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2559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515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616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258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259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2698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2553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69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269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74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5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29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6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0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2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88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92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7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2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EE0F-59B4-4AA8-B3B2-BB55BC20FFB6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97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tags" Target="../tags/tag102.xml"/><Relationship Id="rId110" Type="http://schemas.openxmlformats.org/officeDocument/2006/relationships/tags" Target="../tags/tag110.xml"/><Relationship Id="rId115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841.xml"/><Relationship Id="rId21" Type="http://schemas.openxmlformats.org/officeDocument/2006/relationships/tags" Target="../tags/tag1836.xml"/><Relationship Id="rId42" Type="http://schemas.openxmlformats.org/officeDocument/2006/relationships/tags" Target="../tags/tag1857.xml"/><Relationship Id="rId47" Type="http://schemas.openxmlformats.org/officeDocument/2006/relationships/tags" Target="../tags/tag1862.xml"/><Relationship Id="rId63" Type="http://schemas.openxmlformats.org/officeDocument/2006/relationships/tags" Target="../tags/tag1878.xml"/><Relationship Id="rId68" Type="http://schemas.openxmlformats.org/officeDocument/2006/relationships/tags" Target="../tags/tag1883.xml"/><Relationship Id="rId84" Type="http://schemas.openxmlformats.org/officeDocument/2006/relationships/tags" Target="../tags/tag1899.xml"/><Relationship Id="rId89" Type="http://schemas.openxmlformats.org/officeDocument/2006/relationships/tags" Target="../tags/tag1904.xml"/><Relationship Id="rId2" Type="http://schemas.openxmlformats.org/officeDocument/2006/relationships/tags" Target="../tags/tag1817.xml"/><Relationship Id="rId16" Type="http://schemas.openxmlformats.org/officeDocument/2006/relationships/tags" Target="../tags/tag1831.xml"/><Relationship Id="rId29" Type="http://schemas.openxmlformats.org/officeDocument/2006/relationships/tags" Target="../tags/tag1844.xml"/><Relationship Id="rId107" Type="http://schemas.openxmlformats.org/officeDocument/2006/relationships/tags" Target="../tags/tag1922.xml"/><Relationship Id="rId11" Type="http://schemas.openxmlformats.org/officeDocument/2006/relationships/tags" Target="../tags/tag1826.xml"/><Relationship Id="rId24" Type="http://schemas.openxmlformats.org/officeDocument/2006/relationships/tags" Target="../tags/tag1839.xml"/><Relationship Id="rId32" Type="http://schemas.openxmlformats.org/officeDocument/2006/relationships/tags" Target="../tags/tag1847.xml"/><Relationship Id="rId37" Type="http://schemas.openxmlformats.org/officeDocument/2006/relationships/tags" Target="../tags/tag1852.xml"/><Relationship Id="rId40" Type="http://schemas.openxmlformats.org/officeDocument/2006/relationships/tags" Target="../tags/tag1855.xml"/><Relationship Id="rId45" Type="http://schemas.openxmlformats.org/officeDocument/2006/relationships/tags" Target="../tags/tag1860.xml"/><Relationship Id="rId53" Type="http://schemas.openxmlformats.org/officeDocument/2006/relationships/tags" Target="../tags/tag1868.xml"/><Relationship Id="rId58" Type="http://schemas.openxmlformats.org/officeDocument/2006/relationships/tags" Target="../tags/tag1873.xml"/><Relationship Id="rId66" Type="http://schemas.openxmlformats.org/officeDocument/2006/relationships/tags" Target="../tags/tag1881.xml"/><Relationship Id="rId74" Type="http://schemas.openxmlformats.org/officeDocument/2006/relationships/tags" Target="../tags/tag1889.xml"/><Relationship Id="rId79" Type="http://schemas.openxmlformats.org/officeDocument/2006/relationships/tags" Target="../tags/tag1894.xml"/><Relationship Id="rId87" Type="http://schemas.openxmlformats.org/officeDocument/2006/relationships/tags" Target="../tags/tag1902.xml"/><Relationship Id="rId102" Type="http://schemas.openxmlformats.org/officeDocument/2006/relationships/tags" Target="../tags/tag1917.xml"/><Relationship Id="rId5" Type="http://schemas.openxmlformats.org/officeDocument/2006/relationships/tags" Target="../tags/tag1820.xml"/><Relationship Id="rId61" Type="http://schemas.openxmlformats.org/officeDocument/2006/relationships/tags" Target="../tags/tag1876.xml"/><Relationship Id="rId82" Type="http://schemas.openxmlformats.org/officeDocument/2006/relationships/tags" Target="../tags/tag1897.xml"/><Relationship Id="rId90" Type="http://schemas.openxmlformats.org/officeDocument/2006/relationships/tags" Target="../tags/tag1905.xml"/><Relationship Id="rId95" Type="http://schemas.openxmlformats.org/officeDocument/2006/relationships/tags" Target="../tags/tag1910.xml"/><Relationship Id="rId19" Type="http://schemas.openxmlformats.org/officeDocument/2006/relationships/tags" Target="../tags/tag1834.xml"/><Relationship Id="rId14" Type="http://schemas.openxmlformats.org/officeDocument/2006/relationships/tags" Target="../tags/tag1829.xml"/><Relationship Id="rId22" Type="http://schemas.openxmlformats.org/officeDocument/2006/relationships/tags" Target="../tags/tag1837.xml"/><Relationship Id="rId27" Type="http://schemas.openxmlformats.org/officeDocument/2006/relationships/tags" Target="../tags/tag1842.xml"/><Relationship Id="rId30" Type="http://schemas.openxmlformats.org/officeDocument/2006/relationships/tags" Target="../tags/tag1845.xml"/><Relationship Id="rId35" Type="http://schemas.openxmlformats.org/officeDocument/2006/relationships/tags" Target="../tags/tag1850.xml"/><Relationship Id="rId43" Type="http://schemas.openxmlformats.org/officeDocument/2006/relationships/tags" Target="../tags/tag1858.xml"/><Relationship Id="rId48" Type="http://schemas.openxmlformats.org/officeDocument/2006/relationships/tags" Target="../tags/tag1863.xml"/><Relationship Id="rId56" Type="http://schemas.openxmlformats.org/officeDocument/2006/relationships/tags" Target="../tags/tag1871.xml"/><Relationship Id="rId64" Type="http://schemas.openxmlformats.org/officeDocument/2006/relationships/tags" Target="../tags/tag1879.xml"/><Relationship Id="rId69" Type="http://schemas.openxmlformats.org/officeDocument/2006/relationships/tags" Target="../tags/tag1884.xml"/><Relationship Id="rId77" Type="http://schemas.openxmlformats.org/officeDocument/2006/relationships/tags" Target="../tags/tag1892.xml"/><Relationship Id="rId100" Type="http://schemas.openxmlformats.org/officeDocument/2006/relationships/tags" Target="../tags/tag1915.xml"/><Relationship Id="rId105" Type="http://schemas.openxmlformats.org/officeDocument/2006/relationships/tags" Target="../tags/tag1920.xml"/><Relationship Id="rId8" Type="http://schemas.openxmlformats.org/officeDocument/2006/relationships/tags" Target="../tags/tag1823.xml"/><Relationship Id="rId51" Type="http://schemas.openxmlformats.org/officeDocument/2006/relationships/tags" Target="../tags/tag1866.xml"/><Relationship Id="rId72" Type="http://schemas.openxmlformats.org/officeDocument/2006/relationships/tags" Target="../tags/tag1887.xml"/><Relationship Id="rId80" Type="http://schemas.openxmlformats.org/officeDocument/2006/relationships/tags" Target="../tags/tag1895.xml"/><Relationship Id="rId85" Type="http://schemas.openxmlformats.org/officeDocument/2006/relationships/tags" Target="../tags/tag1900.xml"/><Relationship Id="rId93" Type="http://schemas.openxmlformats.org/officeDocument/2006/relationships/tags" Target="../tags/tag1908.xml"/><Relationship Id="rId98" Type="http://schemas.openxmlformats.org/officeDocument/2006/relationships/tags" Target="../tags/tag1913.xml"/><Relationship Id="rId3" Type="http://schemas.openxmlformats.org/officeDocument/2006/relationships/tags" Target="../tags/tag1818.xml"/><Relationship Id="rId12" Type="http://schemas.openxmlformats.org/officeDocument/2006/relationships/tags" Target="../tags/tag1827.xml"/><Relationship Id="rId17" Type="http://schemas.openxmlformats.org/officeDocument/2006/relationships/tags" Target="../tags/tag1832.xml"/><Relationship Id="rId25" Type="http://schemas.openxmlformats.org/officeDocument/2006/relationships/tags" Target="../tags/tag1840.xml"/><Relationship Id="rId33" Type="http://schemas.openxmlformats.org/officeDocument/2006/relationships/tags" Target="../tags/tag1848.xml"/><Relationship Id="rId38" Type="http://schemas.openxmlformats.org/officeDocument/2006/relationships/tags" Target="../tags/tag1853.xml"/><Relationship Id="rId46" Type="http://schemas.openxmlformats.org/officeDocument/2006/relationships/tags" Target="../tags/tag1861.xml"/><Relationship Id="rId59" Type="http://schemas.openxmlformats.org/officeDocument/2006/relationships/tags" Target="../tags/tag1874.xml"/><Relationship Id="rId67" Type="http://schemas.openxmlformats.org/officeDocument/2006/relationships/tags" Target="../tags/tag1882.xml"/><Relationship Id="rId103" Type="http://schemas.openxmlformats.org/officeDocument/2006/relationships/tags" Target="../tags/tag1918.xml"/><Relationship Id="rId108" Type="http://schemas.openxmlformats.org/officeDocument/2006/relationships/tags" Target="../tags/tag1923.xml"/><Relationship Id="rId20" Type="http://schemas.openxmlformats.org/officeDocument/2006/relationships/tags" Target="../tags/tag1835.xml"/><Relationship Id="rId41" Type="http://schemas.openxmlformats.org/officeDocument/2006/relationships/tags" Target="../tags/tag1856.xml"/><Relationship Id="rId54" Type="http://schemas.openxmlformats.org/officeDocument/2006/relationships/tags" Target="../tags/tag1869.xml"/><Relationship Id="rId62" Type="http://schemas.openxmlformats.org/officeDocument/2006/relationships/tags" Target="../tags/tag1877.xml"/><Relationship Id="rId70" Type="http://schemas.openxmlformats.org/officeDocument/2006/relationships/tags" Target="../tags/tag1885.xml"/><Relationship Id="rId75" Type="http://schemas.openxmlformats.org/officeDocument/2006/relationships/tags" Target="../tags/tag1890.xml"/><Relationship Id="rId83" Type="http://schemas.openxmlformats.org/officeDocument/2006/relationships/tags" Target="../tags/tag1898.xml"/><Relationship Id="rId88" Type="http://schemas.openxmlformats.org/officeDocument/2006/relationships/tags" Target="../tags/tag1903.xml"/><Relationship Id="rId91" Type="http://schemas.openxmlformats.org/officeDocument/2006/relationships/tags" Target="../tags/tag1906.xml"/><Relationship Id="rId96" Type="http://schemas.openxmlformats.org/officeDocument/2006/relationships/tags" Target="../tags/tag1911.xml"/><Relationship Id="rId1" Type="http://schemas.openxmlformats.org/officeDocument/2006/relationships/tags" Target="../tags/tag1816.xml"/><Relationship Id="rId6" Type="http://schemas.openxmlformats.org/officeDocument/2006/relationships/tags" Target="../tags/tag1821.xml"/><Relationship Id="rId15" Type="http://schemas.openxmlformats.org/officeDocument/2006/relationships/tags" Target="../tags/tag1830.xml"/><Relationship Id="rId23" Type="http://schemas.openxmlformats.org/officeDocument/2006/relationships/tags" Target="../tags/tag1838.xml"/><Relationship Id="rId28" Type="http://schemas.openxmlformats.org/officeDocument/2006/relationships/tags" Target="../tags/tag1843.xml"/><Relationship Id="rId36" Type="http://schemas.openxmlformats.org/officeDocument/2006/relationships/tags" Target="../tags/tag1851.xml"/><Relationship Id="rId49" Type="http://schemas.openxmlformats.org/officeDocument/2006/relationships/tags" Target="../tags/tag1864.xml"/><Relationship Id="rId57" Type="http://schemas.openxmlformats.org/officeDocument/2006/relationships/tags" Target="../tags/tag1872.xml"/><Relationship Id="rId106" Type="http://schemas.openxmlformats.org/officeDocument/2006/relationships/tags" Target="../tags/tag1921.xml"/><Relationship Id="rId10" Type="http://schemas.openxmlformats.org/officeDocument/2006/relationships/tags" Target="../tags/tag1825.xml"/><Relationship Id="rId31" Type="http://schemas.openxmlformats.org/officeDocument/2006/relationships/tags" Target="../tags/tag1846.xml"/><Relationship Id="rId44" Type="http://schemas.openxmlformats.org/officeDocument/2006/relationships/tags" Target="../tags/tag1859.xml"/><Relationship Id="rId52" Type="http://schemas.openxmlformats.org/officeDocument/2006/relationships/tags" Target="../tags/tag1867.xml"/><Relationship Id="rId60" Type="http://schemas.openxmlformats.org/officeDocument/2006/relationships/tags" Target="../tags/tag1875.xml"/><Relationship Id="rId65" Type="http://schemas.openxmlformats.org/officeDocument/2006/relationships/tags" Target="../tags/tag1880.xml"/><Relationship Id="rId73" Type="http://schemas.openxmlformats.org/officeDocument/2006/relationships/tags" Target="../tags/tag1888.xml"/><Relationship Id="rId78" Type="http://schemas.openxmlformats.org/officeDocument/2006/relationships/tags" Target="../tags/tag1893.xml"/><Relationship Id="rId81" Type="http://schemas.openxmlformats.org/officeDocument/2006/relationships/tags" Target="../tags/tag1896.xml"/><Relationship Id="rId86" Type="http://schemas.openxmlformats.org/officeDocument/2006/relationships/tags" Target="../tags/tag1901.xml"/><Relationship Id="rId94" Type="http://schemas.openxmlformats.org/officeDocument/2006/relationships/tags" Target="../tags/tag1909.xml"/><Relationship Id="rId99" Type="http://schemas.openxmlformats.org/officeDocument/2006/relationships/tags" Target="../tags/tag1914.xml"/><Relationship Id="rId101" Type="http://schemas.openxmlformats.org/officeDocument/2006/relationships/tags" Target="../tags/tag1916.xml"/><Relationship Id="rId4" Type="http://schemas.openxmlformats.org/officeDocument/2006/relationships/tags" Target="../tags/tag1819.xml"/><Relationship Id="rId9" Type="http://schemas.openxmlformats.org/officeDocument/2006/relationships/tags" Target="../tags/tag1824.xml"/><Relationship Id="rId13" Type="http://schemas.openxmlformats.org/officeDocument/2006/relationships/tags" Target="../tags/tag1828.xml"/><Relationship Id="rId18" Type="http://schemas.openxmlformats.org/officeDocument/2006/relationships/tags" Target="../tags/tag1833.xml"/><Relationship Id="rId39" Type="http://schemas.openxmlformats.org/officeDocument/2006/relationships/tags" Target="../tags/tag1854.xml"/><Relationship Id="rId109" Type="http://schemas.openxmlformats.org/officeDocument/2006/relationships/slideLayout" Target="../slideLayouts/slideLayout1.xml"/><Relationship Id="rId34" Type="http://schemas.openxmlformats.org/officeDocument/2006/relationships/tags" Target="../tags/tag1849.xml"/><Relationship Id="rId50" Type="http://schemas.openxmlformats.org/officeDocument/2006/relationships/tags" Target="../tags/tag1865.xml"/><Relationship Id="rId55" Type="http://schemas.openxmlformats.org/officeDocument/2006/relationships/tags" Target="../tags/tag1870.xml"/><Relationship Id="rId76" Type="http://schemas.openxmlformats.org/officeDocument/2006/relationships/tags" Target="../tags/tag1891.xml"/><Relationship Id="rId97" Type="http://schemas.openxmlformats.org/officeDocument/2006/relationships/tags" Target="../tags/tag1912.xml"/><Relationship Id="rId104" Type="http://schemas.openxmlformats.org/officeDocument/2006/relationships/tags" Target="../tags/tag1919.xml"/><Relationship Id="rId7" Type="http://schemas.openxmlformats.org/officeDocument/2006/relationships/tags" Target="../tags/tag1822.xml"/><Relationship Id="rId71" Type="http://schemas.openxmlformats.org/officeDocument/2006/relationships/tags" Target="../tags/tag1886.xml"/><Relationship Id="rId92" Type="http://schemas.openxmlformats.org/officeDocument/2006/relationships/tags" Target="../tags/tag190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2040.xml"/><Relationship Id="rId299" Type="http://schemas.openxmlformats.org/officeDocument/2006/relationships/tags" Target="../tags/tag2222.xml"/><Relationship Id="rId303" Type="http://schemas.openxmlformats.org/officeDocument/2006/relationships/tags" Target="../tags/tag2226.xml"/><Relationship Id="rId21" Type="http://schemas.openxmlformats.org/officeDocument/2006/relationships/tags" Target="../tags/tag1944.xml"/><Relationship Id="rId42" Type="http://schemas.openxmlformats.org/officeDocument/2006/relationships/tags" Target="../tags/tag1965.xml"/><Relationship Id="rId63" Type="http://schemas.openxmlformats.org/officeDocument/2006/relationships/tags" Target="../tags/tag1986.xml"/><Relationship Id="rId84" Type="http://schemas.openxmlformats.org/officeDocument/2006/relationships/tags" Target="../tags/tag2007.xml"/><Relationship Id="rId138" Type="http://schemas.openxmlformats.org/officeDocument/2006/relationships/tags" Target="../tags/tag2061.xml"/><Relationship Id="rId159" Type="http://schemas.openxmlformats.org/officeDocument/2006/relationships/tags" Target="../tags/tag2082.xml"/><Relationship Id="rId324" Type="http://schemas.openxmlformats.org/officeDocument/2006/relationships/tags" Target="../tags/tag2247.xml"/><Relationship Id="rId345" Type="http://schemas.openxmlformats.org/officeDocument/2006/relationships/tags" Target="../tags/tag2268.xml"/><Relationship Id="rId170" Type="http://schemas.openxmlformats.org/officeDocument/2006/relationships/tags" Target="../tags/tag2093.xml"/><Relationship Id="rId191" Type="http://schemas.openxmlformats.org/officeDocument/2006/relationships/tags" Target="../tags/tag2114.xml"/><Relationship Id="rId205" Type="http://schemas.openxmlformats.org/officeDocument/2006/relationships/tags" Target="../tags/tag2128.xml"/><Relationship Id="rId226" Type="http://schemas.openxmlformats.org/officeDocument/2006/relationships/tags" Target="../tags/tag2149.xml"/><Relationship Id="rId247" Type="http://schemas.openxmlformats.org/officeDocument/2006/relationships/tags" Target="../tags/tag2170.xml"/><Relationship Id="rId107" Type="http://schemas.openxmlformats.org/officeDocument/2006/relationships/tags" Target="../tags/tag2030.xml"/><Relationship Id="rId268" Type="http://schemas.openxmlformats.org/officeDocument/2006/relationships/tags" Target="../tags/tag2191.xml"/><Relationship Id="rId289" Type="http://schemas.openxmlformats.org/officeDocument/2006/relationships/tags" Target="../tags/tag2212.xml"/><Relationship Id="rId11" Type="http://schemas.openxmlformats.org/officeDocument/2006/relationships/tags" Target="../tags/tag1934.xml"/><Relationship Id="rId32" Type="http://schemas.openxmlformats.org/officeDocument/2006/relationships/tags" Target="../tags/tag1955.xml"/><Relationship Id="rId53" Type="http://schemas.openxmlformats.org/officeDocument/2006/relationships/tags" Target="../tags/tag1976.xml"/><Relationship Id="rId74" Type="http://schemas.openxmlformats.org/officeDocument/2006/relationships/tags" Target="../tags/tag1997.xml"/><Relationship Id="rId128" Type="http://schemas.openxmlformats.org/officeDocument/2006/relationships/tags" Target="../tags/tag2051.xml"/><Relationship Id="rId149" Type="http://schemas.openxmlformats.org/officeDocument/2006/relationships/tags" Target="../tags/tag2072.xml"/><Relationship Id="rId314" Type="http://schemas.openxmlformats.org/officeDocument/2006/relationships/tags" Target="../tags/tag2237.xml"/><Relationship Id="rId335" Type="http://schemas.openxmlformats.org/officeDocument/2006/relationships/tags" Target="../tags/tag2258.xml"/><Relationship Id="rId5" Type="http://schemas.openxmlformats.org/officeDocument/2006/relationships/tags" Target="../tags/tag1928.xml"/><Relationship Id="rId95" Type="http://schemas.openxmlformats.org/officeDocument/2006/relationships/tags" Target="../tags/tag2018.xml"/><Relationship Id="rId160" Type="http://schemas.openxmlformats.org/officeDocument/2006/relationships/tags" Target="../tags/tag2083.xml"/><Relationship Id="rId181" Type="http://schemas.openxmlformats.org/officeDocument/2006/relationships/tags" Target="../tags/tag2104.xml"/><Relationship Id="rId216" Type="http://schemas.openxmlformats.org/officeDocument/2006/relationships/tags" Target="../tags/tag2139.xml"/><Relationship Id="rId237" Type="http://schemas.openxmlformats.org/officeDocument/2006/relationships/tags" Target="../tags/tag2160.xml"/><Relationship Id="rId258" Type="http://schemas.openxmlformats.org/officeDocument/2006/relationships/tags" Target="../tags/tag2181.xml"/><Relationship Id="rId279" Type="http://schemas.openxmlformats.org/officeDocument/2006/relationships/tags" Target="../tags/tag2202.xml"/><Relationship Id="rId22" Type="http://schemas.openxmlformats.org/officeDocument/2006/relationships/tags" Target="../tags/tag1945.xml"/><Relationship Id="rId43" Type="http://schemas.openxmlformats.org/officeDocument/2006/relationships/tags" Target="../tags/tag1966.xml"/><Relationship Id="rId64" Type="http://schemas.openxmlformats.org/officeDocument/2006/relationships/tags" Target="../tags/tag1987.xml"/><Relationship Id="rId118" Type="http://schemas.openxmlformats.org/officeDocument/2006/relationships/tags" Target="../tags/tag2041.xml"/><Relationship Id="rId139" Type="http://schemas.openxmlformats.org/officeDocument/2006/relationships/tags" Target="../tags/tag2062.xml"/><Relationship Id="rId290" Type="http://schemas.openxmlformats.org/officeDocument/2006/relationships/tags" Target="../tags/tag2213.xml"/><Relationship Id="rId304" Type="http://schemas.openxmlformats.org/officeDocument/2006/relationships/tags" Target="../tags/tag2227.xml"/><Relationship Id="rId325" Type="http://schemas.openxmlformats.org/officeDocument/2006/relationships/tags" Target="../tags/tag2248.xml"/><Relationship Id="rId346" Type="http://schemas.openxmlformats.org/officeDocument/2006/relationships/tags" Target="../tags/tag2269.xml"/><Relationship Id="rId85" Type="http://schemas.openxmlformats.org/officeDocument/2006/relationships/tags" Target="../tags/tag2008.xml"/><Relationship Id="rId150" Type="http://schemas.openxmlformats.org/officeDocument/2006/relationships/tags" Target="../tags/tag2073.xml"/><Relationship Id="rId171" Type="http://schemas.openxmlformats.org/officeDocument/2006/relationships/tags" Target="../tags/tag2094.xml"/><Relationship Id="rId192" Type="http://schemas.openxmlformats.org/officeDocument/2006/relationships/tags" Target="../tags/tag2115.xml"/><Relationship Id="rId206" Type="http://schemas.openxmlformats.org/officeDocument/2006/relationships/tags" Target="../tags/tag2129.xml"/><Relationship Id="rId227" Type="http://schemas.openxmlformats.org/officeDocument/2006/relationships/tags" Target="../tags/tag2150.xml"/><Relationship Id="rId248" Type="http://schemas.openxmlformats.org/officeDocument/2006/relationships/tags" Target="../tags/tag2171.xml"/><Relationship Id="rId269" Type="http://schemas.openxmlformats.org/officeDocument/2006/relationships/tags" Target="../tags/tag2192.xml"/><Relationship Id="rId12" Type="http://schemas.openxmlformats.org/officeDocument/2006/relationships/tags" Target="../tags/tag1935.xml"/><Relationship Id="rId33" Type="http://schemas.openxmlformats.org/officeDocument/2006/relationships/tags" Target="../tags/tag1956.xml"/><Relationship Id="rId108" Type="http://schemas.openxmlformats.org/officeDocument/2006/relationships/tags" Target="../tags/tag2031.xml"/><Relationship Id="rId129" Type="http://schemas.openxmlformats.org/officeDocument/2006/relationships/tags" Target="../tags/tag2052.xml"/><Relationship Id="rId280" Type="http://schemas.openxmlformats.org/officeDocument/2006/relationships/tags" Target="../tags/tag2203.xml"/><Relationship Id="rId315" Type="http://schemas.openxmlformats.org/officeDocument/2006/relationships/tags" Target="../tags/tag2238.xml"/><Relationship Id="rId336" Type="http://schemas.openxmlformats.org/officeDocument/2006/relationships/tags" Target="../tags/tag2259.xml"/><Relationship Id="rId54" Type="http://schemas.openxmlformats.org/officeDocument/2006/relationships/tags" Target="../tags/tag1977.xml"/><Relationship Id="rId75" Type="http://schemas.openxmlformats.org/officeDocument/2006/relationships/tags" Target="../tags/tag1998.xml"/><Relationship Id="rId96" Type="http://schemas.openxmlformats.org/officeDocument/2006/relationships/tags" Target="../tags/tag2019.xml"/><Relationship Id="rId140" Type="http://schemas.openxmlformats.org/officeDocument/2006/relationships/tags" Target="../tags/tag2063.xml"/><Relationship Id="rId161" Type="http://schemas.openxmlformats.org/officeDocument/2006/relationships/tags" Target="../tags/tag2084.xml"/><Relationship Id="rId182" Type="http://schemas.openxmlformats.org/officeDocument/2006/relationships/tags" Target="../tags/tag2105.xml"/><Relationship Id="rId217" Type="http://schemas.openxmlformats.org/officeDocument/2006/relationships/tags" Target="../tags/tag2140.xml"/><Relationship Id="rId6" Type="http://schemas.openxmlformats.org/officeDocument/2006/relationships/tags" Target="../tags/tag1929.xml"/><Relationship Id="rId238" Type="http://schemas.openxmlformats.org/officeDocument/2006/relationships/tags" Target="../tags/tag2161.xml"/><Relationship Id="rId259" Type="http://schemas.openxmlformats.org/officeDocument/2006/relationships/tags" Target="../tags/tag2182.xml"/><Relationship Id="rId23" Type="http://schemas.openxmlformats.org/officeDocument/2006/relationships/tags" Target="../tags/tag1946.xml"/><Relationship Id="rId119" Type="http://schemas.openxmlformats.org/officeDocument/2006/relationships/tags" Target="../tags/tag2042.xml"/><Relationship Id="rId270" Type="http://schemas.openxmlformats.org/officeDocument/2006/relationships/tags" Target="../tags/tag2193.xml"/><Relationship Id="rId291" Type="http://schemas.openxmlformats.org/officeDocument/2006/relationships/tags" Target="../tags/tag2214.xml"/><Relationship Id="rId305" Type="http://schemas.openxmlformats.org/officeDocument/2006/relationships/tags" Target="../tags/tag2228.xml"/><Relationship Id="rId326" Type="http://schemas.openxmlformats.org/officeDocument/2006/relationships/tags" Target="../tags/tag2249.xml"/><Relationship Id="rId347" Type="http://schemas.openxmlformats.org/officeDocument/2006/relationships/tags" Target="../tags/tag2270.xml"/><Relationship Id="rId44" Type="http://schemas.openxmlformats.org/officeDocument/2006/relationships/tags" Target="../tags/tag1967.xml"/><Relationship Id="rId65" Type="http://schemas.openxmlformats.org/officeDocument/2006/relationships/tags" Target="../tags/tag1988.xml"/><Relationship Id="rId86" Type="http://schemas.openxmlformats.org/officeDocument/2006/relationships/tags" Target="../tags/tag2009.xml"/><Relationship Id="rId130" Type="http://schemas.openxmlformats.org/officeDocument/2006/relationships/tags" Target="../tags/tag2053.xml"/><Relationship Id="rId151" Type="http://schemas.openxmlformats.org/officeDocument/2006/relationships/tags" Target="../tags/tag2074.xml"/><Relationship Id="rId172" Type="http://schemas.openxmlformats.org/officeDocument/2006/relationships/tags" Target="../tags/tag2095.xml"/><Relationship Id="rId193" Type="http://schemas.openxmlformats.org/officeDocument/2006/relationships/tags" Target="../tags/tag2116.xml"/><Relationship Id="rId207" Type="http://schemas.openxmlformats.org/officeDocument/2006/relationships/tags" Target="../tags/tag2130.xml"/><Relationship Id="rId228" Type="http://schemas.openxmlformats.org/officeDocument/2006/relationships/tags" Target="../tags/tag2151.xml"/><Relationship Id="rId249" Type="http://schemas.openxmlformats.org/officeDocument/2006/relationships/tags" Target="../tags/tag2172.xml"/><Relationship Id="rId13" Type="http://schemas.openxmlformats.org/officeDocument/2006/relationships/tags" Target="../tags/tag1936.xml"/><Relationship Id="rId109" Type="http://schemas.openxmlformats.org/officeDocument/2006/relationships/tags" Target="../tags/tag2032.xml"/><Relationship Id="rId260" Type="http://schemas.openxmlformats.org/officeDocument/2006/relationships/tags" Target="../tags/tag2183.xml"/><Relationship Id="rId281" Type="http://schemas.openxmlformats.org/officeDocument/2006/relationships/tags" Target="../tags/tag2204.xml"/><Relationship Id="rId316" Type="http://schemas.openxmlformats.org/officeDocument/2006/relationships/tags" Target="../tags/tag2239.xml"/><Relationship Id="rId337" Type="http://schemas.openxmlformats.org/officeDocument/2006/relationships/tags" Target="../tags/tag2260.xml"/><Relationship Id="rId34" Type="http://schemas.openxmlformats.org/officeDocument/2006/relationships/tags" Target="../tags/tag1957.xml"/><Relationship Id="rId55" Type="http://schemas.openxmlformats.org/officeDocument/2006/relationships/tags" Target="../tags/tag1978.xml"/><Relationship Id="rId76" Type="http://schemas.openxmlformats.org/officeDocument/2006/relationships/tags" Target="../tags/tag1999.xml"/><Relationship Id="rId97" Type="http://schemas.openxmlformats.org/officeDocument/2006/relationships/tags" Target="../tags/tag2020.xml"/><Relationship Id="rId120" Type="http://schemas.openxmlformats.org/officeDocument/2006/relationships/tags" Target="../tags/tag2043.xml"/><Relationship Id="rId141" Type="http://schemas.openxmlformats.org/officeDocument/2006/relationships/tags" Target="../tags/tag2064.xml"/><Relationship Id="rId7" Type="http://schemas.openxmlformats.org/officeDocument/2006/relationships/tags" Target="../tags/tag1930.xml"/><Relationship Id="rId162" Type="http://schemas.openxmlformats.org/officeDocument/2006/relationships/tags" Target="../tags/tag2085.xml"/><Relationship Id="rId183" Type="http://schemas.openxmlformats.org/officeDocument/2006/relationships/tags" Target="../tags/tag2106.xml"/><Relationship Id="rId218" Type="http://schemas.openxmlformats.org/officeDocument/2006/relationships/tags" Target="../tags/tag2141.xml"/><Relationship Id="rId239" Type="http://schemas.openxmlformats.org/officeDocument/2006/relationships/tags" Target="../tags/tag2162.xml"/><Relationship Id="rId250" Type="http://schemas.openxmlformats.org/officeDocument/2006/relationships/tags" Target="../tags/tag2173.xml"/><Relationship Id="rId271" Type="http://schemas.openxmlformats.org/officeDocument/2006/relationships/tags" Target="../tags/tag2194.xml"/><Relationship Id="rId292" Type="http://schemas.openxmlformats.org/officeDocument/2006/relationships/tags" Target="../tags/tag2215.xml"/><Relationship Id="rId306" Type="http://schemas.openxmlformats.org/officeDocument/2006/relationships/tags" Target="../tags/tag2229.xml"/><Relationship Id="rId24" Type="http://schemas.openxmlformats.org/officeDocument/2006/relationships/tags" Target="../tags/tag1947.xml"/><Relationship Id="rId45" Type="http://schemas.openxmlformats.org/officeDocument/2006/relationships/tags" Target="../tags/tag1968.xml"/><Relationship Id="rId66" Type="http://schemas.openxmlformats.org/officeDocument/2006/relationships/tags" Target="../tags/tag1989.xml"/><Relationship Id="rId87" Type="http://schemas.openxmlformats.org/officeDocument/2006/relationships/tags" Target="../tags/tag2010.xml"/><Relationship Id="rId110" Type="http://schemas.openxmlformats.org/officeDocument/2006/relationships/tags" Target="../tags/tag2033.xml"/><Relationship Id="rId131" Type="http://schemas.openxmlformats.org/officeDocument/2006/relationships/tags" Target="../tags/tag2054.xml"/><Relationship Id="rId327" Type="http://schemas.openxmlformats.org/officeDocument/2006/relationships/tags" Target="../tags/tag2250.xml"/><Relationship Id="rId348" Type="http://schemas.openxmlformats.org/officeDocument/2006/relationships/tags" Target="../tags/tag2271.xml"/><Relationship Id="rId152" Type="http://schemas.openxmlformats.org/officeDocument/2006/relationships/tags" Target="../tags/tag2075.xml"/><Relationship Id="rId173" Type="http://schemas.openxmlformats.org/officeDocument/2006/relationships/tags" Target="../tags/tag2096.xml"/><Relationship Id="rId194" Type="http://schemas.openxmlformats.org/officeDocument/2006/relationships/tags" Target="../tags/tag2117.xml"/><Relationship Id="rId208" Type="http://schemas.openxmlformats.org/officeDocument/2006/relationships/tags" Target="../tags/tag2131.xml"/><Relationship Id="rId229" Type="http://schemas.openxmlformats.org/officeDocument/2006/relationships/tags" Target="../tags/tag2152.xml"/><Relationship Id="rId240" Type="http://schemas.openxmlformats.org/officeDocument/2006/relationships/tags" Target="../tags/tag2163.xml"/><Relationship Id="rId261" Type="http://schemas.openxmlformats.org/officeDocument/2006/relationships/tags" Target="../tags/tag2184.xml"/><Relationship Id="rId14" Type="http://schemas.openxmlformats.org/officeDocument/2006/relationships/tags" Target="../tags/tag1937.xml"/><Relationship Id="rId35" Type="http://schemas.openxmlformats.org/officeDocument/2006/relationships/tags" Target="../tags/tag1958.xml"/><Relationship Id="rId56" Type="http://schemas.openxmlformats.org/officeDocument/2006/relationships/tags" Target="../tags/tag1979.xml"/><Relationship Id="rId77" Type="http://schemas.openxmlformats.org/officeDocument/2006/relationships/tags" Target="../tags/tag2000.xml"/><Relationship Id="rId100" Type="http://schemas.openxmlformats.org/officeDocument/2006/relationships/tags" Target="../tags/tag2023.xml"/><Relationship Id="rId282" Type="http://schemas.openxmlformats.org/officeDocument/2006/relationships/tags" Target="../tags/tag2205.xml"/><Relationship Id="rId317" Type="http://schemas.openxmlformats.org/officeDocument/2006/relationships/tags" Target="../tags/tag2240.xml"/><Relationship Id="rId338" Type="http://schemas.openxmlformats.org/officeDocument/2006/relationships/tags" Target="../tags/tag2261.xml"/><Relationship Id="rId8" Type="http://schemas.openxmlformats.org/officeDocument/2006/relationships/tags" Target="../tags/tag1931.xml"/><Relationship Id="rId98" Type="http://schemas.openxmlformats.org/officeDocument/2006/relationships/tags" Target="../tags/tag2021.xml"/><Relationship Id="rId121" Type="http://schemas.openxmlformats.org/officeDocument/2006/relationships/tags" Target="../tags/tag2044.xml"/><Relationship Id="rId142" Type="http://schemas.openxmlformats.org/officeDocument/2006/relationships/tags" Target="../tags/tag2065.xml"/><Relationship Id="rId163" Type="http://schemas.openxmlformats.org/officeDocument/2006/relationships/tags" Target="../tags/tag2086.xml"/><Relationship Id="rId184" Type="http://schemas.openxmlformats.org/officeDocument/2006/relationships/tags" Target="../tags/tag2107.xml"/><Relationship Id="rId219" Type="http://schemas.openxmlformats.org/officeDocument/2006/relationships/tags" Target="../tags/tag2142.xml"/><Relationship Id="rId230" Type="http://schemas.openxmlformats.org/officeDocument/2006/relationships/tags" Target="../tags/tag2153.xml"/><Relationship Id="rId251" Type="http://schemas.openxmlformats.org/officeDocument/2006/relationships/tags" Target="../tags/tag2174.xml"/><Relationship Id="rId25" Type="http://schemas.openxmlformats.org/officeDocument/2006/relationships/tags" Target="../tags/tag1948.xml"/><Relationship Id="rId46" Type="http://schemas.openxmlformats.org/officeDocument/2006/relationships/tags" Target="../tags/tag1969.xml"/><Relationship Id="rId67" Type="http://schemas.openxmlformats.org/officeDocument/2006/relationships/tags" Target="../tags/tag1990.xml"/><Relationship Id="rId272" Type="http://schemas.openxmlformats.org/officeDocument/2006/relationships/tags" Target="../tags/tag2195.xml"/><Relationship Id="rId293" Type="http://schemas.openxmlformats.org/officeDocument/2006/relationships/tags" Target="../tags/tag2216.xml"/><Relationship Id="rId307" Type="http://schemas.openxmlformats.org/officeDocument/2006/relationships/tags" Target="../tags/tag2230.xml"/><Relationship Id="rId328" Type="http://schemas.openxmlformats.org/officeDocument/2006/relationships/tags" Target="../tags/tag2251.xml"/><Relationship Id="rId349" Type="http://schemas.openxmlformats.org/officeDocument/2006/relationships/tags" Target="../tags/tag2272.xml"/><Relationship Id="rId20" Type="http://schemas.openxmlformats.org/officeDocument/2006/relationships/tags" Target="../tags/tag1943.xml"/><Relationship Id="rId41" Type="http://schemas.openxmlformats.org/officeDocument/2006/relationships/tags" Target="../tags/tag1964.xml"/><Relationship Id="rId62" Type="http://schemas.openxmlformats.org/officeDocument/2006/relationships/tags" Target="../tags/tag1985.xml"/><Relationship Id="rId83" Type="http://schemas.openxmlformats.org/officeDocument/2006/relationships/tags" Target="../tags/tag2006.xml"/><Relationship Id="rId88" Type="http://schemas.openxmlformats.org/officeDocument/2006/relationships/tags" Target="../tags/tag2011.xml"/><Relationship Id="rId111" Type="http://schemas.openxmlformats.org/officeDocument/2006/relationships/tags" Target="../tags/tag2034.xml"/><Relationship Id="rId132" Type="http://schemas.openxmlformats.org/officeDocument/2006/relationships/tags" Target="../tags/tag2055.xml"/><Relationship Id="rId153" Type="http://schemas.openxmlformats.org/officeDocument/2006/relationships/tags" Target="../tags/tag2076.xml"/><Relationship Id="rId174" Type="http://schemas.openxmlformats.org/officeDocument/2006/relationships/tags" Target="../tags/tag2097.xml"/><Relationship Id="rId179" Type="http://schemas.openxmlformats.org/officeDocument/2006/relationships/tags" Target="../tags/tag2102.xml"/><Relationship Id="rId195" Type="http://schemas.openxmlformats.org/officeDocument/2006/relationships/tags" Target="../tags/tag2118.xml"/><Relationship Id="rId209" Type="http://schemas.openxmlformats.org/officeDocument/2006/relationships/tags" Target="../tags/tag2132.xml"/><Relationship Id="rId190" Type="http://schemas.openxmlformats.org/officeDocument/2006/relationships/tags" Target="../tags/tag2113.xml"/><Relationship Id="rId204" Type="http://schemas.openxmlformats.org/officeDocument/2006/relationships/tags" Target="../tags/tag2127.xml"/><Relationship Id="rId220" Type="http://schemas.openxmlformats.org/officeDocument/2006/relationships/tags" Target="../tags/tag2143.xml"/><Relationship Id="rId225" Type="http://schemas.openxmlformats.org/officeDocument/2006/relationships/tags" Target="../tags/tag2148.xml"/><Relationship Id="rId241" Type="http://schemas.openxmlformats.org/officeDocument/2006/relationships/tags" Target="../tags/tag2164.xml"/><Relationship Id="rId246" Type="http://schemas.openxmlformats.org/officeDocument/2006/relationships/tags" Target="../tags/tag2169.xml"/><Relationship Id="rId267" Type="http://schemas.openxmlformats.org/officeDocument/2006/relationships/tags" Target="../tags/tag2190.xml"/><Relationship Id="rId288" Type="http://schemas.openxmlformats.org/officeDocument/2006/relationships/tags" Target="../tags/tag2211.xml"/><Relationship Id="rId15" Type="http://schemas.openxmlformats.org/officeDocument/2006/relationships/tags" Target="../tags/tag1938.xml"/><Relationship Id="rId36" Type="http://schemas.openxmlformats.org/officeDocument/2006/relationships/tags" Target="../tags/tag1959.xml"/><Relationship Id="rId57" Type="http://schemas.openxmlformats.org/officeDocument/2006/relationships/tags" Target="../tags/tag1980.xml"/><Relationship Id="rId106" Type="http://schemas.openxmlformats.org/officeDocument/2006/relationships/tags" Target="../tags/tag2029.xml"/><Relationship Id="rId127" Type="http://schemas.openxmlformats.org/officeDocument/2006/relationships/tags" Target="../tags/tag2050.xml"/><Relationship Id="rId262" Type="http://schemas.openxmlformats.org/officeDocument/2006/relationships/tags" Target="../tags/tag2185.xml"/><Relationship Id="rId283" Type="http://schemas.openxmlformats.org/officeDocument/2006/relationships/tags" Target="../tags/tag2206.xml"/><Relationship Id="rId313" Type="http://schemas.openxmlformats.org/officeDocument/2006/relationships/tags" Target="../tags/tag2236.xml"/><Relationship Id="rId318" Type="http://schemas.openxmlformats.org/officeDocument/2006/relationships/tags" Target="../tags/tag2241.xml"/><Relationship Id="rId339" Type="http://schemas.openxmlformats.org/officeDocument/2006/relationships/tags" Target="../tags/tag2262.xml"/><Relationship Id="rId10" Type="http://schemas.openxmlformats.org/officeDocument/2006/relationships/tags" Target="../tags/tag1933.xml"/><Relationship Id="rId31" Type="http://schemas.openxmlformats.org/officeDocument/2006/relationships/tags" Target="../tags/tag1954.xml"/><Relationship Id="rId52" Type="http://schemas.openxmlformats.org/officeDocument/2006/relationships/tags" Target="../tags/tag1975.xml"/><Relationship Id="rId73" Type="http://schemas.openxmlformats.org/officeDocument/2006/relationships/tags" Target="../tags/tag1996.xml"/><Relationship Id="rId78" Type="http://schemas.openxmlformats.org/officeDocument/2006/relationships/tags" Target="../tags/tag2001.xml"/><Relationship Id="rId94" Type="http://schemas.openxmlformats.org/officeDocument/2006/relationships/tags" Target="../tags/tag2017.xml"/><Relationship Id="rId99" Type="http://schemas.openxmlformats.org/officeDocument/2006/relationships/tags" Target="../tags/tag2022.xml"/><Relationship Id="rId101" Type="http://schemas.openxmlformats.org/officeDocument/2006/relationships/tags" Target="../tags/tag2024.xml"/><Relationship Id="rId122" Type="http://schemas.openxmlformats.org/officeDocument/2006/relationships/tags" Target="../tags/tag2045.xml"/><Relationship Id="rId143" Type="http://schemas.openxmlformats.org/officeDocument/2006/relationships/tags" Target="../tags/tag2066.xml"/><Relationship Id="rId148" Type="http://schemas.openxmlformats.org/officeDocument/2006/relationships/tags" Target="../tags/tag2071.xml"/><Relationship Id="rId164" Type="http://schemas.openxmlformats.org/officeDocument/2006/relationships/tags" Target="../tags/tag2087.xml"/><Relationship Id="rId169" Type="http://schemas.openxmlformats.org/officeDocument/2006/relationships/tags" Target="../tags/tag2092.xml"/><Relationship Id="rId185" Type="http://schemas.openxmlformats.org/officeDocument/2006/relationships/tags" Target="../tags/tag2108.xml"/><Relationship Id="rId334" Type="http://schemas.openxmlformats.org/officeDocument/2006/relationships/tags" Target="../tags/tag2257.xml"/><Relationship Id="rId350" Type="http://schemas.openxmlformats.org/officeDocument/2006/relationships/tags" Target="../tags/tag2273.xml"/><Relationship Id="rId4" Type="http://schemas.openxmlformats.org/officeDocument/2006/relationships/tags" Target="../tags/tag1927.xml"/><Relationship Id="rId9" Type="http://schemas.openxmlformats.org/officeDocument/2006/relationships/tags" Target="../tags/tag1932.xml"/><Relationship Id="rId180" Type="http://schemas.openxmlformats.org/officeDocument/2006/relationships/tags" Target="../tags/tag2103.xml"/><Relationship Id="rId210" Type="http://schemas.openxmlformats.org/officeDocument/2006/relationships/tags" Target="../tags/tag2133.xml"/><Relationship Id="rId215" Type="http://schemas.openxmlformats.org/officeDocument/2006/relationships/tags" Target="../tags/tag2138.xml"/><Relationship Id="rId236" Type="http://schemas.openxmlformats.org/officeDocument/2006/relationships/tags" Target="../tags/tag2159.xml"/><Relationship Id="rId257" Type="http://schemas.openxmlformats.org/officeDocument/2006/relationships/tags" Target="../tags/tag2180.xml"/><Relationship Id="rId278" Type="http://schemas.openxmlformats.org/officeDocument/2006/relationships/tags" Target="../tags/tag2201.xml"/><Relationship Id="rId26" Type="http://schemas.openxmlformats.org/officeDocument/2006/relationships/tags" Target="../tags/tag1949.xml"/><Relationship Id="rId231" Type="http://schemas.openxmlformats.org/officeDocument/2006/relationships/tags" Target="../tags/tag2154.xml"/><Relationship Id="rId252" Type="http://schemas.openxmlformats.org/officeDocument/2006/relationships/tags" Target="../tags/tag2175.xml"/><Relationship Id="rId273" Type="http://schemas.openxmlformats.org/officeDocument/2006/relationships/tags" Target="../tags/tag2196.xml"/><Relationship Id="rId294" Type="http://schemas.openxmlformats.org/officeDocument/2006/relationships/tags" Target="../tags/tag2217.xml"/><Relationship Id="rId308" Type="http://schemas.openxmlformats.org/officeDocument/2006/relationships/tags" Target="../tags/tag2231.xml"/><Relationship Id="rId329" Type="http://schemas.openxmlformats.org/officeDocument/2006/relationships/tags" Target="../tags/tag2252.xml"/><Relationship Id="rId47" Type="http://schemas.openxmlformats.org/officeDocument/2006/relationships/tags" Target="../tags/tag1970.xml"/><Relationship Id="rId68" Type="http://schemas.openxmlformats.org/officeDocument/2006/relationships/tags" Target="../tags/tag1991.xml"/><Relationship Id="rId89" Type="http://schemas.openxmlformats.org/officeDocument/2006/relationships/tags" Target="../tags/tag2012.xml"/><Relationship Id="rId112" Type="http://schemas.openxmlformats.org/officeDocument/2006/relationships/tags" Target="../tags/tag2035.xml"/><Relationship Id="rId133" Type="http://schemas.openxmlformats.org/officeDocument/2006/relationships/tags" Target="../tags/tag2056.xml"/><Relationship Id="rId154" Type="http://schemas.openxmlformats.org/officeDocument/2006/relationships/tags" Target="../tags/tag2077.xml"/><Relationship Id="rId175" Type="http://schemas.openxmlformats.org/officeDocument/2006/relationships/tags" Target="../tags/tag2098.xml"/><Relationship Id="rId340" Type="http://schemas.openxmlformats.org/officeDocument/2006/relationships/tags" Target="../tags/tag2263.xml"/><Relationship Id="rId196" Type="http://schemas.openxmlformats.org/officeDocument/2006/relationships/tags" Target="../tags/tag2119.xml"/><Relationship Id="rId200" Type="http://schemas.openxmlformats.org/officeDocument/2006/relationships/tags" Target="../tags/tag2123.xml"/><Relationship Id="rId16" Type="http://schemas.openxmlformats.org/officeDocument/2006/relationships/tags" Target="../tags/tag1939.xml"/><Relationship Id="rId221" Type="http://schemas.openxmlformats.org/officeDocument/2006/relationships/tags" Target="../tags/tag2144.xml"/><Relationship Id="rId242" Type="http://schemas.openxmlformats.org/officeDocument/2006/relationships/tags" Target="../tags/tag2165.xml"/><Relationship Id="rId263" Type="http://schemas.openxmlformats.org/officeDocument/2006/relationships/tags" Target="../tags/tag2186.xml"/><Relationship Id="rId284" Type="http://schemas.openxmlformats.org/officeDocument/2006/relationships/tags" Target="../tags/tag2207.xml"/><Relationship Id="rId319" Type="http://schemas.openxmlformats.org/officeDocument/2006/relationships/tags" Target="../tags/tag2242.xml"/><Relationship Id="rId37" Type="http://schemas.openxmlformats.org/officeDocument/2006/relationships/tags" Target="../tags/tag1960.xml"/><Relationship Id="rId58" Type="http://schemas.openxmlformats.org/officeDocument/2006/relationships/tags" Target="../tags/tag1981.xml"/><Relationship Id="rId79" Type="http://schemas.openxmlformats.org/officeDocument/2006/relationships/tags" Target="../tags/tag2002.xml"/><Relationship Id="rId102" Type="http://schemas.openxmlformats.org/officeDocument/2006/relationships/tags" Target="../tags/tag2025.xml"/><Relationship Id="rId123" Type="http://schemas.openxmlformats.org/officeDocument/2006/relationships/tags" Target="../tags/tag2046.xml"/><Relationship Id="rId144" Type="http://schemas.openxmlformats.org/officeDocument/2006/relationships/tags" Target="../tags/tag2067.xml"/><Relationship Id="rId330" Type="http://schemas.openxmlformats.org/officeDocument/2006/relationships/tags" Target="../tags/tag2253.xml"/><Relationship Id="rId90" Type="http://schemas.openxmlformats.org/officeDocument/2006/relationships/tags" Target="../tags/tag2013.xml"/><Relationship Id="rId165" Type="http://schemas.openxmlformats.org/officeDocument/2006/relationships/tags" Target="../tags/tag2088.xml"/><Relationship Id="rId186" Type="http://schemas.openxmlformats.org/officeDocument/2006/relationships/tags" Target="../tags/tag2109.xml"/><Relationship Id="rId351" Type="http://schemas.openxmlformats.org/officeDocument/2006/relationships/tags" Target="../tags/tag2274.xml"/><Relationship Id="rId211" Type="http://schemas.openxmlformats.org/officeDocument/2006/relationships/tags" Target="../tags/tag2134.xml"/><Relationship Id="rId232" Type="http://schemas.openxmlformats.org/officeDocument/2006/relationships/tags" Target="../tags/tag2155.xml"/><Relationship Id="rId253" Type="http://schemas.openxmlformats.org/officeDocument/2006/relationships/tags" Target="../tags/tag2176.xml"/><Relationship Id="rId274" Type="http://schemas.openxmlformats.org/officeDocument/2006/relationships/tags" Target="../tags/tag2197.xml"/><Relationship Id="rId295" Type="http://schemas.openxmlformats.org/officeDocument/2006/relationships/tags" Target="../tags/tag2218.xml"/><Relationship Id="rId309" Type="http://schemas.openxmlformats.org/officeDocument/2006/relationships/tags" Target="../tags/tag2232.xml"/><Relationship Id="rId27" Type="http://schemas.openxmlformats.org/officeDocument/2006/relationships/tags" Target="../tags/tag1950.xml"/><Relationship Id="rId48" Type="http://schemas.openxmlformats.org/officeDocument/2006/relationships/tags" Target="../tags/tag1971.xml"/><Relationship Id="rId69" Type="http://schemas.openxmlformats.org/officeDocument/2006/relationships/tags" Target="../tags/tag1992.xml"/><Relationship Id="rId113" Type="http://schemas.openxmlformats.org/officeDocument/2006/relationships/tags" Target="../tags/tag2036.xml"/><Relationship Id="rId134" Type="http://schemas.openxmlformats.org/officeDocument/2006/relationships/tags" Target="../tags/tag2057.xml"/><Relationship Id="rId320" Type="http://schemas.openxmlformats.org/officeDocument/2006/relationships/tags" Target="../tags/tag2243.xml"/><Relationship Id="rId80" Type="http://schemas.openxmlformats.org/officeDocument/2006/relationships/tags" Target="../tags/tag2003.xml"/><Relationship Id="rId155" Type="http://schemas.openxmlformats.org/officeDocument/2006/relationships/tags" Target="../tags/tag2078.xml"/><Relationship Id="rId176" Type="http://schemas.openxmlformats.org/officeDocument/2006/relationships/tags" Target="../tags/tag2099.xml"/><Relationship Id="rId197" Type="http://schemas.openxmlformats.org/officeDocument/2006/relationships/tags" Target="../tags/tag2120.xml"/><Relationship Id="rId341" Type="http://schemas.openxmlformats.org/officeDocument/2006/relationships/tags" Target="../tags/tag2264.xml"/><Relationship Id="rId201" Type="http://schemas.openxmlformats.org/officeDocument/2006/relationships/tags" Target="../tags/tag2124.xml"/><Relationship Id="rId222" Type="http://schemas.openxmlformats.org/officeDocument/2006/relationships/tags" Target="../tags/tag2145.xml"/><Relationship Id="rId243" Type="http://schemas.openxmlformats.org/officeDocument/2006/relationships/tags" Target="../tags/tag2166.xml"/><Relationship Id="rId264" Type="http://schemas.openxmlformats.org/officeDocument/2006/relationships/tags" Target="../tags/tag2187.xml"/><Relationship Id="rId285" Type="http://schemas.openxmlformats.org/officeDocument/2006/relationships/tags" Target="../tags/tag2208.xml"/><Relationship Id="rId17" Type="http://schemas.openxmlformats.org/officeDocument/2006/relationships/tags" Target="../tags/tag1940.xml"/><Relationship Id="rId38" Type="http://schemas.openxmlformats.org/officeDocument/2006/relationships/tags" Target="../tags/tag1961.xml"/><Relationship Id="rId59" Type="http://schemas.openxmlformats.org/officeDocument/2006/relationships/tags" Target="../tags/tag1982.xml"/><Relationship Id="rId103" Type="http://schemas.openxmlformats.org/officeDocument/2006/relationships/tags" Target="../tags/tag2026.xml"/><Relationship Id="rId124" Type="http://schemas.openxmlformats.org/officeDocument/2006/relationships/tags" Target="../tags/tag2047.xml"/><Relationship Id="rId310" Type="http://schemas.openxmlformats.org/officeDocument/2006/relationships/tags" Target="../tags/tag2233.xml"/><Relationship Id="rId70" Type="http://schemas.openxmlformats.org/officeDocument/2006/relationships/tags" Target="../tags/tag1993.xml"/><Relationship Id="rId91" Type="http://schemas.openxmlformats.org/officeDocument/2006/relationships/tags" Target="../tags/tag2014.xml"/><Relationship Id="rId145" Type="http://schemas.openxmlformats.org/officeDocument/2006/relationships/tags" Target="../tags/tag2068.xml"/><Relationship Id="rId166" Type="http://schemas.openxmlformats.org/officeDocument/2006/relationships/tags" Target="../tags/tag2089.xml"/><Relationship Id="rId187" Type="http://schemas.openxmlformats.org/officeDocument/2006/relationships/tags" Target="../tags/tag2110.xml"/><Relationship Id="rId331" Type="http://schemas.openxmlformats.org/officeDocument/2006/relationships/tags" Target="../tags/tag2254.xml"/><Relationship Id="rId352" Type="http://schemas.openxmlformats.org/officeDocument/2006/relationships/tags" Target="../tags/tag2275.xml"/><Relationship Id="rId1" Type="http://schemas.openxmlformats.org/officeDocument/2006/relationships/tags" Target="../tags/tag1924.xml"/><Relationship Id="rId212" Type="http://schemas.openxmlformats.org/officeDocument/2006/relationships/tags" Target="../tags/tag2135.xml"/><Relationship Id="rId233" Type="http://schemas.openxmlformats.org/officeDocument/2006/relationships/tags" Target="../tags/tag2156.xml"/><Relationship Id="rId254" Type="http://schemas.openxmlformats.org/officeDocument/2006/relationships/tags" Target="../tags/tag2177.xml"/><Relationship Id="rId28" Type="http://schemas.openxmlformats.org/officeDocument/2006/relationships/tags" Target="../tags/tag1951.xml"/><Relationship Id="rId49" Type="http://schemas.openxmlformats.org/officeDocument/2006/relationships/tags" Target="../tags/tag1972.xml"/><Relationship Id="rId114" Type="http://schemas.openxmlformats.org/officeDocument/2006/relationships/tags" Target="../tags/tag2037.xml"/><Relationship Id="rId275" Type="http://schemas.openxmlformats.org/officeDocument/2006/relationships/tags" Target="../tags/tag2198.xml"/><Relationship Id="rId296" Type="http://schemas.openxmlformats.org/officeDocument/2006/relationships/tags" Target="../tags/tag2219.xml"/><Relationship Id="rId300" Type="http://schemas.openxmlformats.org/officeDocument/2006/relationships/tags" Target="../tags/tag2223.xml"/><Relationship Id="rId60" Type="http://schemas.openxmlformats.org/officeDocument/2006/relationships/tags" Target="../tags/tag1983.xml"/><Relationship Id="rId81" Type="http://schemas.openxmlformats.org/officeDocument/2006/relationships/tags" Target="../tags/tag2004.xml"/><Relationship Id="rId135" Type="http://schemas.openxmlformats.org/officeDocument/2006/relationships/tags" Target="../tags/tag2058.xml"/><Relationship Id="rId156" Type="http://schemas.openxmlformats.org/officeDocument/2006/relationships/tags" Target="../tags/tag2079.xml"/><Relationship Id="rId177" Type="http://schemas.openxmlformats.org/officeDocument/2006/relationships/tags" Target="../tags/tag2100.xml"/><Relationship Id="rId198" Type="http://schemas.openxmlformats.org/officeDocument/2006/relationships/tags" Target="../tags/tag2121.xml"/><Relationship Id="rId321" Type="http://schemas.openxmlformats.org/officeDocument/2006/relationships/tags" Target="../tags/tag2244.xml"/><Relationship Id="rId342" Type="http://schemas.openxmlformats.org/officeDocument/2006/relationships/tags" Target="../tags/tag2265.xml"/><Relationship Id="rId202" Type="http://schemas.openxmlformats.org/officeDocument/2006/relationships/tags" Target="../tags/tag2125.xml"/><Relationship Id="rId223" Type="http://schemas.openxmlformats.org/officeDocument/2006/relationships/tags" Target="../tags/tag2146.xml"/><Relationship Id="rId244" Type="http://schemas.openxmlformats.org/officeDocument/2006/relationships/tags" Target="../tags/tag2167.xml"/><Relationship Id="rId18" Type="http://schemas.openxmlformats.org/officeDocument/2006/relationships/tags" Target="../tags/tag1941.xml"/><Relationship Id="rId39" Type="http://schemas.openxmlformats.org/officeDocument/2006/relationships/tags" Target="../tags/tag1962.xml"/><Relationship Id="rId265" Type="http://schemas.openxmlformats.org/officeDocument/2006/relationships/tags" Target="../tags/tag2188.xml"/><Relationship Id="rId286" Type="http://schemas.openxmlformats.org/officeDocument/2006/relationships/tags" Target="../tags/tag2209.xml"/><Relationship Id="rId50" Type="http://schemas.openxmlformats.org/officeDocument/2006/relationships/tags" Target="../tags/tag1973.xml"/><Relationship Id="rId104" Type="http://schemas.openxmlformats.org/officeDocument/2006/relationships/tags" Target="../tags/tag2027.xml"/><Relationship Id="rId125" Type="http://schemas.openxmlformats.org/officeDocument/2006/relationships/tags" Target="../tags/tag2048.xml"/><Relationship Id="rId146" Type="http://schemas.openxmlformats.org/officeDocument/2006/relationships/tags" Target="../tags/tag2069.xml"/><Relationship Id="rId167" Type="http://schemas.openxmlformats.org/officeDocument/2006/relationships/tags" Target="../tags/tag2090.xml"/><Relationship Id="rId188" Type="http://schemas.openxmlformats.org/officeDocument/2006/relationships/tags" Target="../tags/tag2111.xml"/><Relationship Id="rId311" Type="http://schemas.openxmlformats.org/officeDocument/2006/relationships/tags" Target="../tags/tag2234.xml"/><Relationship Id="rId332" Type="http://schemas.openxmlformats.org/officeDocument/2006/relationships/tags" Target="../tags/tag2255.xml"/><Relationship Id="rId353" Type="http://schemas.openxmlformats.org/officeDocument/2006/relationships/tags" Target="../tags/tag2276.xml"/><Relationship Id="rId71" Type="http://schemas.openxmlformats.org/officeDocument/2006/relationships/tags" Target="../tags/tag1994.xml"/><Relationship Id="rId92" Type="http://schemas.openxmlformats.org/officeDocument/2006/relationships/tags" Target="../tags/tag2015.xml"/><Relationship Id="rId213" Type="http://schemas.openxmlformats.org/officeDocument/2006/relationships/tags" Target="../tags/tag2136.xml"/><Relationship Id="rId234" Type="http://schemas.openxmlformats.org/officeDocument/2006/relationships/tags" Target="../tags/tag2157.xml"/><Relationship Id="rId2" Type="http://schemas.openxmlformats.org/officeDocument/2006/relationships/tags" Target="../tags/tag1925.xml"/><Relationship Id="rId29" Type="http://schemas.openxmlformats.org/officeDocument/2006/relationships/tags" Target="../tags/tag1952.xml"/><Relationship Id="rId255" Type="http://schemas.openxmlformats.org/officeDocument/2006/relationships/tags" Target="../tags/tag2178.xml"/><Relationship Id="rId276" Type="http://schemas.openxmlformats.org/officeDocument/2006/relationships/tags" Target="../tags/tag2199.xml"/><Relationship Id="rId297" Type="http://schemas.openxmlformats.org/officeDocument/2006/relationships/tags" Target="../tags/tag2220.xml"/><Relationship Id="rId40" Type="http://schemas.openxmlformats.org/officeDocument/2006/relationships/tags" Target="../tags/tag1963.xml"/><Relationship Id="rId115" Type="http://schemas.openxmlformats.org/officeDocument/2006/relationships/tags" Target="../tags/tag2038.xml"/><Relationship Id="rId136" Type="http://schemas.openxmlformats.org/officeDocument/2006/relationships/tags" Target="../tags/tag2059.xml"/><Relationship Id="rId157" Type="http://schemas.openxmlformats.org/officeDocument/2006/relationships/tags" Target="../tags/tag2080.xml"/><Relationship Id="rId178" Type="http://schemas.openxmlformats.org/officeDocument/2006/relationships/tags" Target="../tags/tag2101.xml"/><Relationship Id="rId301" Type="http://schemas.openxmlformats.org/officeDocument/2006/relationships/tags" Target="../tags/tag2224.xml"/><Relationship Id="rId322" Type="http://schemas.openxmlformats.org/officeDocument/2006/relationships/tags" Target="../tags/tag2245.xml"/><Relationship Id="rId343" Type="http://schemas.openxmlformats.org/officeDocument/2006/relationships/tags" Target="../tags/tag2266.xml"/><Relationship Id="rId61" Type="http://schemas.openxmlformats.org/officeDocument/2006/relationships/tags" Target="../tags/tag1984.xml"/><Relationship Id="rId82" Type="http://schemas.openxmlformats.org/officeDocument/2006/relationships/tags" Target="../tags/tag2005.xml"/><Relationship Id="rId199" Type="http://schemas.openxmlformats.org/officeDocument/2006/relationships/tags" Target="../tags/tag2122.xml"/><Relationship Id="rId203" Type="http://schemas.openxmlformats.org/officeDocument/2006/relationships/tags" Target="../tags/tag2126.xml"/><Relationship Id="rId19" Type="http://schemas.openxmlformats.org/officeDocument/2006/relationships/tags" Target="../tags/tag1942.xml"/><Relationship Id="rId224" Type="http://schemas.openxmlformats.org/officeDocument/2006/relationships/tags" Target="../tags/tag2147.xml"/><Relationship Id="rId245" Type="http://schemas.openxmlformats.org/officeDocument/2006/relationships/tags" Target="../tags/tag2168.xml"/><Relationship Id="rId266" Type="http://schemas.openxmlformats.org/officeDocument/2006/relationships/tags" Target="../tags/tag2189.xml"/><Relationship Id="rId287" Type="http://schemas.openxmlformats.org/officeDocument/2006/relationships/tags" Target="../tags/tag2210.xml"/><Relationship Id="rId30" Type="http://schemas.openxmlformats.org/officeDocument/2006/relationships/tags" Target="../tags/tag1953.xml"/><Relationship Id="rId105" Type="http://schemas.openxmlformats.org/officeDocument/2006/relationships/tags" Target="../tags/tag2028.xml"/><Relationship Id="rId126" Type="http://schemas.openxmlformats.org/officeDocument/2006/relationships/tags" Target="../tags/tag2049.xml"/><Relationship Id="rId147" Type="http://schemas.openxmlformats.org/officeDocument/2006/relationships/tags" Target="../tags/tag2070.xml"/><Relationship Id="rId168" Type="http://schemas.openxmlformats.org/officeDocument/2006/relationships/tags" Target="../tags/tag2091.xml"/><Relationship Id="rId312" Type="http://schemas.openxmlformats.org/officeDocument/2006/relationships/tags" Target="../tags/tag2235.xml"/><Relationship Id="rId333" Type="http://schemas.openxmlformats.org/officeDocument/2006/relationships/tags" Target="../tags/tag2256.xml"/><Relationship Id="rId354" Type="http://schemas.openxmlformats.org/officeDocument/2006/relationships/slideLayout" Target="../slideLayouts/slideLayout1.xml"/><Relationship Id="rId51" Type="http://schemas.openxmlformats.org/officeDocument/2006/relationships/tags" Target="../tags/tag1974.xml"/><Relationship Id="rId72" Type="http://schemas.openxmlformats.org/officeDocument/2006/relationships/tags" Target="../tags/tag1995.xml"/><Relationship Id="rId93" Type="http://schemas.openxmlformats.org/officeDocument/2006/relationships/tags" Target="../tags/tag2016.xml"/><Relationship Id="rId189" Type="http://schemas.openxmlformats.org/officeDocument/2006/relationships/tags" Target="../tags/tag2112.xml"/><Relationship Id="rId3" Type="http://schemas.openxmlformats.org/officeDocument/2006/relationships/tags" Target="../tags/tag1926.xml"/><Relationship Id="rId214" Type="http://schemas.openxmlformats.org/officeDocument/2006/relationships/tags" Target="../tags/tag2137.xml"/><Relationship Id="rId235" Type="http://schemas.openxmlformats.org/officeDocument/2006/relationships/tags" Target="../tags/tag2158.xml"/><Relationship Id="rId256" Type="http://schemas.openxmlformats.org/officeDocument/2006/relationships/tags" Target="../tags/tag2179.xml"/><Relationship Id="rId277" Type="http://schemas.openxmlformats.org/officeDocument/2006/relationships/tags" Target="../tags/tag2200.xml"/><Relationship Id="rId298" Type="http://schemas.openxmlformats.org/officeDocument/2006/relationships/tags" Target="../tags/tag2221.xml"/><Relationship Id="rId116" Type="http://schemas.openxmlformats.org/officeDocument/2006/relationships/tags" Target="../tags/tag2039.xml"/><Relationship Id="rId137" Type="http://schemas.openxmlformats.org/officeDocument/2006/relationships/tags" Target="../tags/tag2060.xml"/><Relationship Id="rId158" Type="http://schemas.openxmlformats.org/officeDocument/2006/relationships/tags" Target="../tags/tag2081.xml"/><Relationship Id="rId302" Type="http://schemas.openxmlformats.org/officeDocument/2006/relationships/tags" Target="../tags/tag2225.xml"/><Relationship Id="rId323" Type="http://schemas.openxmlformats.org/officeDocument/2006/relationships/tags" Target="../tags/tag2246.xml"/><Relationship Id="rId344" Type="http://schemas.openxmlformats.org/officeDocument/2006/relationships/tags" Target="../tags/tag226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2393.xml"/><Relationship Id="rId21" Type="http://schemas.openxmlformats.org/officeDocument/2006/relationships/tags" Target="../tags/tag2297.xml"/><Relationship Id="rId42" Type="http://schemas.openxmlformats.org/officeDocument/2006/relationships/tags" Target="../tags/tag2318.xml"/><Relationship Id="rId63" Type="http://schemas.openxmlformats.org/officeDocument/2006/relationships/tags" Target="../tags/tag2339.xml"/><Relationship Id="rId84" Type="http://schemas.openxmlformats.org/officeDocument/2006/relationships/tags" Target="../tags/tag2360.xml"/><Relationship Id="rId138" Type="http://schemas.openxmlformats.org/officeDocument/2006/relationships/tags" Target="../tags/tag2414.xml"/><Relationship Id="rId159" Type="http://schemas.openxmlformats.org/officeDocument/2006/relationships/tags" Target="../tags/tag2435.xml"/><Relationship Id="rId170" Type="http://schemas.openxmlformats.org/officeDocument/2006/relationships/tags" Target="../tags/tag2446.xml"/><Relationship Id="rId191" Type="http://schemas.openxmlformats.org/officeDocument/2006/relationships/tags" Target="../tags/tag2467.xml"/><Relationship Id="rId205" Type="http://schemas.openxmlformats.org/officeDocument/2006/relationships/tags" Target="../tags/tag2481.xml"/><Relationship Id="rId226" Type="http://schemas.openxmlformats.org/officeDocument/2006/relationships/tags" Target="../tags/tag2502.xml"/><Relationship Id="rId107" Type="http://schemas.openxmlformats.org/officeDocument/2006/relationships/tags" Target="../tags/tag2383.xml"/><Relationship Id="rId11" Type="http://schemas.openxmlformats.org/officeDocument/2006/relationships/tags" Target="../tags/tag2287.xml"/><Relationship Id="rId32" Type="http://schemas.openxmlformats.org/officeDocument/2006/relationships/tags" Target="../tags/tag2308.xml"/><Relationship Id="rId53" Type="http://schemas.openxmlformats.org/officeDocument/2006/relationships/tags" Target="../tags/tag2329.xml"/><Relationship Id="rId74" Type="http://schemas.openxmlformats.org/officeDocument/2006/relationships/tags" Target="../tags/tag2350.xml"/><Relationship Id="rId128" Type="http://schemas.openxmlformats.org/officeDocument/2006/relationships/tags" Target="../tags/tag2404.xml"/><Relationship Id="rId149" Type="http://schemas.openxmlformats.org/officeDocument/2006/relationships/tags" Target="../tags/tag2425.xml"/><Relationship Id="rId5" Type="http://schemas.openxmlformats.org/officeDocument/2006/relationships/tags" Target="../tags/tag2281.xml"/><Relationship Id="rId95" Type="http://schemas.openxmlformats.org/officeDocument/2006/relationships/tags" Target="../tags/tag2371.xml"/><Relationship Id="rId160" Type="http://schemas.openxmlformats.org/officeDocument/2006/relationships/tags" Target="../tags/tag2436.xml"/><Relationship Id="rId181" Type="http://schemas.openxmlformats.org/officeDocument/2006/relationships/tags" Target="../tags/tag2457.xml"/><Relationship Id="rId216" Type="http://schemas.openxmlformats.org/officeDocument/2006/relationships/tags" Target="../tags/tag2492.xml"/><Relationship Id="rId237" Type="http://schemas.openxmlformats.org/officeDocument/2006/relationships/tags" Target="../tags/tag2513.xml"/><Relationship Id="rId22" Type="http://schemas.openxmlformats.org/officeDocument/2006/relationships/tags" Target="../tags/tag2298.xml"/><Relationship Id="rId43" Type="http://schemas.openxmlformats.org/officeDocument/2006/relationships/tags" Target="../tags/tag2319.xml"/><Relationship Id="rId64" Type="http://schemas.openxmlformats.org/officeDocument/2006/relationships/tags" Target="../tags/tag2340.xml"/><Relationship Id="rId118" Type="http://schemas.openxmlformats.org/officeDocument/2006/relationships/tags" Target="../tags/tag2394.xml"/><Relationship Id="rId139" Type="http://schemas.openxmlformats.org/officeDocument/2006/relationships/tags" Target="../tags/tag2415.xml"/><Relationship Id="rId80" Type="http://schemas.openxmlformats.org/officeDocument/2006/relationships/tags" Target="../tags/tag2356.xml"/><Relationship Id="rId85" Type="http://schemas.openxmlformats.org/officeDocument/2006/relationships/tags" Target="../tags/tag2361.xml"/><Relationship Id="rId150" Type="http://schemas.openxmlformats.org/officeDocument/2006/relationships/tags" Target="../tags/tag2426.xml"/><Relationship Id="rId155" Type="http://schemas.openxmlformats.org/officeDocument/2006/relationships/tags" Target="../tags/tag2431.xml"/><Relationship Id="rId171" Type="http://schemas.openxmlformats.org/officeDocument/2006/relationships/tags" Target="../tags/tag2447.xml"/><Relationship Id="rId176" Type="http://schemas.openxmlformats.org/officeDocument/2006/relationships/tags" Target="../tags/tag2452.xml"/><Relationship Id="rId192" Type="http://schemas.openxmlformats.org/officeDocument/2006/relationships/tags" Target="../tags/tag2468.xml"/><Relationship Id="rId197" Type="http://schemas.openxmlformats.org/officeDocument/2006/relationships/tags" Target="../tags/tag2473.xml"/><Relationship Id="rId206" Type="http://schemas.openxmlformats.org/officeDocument/2006/relationships/tags" Target="../tags/tag2482.xml"/><Relationship Id="rId227" Type="http://schemas.openxmlformats.org/officeDocument/2006/relationships/tags" Target="../tags/tag2503.xml"/><Relationship Id="rId201" Type="http://schemas.openxmlformats.org/officeDocument/2006/relationships/tags" Target="../tags/tag2477.xml"/><Relationship Id="rId222" Type="http://schemas.openxmlformats.org/officeDocument/2006/relationships/tags" Target="../tags/tag2498.xml"/><Relationship Id="rId12" Type="http://schemas.openxmlformats.org/officeDocument/2006/relationships/tags" Target="../tags/tag2288.xml"/><Relationship Id="rId17" Type="http://schemas.openxmlformats.org/officeDocument/2006/relationships/tags" Target="../tags/tag2293.xml"/><Relationship Id="rId33" Type="http://schemas.openxmlformats.org/officeDocument/2006/relationships/tags" Target="../tags/tag2309.xml"/><Relationship Id="rId38" Type="http://schemas.openxmlformats.org/officeDocument/2006/relationships/tags" Target="../tags/tag2314.xml"/><Relationship Id="rId59" Type="http://schemas.openxmlformats.org/officeDocument/2006/relationships/tags" Target="../tags/tag2335.xml"/><Relationship Id="rId103" Type="http://schemas.openxmlformats.org/officeDocument/2006/relationships/tags" Target="../tags/tag2379.xml"/><Relationship Id="rId108" Type="http://schemas.openxmlformats.org/officeDocument/2006/relationships/tags" Target="../tags/tag2384.xml"/><Relationship Id="rId124" Type="http://schemas.openxmlformats.org/officeDocument/2006/relationships/tags" Target="../tags/tag2400.xml"/><Relationship Id="rId129" Type="http://schemas.openxmlformats.org/officeDocument/2006/relationships/tags" Target="../tags/tag2405.xml"/><Relationship Id="rId54" Type="http://schemas.openxmlformats.org/officeDocument/2006/relationships/tags" Target="../tags/tag2330.xml"/><Relationship Id="rId70" Type="http://schemas.openxmlformats.org/officeDocument/2006/relationships/tags" Target="../tags/tag2346.xml"/><Relationship Id="rId75" Type="http://schemas.openxmlformats.org/officeDocument/2006/relationships/tags" Target="../tags/tag2351.xml"/><Relationship Id="rId91" Type="http://schemas.openxmlformats.org/officeDocument/2006/relationships/tags" Target="../tags/tag2367.xml"/><Relationship Id="rId96" Type="http://schemas.openxmlformats.org/officeDocument/2006/relationships/tags" Target="../tags/tag2372.xml"/><Relationship Id="rId140" Type="http://schemas.openxmlformats.org/officeDocument/2006/relationships/tags" Target="../tags/tag2416.xml"/><Relationship Id="rId145" Type="http://schemas.openxmlformats.org/officeDocument/2006/relationships/tags" Target="../tags/tag2421.xml"/><Relationship Id="rId161" Type="http://schemas.openxmlformats.org/officeDocument/2006/relationships/tags" Target="../tags/tag2437.xml"/><Relationship Id="rId166" Type="http://schemas.openxmlformats.org/officeDocument/2006/relationships/tags" Target="../tags/tag2442.xml"/><Relationship Id="rId182" Type="http://schemas.openxmlformats.org/officeDocument/2006/relationships/tags" Target="../tags/tag2458.xml"/><Relationship Id="rId187" Type="http://schemas.openxmlformats.org/officeDocument/2006/relationships/tags" Target="../tags/tag2463.xml"/><Relationship Id="rId217" Type="http://schemas.openxmlformats.org/officeDocument/2006/relationships/tags" Target="../tags/tag2493.xml"/><Relationship Id="rId1" Type="http://schemas.openxmlformats.org/officeDocument/2006/relationships/tags" Target="../tags/tag2277.xml"/><Relationship Id="rId6" Type="http://schemas.openxmlformats.org/officeDocument/2006/relationships/tags" Target="../tags/tag2282.xml"/><Relationship Id="rId212" Type="http://schemas.openxmlformats.org/officeDocument/2006/relationships/tags" Target="../tags/tag2488.xml"/><Relationship Id="rId233" Type="http://schemas.openxmlformats.org/officeDocument/2006/relationships/tags" Target="../tags/tag2509.xml"/><Relationship Id="rId238" Type="http://schemas.openxmlformats.org/officeDocument/2006/relationships/tags" Target="../tags/tag2514.xml"/><Relationship Id="rId23" Type="http://schemas.openxmlformats.org/officeDocument/2006/relationships/tags" Target="../tags/tag2299.xml"/><Relationship Id="rId28" Type="http://schemas.openxmlformats.org/officeDocument/2006/relationships/tags" Target="../tags/tag2304.xml"/><Relationship Id="rId49" Type="http://schemas.openxmlformats.org/officeDocument/2006/relationships/tags" Target="../tags/tag2325.xml"/><Relationship Id="rId114" Type="http://schemas.openxmlformats.org/officeDocument/2006/relationships/tags" Target="../tags/tag2390.xml"/><Relationship Id="rId119" Type="http://schemas.openxmlformats.org/officeDocument/2006/relationships/tags" Target="../tags/tag2395.xml"/><Relationship Id="rId44" Type="http://schemas.openxmlformats.org/officeDocument/2006/relationships/tags" Target="../tags/tag2320.xml"/><Relationship Id="rId60" Type="http://schemas.openxmlformats.org/officeDocument/2006/relationships/tags" Target="../tags/tag2336.xml"/><Relationship Id="rId65" Type="http://schemas.openxmlformats.org/officeDocument/2006/relationships/tags" Target="../tags/tag2341.xml"/><Relationship Id="rId81" Type="http://schemas.openxmlformats.org/officeDocument/2006/relationships/tags" Target="../tags/tag2357.xml"/><Relationship Id="rId86" Type="http://schemas.openxmlformats.org/officeDocument/2006/relationships/tags" Target="../tags/tag2362.xml"/><Relationship Id="rId130" Type="http://schemas.openxmlformats.org/officeDocument/2006/relationships/tags" Target="../tags/tag2406.xml"/><Relationship Id="rId135" Type="http://schemas.openxmlformats.org/officeDocument/2006/relationships/tags" Target="../tags/tag2411.xml"/><Relationship Id="rId151" Type="http://schemas.openxmlformats.org/officeDocument/2006/relationships/tags" Target="../tags/tag2427.xml"/><Relationship Id="rId156" Type="http://schemas.openxmlformats.org/officeDocument/2006/relationships/tags" Target="../tags/tag2432.xml"/><Relationship Id="rId177" Type="http://schemas.openxmlformats.org/officeDocument/2006/relationships/tags" Target="../tags/tag2453.xml"/><Relationship Id="rId198" Type="http://schemas.openxmlformats.org/officeDocument/2006/relationships/tags" Target="../tags/tag2474.xml"/><Relationship Id="rId172" Type="http://schemas.openxmlformats.org/officeDocument/2006/relationships/tags" Target="../tags/tag2448.xml"/><Relationship Id="rId193" Type="http://schemas.openxmlformats.org/officeDocument/2006/relationships/tags" Target="../tags/tag2469.xml"/><Relationship Id="rId202" Type="http://schemas.openxmlformats.org/officeDocument/2006/relationships/tags" Target="../tags/tag2478.xml"/><Relationship Id="rId207" Type="http://schemas.openxmlformats.org/officeDocument/2006/relationships/tags" Target="../tags/tag2483.xml"/><Relationship Id="rId223" Type="http://schemas.openxmlformats.org/officeDocument/2006/relationships/tags" Target="../tags/tag2499.xml"/><Relationship Id="rId228" Type="http://schemas.openxmlformats.org/officeDocument/2006/relationships/tags" Target="../tags/tag2504.xml"/><Relationship Id="rId13" Type="http://schemas.openxmlformats.org/officeDocument/2006/relationships/tags" Target="../tags/tag2289.xml"/><Relationship Id="rId18" Type="http://schemas.openxmlformats.org/officeDocument/2006/relationships/tags" Target="../tags/tag2294.xml"/><Relationship Id="rId39" Type="http://schemas.openxmlformats.org/officeDocument/2006/relationships/tags" Target="../tags/tag2315.xml"/><Relationship Id="rId109" Type="http://schemas.openxmlformats.org/officeDocument/2006/relationships/tags" Target="../tags/tag2385.xml"/><Relationship Id="rId34" Type="http://schemas.openxmlformats.org/officeDocument/2006/relationships/tags" Target="../tags/tag2310.xml"/><Relationship Id="rId50" Type="http://schemas.openxmlformats.org/officeDocument/2006/relationships/tags" Target="../tags/tag2326.xml"/><Relationship Id="rId55" Type="http://schemas.openxmlformats.org/officeDocument/2006/relationships/tags" Target="../tags/tag2331.xml"/><Relationship Id="rId76" Type="http://schemas.openxmlformats.org/officeDocument/2006/relationships/tags" Target="../tags/tag2352.xml"/><Relationship Id="rId97" Type="http://schemas.openxmlformats.org/officeDocument/2006/relationships/tags" Target="../tags/tag2373.xml"/><Relationship Id="rId104" Type="http://schemas.openxmlformats.org/officeDocument/2006/relationships/tags" Target="../tags/tag2380.xml"/><Relationship Id="rId120" Type="http://schemas.openxmlformats.org/officeDocument/2006/relationships/tags" Target="../tags/tag2396.xml"/><Relationship Id="rId125" Type="http://schemas.openxmlformats.org/officeDocument/2006/relationships/tags" Target="../tags/tag2401.xml"/><Relationship Id="rId141" Type="http://schemas.openxmlformats.org/officeDocument/2006/relationships/tags" Target="../tags/tag2417.xml"/><Relationship Id="rId146" Type="http://schemas.openxmlformats.org/officeDocument/2006/relationships/tags" Target="../tags/tag2422.xml"/><Relationship Id="rId167" Type="http://schemas.openxmlformats.org/officeDocument/2006/relationships/tags" Target="../tags/tag2443.xml"/><Relationship Id="rId188" Type="http://schemas.openxmlformats.org/officeDocument/2006/relationships/tags" Target="../tags/tag2464.xml"/><Relationship Id="rId7" Type="http://schemas.openxmlformats.org/officeDocument/2006/relationships/tags" Target="../tags/tag2283.xml"/><Relationship Id="rId71" Type="http://schemas.openxmlformats.org/officeDocument/2006/relationships/tags" Target="../tags/tag2347.xml"/><Relationship Id="rId92" Type="http://schemas.openxmlformats.org/officeDocument/2006/relationships/tags" Target="../tags/tag2368.xml"/><Relationship Id="rId162" Type="http://schemas.openxmlformats.org/officeDocument/2006/relationships/tags" Target="../tags/tag2438.xml"/><Relationship Id="rId183" Type="http://schemas.openxmlformats.org/officeDocument/2006/relationships/tags" Target="../tags/tag2459.xml"/><Relationship Id="rId213" Type="http://schemas.openxmlformats.org/officeDocument/2006/relationships/tags" Target="../tags/tag2489.xml"/><Relationship Id="rId218" Type="http://schemas.openxmlformats.org/officeDocument/2006/relationships/tags" Target="../tags/tag2494.xml"/><Relationship Id="rId234" Type="http://schemas.openxmlformats.org/officeDocument/2006/relationships/tags" Target="../tags/tag2510.xml"/><Relationship Id="rId239" Type="http://schemas.openxmlformats.org/officeDocument/2006/relationships/slideLayout" Target="../slideLayouts/slideLayout1.xml"/><Relationship Id="rId2" Type="http://schemas.openxmlformats.org/officeDocument/2006/relationships/tags" Target="../tags/tag2278.xml"/><Relationship Id="rId29" Type="http://schemas.openxmlformats.org/officeDocument/2006/relationships/tags" Target="../tags/tag2305.xml"/><Relationship Id="rId24" Type="http://schemas.openxmlformats.org/officeDocument/2006/relationships/tags" Target="../tags/tag2300.xml"/><Relationship Id="rId40" Type="http://schemas.openxmlformats.org/officeDocument/2006/relationships/tags" Target="../tags/tag2316.xml"/><Relationship Id="rId45" Type="http://schemas.openxmlformats.org/officeDocument/2006/relationships/tags" Target="../tags/tag2321.xml"/><Relationship Id="rId66" Type="http://schemas.openxmlformats.org/officeDocument/2006/relationships/tags" Target="../tags/tag2342.xml"/><Relationship Id="rId87" Type="http://schemas.openxmlformats.org/officeDocument/2006/relationships/tags" Target="../tags/tag2363.xml"/><Relationship Id="rId110" Type="http://schemas.openxmlformats.org/officeDocument/2006/relationships/tags" Target="../tags/tag2386.xml"/><Relationship Id="rId115" Type="http://schemas.openxmlformats.org/officeDocument/2006/relationships/tags" Target="../tags/tag2391.xml"/><Relationship Id="rId131" Type="http://schemas.openxmlformats.org/officeDocument/2006/relationships/tags" Target="../tags/tag2407.xml"/><Relationship Id="rId136" Type="http://schemas.openxmlformats.org/officeDocument/2006/relationships/tags" Target="../tags/tag2412.xml"/><Relationship Id="rId157" Type="http://schemas.openxmlformats.org/officeDocument/2006/relationships/tags" Target="../tags/tag2433.xml"/><Relationship Id="rId178" Type="http://schemas.openxmlformats.org/officeDocument/2006/relationships/tags" Target="../tags/tag2454.xml"/><Relationship Id="rId61" Type="http://schemas.openxmlformats.org/officeDocument/2006/relationships/tags" Target="../tags/tag2337.xml"/><Relationship Id="rId82" Type="http://schemas.openxmlformats.org/officeDocument/2006/relationships/tags" Target="../tags/tag2358.xml"/><Relationship Id="rId152" Type="http://schemas.openxmlformats.org/officeDocument/2006/relationships/tags" Target="../tags/tag2428.xml"/><Relationship Id="rId173" Type="http://schemas.openxmlformats.org/officeDocument/2006/relationships/tags" Target="../tags/tag2449.xml"/><Relationship Id="rId194" Type="http://schemas.openxmlformats.org/officeDocument/2006/relationships/tags" Target="../tags/tag2470.xml"/><Relationship Id="rId199" Type="http://schemas.openxmlformats.org/officeDocument/2006/relationships/tags" Target="../tags/tag2475.xml"/><Relationship Id="rId203" Type="http://schemas.openxmlformats.org/officeDocument/2006/relationships/tags" Target="../tags/tag2479.xml"/><Relationship Id="rId208" Type="http://schemas.openxmlformats.org/officeDocument/2006/relationships/tags" Target="../tags/tag2484.xml"/><Relationship Id="rId229" Type="http://schemas.openxmlformats.org/officeDocument/2006/relationships/tags" Target="../tags/tag2505.xml"/><Relationship Id="rId19" Type="http://schemas.openxmlformats.org/officeDocument/2006/relationships/tags" Target="../tags/tag2295.xml"/><Relationship Id="rId224" Type="http://schemas.openxmlformats.org/officeDocument/2006/relationships/tags" Target="../tags/tag2500.xml"/><Relationship Id="rId14" Type="http://schemas.openxmlformats.org/officeDocument/2006/relationships/tags" Target="../tags/tag2290.xml"/><Relationship Id="rId30" Type="http://schemas.openxmlformats.org/officeDocument/2006/relationships/tags" Target="../tags/tag2306.xml"/><Relationship Id="rId35" Type="http://schemas.openxmlformats.org/officeDocument/2006/relationships/tags" Target="../tags/tag2311.xml"/><Relationship Id="rId56" Type="http://schemas.openxmlformats.org/officeDocument/2006/relationships/tags" Target="../tags/tag2332.xml"/><Relationship Id="rId77" Type="http://schemas.openxmlformats.org/officeDocument/2006/relationships/tags" Target="../tags/tag2353.xml"/><Relationship Id="rId100" Type="http://schemas.openxmlformats.org/officeDocument/2006/relationships/tags" Target="../tags/tag2376.xml"/><Relationship Id="rId105" Type="http://schemas.openxmlformats.org/officeDocument/2006/relationships/tags" Target="../tags/tag2381.xml"/><Relationship Id="rId126" Type="http://schemas.openxmlformats.org/officeDocument/2006/relationships/tags" Target="../tags/tag2402.xml"/><Relationship Id="rId147" Type="http://schemas.openxmlformats.org/officeDocument/2006/relationships/tags" Target="../tags/tag2423.xml"/><Relationship Id="rId168" Type="http://schemas.openxmlformats.org/officeDocument/2006/relationships/tags" Target="../tags/tag2444.xml"/><Relationship Id="rId8" Type="http://schemas.openxmlformats.org/officeDocument/2006/relationships/tags" Target="../tags/tag2284.xml"/><Relationship Id="rId51" Type="http://schemas.openxmlformats.org/officeDocument/2006/relationships/tags" Target="../tags/tag2327.xml"/><Relationship Id="rId72" Type="http://schemas.openxmlformats.org/officeDocument/2006/relationships/tags" Target="../tags/tag2348.xml"/><Relationship Id="rId93" Type="http://schemas.openxmlformats.org/officeDocument/2006/relationships/tags" Target="../tags/tag2369.xml"/><Relationship Id="rId98" Type="http://schemas.openxmlformats.org/officeDocument/2006/relationships/tags" Target="../tags/tag2374.xml"/><Relationship Id="rId121" Type="http://schemas.openxmlformats.org/officeDocument/2006/relationships/tags" Target="../tags/tag2397.xml"/><Relationship Id="rId142" Type="http://schemas.openxmlformats.org/officeDocument/2006/relationships/tags" Target="../tags/tag2418.xml"/><Relationship Id="rId163" Type="http://schemas.openxmlformats.org/officeDocument/2006/relationships/tags" Target="../tags/tag2439.xml"/><Relationship Id="rId184" Type="http://schemas.openxmlformats.org/officeDocument/2006/relationships/tags" Target="../tags/tag2460.xml"/><Relationship Id="rId189" Type="http://schemas.openxmlformats.org/officeDocument/2006/relationships/tags" Target="../tags/tag2465.xml"/><Relationship Id="rId219" Type="http://schemas.openxmlformats.org/officeDocument/2006/relationships/tags" Target="../tags/tag2495.xml"/><Relationship Id="rId3" Type="http://schemas.openxmlformats.org/officeDocument/2006/relationships/tags" Target="../tags/tag2279.xml"/><Relationship Id="rId214" Type="http://schemas.openxmlformats.org/officeDocument/2006/relationships/tags" Target="../tags/tag2490.xml"/><Relationship Id="rId230" Type="http://schemas.openxmlformats.org/officeDocument/2006/relationships/tags" Target="../tags/tag2506.xml"/><Relationship Id="rId235" Type="http://schemas.openxmlformats.org/officeDocument/2006/relationships/tags" Target="../tags/tag2511.xml"/><Relationship Id="rId25" Type="http://schemas.openxmlformats.org/officeDocument/2006/relationships/tags" Target="../tags/tag2301.xml"/><Relationship Id="rId46" Type="http://schemas.openxmlformats.org/officeDocument/2006/relationships/tags" Target="../tags/tag2322.xml"/><Relationship Id="rId67" Type="http://schemas.openxmlformats.org/officeDocument/2006/relationships/tags" Target="../tags/tag2343.xml"/><Relationship Id="rId116" Type="http://schemas.openxmlformats.org/officeDocument/2006/relationships/tags" Target="../tags/tag2392.xml"/><Relationship Id="rId137" Type="http://schemas.openxmlformats.org/officeDocument/2006/relationships/tags" Target="../tags/tag2413.xml"/><Relationship Id="rId158" Type="http://schemas.openxmlformats.org/officeDocument/2006/relationships/tags" Target="../tags/tag2434.xml"/><Relationship Id="rId20" Type="http://schemas.openxmlformats.org/officeDocument/2006/relationships/tags" Target="../tags/tag2296.xml"/><Relationship Id="rId41" Type="http://schemas.openxmlformats.org/officeDocument/2006/relationships/tags" Target="../tags/tag2317.xml"/><Relationship Id="rId62" Type="http://schemas.openxmlformats.org/officeDocument/2006/relationships/tags" Target="../tags/tag2338.xml"/><Relationship Id="rId83" Type="http://schemas.openxmlformats.org/officeDocument/2006/relationships/tags" Target="../tags/tag2359.xml"/><Relationship Id="rId88" Type="http://schemas.openxmlformats.org/officeDocument/2006/relationships/tags" Target="../tags/tag2364.xml"/><Relationship Id="rId111" Type="http://schemas.openxmlformats.org/officeDocument/2006/relationships/tags" Target="../tags/tag2387.xml"/><Relationship Id="rId132" Type="http://schemas.openxmlformats.org/officeDocument/2006/relationships/tags" Target="../tags/tag2408.xml"/><Relationship Id="rId153" Type="http://schemas.openxmlformats.org/officeDocument/2006/relationships/tags" Target="../tags/tag2429.xml"/><Relationship Id="rId174" Type="http://schemas.openxmlformats.org/officeDocument/2006/relationships/tags" Target="../tags/tag2450.xml"/><Relationship Id="rId179" Type="http://schemas.openxmlformats.org/officeDocument/2006/relationships/tags" Target="../tags/tag2455.xml"/><Relationship Id="rId195" Type="http://schemas.openxmlformats.org/officeDocument/2006/relationships/tags" Target="../tags/tag2471.xml"/><Relationship Id="rId209" Type="http://schemas.openxmlformats.org/officeDocument/2006/relationships/tags" Target="../tags/tag2485.xml"/><Relationship Id="rId190" Type="http://schemas.openxmlformats.org/officeDocument/2006/relationships/tags" Target="../tags/tag2466.xml"/><Relationship Id="rId204" Type="http://schemas.openxmlformats.org/officeDocument/2006/relationships/tags" Target="../tags/tag2480.xml"/><Relationship Id="rId220" Type="http://schemas.openxmlformats.org/officeDocument/2006/relationships/tags" Target="../tags/tag2496.xml"/><Relationship Id="rId225" Type="http://schemas.openxmlformats.org/officeDocument/2006/relationships/tags" Target="../tags/tag2501.xml"/><Relationship Id="rId15" Type="http://schemas.openxmlformats.org/officeDocument/2006/relationships/tags" Target="../tags/tag2291.xml"/><Relationship Id="rId36" Type="http://schemas.openxmlformats.org/officeDocument/2006/relationships/tags" Target="../tags/tag2312.xml"/><Relationship Id="rId57" Type="http://schemas.openxmlformats.org/officeDocument/2006/relationships/tags" Target="../tags/tag2333.xml"/><Relationship Id="rId106" Type="http://schemas.openxmlformats.org/officeDocument/2006/relationships/tags" Target="../tags/tag2382.xml"/><Relationship Id="rId127" Type="http://schemas.openxmlformats.org/officeDocument/2006/relationships/tags" Target="../tags/tag2403.xml"/><Relationship Id="rId10" Type="http://schemas.openxmlformats.org/officeDocument/2006/relationships/tags" Target="../tags/tag2286.xml"/><Relationship Id="rId31" Type="http://schemas.openxmlformats.org/officeDocument/2006/relationships/tags" Target="../tags/tag2307.xml"/><Relationship Id="rId52" Type="http://schemas.openxmlformats.org/officeDocument/2006/relationships/tags" Target="../tags/tag2328.xml"/><Relationship Id="rId73" Type="http://schemas.openxmlformats.org/officeDocument/2006/relationships/tags" Target="../tags/tag2349.xml"/><Relationship Id="rId78" Type="http://schemas.openxmlformats.org/officeDocument/2006/relationships/tags" Target="../tags/tag2354.xml"/><Relationship Id="rId94" Type="http://schemas.openxmlformats.org/officeDocument/2006/relationships/tags" Target="../tags/tag2370.xml"/><Relationship Id="rId99" Type="http://schemas.openxmlformats.org/officeDocument/2006/relationships/tags" Target="../tags/tag2375.xml"/><Relationship Id="rId101" Type="http://schemas.openxmlformats.org/officeDocument/2006/relationships/tags" Target="../tags/tag2377.xml"/><Relationship Id="rId122" Type="http://schemas.openxmlformats.org/officeDocument/2006/relationships/tags" Target="../tags/tag2398.xml"/><Relationship Id="rId143" Type="http://schemas.openxmlformats.org/officeDocument/2006/relationships/tags" Target="../tags/tag2419.xml"/><Relationship Id="rId148" Type="http://schemas.openxmlformats.org/officeDocument/2006/relationships/tags" Target="../tags/tag2424.xml"/><Relationship Id="rId164" Type="http://schemas.openxmlformats.org/officeDocument/2006/relationships/tags" Target="../tags/tag2440.xml"/><Relationship Id="rId169" Type="http://schemas.openxmlformats.org/officeDocument/2006/relationships/tags" Target="../tags/tag2445.xml"/><Relationship Id="rId185" Type="http://schemas.openxmlformats.org/officeDocument/2006/relationships/tags" Target="../tags/tag2461.xml"/><Relationship Id="rId4" Type="http://schemas.openxmlformats.org/officeDocument/2006/relationships/tags" Target="../tags/tag2280.xml"/><Relationship Id="rId9" Type="http://schemas.openxmlformats.org/officeDocument/2006/relationships/tags" Target="../tags/tag2285.xml"/><Relationship Id="rId180" Type="http://schemas.openxmlformats.org/officeDocument/2006/relationships/tags" Target="../tags/tag2456.xml"/><Relationship Id="rId210" Type="http://schemas.openxmlformats.org/officeDocument/2006/relationships/tags" Target="../tags/tag2486.xml"/><Relationship Id="rId215" Type="http://schemas.openxmlformats.org/officeDocument/2006/relationships/tags" Target="../tags/tag2491.xml"/><Relationship Id="rId236" Type="http://schemas.openxmlformats.org/officeDocument/2006/relationships/tags" Target="../tags/tag2512.xml"/><Relationship Id="rId26" Type="http://schemas.openxmlformats.org/officeDocument/2006/relationships/tags" Target="../tags/tag2302.xml"/><Relationship Id="rId231" Type="http://schemas.openxmlformats.org/officeDocument/2006/relationships/tags" Target="../tags/tag2507.xml"/><Relationship Id="rId47" Type="http://schemas.openxmlformats.org/officeDocument/2006/relationships/tags" Target="../tags/tag2323.xml"/><Relationship Id="rId68" Type="http://schemas.openxmlformats.org/officeDocument/2006/relationships/tags" Target="../tags/tag2344.xml"/><Relationship Id="rId89" Type="http://schemas.openxmlformats.org/officeDocument/2006/relationships/tags" Target="../tags/tag2365.xml"/><Relationship Id="rId112" Type="http://schemas.openxmlformats.org/officeDocument/2006/relationships/tags" Target="../tags/tag2388.xml"/><Relationship Id="rId133" Type="http://schemas.openxmlformats.org/officeDocument/2006/relationships/tags" Target="../tags/tag2409.xml"/><Relationship Id="rId154" Type="http://schemas.openxmlformats.org/officeDocument/2006/relationships/tags" Target="../tags/tag2430.xml"/><Relationship Id="rId175" Type="http://schemas.openxmlformats.org/officeDocument/2006/relationships/tags" Target="../tags/tag2451.xml"/><Relationship Id="rId196" Type="http://schemas.openxmlformats.org/officeDocument/2006/relationships/tags" Target="../tags/tag2472.xml"/><Relationship Id="rId200" Type="http://schemas.openxmlformats.org/officeDocument/2006/relationships/tags" Target="../tags/tag2476.xml"/><Relationship Id="rId16" Type="http://schemas.openxmlformats.org/officeDocument/2006/relationships/tags" Target="../tags/tag2292.xml"/><Relationship Id="rId221" Type="http://schemas.openxmlformats.org/officeDocument/2006/relationships/tags" Target="../tags/tag2497.xml"/><Relationship Id="rId37" Type="http://schemas.openxmlformats.org/officeDocument/2006/relationships/tags" Target="../tags/tag2313.xml"/><Relationship Id="rId58" Type="http://schemas.openxmlformats.org/officeDocument/2006/relationships/tags" Target="../tags/tag2334.xml"/><Relationship Id="rId79" Type="http://schemas.openxmlformats.org/officeDocument/2006/relationships/tags" Target="../tags/tag2355.xml"/><Relationship Id="rId102" Type="http://schemas.openxmlformats.org/officeDocument/2006/relationships/tags" Target="../tags/tag2378.xml"/><Relationship Id="rId123" Type="http://schemas.openxmlformats.org/officeDocument/2006/relationships/tags" Target="../tags/tag2399.xml"/><Relationship Id="rId144" Type="http://schemas.openxmlformats.org/officeDocument/2006/relationships/tags" Target="../tags/tag2420.xml"/><Relationship Id="rId90" Type="http://schemas.openxmlformats.org/officeDocument/2006/relationships/tags" Target="../tags/tag2366.xml"/><Relationship Id="rId165" Type="http://schemas.openxmlformats.org/officeDocument/2006/relationships/tags" Target="../tags/tag2441.xml"/><Relationship Id="rId186" Type="http://schemas.openxmlformats.org/officeDocument/2006/relationships/tags" Target="../tags/tag2462.xml"/><Relationship Id="rId211" Type="http://schemas.openxmlformats.org/officeDocument/2006/relationships/tags" Target="../tags/tag2487.xml"/><Relationship Id="rId232" Type="http://schemas.openxmlformats.org/officeDocument/2006/relationships/tags" Target="../tags/tag2508.xml"/><Relationship Id="rId27" Type="http://schemas.openxmlformats.org/officeDocument/2006/relationships/tags" Target="../tags/tag2303.xml"/><Relationship Id="rId48" Type="http://schemas.openxmlformats.org/officeDocument/2006/relationships/tags" Target="../tags/tag2324.xml"/><Relationship Id="rId69" Type="http://schemas.openxmlformats.org/officeDocument/2006/relationships/tags" Target="../tags/tag2345.xml"/><Relationship Id="rId113" Type="http://schemas.openxmlformats.org/officeDocument/2006/relationships/tags" Target="../tags/tag2389.xml"/><Relationship Id="rId134" Type="http://schemas.openxmlformats.org/officeDocument/2006/relationships/tags" Target="../tags/tag241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631.xml"/><Relationship Id="rId21" Type="http://schemas.openxmlformats.org/officeDocument/2006/relationships/tags" Target="../tags/tag2535.xml"/><Relationship Id="rId42" Type="http://schemas.openxmlformats.org/officeDocument/2006/relationships/tags" Target="../tags/tag2556.xml"/><Relationship Id="rId47" Type="http://schemas.openxmlformats.org/officeDocument/2006/relationships/tags" Target="../tags/tag2561.xml"/><Relationship Id="rId63" Type="http://schemas.openxmlformats.org/officeDocument/2006/relationships/tags" Target="../tags/tag2577.xml"/><Relationship Id="rId68" Type="http://schemas.openxmlformats.org/officeDocument/2006/relationships/tags" Target="../tags/tag2582.xml"/><Relationship Id="rId84" Type="http://schemas.openxmlformats.org/officeDocument/2006/relationships/tags" Target="../tags/tag2598.xml"/><Relationship Id="rId89" Type="http://schemas.openxmlformats.org/officeDocument/2006/relationships/tags" Target="../tags/tag2603.xml"/><Relationship Id="rId112" Type="http://schemas.openxmlformats.org/officeDocument/2006/relationships/tags" Target="../tags/tag2626.xml"/><Relationship Id="rId133" Type="http://schemas.openxmlformats.org/officeDocument/2006/relationships/tags" Target="../tags/tag2647.xml"/><Relationship Id="rId138" Type="http://schemas.openxmlformats.org/officeDocument/2006/relationships/tags" Target="../tags/tag2652.xml"/><Relationship Id="rId154" Type="http://schemas.openxmlformats.org/officeDocument/2006/relationships/tags" Target="../tags/tag2668.xml"/><Relationship Id="rId159" Type="http://schemas.openxmlformats.org/officeDocument/2006/relationships/tags" Target="../tags/tag2673.xml"/><Relationship Id="rId175" Type="http://schemas.openxmlformats.org/officeDocument/2006/relationships/tags" Target="../tags/tag2689.xml"/><Relationship Id="rId170" Type="http://schemas.openxmlformats.org/officeDocument/2006/relationships/tags" Target="../tags/tag2684.xml"/><Relationship Id="rId191" Type="http://schemas.openxmlformats.org/officeDocument/2006/relationships/tags" Target="../tags/tag2705.xml"/><Relationship Id="rId196" Type="http://schemas.openxmlformats.org/officeDocument/2006/relationships/tags" Target="../tags/tag2710.xml"/><Relationship Id="rId16" Type="http://schemas.openxmlformats.org/officeDocument/2006/relationships/tags" Target="../tags/tag2530.xml"/><Relationship Id="rId107" Type="http://schemas.openxmlformats.org/officeDocument/2006/relationships/tags" Target="../tags/tag2621.xml"/><Relationship Id="rId11" Type="http://schemas.openxmlformats.org/officeDocument/2006/relationships/tags" Target="../tags/tag2525.xml"/><Relationship Id="rId32" Type="http://schemas.openxmlformats.org/officeDocument/2006/relationships/tags" Target="../tags/tag2546.xml"/><Relationship Id="rId37" Type="http://schemas.openxmlformats.org/officeDocument/2006/relationships/tags" Target="../tags/tag2551.xml"/><Relationship Id="rId53" Type="http://schemas.openxmlformats.org/officeDocument/2006/relationships/tags" Target="../tags/tag2567.xml"/><Relationship Id="rId58" Type="http://schemas.openxmlformats.org/officeDocument/2006/relationships/tags" Target="../tags/tag2572.xml"/><Relationship Id="rId74" Type="http://schemas.openxmlformats.org/officeDocument/2006/relationships/tags" Target="../tags/tag2588.xml"/><Relationship Id="rId79" Type="http://schemas.openxmlformats.org/officeDocument/2006/relationships/tags" Target="../tags/tag2593.xml"/><Relationship Id="rId102" Type="http://schemas.openxmlformats.org/officeDocument/2006/relationships/tags" Target="../tags/tag2616.xml"/><Relationship Id="rId123" Type="http://schemas.openxmlformats.org/officeDocument/2006/relationships/tags" Target="../tags/tag2637.xml"/><Relationship Id="rId128" Type="http://schemas.openxmlformats.org/officeDocument/2006/relationships/tags" Target="../tags/tag2642.xml"/><Relationship Id="rId144" Type="http://schemas.openxmlformats.org/officeDocument/2006/relationships/tags" Target="../tags/tag2658.xml"/><Relationship Id="rId149" Type="http://schemas.openxmlformats.org/officeDocument/2006/relationships/tags" Target="../tags/tag2663.xml"/><Relationship Id="rId5" Type="http://schemas.openxmlformats.org/officeDocument/2006/relationships/tags" Target="../tags/tag2519.xml"/><Relationship Id="rId90" Type="http://schemas.openxmlformats.org/officeDocument/2006/relationships/tags" Target="../tags/tag2604.xml"/><Relationship Id="rId95" Type="http://schemas.openxmlformats.org/officeDocument/2006/relationships/tags" Target="../tags/tag2609.xml"/><Relationship Id="rId160" Type="http://schemas.openxmlformats.org/officeDocument/2006/relationships/tags" Target="../tags/tag2674.xml"/><Relationship Id="rId165" Type="http://schemas.openxmlformats.org/officeDocument/2006/relationships/tags" Target="../tags/tag2679.xml"/><Relationship Id="rId181" Type="http://schemas.openxmlformats.org/officeDocument/2006/relationships/tags" Target="../tags/tag2695.xml"/><Relationship Id="rId186" Type="http://schemas.openxmlformats.org/officeDocument/2006/relationships/tags" Target="../tags/tag2700.xml"/><Relationship Id="rId22" Type="http://schemas.openxmlformats.org/officeDocument/2006/relationships/tags" Target="../tags/tag2536.xml"/><Relationship Id="rId27" Type="http://schemas.openxmlformats.org/officeDocument/2006/relationships/tags" Target="../tags/tag2541.xml"/><Relationship Id="rId43" Type="http://schemas.openxmlformats.org/officeDocument/2006/relationships/tags" Target="../tags/tag2557.xml"/><Relationship Id="rId48" Type="http://schemas.openxmlformats.org/officeDocument/2006/relationships/tags" Target="../tags/tag2562.xml"/><Relationship Id="rId64" Type="http://schemas.openxmlformats.org/officeDocument/2006/relationships/tags" Target="../tags/tag2578.xml"/><Relationship Id="rId69" Type="http://schemas.openxmlformats.org/officeDocument/2006/relationships/tags" Target="../tags/tag2583.xml"/><Relationship Id="rId113" Type="http://schemas.openxmlformats.org/officeDocument/2006/relationships/tags" Target="../tags/tag2627.xml"/><Relationship Id="rId118" Type="http://schemas.openxmlformats.org/officeDocument/2006/relationships/tags" Target="../tags/tag2632.xml"/><Relationship Id="rId134" Type="http://schemas.openxmlformats.org/officeDocument/2006/relationships/tags" Target="../tags/tag2648.xml"/><Relationship Id="rId139" Type="http://schemas.openxmlformats.org/officeDocument/2006/relationships/tags" Target="../tags/tag2653.xml"/><Relationship Id="rId80" Type="http://schemas.openxmlformats.org/officeDocument/2006/relationships/tags" Target="../tags/tag2594.xml"/><Relationship Id="rId85" Type="http://schemas.openxmlformats.org/officeDocument/2006/relationships/tags" Target="../tags/tag2599.xml"/><Relationship Id="rId150" Type="http://schemas.openxmlformats.org/officeDocument/2006/relationships/tags" Target="../tags/tag2664.xml"/><Relationship Id="rId155" Type="http://schemas.openxmlformats.org/officeDocument/2006/relationships/tags" Target="../tags/tag2669.xml"/><Relationship Id="rId171" Type="http://schemas.openxmlformats.org/officeDocument/2006/relationships/tags" Target="../tags/tag2685.xml"/><Relationship Id="rId176" Type="http://schemas.openxmlformats.org/officeDocument/2006/relationships/tags" Target="../tags/tag2690.xml"/><Relationship Id="rId192" Type="http://schemas.openxmlformats.org/officeDocument/2006/relationships/tags" Target="../tags/tag2706.xml"/><Relationship Id="rId197" Type="http://schemas.openxmlformats.org/officeDocument/2006/relationships/slideLayout" Target="../slideLayouts/slideLayout1.xml"/><Relationship Id="rId12" Type="http://schemas.openxmlformats.org/officeDocument/2006/relationships/tags" Target="../tags/tag2526.xml"/><Relationship Id="rId17" Type="http://schemas.openxmlformats.org/officeDocument/2006/relationships/tags" Target="../tags/tag2531.xml"/><Relationship Id="rId33" Type="http://schemas.openxmlformats.org/officeDocument/2006/relationships/tags" Target="../tags/tag2547.xml"/><Relationship Id="rId38" Type="http://schemas.openxmlformats.org/officeDocument/2006/relationships/tags" Target="../tags/tag2552.xml"/><Relationship Id="rId59" Type="http://schemas.openxmlformats.org/officeDocument/2006/relationships/tags" Target="../tags/tag2573.xml"/><Relationship Id="rId103" Type="http://schemas.openxmlformats.org/officeDocument/2006/relationships/tags" Target="../tags/tag2617.xml"/><Relationship Id="rId108" Type="http://schemas.openxmlformats.org/officeDocument/2006/relationships/tags" Target="../tags/tag2622.xml"/><Relationship Id="rId124" Type="http://schemas.openxmlformats.org/officeDocument/2006/relationships/tags" Target="../tags/tag2638.xml"/><Relationship Id="rId129" Type="http://schemas.openxmlformats.org/officeDocument/2006/relationships/tags" Target="../tags/tag2643.xml"/><Relationship Id="rId54" Type="http://schemas.openxmlformats.org/officeDocument/2006/relationships/tags" Target="../tags/tag2568.xml"/><Relationship Id="rId70" Type="http://schemas.openxmlformats.org/officeDocument/2006/relationships/tags" Target="../tags/tag2584.xml"/><Relationship Id="rId75" Type="http://schemas.openxmlformats.org/officeDocument/2006/relationships/tags" Target="../tags/tag2589.xml"/><Relationship Id="rId91" Type="http://schemas.openxmlformats.org/officeDocument/2006/relationships/tags" Target="../tags/tag2605.xml"/><Relationship Id="rId96" Type="http://schemas.openxmlformats.org/officeDocument/2006/relationships/tags" Target="../tags/tag2610.xml"/><Relationship Id="rId140" Type="http://schemas.openxmlformats.org/officeDocument/2006/relationships/tags" Target="../tags/tag2654.xml"/><Relationship Id="rId145" Type="http://schemas.openxmlformats.org/officeDocument/2006/relationships/tags" Target="../tags/tag2659.xml"/><Relationship Id="rId161" Type="http://schemas.openxmlformats.org/officeDocument/2006/relationships/tags" Target="../tags/tag2675.xml"/><Relationship Id="rId166" Type="http://schemas.openxmlformats.org/officeDocument/2006/relationships/tags" Target="../tags/tag2680.xml"/><Relationship Id="rId182" Type="http://schemas.openxmlformats.org/officeDocument/2006/relationships/tags" Target="../tags/tag2696.xml"/><Relationship Id="rId187" Type="http://schemas.openxmlformats.org/officeDocument/2006/relationships/tags" Target="../tags/tag2701.xml"/><Relationship Id="rId1" Type="http://schemas.openxmlformats.org/officeDocument/2006/relationships/tags" Target="../tags/tag2515.xml"/><Relationship Id="rId6" Type="http://schemas.openxmlformats.org/officeDocument/2006/relationships/tags" Target="../tags/tag2520.xml"/><Relationship Id="rId23" Type="http://schemas.openxmlformats.org/officeDocument/2006/relationships/tags" Target="../tags/tag2537.xml"/><Relationship Id="rId28" Type="http://schemas.openxmlformats.org/officeDocument/2006/relationships/tags" Target="../tags/tag2542.xml"/><Relationship Id="rId49" Type="http://schemas.openxmlformats.org/officeDocument/2006/relationships/tags" Target="../tags/tag2563.xml"/><Relationship Id="rId114" Type="http://schemas.openxmlformats.org/officeDocument/2006/relationships/tags" Target="../tags/tag2628.xml"/><Relationship Id="rId119" Type="http://schemas.openxmlformats.org/officeDocument/2006/relationships/tags" Target="../tags/tag2633.xml"/><Relationship Id="rId44" Type="http://schemas.openxmlformats.org/officeDocument/2006/relationships/tags" Target="../tags/tag2558.xml"/><Relationship Id="rId60" Type="http://schemas.openxmlformats.org/officeDocument/2006/relationships/tags" Target="../tags/tag2574.xml"/><Relationship Id="rId65" Type="http://schemas.openxmlformats.org/officeDocument/2006/relationships/tags" Target="../tags/tag2579.xml"/><Relationship Id="rId81" Type="http://schemas.openxmlformats.org/officeDocument/2006/relationships/tags" Target="../tags/tag2595.xml"/><Relationship Id="rId86" Type="http://schemas.openxmlformats.org/officeDocument/2006/relationships/tags" Target="../tags/tag2600.xml"/><Relationship Id="rId130" Type="http://schemas.openxmlformats.org/officeDocument/2006/relationships/tags" Target="../tags/tag2644.xml"/><Relationship Id="rId135" Type="http://schemas.openxmlformats.org/officeDocument/2006/relationships/tags" Target="../tags/tag2649.xml"/><Relationship Id="rId151" Type="http://schemas.openxmlformats.org/officeDocument/2006/relationships/tags" Target="../tags/tag2665.xml"/><Relationship Id="rId156" Type="http://schemas.openxmlformats.org/officeDocument/2006/relationships/tags" Target="../tags/tag2670.xml"/><Relationship Id="rId177" Type="http://schemas.openxmlformats.org/officeDocument/2006/relationships/tags" Target="../tags/tag2691.xml"/><Relationship Id="rId172" Type="http://schemas.openxmlformats.org/officeDocument/2006/relationships/tags" Target="../tags/tag2686.xml"/><Relationship Id="rId193" Type="http://schemas.openxmlformats.org/officeDocument/2006/relationships/tags" Target="../tags/tag2707.xml"/><Relationship Id="rId13" Type="http://schemas.openxmlformats.org/officeDocument/2006/relationships/tags" Target="../tags/tag2527.xml"/><Relationship Id="rId18" Type="http://schemas.openxmlformats.org/officeDocument/2006/relationships/tags" Target="../tags/tag2532.xml"/><Relationship Id="rId39" Type="http://schemas.openxmlformats.org/officeDocument/2006/relationships/tags" Target="../tags/tag2553.xml"/><Relationship Id="rId109" Type="http://schemas.openxmlformats.org/officeDocument/2006/relationships/tags" Target="../tags/tag2623.xml"/><Relationship Id="rId34" Type="http://schemas.openxmlformats.org/officeDocument/2006/relationships/tags" Target="../tags/tag2548.xml"/><Relationship Id="rId50" Type="http://schemas.openxmlformats.org/officeDocument/2006/relationships/tags" Target="../tags/tag2564.xml"/><Relationship Id="rId55" Type="http://schemas.openxmlformats.org/officeDocument/2006/relationships/tags" Target="../tags/tag2569.xml"/><Relationship Id="rId76" Type="http://schemas.openxmlformats.org/officeDocument/2006/relationships/tags" Target="../tags/tag2590.xml"/><Relationship Id="rId97" Type="http://schemas.openxmlformats.org/officeDocument/2006/relationships/tags" Target="../tags/tag2611.xml"/><Relationship Id="rId104" Type="http://schemas.openxmlformats.org/officeDocument/2006/relationships/tags" Target="../tags/tag2618.xml"/><Relationship Id="rId120" Type="http://schemas.openxmlformats.org/officeDocument/2006/relationships/tags" Target="../tags/tag2634.xml"/><Relationship Id="rId125" Type="http://schemas.openxmlformats.org/officeDocument/2006/relationships/tags" Target="../tags/tag2639.xml"/><Relationship Id="rId141" Type="http://schemas.openxmlformats.org/officeDocument/2006/relationships/tags" Target="../tags/tag2655.xml"/><Relationship Id="rId146" Type="http://schemas.openxmlformats.org/officeDocument/2006/relationships/tags" Target="../tags/tag2660.xml"/><Relationship Id="rId167" Type="http://schemas.openxmlformats.org/officeDocument/2006/relationships/tags" Target="../tags/tag2681.xml"/><Relationship Id="rId188" Type="http://schemas.openxmlformats.org/officeDocument/2006/relationships/tags" Target="../tags/tag2702.xml"/><Relationship Id="rId7" Type="http://schemas.openxmlformats.org/officeDocument/2006/relationships/tags" Target="../tags/tag2521.xml"/><Relationship Id="rId71" Type="http://schemas.openxmlformats.org/officeDocument/2006/relationships/tags" Target="../tags/tag2585.xml"/><Relationship Id="rId92" Type="http://schemas.openxmlformats.org/officeDocument/2006/relationships/tags" Target="../tags/tag2606.xml"/><Relationship Id="rId162" Type="http://schemas.openxmlformats.org/officeDocument/2006/relationships/tags" Target="../tags/tag2676.xml"/><Relationship Id="rId183" Type="http://schemas.openxmlformats.org/officeDocument/2006/relationships/tags" Target="../tags/tag2697.xml"/><Relationship Id="rId2" Type="http://schemas.openxmlformats.org/officeDocument/2006/relationships/tags" Target="../tags/tag2516.xml"/><Relationship Id="rId29" Type="http://schemas.openxmlformats.org/officeDocument/2006/relationships/tags" Target="../tags/tag2543.xml"/><Relationship Id="rId24" Type="http://schemas.openxmlformats.org/officeDocument/2006/relationships/tags" Target="../tags/tag2538.xml"/><Relationship Id="rId40" Type="http://schemas.openxmlformats.org/officeDocument/2006/relationships/tags" Target="../tags/tag2554.xml"/><Relationship Id="rId45" Type="http://schemas.openxmlformats.org/officeDocument/2006/relationships/tags" Target="../tags/tag2559.xml"/><Relationship Id="rId66" Type="http://schemas.openxmlformats.org/officeDocument/2006/relationships/tags" Target="../tags/tag2580.xml"/><Relationship Id="rId87" Type="http://schemas.openxmlformats.org/officeDocument/2006/relationships/tags" Target="../tags/tag2601.xml"/><Relationship Id="rId110" Type="http://schemas.openxmlformats.org/officeDocument/2006/relationships/tags" Target="../tags/tag2624.xml"/><Relationship Id="rId115" Type="http://schemas.openxmlformats.org/officeDocument/2006/relationships/tags" Target="../tags/tag2629.xml"/><Relationship Id="rId131" Type="http://schemas.openxmlformats.org/officeDocument/2006/relationships/tags" Target="../tags/tag2645.xml"/><Relationship Id="rId136" Type="http://schemas.openxmlformats.org/officeDocument/2006/relationships/tags" Target="../tags/tag2650.xml"/><Relationship Id="rId157" Type="http://schemas.openxmlformats.org/officeDocument/2006/relationships/tags" Target="../tags/tag2671.xml"/><Relationship Id="rId178" Type="http://schemas.openxmlformats.org/officeDocument/2006/relationships/tags" Target="../tags/tag2692.xml"/><Relationship Id="rId61" Type="http://schemas.openxmlformats.org/officeDocument/2006/relationships/tags" Target="../tags/tag2575.xml"/><Relationship Id="rId82" Type="http://schemas.openxmlformats.org/officeDocument/2006/relationships/tags" Target="../tags/tag2596.xml"/><Relationship Id="rId152" Type="http://schemas.openxmlformats.org/officeDocument/2006/relationships/tags" Target="../tags/tag2666.xml"/><Relationship Id="rId173" Type="http://schemas.openxmlformats.org/officeDocument/2006/relationships/tags" Target="../tags/tag2687.xml"/><Relationship Id="rId194" Type="http://schemas.openxmlformats.org/officeDocument/2006/relationships/tags" Target="../tags/tag2708.xml"/><Relationship Id="rId19" Type="http://schemas.openxmlformats.org/officeDocument/2006/relationships/tags" Target="../tags/tag2533.xml"/><Relationship Id="rId14" Type="http://schemas.openxmlformats.org/officeDocument/2006/relationships/tags" Target="../tags/tag2528.xml"/><Relationship Id="rId30" Type="http://schemas.openxmlformats.org/officeDocument/2006/relationships/tags" Target="../tags/tag2544.xml"/><Relationship Id="rId35" Type="http://schemas.openxmlformats.org/officeDocument/2006/relationships/tags" Target="../tags/tag2549.xml"/><Relationship Id="rId56" Type="http://schemas.openxmlformats.org/officeDocument/2006/relationships/tags" Target="../tags/tag2570.xml"/><Relationship Id="rId77" Type="http://schemas.openxmlformats.org/officeDocument/2006/relationships/tags" Target="../tags/tag2591.xml"/><Relationship Id="rId100" Type="http://schemas.openxmlformats.org/officeDocument/2006/relationships/tags" Target="../tags/tag2614.xml"/><Relationship Id="rId105" Type="http://schemas.openxmlformats.org/officeDocument/2006/relationships/tags" Target="../tags/tag2619.xml"/><Relationship Id="rId126" Type="http://schemas.openxmlformats.org/officeDocument/2006/relationships/tags" Target="../tags/tag2640.xml"/><Relationship Id="rId147" Type="http://schemas.openxmlformats.org/officeDocument/2006/relationships/tags" Target="../tags/tag2661.xml"/><Relationship Id="rId168" Type="http://schemas.openxmlformats.org/officeDocument/2006/relationships/tags" Target="../tags/tag2682.xml"/><Relationship Id="rId8" Type="http://schemas.openxmlformats.org/officeDocument/2006/relationships/tags" Target="../tags/tag2522.xml"/><Relationship Id="rId51" Type="http://schemas.openxmlformats.org/officeDocument/2006/relationships/tags" Target="../tags/tag2565.xml"/><Relationship Id="rId72" Type="http://schemas.openxmlformats.org/officeDocument/2006/relationships/tags" Target="../tags/tag2586.xml"/><Relationship Id="rId93" Type="http://schemas.openxmlformats.org/officeDocument/2006/relationships/tags" Target="../tags/tag2607.xml"/><Relationship Id="rId98" Type="http://schemas.openxmlformats.org/officeDocument/2006/relationships/tags" Target="../tags/tag2612.xml"/><Relationship Id="rId121" Type="http://schemas.openxmlformats.org/officeDocument/2006/relationships/tags" Target="../tags/tag2635.xml"/><Relationship Id="rId142" Type="http://schemas.openxmlformats.org/officeDocument/2006/relationships/tags" Target="../tags/tag2656.xml"/><Relationship Id="rId163" Type="http://schemas.openxmlformats.org/officeDocument/2006/relationships/tags" Target="../tags/tag2677.xml"/><Relationship Id="rId184" Type="http://schemas.openxmlformats.org/officeDocument/2006/relationships/tags" Target="../tags/tag2698.xml"/><Relationship Id="rId189" Type="http://schemas.openxmlformats.org/officeDocument/2006/relationships/tags" Target="../tags/tag2703.xml"/><Relationship Id="rId3" Type="http://schemas.openxmlformats.org/officeDocument/2006/relationships/tags" Target="../tags/tag2517.xml"/><Relationship Id="rId25" Type="http://schemas.openxmlformats.org/officeDocument/2006/relationships/tags" Target="../tags/tag2539.xml"/><Relationship Id="rId46" Type="http://schemas.openxmlformats.org/officeDocument/2006/relationships/tags" Target="../tags/tag2560.xml"/><Relationship Id="rId67" Type="http://schemas.openxmlformats.org/officeDocument/2006/relationships/tags" Target="../tags/tag2581.xml"/><Relationship Id="rId116" Type="http://schemas.openxmlformats.org/officeDocument/2006/relationships/tags" Target="../tags/tag2630.xml"/><Relationship Id="rId137" Type="http://schemas.openxmlformats.org/officeDocument/2006/relationships/tags" Target="../tags/tag2651.xml"/><Relationship Id="rId158" Type="http://schemas.openxmlformats.org/officeDocument/2006/relationships/tags" Target="../tags/tag2672.xml"/><Relationship Id="rId20" Type="http://schemas.openxmlformats.org/officeDocument/2006/relationships/tags" Target="../tags/tag2534.xml"/><Relationship Id="rId41" Type="http://schemas.openxmlformats.org/officeDocument/2006/relationships/tags" Target="../tags/tag2555.xml"/><Relationship Id="rId62" Type="http://schemas.openxmlformats.org/officeDocument/2006/relationships/tags" Target="../tags/tag2576.xml"/><Relationship Id="rId83" Type="http://schemas.openxmlformats.org/officeDocument/2006/relationships/tags" Target="../tags/tag2597.xml"/><Relationship Id="rId88" Type="http://schemas.openxmlformats.org/officeDocument/2006/relationships/tags" Target="../tags/tag2602.xml"/><Relationship Id="rId111" Type="http://schemas.openxmlformats.org/officeDocument/2006/relationships/tags" Target="../tags/tag2625.xml"/><Relationship Id="rId132" Type="http://schemas.openxmlformats.org/officeDocument/2006/relationships/tags" Target="../tags/tag2646.xml"/><Relationship Id="rId153" Type="http://schemas.openxmlformats.org/officeDocument/2006/relationships/tags" Target="../tags/tag2667.xml"/><Relationship Id="rId174" Type="http://schemas.openxmlformats.org/officeDocument/2006/relationships/tags" Target="../tags/tag2688.xml"/><Relationship Id="rId179" Type="http://schemas.openxmlformats.org/officeDocument/2006/relationships/tags" Target="../tags/tag2693.xml"/><Relationship Id="rId195" Type="http://schemas.openxmlformats.org/officeDocument/2006/relationships/tags" Target="../tags/tag2709.xml"/><Relationship Id="rId190" Type="http://schemas.openxmlformats.org/officeDocument/2006/relationships/tags" Target="../tags/tag2704.xml"/><Relationship Id="rId15" Type="http://schemas.openxmlformats.org/officeDocument/2006/relationships/tags" Target="../tags/tag2529.xml"/><Relationship Id="rId36" Type="http://schemas.openxmlformats.org/officeDocument/2006/relationships/tags" Target="../tags/tag2550.xml"/><Relationship Id="rId57" Type="http://schemas.openxmlformats.org/officeDocument/2006/relationships/tags" Target="../tags/tag2571.xml"/><Relationship Id="rId106" Type="http://schemas.openxmlformats.org/officeDocument/2006/relationships/tags" Target="../tags/tag2620.xml"/><Relationship Id="rId127" Type="http://schemas.openxmlformats.org/officeDocument/2006/relationships/tags" Target="../tags/tag2641.xml"/><Relationship Id="rId10" Type="http://schemas.openxmlformats.org/officeDocument/2006/relationships/tags" Target="../tags/tag2524.xml"/><Relationship Id="rId31" Type="http://schemas.openxmlformats.org/officeDocument/2006/relationships/tags" Target="../tags/tag2545.xml"/><Relationship Id="rId52" Type="http://schemas.openxmlformats.org/officeDocument/2006/relationships/tags" Target="../tags/tag2566.xml"/><Relationship Id="rId73" Type="http://schemas.openxmlformats.org/officeDocument/2006/relationships/tags" Target="../tags/tag2587.xml"/><Relationship Id="rId78" Type="http://schemas.openxmlformats.org/officeDocument/2006/relationships/tags" Target="../tags/tag2592.xml"/><Relationship Id="rId94" Type="http://schemas.openxmlformats.org/officeDocument/2006/relationships/tags" Target="../tags/tag2608.xml"/><Relationship Id="rId99" Type="http://schemas.openxmlformats.org/officeDocument/2006/relationships/tags" Target="../tags/tag2613.xml"/><Relationship Id="rId101" Type="http://schemas.openxmlformats.org/officeDocument/2006/relationships/tags" Target="../tags/tag2615.xml"/><Relationship Id="rId122" Type="http://schemas.openxmlformats.org/officeDocument/2006/relationships/tags" Target="../tags/tag2636.xml"/><Relationship Id="rId143" Type="http://schemas.openxmlformats.org/officeDocument/2006/relationships/tags" Target="../tags/tag2657.xml"/><Relationship Id="rId148" Type="http://schemas.openxmlformats.org/officeDocument/2006/relationships/tags" Target="../tags/tag2662.xml"/><Relationship Id="rId164" Type="http://schemas.openxmlformats.org/officeDocument/2006/relationships/tags" Target="../tags/tag2678.xml"/><Relationship Id="rId169" Type="http://schemas.openxmlformats.org/officeDocument/2006/relationships/tags" Target="../tags/tag2683.xml"/><Relationship Id="rId185" Type="http://schemas.openxmlformats.org/officeDocument/2006/relationships/tags" Target="../tags/tag2699.xml"/><Relationship Id="rId4" Type="http://schemas.openxmlformats.org/officeDocument/2006/relationships/tags" Target="../tags/tag2518.xml"/><Relationship Id="rId9" Type="http://schemas.openxmlformats.org/officeDocument/2006/relationships/tags" Target="../tags/tag2523.xml"/><Relationship Id="rId180" Type="http://schemas.openxmlformats.org/officeDocument/2006/relationships/tags" Target="../tags/tag2694.xml"/><Relationship Id="rId26" Type="http://schemas.openxmlformats.org/officeDocument/2006/relationships/tags" Target="../tags/tag2540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31.xml"/><Relationship Id="rId21" Type="http://schemas.openxmlformats.org/officeDocument/2006/relationships/tags" Target="../tags/tag135.xml"/><Relationship Id="rId42" Type="http://schemas.openxmlformats.org/officeDocument/2006/relationships/tags" Target="../tags/tag156.xml"/><Relationship Id="rId63" Type="http://schemas.openxmlformats.org/officeDocument/2006/relationships/tags" Target="../tags/tag177.xml"/><Relationship Id="rId84" Type="http://schemas.openxmlformats.org/officeDocument/2006/relationships/tags" Target="../tags/tag198.xml"/><Relationship Id="rId138" Type="http://schemas.openxmlformats.org/officeDocument/2006/relationships/tags" Target="../tags/tag252.xml"/><Relationship Id="rId159" Type="http://schemas.openxmlformats.org/officeDocument/2006/relationships/tags" Target="../tags/tag273.xml"/><Relationship Id="rId170" Type="http://schemas.openxmlformats.org/officeDocument/2006/relationships/tags" Target="../tags/tag284.xml"/><Relationship Id="rId191" Type="http://schemas.openxmlformats.org/officeDocument/2006/relationships/tags" Target="../tags/tag305.xml"/><Relationship Id="rId205" Type="http://schemas.openxmlformats.org/officeDocument/2006/relationships/tags" Target="../tags/tag319.xml"/><Relationship Id="rId107" Type="http://schemas.openxmlformats.org/officeDocument/2006/relationships/tags" Target="../tags/tag221.xml"/><Relationship Id="rId11" Type="http://schemas.openxmlformats.org/officeDocument/2006/relationships/tags" Target="../tags/tag125.xml"/><Relationship Id="rId32" Type="http://schemas.openxmlformats.org/officeDocument/2006/relationships/tags" Target="../tags/tag146.xml"/><Relationship Id="rId37" Type="http://schemas.openxmlformats.org/officeDocument/2006/relationships/tags" Target="../tags/tag151.xml"/><Relationship Id="rId53" Type="http://schemas.openxmlformats.org/officeDocument/2006/relationships/tags" Target="../tags/tag167.xml"/><Relationship Id="rId58" Type="http://schemas.openxmlformats.org/officeDocument/2006/relationships/tags" Target="../tags/tag172.xml"/><Relationship Id="rId74" Type="http://schemas.openxmlformats.org/officeDocument/2006/relationships/tags" Target="../tags/tag188.xml"/><Relationship Id="rId79" Type="http://schemas.openxmlformats.org/officeDocument/2006/relationships/tags" Target="../tags/tag193.xml"/><Relationship Id="rId102" Type="http://schemas.openxmlformats.org/officeDocument/2006/relationships/tags" Target="../tags/tag216.xml"/><Relationship Id="rId123" Type="http://schemas.openxmlformats.org/officeDocument/2006/relationships/tags" Target="../tags/tag237.xml"/><Relationship Id="rId128" Type="http://schemas.openxmlformats.org/officeDocument/2006/relationships/tags" Target="../tags/tag242.xml"/><Relationship Id="rId144" Type="http://schemas.openxmlformats.org/officeDocument/2006/relationships/tags" Target="../tags/tag258.xml"/><Relationship Id="rId149" Type="http://schemas.openxmlformats.org/officeDocument/2006/relationships/tags" Target="../tags/tag263.xml"/><Relationship Id="rId5" Type="http://schemas.openxmlformats.org/officeDocument/2006/relationships/tags" Target="../tags/tag119.xml"/><Relationship Id="rId90" Type="http://schemas.openxmlformats.org/officeDocument/2006/relationships/tags" Target="../tags/tag204.xml"/><Relationship Id="rId95" Type="http://schemas.openxmlformats.org/officeDocument/2006/relationships/tags" Target="../tags/tag209.xml"/><Relationship Id="rId160" Type="http://schemas.openxmlformats.org/officeDocument/2006/relationships/tags" Target="../tags/tag274.xml"/><Relationship Id="rId165" Type="http://schemas.openxmlformats.org/officeDocument/2006/relationships/tags" Target="../tags/tag279.xml"/><Relationship Id="rId181" Type="http://schemas.openxmlformats.org/officeDocument/2006/relationships/tags" Target="../tags/tag295.xml"/><Relationship Id="rId186" Type="http://schemas.openxmlformats.org/officeDocument/2006/relationships/tags" Target="../tags/tag300.xml"/><Relationship Id="rId211" Type="http://schemas.openxmlformats.org/officeDocument/2006/relationships/tags" Target="../tags/tag325.xml"/><Relationship Id="rId22" Type="http://schemas.openxmlformats.org/officeDocument/2006/relationships/tags" Target="../tags/tag136.xml"/><Relationship Id="rId27" Type="http://schemas.openxmlformats.org/officeDocument/2006/relationships/tags" Target="../tags/tag141.xml"/><Relationship Id="rId43" Type="http://schemas.openxmlformats.org/officeDocument/2006/relationships/tags" Target="../tags/tag157.xml"/><Relationship Id="rId48" Type="http://schemas.openxmlformats.org/officeDocument/2006/relationships/tags" Target="../tags/tag162.xml"/><Relationship Id="rId64" Type="http://schemas.openxmlformats.org/officeDocument/2006/relationships/tags" Target="../tags/tag178.xml"/><Relationship Id="rId69" Type="http://schemas.openxmlformats.org/officeDocument/2006/relationships/tags" Target="../tags/tag183.xml"/><Relationship Id="rId113" Type="http://schemas.openxmlformats.org/officeDocument/2006/relationships/tags" Target="../tags/tag227.xml"/><Relationship Id="rId118" Type="http://schemas.openxmlformats.org/officeDocument/2006/relationships/tags" Target="../tags/tag232.xml"/><Relationship Id="rId134" Type="http://schemas.openxmlformats.org/officeDocument/2006/relationships/tags" Target="../tags/tag248.xml"/><Relationship Id="rId139" Type="http://schemas.openxmlformats.org/officeDocument/2006/relationships/tags" Target="../tags/tag253.xml"/><Relationship Id="rId80" Type="http://schemas.openxmlformats.org/officeDocument/2006/relationships/tags" Target="../tags/tag194.xml"/><Relationship Id="rId85" Type="http://schemas.openxmlformats.org/officeDocument/2006/relationships/tags" Target="../tags/tag199.xml"/><Relationship Id="rId150" Type="http://schemas.openxmlformats.org/officeDocument/2006/relationships/tags" Target="../tags/tag264.xml"/><Relationship Id="rId155" Type="http://schemas.openxmlformats.org/officeDocument/2006/relationships/tags" Target="../tags/tag269.xml"/><Relationship Id="rId171" Type="http://schemas.openxmlformats.org/officeDocument/2006/relationships/tags" Target="../tags/tag285.xml"/><Relationship Id="rId176" Type="http://schemas.openxmlformats.org/officeDocument/2006/relationships/tags" Target="../tags/tag290.xml"/><Relationship Id="rId192" Type="http://schemas.openxmlformats.org/officeDocument/2006/relationships/tags" Target="../tags/tag306.xml"/><Relationship Id="rId197" Type="http://schemas.openxmlformats.org/officeDocument/2006/relationships/tags" Target="../tags/tag311.xml"/><Relationship Id="rId206" Type="http://schemas.openxmlformats.org/officeDocument/2006/relationships/tags" Target="../tags/tag320.xml"/><Relationship Id="rId201" Type="http://schemas.openxmlformats.org/officeDocument/2006/relationships/tags" Target="../tags/tag315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33" Type="http://schemas.openxmlformats.org/officeDocument/2006/relationships/tags" Target="../tags/tag147.xml"/><Relationship Id="rId38" Type="http://schemas.openxmlformats.org/officeDocument/2006/relationships/tags" Target="../tags/tag152.xml"/><Relationship Id="rId59" Type="http://schemas.openxmlformats.org/officeDocument/2006/relationships/tags" Target="../tags/tag173.xml"/><Relationship Id="rId103" Type="http://schemas.openxmlformats.org/officeDocument/2006/relationships/tags" Target="../tags/tag217.xml"/><Relationship Id="rId108" Type="http://schemas.openxmlformats.org/officeDocument/2006/relationships/tags" Target="../tags/tag222.xml"/><Relationship Id="rId124" Type="http://schemas.openxmlformats.org/officeDocument/2006/relationships/tags" Target="../tags/tag238.xml"/><Relationship Id="rId129" Type="http://schemas.openxmlformats.org/officeDocument/2006/relationships/tags" Target="../tags/tag243.xml"/><Relationship Id="rId54" Type="http://schemas.openxmlformats.org/officeDocument/2006/relationships/tags" Target="../tags/tag168.xml"/><Relationship Id="rId70" Type="http://schemas.openxmlformats.org/officeDocument/2006/relationships/tags" Target="../tags/tag184.xml"/><Relationship Id="rId75" Type="http://schemas.openxmlformats.org/officeDocument/2006/relationships/tags" Target="../tags/tag189.xml"/><Relationship Id="rId91" Type="http://schemas.openxmlformats.org/officeDocument/2006/relationships/tags" Target="../tags/tag205.xml"/><Relationship Id="rId96" Type="http://schemas.openxmlformats.org/officeDocument/2006/relationships/tags" Target="../tags/tag210.xml"/><Relationship Id="rId140" Type="http://schemas.openxmlformats.org/officeDocument/2006/relationships/tags" Target="../tags/tag254.xml"/><Relationship Id="rId145" Type="http://schemas.openxmlformats.org/officeDocument/2006/relationships/tags" Target="../tags/tag259.xml"/><Relationship Id="rId161" Type="http://schemas.openxmlformats.org/officeDocument/2006/relationships/tags" Target="../tags/tag275.xml"/><Relationship Id="rId166" Type="http://schemas.openxmlformats.org/officeDocument/2006/relationships/tags" Target="../tags/tag280.xml"/><Relationship Id="rId182" Type="http://schemas.openxmlformats.org/officeDocument/2006/relationships/tags" Target="../tags/tag296.xml"/><Relationship Id="rId187" Type="http://schemas.openxmlformats.org/officeDocument/2006/relationships/tags" Target="../tags/tag301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212" Type="http://schemas.openxmlformats.org/officeDocument/2006/relationships/tags" Target="../tags/tag326.xml"/><Relationship Id="rId23" Type="http://schemas.openxmlformats.org/officeDocument/2006/relationships/tags" Target="../tags/tag137.xml"/><Relationship Id="rId28" Type="http://schemas.openxmlformats.org/officeDocument/2006/relationships/tags" Target="../tags/tag142.xml"/><Relationship Id="rId49" Type="http://schemas.openxmlformats.org/officeDocument/2006/relationships/tags" Target="../tags/tag163.xml"/><Relationship Id="rId114" Type="http://schemas.openxmlformats.org/officeDocument/2006/relationships/tags" Target="../tags/tag228.xml"/><Relationship Id="rId119" Type="http://schemas.openxmlformats.org/officeDocument/2006/relationships/tags" Target="../tags/tag233.xml"/><Relationship Id="rId44" Type="http://schemas.openxmlformats.org/officeDocument/2006/relationships/tags" Target="../tags/tag158.xml"/><Relationship Id="rId60" Type="http://schemas.openxmlformats.org/officeDocument/2006/relationships/tags" Target="../tags/tag174.xml"/><Relationship Id="rId65" Type="http://schemas.openxmlformats.org/officeDocument/2006/relationships/tags" Target="../tags/tag179.xml"/><Relationship Id="rId81" Type="http://schemas.openxmlformats.org/officeDocument/2006/relationships/tags" Target="../tags/tag195.xml"/><Relationship Id="rId86" Type="http://schemas.openxmlformats.org/officeDocument/2006/relationships/tags" Target="../tags/tag200.xml"/><Relationship Id="rId130" Type="http://schemas.openxmlformats.org/officeDocument/2006/relationships/tags" Target="../tags/tag244.xml"/><Relationship Id="rId135" Type="http://schemas.openxmlformats.org/officeDocument/2006/relationships/tags" Target="../tags/tag249.xml"/><Relationship Id="rId151" Type="http://schemas.openxmlformats.org/officeDocument/2006/relationships/tags" Target="../tags/tag265.xml"/><Relationship Id="rId156" Type="http://schemas.openxmlformats.org/officeDocument/2006/relationships/tags" Target="../tags/tag270.xml"/><Relationship Id="rId177" Type="http://schemas.openxmlformats.org/officeDocument/2006/relationships/tags" Target="../tags/tag291.xml"/><Relationship Id="rId198" Type="http://schemas.openxmlformats.org/officeDocument/2006/relationships/tags" Target="../tags/tag312.xml"/><Relationship Id="rId172" Type="http://schemas.openxmlformats.org/officeDocument/2006/relationships/tags" Target="../tags/tag286.xml"/><Relationship Id="rId193" Type="http://schemas.openxmlformats.org/officeDocument/2006/relationships/tags" Target="../tags/tag307.xml"/><Relationship Id="rId202" Type="http://schemas.openxmlformats.org/officeDocument/2006/relationships/tags" Target="../tags/tag316.xml"/><Relationship Id="rId207" Type="http://schemas.openxmlformats.org/officeDocument/2006/relationships/tags" Target="../tags/tag321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39" Type="http://schemas.openxmlformats.org/officeDocument/2006/relationships/tags" Target="../tags/tag153.xml"/><Relationship Id="rId109" Type="http://schemas.openxmlformats.org/officeDocument/2006/relationships/tags" Target="../tags/tag223.xml"/><Relationship Id="rId34" Type="http://schemas.openxmlformats.org/officeDocument/2006/relationships/tags" Target="../tags/tag148.xml"/><Relationship Id="rId50" Type="http://schemas.openxmlformats.org/officeDocument/2006/relationships/tags" Target="../tags/tag164.xml"/><Relationship Id="rId55" Type="http://schemas.openxmlformats.org/officeDocument/2006/relationships/tags" Target="../tags/tag169.xml"/><Relationship Id="rId76" Type="http://schemas.openxmlformats.org/officeDocument/2006/relationships/tags" Target="../tags/tag190.xml"/><Relationship Id="rId97" Type="http://schemas.openxmlformats.org/officeDocument/2006/relationships/tags" Target="../tags/tag211.xml"/><Relationship Id="rId104" Type="http://schemas.openxmlformats.org/officeDocument/2006/relationships/tags" Target="../tags/tag218.xml"/><Relationship Id="rId120" Type="http://schemas.openxmlformats.org/officeDocument/2006/relationships/tags" Target="../tags/tag234.xml"/><Relationship Id="rId125" Type="http://schemas.openxmlformats.org/officeDocument/2006/relationships/tags" Target="../tags/tag239.xml"/><Relationship Id="rId141" Type="http://schemas.openxmlformats.org/officeDocument/2006/relationships/tags" Target="../tags/tag255.xml"/><Relationship Id="rId146" Type="http://schemas.openxmlformats.org/officeDocument/2006/relationships/tags" Target="../tags/tag260.xml"/><Relationship Id="rId167" Type="http://schemas.openxmlformats.org/officeDocument/2006/relationships/tags" Target="../tags/tag281.xml"/><Relationship Id="rId188" Type="http://schemas.openxmlformats.org/officeDocument/2006/relationships/tags" Target="../tags/tag302.xml"/><Relationship Id="rId7" Type="http://schemas.openxmlformats.org/officeDocument/2006/relationships/tags" Target="../tags/tag121.xml"/><Relationship Id="rId71" Type="http://schemas.openxmlformats.org/officeDocument/2006/relationships/tags" Target="../tags/tag185.xml"/><Relationship Id="rId92" Type="http://schemas.openxmlformats.org/officeDocument/2006/relationships/tags" Target="../tags/tag206.xml"/><Relationship Id="rId162" Type="http://schemas.openxmlformats.org/officeDocument/2006/relationships/tags" Target="../tags/tag276.xml"/><Relationship Id="rId183" Type="http://schemas.openxmlformats.org/officeDocument/2006/relationships/tags" Target="../tags/tag297.xml"/><Relationship Id="rId213" Type="http://schemas.openxmlformats.org/officeDocument/2006/relationships/tags" Target="../tags/tag327.xml"/><Relationship Id="rId2" Type="http://schemas.openxmlformats.org/officeDocument/2006/relationships/tags" Target="../tags/tag116.xml"/><Relationship Id="rId29" Type="http://schemas.openxmlformats.org/officeDocument/2006/relationships/tags" Target="../tags/tag143.xml"/><Relationship Id="rId24" Type="http://schemas.openxmlformats.org/officeDocument/2006/relationships/tags" Target="../tags/tag138.xml"/><Relationship Id="rId40" Type="http://schemas.openxmlformats.org/officeDocument/2006/relationships/tags" Target="../tags/tag154.xml"/><Relationship Id="rId45" Type="http://schemas.openxmlformats.org/officeDocument/2006/relationships/tags" Target="../tags/tag159.xml"/><Relationship Id="rId66" Type="http://schemas.openxmlformats.org/officeDocument/2006/relationships/tags" Target="../tags/tag180.xml"/><Relationship Id="rId87" Type="http://schemas.openxmlformats.org/officeDocument/2006/relationships/tags" Target="../tags/tag201.xml"/><Relationship Id="rId110" Type="http://schemas.openxmlformats.org/officeDocument/2006/relationships/tags" Target="../tags/tag224.xml"/><Relationship Id="rId115" Type="http://schemas.openxmlformats.org/officeDocument/2006/relationships/tags" Target="../tags/tag229.xml"/><Relationship Id="rId131" Type="http://schemas.openxmlformats.org/officeDocument/2006/relationships/tags" Target="../tags/tag245.xml"/><Relationship Id="rId136" Type="http://schemas.openxmlformats.org/officeDocument/2006/relationships/tags" Target="../tags/tag250.xml"/><Relationship Id="rId157" Type="http://schemas.openxmlformats.org/officeDocument/2006/relationships/tags" Target="../tags/tag271.xml"/><Relationship Id="rId178" Type="http://schemas.openxmlformats.org/officeDocument/2006/relationships/tags" Target="../tags/tag292.xml"/><Relationship Id="rId61" Type="http://schemas.openxmlformats.org/officeDocument/2006/relationships/tags" Target="../tags/tag175.xml"/><Relationship Id="rId82" Type="http://schemas.openxmlformats.org/officeDocument/2006/relationships/tags" Target="../tags/tag196.xml"/><Relationship Id="rId152" Type="http://schemas.openxmlformats.org/officeDocument/2006/relationships/tags" Target="../tags/tag266.xml"/><Relationship Id="rId173" Type="http://schemas.openxmlformats.org/officeDocument/2006/relationships/tags" Target="../tags/tag287.xml"/><Relationship Id="rId194" Type="http://schemas.openxmlformats.org/officeDocument/2006/relationships/tags" Target="../tags/tag308.xml"/><Relationship Id="rId199" Type="http://schemas.openxmlformats.org/officeDocument/2006/relationships/tags" Target="../tags/tag313.xml"/><Relationship Id="rId203" Type="http://schemas.openxmlformats.org/officeDocument/2006/relationships/tags" Target="../tags/tag317.xml"/><Relationship Id="rId208" Type="http://schemas.openxmlformats.org/officeDocument/2006/relationships/tags" Target="../tags/tag322.xml"/><Relationship Id="rId19" Type="http://schemas.openxmlformats.org/officeDocument/2006/relationships/tags" Target="../tags/tag133.xml"/><Relationship Id="rId14" Type="http://schemas.openxmlformats.org/officeDocument/2006/relationships/tags" Target="../tags/tag128.xml"/><Relationship Id="rId30" Type="http://schemas.openxmlformats.org/officeDocument/2006/relationships/tags" Target="../tags/tag144.xml"/><Relationship Id="rId35" Type="http://schemas.openxmlformats.org/officeDocument/2006/relationships/tags" Target="../tags/tag149.xml"/><Relationship Id="rId56" Type="http://schemas.openxmlformats.org/officeDocument/2006/relationships/tags" Target="../tags/tag170.xml"/><Relationship Id="rId77" Type="http://schemas.openxmlformats.org/officeDocument/2006/relationships/tags" Target="../tags/tag191.xml"/><Relationship Id="rId100" Type="http://schemas.openxmlformats.org/officeDocument/2006/relationships/tags" Target="../tags/tag214.xml"/><Relationship Id="rId105" Type="http://schemas.openxmlformats.org/officeDocument/2006/relationships/tags" Target="../tags/tag219.xml"/><Relationship Id="rId126" Type="http://schemas.openxmlformats.org/officeDocument/2006/relationships/tags" Target="../tags/tag240.xml"/><Relationship Id="rId147" Type="http://schemas.openxmlformats.org/officeDocument/2006/relationships/tags" Target="../tags/tag261.xml"/><Relationship Id="rId168" Type="http://schemas.openxmlformats.org/officeDocument/2006/relationships/tags" Target="../tags/tag282.xml"/><Relationship Id="rId8" Type="http://schemas.openxmlformats.org/officeDocument/2006/relationships/tags" Target="../tags/tag122.xml"/><Relationship Id="rId51" Type="http://schemas.openxmlformats.org/officeDocument/2006/relationships/tags" Target="../tags/tag165.xml"/><Relationship Id="rId72" Type="http://schemas.openxmlformats.org/officeDocument/2006/relationships/tags" Target="../tags/tag186.xml"/><Relationship Id="rId93" Type="http://schemas.openxmlformats.org/officeDocument/2006/relationships/tags" Target="../tags/tag207.xml"/><Relationship Id="rId98" Type="http://schemas.openxmlformats.org/officeDocument/2006/relationships/tags" Target="../tags/tag212.xml"/><Relationship Id="rId121" Type="http://schemas.openxmlformats.org/officeDocument/2006/relationships/tags" Target="../tags/tag235.xml"/><Relationship Id="rId142" Type="http://schemas.openxmlformats.org/officeDocument/2006/relationships/tags" Target="../tags/tag256.xml"/><Relationship Id="rId163" Type="http://schemas.openxmlformats.org/officeDocument/2006/relationships/tags" Target="../tags/tag277.xml"/><Relationship Id="rId184" Type="http://schemas.openxmlformats.org/officeDocument/2006/relationships/tags" Target="../tags/tag298.xml"/><Relationship Id="rId189" Type="http://schemas.openxmlformats.org/officeDocument/2006/relationships/tags" Target="../tags/tag303.xml"/><Relationship Id="rId3" Type="http://schemas.openxmlformats.org/officeDocument/2006/relationships/tags" Target="../tags/tag117.xml"/><Relationship Id="rId214" Type="http://schemas.openxmlformats.org/officeDocument/2006/relationships/slideLayout" Target="../slideLayouts/slideLayout1.xml"/><Relationship Id="rId25" Type="http://schemas.openxmlformats.org/officeDocument/2006/relationships/tags" Target="../tags/tag139.xml"/><Relationship Id="rId46" Type="http://schemas.openxmlformats.org/officeDocument/2006/relationships/tags" Target="../tags/tag160.xml"/><Relationship Id="rId67" Type="http://schemas.openxmlformats.org/officeDocument/2006/relationships/tags" Target="../tags/tag181.xml"/><Relationship Id="rId116" Type="http://schemas.openxmlformats.org/officeDocument/2006/relationships/tags" Target="../tags/tag230.xml"/><Relationship Id="rId137" Type="http://schemas.openxmlformats.org/officeDocument/2006/relationships/tags" Target="../tags/tag251.xml"/><Relationship Id="rId158" Type="http://schemas.openxmlformats.org/officeDocument/2006/relationships/tags" Target="../tags/tag272.xml"/><Relationship Id="rId20" Type="http://schemas.openxmlformats.org/officeDocument/2006/relationships/tags" Target="../tags/tag134.xml"/><Relationship Id="rId41" Type="http://schemas.openxmlformats.org/officeDocument/2006/relationships/tags" Target="../tags/tag155.xml"/><Relationship Id="rId62" Type="http://schemas.openxmlformats.org/officeDocument/2006/relationships/tags" Target="../tags/tag176.xml"/><Relationship Id="rId83" Type="http://schemas.openxmlformats.org/officeDocument/2006/relationships/tags" Target="../tags/tag197.xml"/><Relationship Id="rId88" Type="http://schemas.openxmlformats.org/officeDocument/2006/relationships/tags" Target="../tags/tag202.xml"/><Relationship Id="rId111" Type="http://schemas.openxmlformats.org/officeDocument/2006/relationships/tags" Target="../tags/tag225.xml"/><Relationship Id="rId132" Type="http://schemas.openxmlformats.org/officeDocument/2006/relationships/tags" Target="../tags/tag246.xml"/><Relationship Id="rId153" Type="http://schemas.openxmlformats.org/officeDocument/2006/relationships/tags" Target="../tags/tag267.xml"/><Relationship Id="rId174" Type="http://schemas.openxmlformats.org/officeDocument/2006/relationships/tags" Target="../tags/tag288.xml"/><Relationship Id="rId179" Type="http://schemas.openxmlformats.org/officeDocument/2006/relationships/tags" Target="../tags/tag293.xml"/><Relationship Id="rId195" Type="http://schemas.openxmlformats.org/officeDocument/2006/relationships/tags" Target="../tags/tag309.xml"/><Relationship Id="rId209" Type="http://schemas.openxmlformats.org/officeDocument/2006/relationships/tags" Target="../tags/tag323.xml"/><Relationship Id="rId190" Type="http://schemas.openxmlformats.org/officeDocument/2006/relationships/tags" Target="../tags/tag304.xml"/><Relationship Id="rId204" Type="http://schemas.openxmlformats.org/officeDocument/2006/relationships/tags" Target="../tags/tag318.xml"/><Relationship Id="rId15" Type="http://schemas.openxmlformats.org/officeDocument/2006/relationships/tags" Target="../tags/tag129.xml"/><Relationship Id="rId36" Type="http://schemas.openxmlformats.org/officeDocument/2006/relationships/tags" Target="../tags/tag150.xml"/><Relationship Id="rId57" Type="http://schemas.openxmlformats.org/officeDocument/2006/relationships/tags" Target="../tags/tag171.xml"/><Relationship Id="rId106" Type="http://schemas.openxmlformats.org/officeDocument/2006/relationships/tags" Target="../tags/tag220.xml"/><Relationship Id="rId127" Type="http://schemas.openxmlformats.org/officeDocument/2006/relationships/tags" Target="../tags/tag241.xml"/><Relationship Id="rId10" Type="http://schemas.openxmlformats.org/officeDocument/2006/relationships/tags" Target="../tags/tag124.xml"/><Relationship Id="rId31" Type="http://schemas.openxmlformats.org/officeDocument/2006/relationships/tags" Target="../tags/tag145.xml"/><Relationship Id="rId52" Type="http://schemas.openxmlformats.org/officeDocument/2006/relationships/tags" Target="../tags/tag166.xml"/><Relationship Id="rId73" Type="http://schemas.openxmlformats.org/officeDocument/2006/relationships/tags" Target="../tags/tag187.xml"/><Relationship Id="rId78" Type="http://schemas.openxmlformats.org/officeDocument/2006/relationships/tags" Target="../tags/tag192.xml"/><Relationship Id="rId94" Type="http://schemas.openxmlformats.org/officeDocument/2006/relationships/tags" Target="../tags/tag208.xml"/><Relationship Id="rId99" Type="http://schemas.openxmlformats.org/officeDocument/2006/relationships/tags" Target="../tags/tag213.xml"/><Relationship Id="rId101" Type="http://schemas.openxmlformats.org/officeDocument/2006/relationships/tags" Target="../tags/tag215.xml"/><Relationship Id="rId122" Type="http://schemas.openxmlformats.org/officeDocument/2006/relationships/tags" Target="../tags/tag236.xml"/><Relationship Id="rId143" Type="http://schemas.openxmlformats.org/officeDocument/2006/relationships/tags" Target="../tags/tag257.xml"/><Relationship Id="rId148" Type="http://schemas.openxmlformats.org/officeDocument/2006/relationships/tags" Target="../tags/tag262.xml"/><Relationship Id="rId164" Type="http://schemas.openxmlformats.org/officeDocument/2006/relationships/tags" Target="../tags/tag278.xml"/><Relationship Id="rId169" Type="http://schemas.openxmlformats.org/officeDocument/2006/relationships/tags" Target="../tags/tag283.xml"/><Relationship Id="rId185" Type="http://schemas.openxmlformats.org/officeDocument/2006/relationships/tags" Target="../tags/tag299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80" Type="http://schemas.openxmlformats.org/officeDocument/2006/relationships/tags" Target="../tags/tag294.xml"/><Relationship Id="rId210" Type="http://schemas.openxmlformats.org/officeDocument/2006/relationships/tags" Target="../tags/tag324.xml"/><Relationship Id="rId26" Type="http://schemas.openxmlformats.org/officeDocument/2006/relationships/tags" Target="../tags/tag140.xml"/><Relationship Id="rId47" Type="http://schemas.openxmlformats.org/officeDocument/2006/relationships/tags" Target="../tags/tag161.xml"/><Relationship Id="rId68" Type="http://schemas.openxmlformats.org/officeDocument/2006/relationships/tags" Target="../tags/tag182.xml"/><Relationship Id="rId89" Type="http://schemas.openxmlformats.org/officeDocument/2006/relationships/tags" Target="../tags/tag203.xml"/><Relationship Id="rId112" Type="http://schemas.openxmlformats.org/officeDocument/2006/relationships/tags" Target="../tags/tag226.xml"/><Relationship Id="rId133" Type="http://schemas.openxmlformats.org/officeDocument/2006/relationships/tags" Target="../tags/tag247.xml"/><Relationship Id="rId154" Type="http://schemas.openxmlformats.org/officeDocument/2006/relationships/tags" Target="../tags/tag268.xml"/><Relationship Id="rId175" Type="http://schemas.openxmlformats.org/officeDocument/2006/relationships/tags" Target="../tags/tag289.xml"/><Relationship Id="rId196" Type="http://schemas.openxmlformats.org/officeDocument/2006/relationships/tags" Target="../tags/tag310.xml"/><Relationship Id="rId200" Type="http://schemas.openxmlformats.org/officeDocument/2006/relationships/tags" Target="../tags/tag314.xml"/><Relationship Id="rId16" Type="http://schemas.openxmlformats.org/officeDocument/2006/relationships/tags" Target="../tags/tag13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444.xml"/><Relationship Id="rId299" Type="http://schemas.openxmlformats.org/officeDocument/2006/relationships/tags" Target="../tags/tag626.xml"/><Relationship Id="rId303" Type="http://schemas.openxmlformats.org/officeDocument/2006/relationships/tags" Target="../tags/tag630.xml"/><Relationship Id="rId21" Type="http://schemas.openxmlformats.org/officeDocument/2006/relationships/tags" Target="../tags/tag348.xml"/><Relationship Id="rId42" Type="http://schemas.openxmlformats.org/officeDocument/2006/relationships/tags" Target="../tags/tag369.xml"/><Relationship Id="rId63" Type="http://schemas.openxmlformats.org/officeDocument/2006/relationships/tags" Target="../tags/tag390.xml"/><Relationship Id="rId84" Type="http://schemas.openxmlformats.org/officeDocument/2006/relationships/tags" Target="../tags/tag411.xml"/><Relationship Id="rId138" Type="http://schemas.openxmlformats.org/officeDocument/2006/relationships/tags" Target="../tags/tag465.xml"/><Relationship Id="rId159" Type="http://schemas.openxmlformats.org/officeDocument/2006/relationships/tags" Target="../tags/tag486.xml"/><Relationship Id="rId170" Type="http://schemas.openxmlformats.org/officeDocument/2006/relationships/tags" Target="../tags/tag497.xml"/><Relationship Id="rId191" Type="http://schemas.openxmlformats.org/officeDocument/2006/relationships/tags" Target="../tags/tag518.xml"/><Relationship Id="rId205" Type="http://schemas.openxmlformats.org/officeDocument/2006/relationships/tags" Target="../tags/tag532.xml"/><Relationship Id="rId226" Type="http://schemas.openxmlformats.org/officeDocument/2006/relationships/tags" Target="../tags/tag553.xml"/><Relationship Id="rId247" Type="http://schemas.openxmlformats.org/officeDocument/2006/relationships/tags" Target="../tags/tag574.xml"/><Relationship Id="rId107" Type="http://schemas.openxmlformats.org/officeDocument/2006/relationships/tags" Target="../tags/tag434.xml"/><Relationship Id="rId268" Type="http://schemas.openxmlformats.org/officeDocument/2006/relationships/tags" Target="../tags/tag595.xml"/><Relationship Id="rId289" Type="http://schemas.openxmlformats.org/officeDocument/2006/relationships/tags" Target="../tags/tag616.xml"/><Relationship Id="rId11" Type="http://schemas.openxmlformats.org/officeDocument/2006/relationships/tags" Target="../tags/tag338.xml"/><Relationship Id="rId32" Type="http://schemas.openxmlformats.org/officeDocument/2006/relationships/tags" Target="../tags/tag359.xml"/><Relationship Id="rId53" Type="http://schemas.openxmlformats.org/officeDocument/2006/relationships/tags" Target="../tags/tag380.xml"/><Relationship Id="rId74" Type="http://schemas.openxmlformats.org/officeDocument/2006/relationships/tags" Target="../tags/tag401.xml"/><Relationship Id="rId128" Type="http://schemas.openxmlformats.org/officeDocument/2006/relationships/tags" Target="../tags/tag455.xml"/><Relationship Id="rId149" Type="http://schemas.openxmlformats.org/officeDocument/2006/relationships/tags" Target="../tags/tag476.xml"/><Relationship Id="rId314" Type="http://schemas.openxmlformats.org/officeDocument/2006/relationships/tags" Target="../tags/tag641.xml"/><Relationship Id="rId5" Type="http://schemas.openxmlformats.org/officeDocument/2006/relationships/tags" Target="../tags/tag332.xml"/><Relationship Id="rId95" Type="http://schemas.openxmlformats.org/officeDocument/2006/relationships/tags" Target="../tags/tag422.xml"/><Relationship Id="rId160" Type="http://schemas.openxmlformats.org/officeDocument/2006/relationships/tags" Target="../tags/tag487.xml"/><Relationship Id="rId181" Type="http://schemas.openxmlformats.org/officeDocument/2006/relationships/tags" Target="../tags/tag508.xml"/><Relationship Id="rId216" Type="http://schemas.openxmlformats.org/officeDocument/2006/relationships/tags" Target="../tags/tag543.xml"/><Relationship Id="rId237" Type="http://schemas.openxmlformats.org/officeDocument/2006/relationships/tags" Target="../tags/tag564.xml"/><Relationship Id="rId258" Type="http://schemas.openxmlformats.org/officeDocument/2006/relationships/tags" Target="../tags/tag585.xml"/><Relationship Id="rId279" Type="http://schemas.openxmlformats.org/officeDocument/2006/relationships/tags" Target="../tags/tag606.xml"/><Relationship Id="rId22" Type="http://schemas.openxmlformats.org/officeDocument/2006/relationships/tags" Target="../tags/tag349.xml"/><Relationship Id="rId43" Type="http://schemas.openxmlformats.org/officeDocument/2006/relationships/tags" Target="../tags/tag370.xml"/><Relationship Id="rId64" Type="http://schemas.openxmlformats.org/officeDocument/2006/relationships/tags" Target="../tags/tag391.xml"/><Relationship Id="rId118" Type="http://schemas.openxmlformats.org/officeDocument/2006/relationships/tags" Target="../tags/tag445.xml"/><Relationship Id="rId139" Type="http://schemas.openxmlformats.org/officeDocument/2006/relationships/tags" Target="../tags/tag466.xml"/><Relationship Id="rId290" Type="http://schemas.openxmlformats.org/officeDocument/2006/relationships/tags" Target="../tags/tag617.xml"/><Relationship Id="rId304" Type="http://schemas.openxmlformats.org/officeDocument/2006/relationships/tags" Target="../tags/tag631.xml"/><Relationship Id="rId85" Type="http://schemas.openxmlformats.org/officeDocument/2006/relationships/tags" Target="../tags/tag412.xml"/><Relationship Id="rId150" Type="http://schemas.openxmlformats.org/officeDocument/2006/relationships/tags" Target="../tags/tag477.xml"/><Relationship Id="rId171" Type="http://schemas.openxmlformats.org/officeDocument/2006/relationships/tags" Target="../tags/tag498.xml"/><Relationship Id="rId192" Type="http://schemas.openxmlformats.org/officeDocument/2006/relationships/tags" Target="../tags/tag519.xml"/><Relationship Id="rId206" Type="http://schemas.openxmlformats.org/officeDocument/2006/relationships/tags" Target="../tags/tag533.xml"/><Relationship Id="rId227" Type="http://schemas.openxmlformats.org/officeDocument/2006/relationships/tags" Target="../tags/tag554.xml"/><Relationship Id="rId248" Type="http://schemas.openxmlformats.org/officeDocument/2006/relationships/tags" Target="../tags/tag575.xml"/><Relationship Id="rId269" Type="http://schemas.openxmlformats.org/officeDocument/2006/relationships/tags" Target="../tags/tag596.xml"/><Relationship Id="rId12" Type="http://schemas.openxmlformats.org/officeDocument/2006/relationships/tags" Target="../tags/tag339.xml"/><Relationship Id="rId33" Type="http://schemas.openxmlformats.org/officeDocument/2006/relationships/tags" Target="../tags/tag360.xml"/><Relationship Id="rId108" Type="http://schemas.openxmlformats.org/officeDocument/2006/relationships/tags" Target="../tags/tag435.xml"/><Relationship Id="rId129" Type="http://schemas.openxmlformats.org/officeDocument/2006/relationships/tags" Target="../tags/tag456.xml"/><Relationship Id="rId280" Type="http://schemas.openxmlformats.org/officeDocument/2006/relationships/tags" Target="../tags/tag607.xml"/><Relationship Id="rId315" Type="http://schemas.openxmlformats.org/officeDocument/2006/relationships/tags" Target="../tags/tag642.xml"/><Relationship Id="rId54" Type="http://schemas.openxmlformats.org/officeDocument/2006/relationships/tags" Target="../tags/tag381.xml"/><Relationship Id="rId75" Type="http://schemas.openxmlformats.org/officeDocument/2006/relationships/tags" Target="../tags/tag402.xml"/><Relationship Id="rId96" Type="http://schemas.openxmlformats.org/officeDocument/2006/relationships/tags" Target="../tags/tag423.xml"/><Relationship Id="rId140" Type="http://schemas.openxmlformats.org/officeDocument/2006/relationships/tags" Target="../tags/tag467.xml"/><Relationship Id="rId161" Type="http://schemas.openxmlformats.org/officeDocument/2006/relationships/tags" Target="../tags/tag488.xml"/><Relationship Id="rId182" Type="http://schemas.openxmlformats.org/officeDocument/2006/relationships/tags" Target="../tags/tag509.xml"/><Relationship Id="rId217" Type="http://schemas.openxmlformats.org/officeDocument/2006/relationships/tags" Target="../tags/tag544.xml"/><Relationship Id="rId6" Type="http://schemas.openxmlformats.org/officeDocument/2006/relationships/tags" Target="../tags/tag333.xml"/><Relationship Id="rId238" Type="http://schemas.openxmlformats.org/officeDocument/2006/relationships/tags" Target="../tags/tag565.xml"/><Relationship Id="rId259" Type="http://schemas.openxmlformats.org/officeDocument/2006/relationships/tags" Target="../tags/tag586.xml"/><Relationship Id="rId23" Type="http://schemas.openxmlformats.org/officeDocument/2006/relationships/tags" Target="../tags/tag350.xml"/><Relationship Id="rId119" Type="http://schemas.openxmlformats.org/officeDocument/2006/relationships/tags" Target="../tags/tag446.xml"/><Relationship Id="rId270" Type="http://schemas.openxmlformats.org/officeDocument/2006/relationships/tags" Target="../tags/tag597.xml"/><Relationship Id="rId291" Type="http://schemas.openxmlformats.org/officeDocument/2006/relationships/tags" Target="../tags/tag618.xml"/><Relationship Id="rId305" Type="http://schemas.openxmlformats.org/officeDocument/2006/relationships/tags" Target="../tags/tag632.xml"/><Relationship Id="rId44" Type="http://schemas.openxmlformats.org/officeDocument/2006/relationships/tags" Target="../tags/tag371.xml"/><Relationship Id="rId65" Type="http://schemas.openxmlformats.org/officeDocument/2006/relationships/tags" Target="../tags/tag392.xml"/><Relationship Id="rId86" Type="http://schemas.openxmlformats.org/officeDocument/2006/relationships/tags" Target="../tags/tag413.xml"/><Relationship Id="rId130" Type="http://schemas.openxmlformats.org/officeDocument/2006/relationships/tags" Target="../tags/tag457.xml"/><Relationship Id="rId151" Type="http://schemas.openxmlformats.org/officeDocument/2006/relationships/tags" Target="../tags/tag478.xml"/><Relationship Id="rId172" Type="http://schemas.openxmlformats.org/officeDocument/2006/relationships/tags" Target="../tags/tag499.xml"/><Relationship Id="rId193" Type="http://schemas.openxmlformats.org/officeDocument/2006/relationships/tags" Target="../tags/tag520.xml"/><Relationship Id="rId207" Type="http://schemas.openxmlformats.org/officeDocument/2006/relationships/tags" Target="../tags/tag534.xml"/><Relationship Id="rId228" Type="http://schemas.openxmlformats.org/officeDocument/2006/relationships/tags" Target="../tags/tag555.xml"/><Relationship Id="rId249" Type="http://schemas.openxmlformats.org/officeDocument/2006/relationships/tags" Target="../tags/tag576.xml"/><Relationship Id="rId13" Type="http://schemas.openxmlformats.org/officeDocument/2006/relationships/tags" Target="../tags/tag340.xml"/><Relationship Id="rId109" Type="http://schemas.openxmlformats.org/officeDocument/2006/relationships/tags" Target="../tags/tag436.xml"/><Relationship Id="rId260" Type="http://schemas.openxmlformats.org/officeDocument/2006/relationships/tags" Target="../tags/tag587.xml"/><Relationship Id="rId281" Type="http://schemas.openxmlformats.org/officeDocument/2006/relationships/tags" Target="../tags/tag608.xml"/><Relationship Id="rId316" Type="http://schemas.openxmlformats.org/officeDocument/2006/relationships/tags" Target="../tags/tag643.xml"/><Relationship Id="rId34" Type="http://schemas.openxmlformats.org/officeDocument/2006/relationships/tags" Target="../tags/tag361.xml"/><Relationship Id="rId55" Type="http://schemas.openxmlformats.org/officeDocument/2006/relationships/tags" Target="../tags/tag382.xml"/><Relationship Id="rId76" Type="http://schemas.openxmlformats.org/officeDocument/2006/relationships/tags" Target="../tags/tag403.xml"/><Relationship Id="rId97" Type="http://schemas.openxmlformats.org/officeDocument/2006/relationships/tags" Target="../tags/tag424.xml"/><Relationship Id="rId120" Type="http://schemas.openxmlformats.org/officeDocument/2006/relationships/tags" Target="../tags/tag447.xml"/><Relationship Id="rId141" Type="http://schemas.openxmlformats.org/officeDocument/2006/relationships/tags" Target="../tags/tag468.xml"/><Relationship Id="rId7" Type="http://schemas.openxmlformats.org/officeDocument/2006/relationships/tags" Target="../tags/tag334.xml"/><Relationship Id="rId162" Type="http://schemas.openxmlformats.org/officeDocument/2006/relationships/tags" Target="../tags/tag489.xml"/><Relationship Id="rId183" Type="http://schemas.openxmlformats.org/officeDocument/2006/relationships/tags" Target="../tags/tag510.xml"/><Relationship Id="rId218" Type="http://schemas.openxmlformats.org/officeDocument/2006/relationships/tags" Target="../tags/tag545.xml"/><Relationship Id="rId239" Type="http://schemas.openxmlformats.org/officeDocument/2006/relationships/tags" Target="../tags/tag566.xml"/><Relationship Id="rId250" Type="http://schemas.openxmlformats.org/officeDocument/2006/relationships/tags" Target="../tags/tag577.xml"/><Relationship Id="rId271" Type="http://schemas.openxmlformats.org/officeDocument/2006/relationships/tags" Target="../tags/tag598.xml"/><Relationship Id="rId292" Type="http://schemas.openxmlformats.org/officeDocument/2006/relationships/tags" Target="../tags/tag619.xml"/><Relationship Id="rId306" Type="http://schemas.openxmlformats.org/officeDocument/2006/relationships/tags" Target="../tags/tag633.xml"/><Relationship Id="rId24" Type="http://schemas.openxmlformats.org/officeDocument/2006/relationships/tags" Target="../tags/tag351.xml"/><Relationship Id="rId45" Type="http://schemas.openxmlformats.org/officeDocument/2006/relationships/tags" Target="../tags/tag372.xml"/><Relationship Id="rId66" Type="http://schemas.openxmlformats.org/officeDocument/2006/relationships/tags" Target="../tags/tag393.xml"/><Relationship Id="rId87" Type="http://schemas.openxmlformats.org/officeDocument/2006/relationships/tags" Target="../tags/tag414.xml"/><Relationship Id="rId110" Type="http://schemas.openxmlformats.org/officeDocument/2006/relationships/tags" Target="../tags/tag437.xml"/><Relationship Id="rId131" Type="http://schemas.openxmlformats.org/officeDocument/2006/relationships/tags" Target="../tags/tag458.xml"/><Relationship Id="rId152" Type="http://schemas.openxmlformats.org/officeDocument/2006/relationships/tags" Target="../tags/tag479.xml"/><Relationship Id="rId173" Type="http://schemas.openxmlformats.org/officeDocument/2006/relationships/tags" Target="../tags/tag500.xml"/><Relationship Id="rId194" Type="http://schemas.openxmlformats.org/officeDocument/2006/relationships/tags" Target="../tags/tag521.xml"/><Relationship Id="rId208" Type="http://schemas.openxmlformats.org/officeDocument/2006/relationships/tags" Target="../tags/tag535.xml"/><Relationship Id="rId229" Type="http://schemas.openxmlformats.org/officeDocument/2006/relationships/tags" Target="../tags/tag556.xml"/><Relationship Id="rId19" Type="http://schemas.openxmlformats.org/officeDocument/2006/relationships/tags" Target="../tags/tag346.xml"/><Relationship Id="rId224" Type="http://schemas.openxmlformats.org/officeDocument/2006/relationships/tags" Target="../tags/tag551.xml"/><Relationship Id="rId240" Type="http://schemas.openxmlformats.org/officeDocument/2006/relationships/tags" Target="../tags/tag567.xml"/><Relationship Id="rId245" Type="http://schemas.openxmlformats.org/officeDocument/2006/relationships/tags" Target="../tags/tag572.xml"/><Relationship Id="rId261" Type="http://schemas.openxmlformats.org/officeDocument/2006/relationships/tags" Target="../tags/tag588.xml"/><Relationship Id="rId266" Type="http://schemas.openxmlformats.org/officeDocument/2006/relationships/tags" Target="../tags/tag593.xml"/><Relationship Id="rId287" Type="http://schemas.openxmlformats.org/officeDocument/2006/relationships/tags" Target="../tags/tag614.xml"/><Relationship Id="rId14" Type="http://schemas.openxmlformats.org/officeDocument/2006/relationships/tags" Target="../tags/tag341.xml"/><Relationship Id="rId30" Type="http://schemas.openxmlformats.org/officeDocument/2006/relationships/tags" Target="../tags/tag357.xml"/><Relationship Id="rId35" Type="http://schemas.openxmlformats.org/officeDocument/2006/relationships/tags" Target="../tags/tag362.xml"/><Relationship Id="rId56" Type="http://schemas.openxmlformats.org/officeDocument/2006/relationships/tags" Target="../tags/tag383.xml"/><Relationship Id="rId77" Type="http://schemas.openxmlformats.org/officeDocument/2006/relationships/tags" Target="../tags/tag404.xml"/><Relationship Id="rId100" Type="http://schemas.openxmlformats.org/officeDocument/2006/relationships/tags" Target="../tags/tag427.xml"/><Relationship Id="rId105" Type="http://schemas.openxmlformats.org/officeDocument/2006/relationships/tags" Target="../tags/tag432.xml"/><Relationship Id="rId126" Type="http://schemas.openxmlformats.org/officeDocument/2006/relationships/tags" Target="../tags/tag453.xml"/><Relationship Id="rId147" Type="http://schemas.openxmlformats.org/officeDocument/2006/relationships/tags" Target="../tags/tag474.xml"/><Relationship Id="rId168" Type="http://schemas.openxmlformats.org/officeDocument/2006/relationships/tags" Target="../tags/tag495.xml"/><Relationship Id="rId282" Type="http://schemas.openxmlformats.org/officeDocument/2006/relationships/tags" Target="../tags/tag609.xml"/><Relationship Id="rId312" Type="http://schemas.openxmlformats.org/officeDocument/2006/relationships/tags" Target="../tags/tag639.xml"/><Relationship Id="rId317" Type="http://schemas.openxmlformats.org/officeDocument/2006/relationships/tags" Target="../tags/tag644.xml"/><Relationship Id="rId8" Type="http://schemas.openxmlformats.org/officeDocument/2006/relationships/tags" Target="../tags/tag335.xml"/><Relationship Id="rId51" Type="http://schemas.openxmlformats.org/officeDocument/2006/relationships/tags" Target="../tags/tag378.xml"/><Relationship Id="rId72" Type="http://schemas.openxmlformats.org/officeDocument/2006/relationships/tags" Target="../tags/tag399.xml"/><Relationship Id="rId93" Type="http://schemas.openxmlformats.org/officeDocument/2006/relationships/tags" Target="../tags/tag420.xml"/><Relationship Id="rId98" Type="http://schemas.openxmlformats.org/officeDocument/2006/relationships/tags" Target="../tags/tag425.xml"/><Relationship Id="rId121" Type="http://schemas.openxmlformats.org/officeDocument/2006/relationships/tags" Target="../tags/tag448.xml"/><Relationship Id="rId142" Type="http://schemas.openxmlformats.org/officeDocument/2006/relationships/tags" Target="../tags/tag469.xml"/><Relationship Id="rId163" Type="http://schemas.openxmlformats.org/officeDocument/2006/relationships/tags" Target="../tags/tag490.xml"/><Relationship Id="rId184" Type="http://schemas.openxmlformats.org/officeDocument/2006/relationships/tags" Target="../tags/tag511.xml"/><Relationship Id="rId189" Type="http://schemas.openxmlformats.org/officeDocument/2006/relationships/tags" Target="../tags/tag516.xml"/><Relationship Id="rId219" Type="http://schemas.openxmlformats.org/officeDocument/2006/relationships/tags" Target="../tags/tag546.xml"/><Relationship Id="rId3" Type="http://schemas.openxmlformats.org/officeDocument/2006/relationships/tags" Target="../tags/tag330.xml"/><Relationship Id="rId214" Type="http://schemas.openxmlformats.org/officeDocument/2006/relationships/tags" Target="../tags/tag541.xml"/><Relationship Id="rId230" Type="http://schemas.openxmlformats.org/officeDocument/2006/relationships/tags" Target="../tags/tag557.xml"/><Relationship Id="rId235" Type="http://schemas.openxmlformats.org/officeDocument/2006/relationships/tags" Target="../tags/tag562.xml"/><Relationship Id="rId251" Type="http://schemas.openxmlformats.org/officeDocument/2006/relationships/tags" Target="../tags/tag578.xml"/><Relationship Id="rId256" Type="http://schemas.openxmlformats.org/officeDocument/2006/relationships/tags" Target="../tags/tag583.xml"/><Relationship Id="rId277" Type="http://schemas.openxmlformats.org/officeDocument/2006/relationships/tags" Target="../tags/tag604.xml"/><Relationship Id="rId298" Type="http://schemas.openxmlformats.org/officeDocument/2006/relationships/tags" Target="../tags/tag625.xml"/><Relationship Id="rId25" Type="http://schemas.openxmlformats.org/officeDocument/2006/relationships/tags" Target="../tags/tag352.xml"/><Relationship Id="rId46" Type="http://schemas.openxmlformats.org/officeDocument/2006/relationships/tags" Target="../tags/tag373.xml"/><Relationship Id="rId67" Type="http://schemas.openxmlformats.org/officeDocument/2006/relationships/tags" Target="../tags/tag394.xml"/><Relationship Id="rId116" Type="http://schemas.openxmlformats.org/officeDocument/2006/relationships/tags" Target="../tags/tag443.xml"/><Relationship Id="rId137" Type="http://schemas.openxmlformats.org/officeDocument/2006/relationships/tags" Target="../tags/tag464.xml"/><Relationship Id="rId158" Type="http://schemas.openxmlformats.org/officeDocument/2006/relationships/tags" Target="../tags/tag485.xml"/><Relationship Id="rId272" Type="http://schemas.openxmlformats.org/officeDocument/2006/relationships/tags" Target="../tags/tag599.xml"/><Relationship Id="rId293" Type="http://schemas.openxmlformats.org/officeDocument/2006/relationships/tags" Target="../tags/tag620.xml"/><Relationship Id="rId302" Type="http://schemas.openxmlformats.org/officeDocument/2006/relationships/tags" Target="../tags/tag629.xml"/><Relationship Id="rId307" Type="http://schemas.openxmlformats.org/officeDocument/2006/relationships/tags" Target="../tags/tag634.xml"/><Relationship Id="rId20" Type="http://schemas.openxmlformats.org/officeDocument/2006/relationships/tags" Target="../tags/tag347.xml"/><Relationship Id="rId41" Type="http://schemas.openxmlformats.org/officeDocument/2006/relationships/tags" Target="../tags/tag368.xml"/><Relationship Id="rId62" Type="http://schemas.openxmlformats.org/officeDocument/2006/relationships/tags" Target="../tags/tag389.xml"/><Relationship Id="rId83" Type="http://schemas.openxmlformats.org/officeDocument/2006/relationships/tags" Target="../tags/tag410.xml"/><Relationship Id="rId88" Type="http://schemas.openxmlformats.org/officeDocument/2006/relationships/tags" Target="../tags/tag415.xml"/><Relationship Id="rId111" Type="http://schemas.openxmlformats.org/officeDocument/2006/relationships/tags" Target="../tags/tag438.xml"/><Relationship Id="rId132" Type="http://schemas.openxmlformats.org/officeDocument/2006/relationships/tags" Target="../tags/tag459.xml"/><Relationship Id="rId153" Type="http://schemas.openxmlformats.org/officeDocument/2006/relationships/tags" Target="../tags/tag480.xml"/><Relationship Id="rId174" Type="http://schemas.openxmlformats.org/officeDocument/2006/relationships/tags" Target="../tags/tag501.xml"/><Relationship Id="rId179" Type="http://schemas.openxmlformats.org/officeDocument/2006/relationships/tags" Target="../tags/tag506.xml"/><Relationship Id="rId195" Type="http://schemas.openxmlformats.org/officeDocument/2006/relationships/tags" Target="../tags/tag522.xml"/><Relationship Id="rId209" Type="http://schemas.openxmlformats.org/officeDocument/2006/relationships/tags" Target="../tags/tag536.xml"/><Relationship Id="rId190" Type="http://schemas.openxmlformats.org/officeDocument/2006/relationships/tags" Target="../tags/tag517.xml"/><Relationship Id="rId204" Type="http://schemas.openxmlformats.org/officeDocument/2006/relationships/tags" Target="../tags/tag531.xml"/><Relationship Id="rId220" Type="http://schemas.openxmlformats.org/officeDocument/2006/relationships/tags" Target="../tags/tag547.xml"/><Relationship Id="rId225" Type="http://schemas.openxmlformats.org/officeDocument/2006/relationships/tags" Target="../tags/tag552.xml"/><Relationship Id="rId241" Type="http://schemas.openxmlformats.org/officeDocument/2006/relationships/tags" Target="../tags/tag568.xml"/><Relationship Id="rId246" Type="http://schemas.openxmlformats.org/officeDocument/2006/relationships/tags" Target="../tags/tag573.xml"/><Relationship Id="rId267" Type="http://schemas.openxmlformats.org/officeDocument/2006/relationships/tags" Target="../tags/tag594.xml"/><Relationship Id="rId288" Type="http://schemas.openxmlformats.org/officeDocument/2006/relationships/tags" Target="../tags/tag615.xml"/><Relationship Id="rId15" Type="http://schemas.openxmlformats.org/officeDocument/2006/relationships/tags" Target="../tags/tag342.xml"/><Relationship Id="rId36" Type="http://schemas.openxmlformats.org/officeDocument/2006/relationships/tags" Target="../tags/tag363.xml"/><Relationship Id="rId57" Type="http://schemas.openxmlformats.org/officeDocument/2006/relationships/tags" Target="../tags/tag384.xml"/><Relationship Id="rId106" Type="http://schemas.openxmlformats.org/officeDocument/2006/relationships/tags" Target="../tags/tag433.xml"/><Relationship Id="rId127" Type="http://schemas.openxmlformats.org/officeDocument/2006/relationships/tags" Target="../tags/tag454.xml"/><Relationship Id="rId262" Type="http://schemas.openxmlformats.org/officeDocument/2006/relationships/tags" Target="../tags/tag589.xml"/><Relationship Id="rId283" Type="http://schemas.openxmlformats.org/officeDocument/2006/relationships/tags" Target="../tags/tag610.xml"/><Relationship Id="rId313" Type="http://schemas.openxmlformats.org/officeDocument/2006/relationships/tags" Target="../tags/tag640.xml"/><Relationship Id="rId318" Type="http://schemas.openxmlformats.org/officeDocument/2006/relationships/tags" Target="../tags/tag645.xml"/><Relationship Id="rId10" Type="http://schemas.openxmlformats.org/officeDocument/2006/relationships/tags" Target="../tags/tag337.xml"/><Relationship Id="rId31" Type="http://schemas.openxmlformats.org/officeDocument/2006/relationships/tags" Target="../tags/tag358.xml"/><Relationship Id="rId52" Type="http://schemas.openxmlformats.org/officeDocument/2006/relationships/tags" Target="../tags/tag379.xml"/><Relationship Id="rId73" Type="http://schemas.openxmlformats.org/officeDocument/2006/relationships/tags" Target="../tags/tag400.xml"/><Relationship Id="rId78" Type="http://schemas.openxmlformats.org/officeDocument/2006/relationships/tags" Target="../tags/tag405.xml"/><Relationship Id="rId94" Type="http://schemas.openxmlformats.org/officeDocument/2006/relationships/tags" Target="../tags/tag421.xml"/><Relationship Id="rId99" Type="http://schemas.openxmlformats.org/officeDocument/2006/relationships/tags" Target="../tags/tag426.xml"/><Relationship Id="rId101" Type="http://schemas.openxmlformats.org/officeDocument/2006/relationships/tags" Target="../tags/tag428.xml"/><Relationship Id="rId122" Type="http://schemas.openxmlformats.org/officeDocument/2006/relationships/tags" Target="../tags/tag449.xml"/><Relationship Id="rId143" Type="http://schemas.openxmlformats.org/officeDocument/2006/relationships/tags" Target="../tags/tag470.xml"/><Relationship Id="rId148" Type="http://schemas.openxmlformats.org/officeDocument/2006/relationships/tags" Target="../tags/tag475.xml"/><Relationship Id="rId164" Type="http://schemas.openxmlformats.org/officeDocument/2006/relationships/tags" Target="../tags/tag491.xml"/><Relationship Id="rId169" Type="http://schemas.openxmlformats.org/officeDocument/2006/relationships/tags" Target="../tags/tag496.xml"/><Relationship Id="rId185" Type="http://schemas.openxmlformats.org/officeDocument/2006/relationships/tags" Target="../tags/tag512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80" Type="http://schemas.openxmlformats.org/officeDocument/2006/relationships/tags" Target="../tags/tag507.xml"/><Relationship Id="rId210" Type="http://schemas.openxmlformats.org/officeDocument/2006/relationships/tags" Target="../tags/tag537.xml"/><Relationship Id="rId215" Type="http://schemas.openxmlformats.org/officeDocument/2006/relationships/tags" Target="../tags/tag542.xml"/><Relationship Id="rId236" Type="http://schemas.openxmlformats.org/officeDocument/2006/relationships/tags" Target="../tags/tag563.xml"/><Relationship Id="rId257" Type="http://schemas.openxmlformats.org/officeDocument/2006/relationships/tags" Target="../tags/tag584.xml"/><Relationship Id="rId278" Type="http://schemas.openxmlformats.org/officeDocument/2006/relationships/tags" Target="../tags/tag605.xml"/><Relationship Id="rId26" Type="http://schemas.openxmlformats.org/officeDocument/2006/relationships/tags" Target="../tags/tag353.xml"/><Relationship Id="rId231" Type="http://schemas.openxmlformats.org/officeDocument/2006/relationships/tags" Target="../tags/tag558.xml"/><Relationship Id="rId252" Type="http://schemas.openxmlformats.org/officeDocument/2006/relationships/tags" Target="../tags/tag579.xml"/><Relationship Id="rId273" Type="http://schemas.openxmlformats.org/officeDocument/2006/relationships/tags" Target="../tags/tag600.xml"/><Relationship Id="rId294" Type="http://schemas.openxmlformats.org/officeDocument/2006/relationships/tags" Target="../tags/tag621.xml"/><Relationship Id="rId308" Type="http://schemas.openxmlformats.org/officeDocument/2006/relationships/tags" Target="../tags/tag635.xml"/><Relationship Id="rId47" Type="http://schemas.openxmlformats.org/officeDocument/2006/relationships/tags" Target="../tags/tag374.xml"/><Relationship Id="rId68" Type="http://schemas.openxmlformats.org/officeDocument/2006/relationships/tags" Target="../tags/tag395.xml"/><Relationship Id="rId89" Type="http://schemas.openxmlformats.org/officeDocument/2006/relationships/tags" Target="../tags/tag416.xml"/><Relationship Id="rId112" Type="http://schemas.openxmlformats.org/officeDocument/2006/relationships/tags" Target="../tags/tag439.xml"/><Relationship Id="rId133" Type="http://schemas.openxmlformats.org/officeDocument/2006/relationships/tags" Target="../tags/tag460.xml"/><Relationship Id="rId154" Type="http://schemas.openxmlformats.org/officeDocument/2006/relationships/tags" Target="../tags/tag481.xml"/><Relationship Id="rId175" Type="http://schemas.openxmlformats.org/officeDocument/2006/relationships/tags" Target="../tags/tag502.xml"/><Relationship Id="rId196" Type="http://schemas.openxmlformats.org/officeDocument/2006/relationships/tags" Target="../tags/tag523.xml"/><Relationship Id="rId200" Type="http://schemas.openxmlformats.org/officeDocument/2006/relationships/tags" Target="../tags/tag527.xml"/><Relationship Id="rId16" Type="http://schemas.openxmlformats.org/officeDocument/2006/relationships/tags" Target="../tags/tag343.xml"/><Relationship Id="rId221" Type="http://schemas.openxmlformats.org/officeDocument/2006/relationships/tags" Target="../tags/tag548.xml"/><Relationship Id="rId242" Type="http://schemas.openxmlformats.org/officeDocument/2006/relationships/tags" Target="../tags/tag569.xml"/><Relationship Id="rId263" Type="http://schemas.openxmlformats.org/officeDocument/2006/relationships/tags" Target="../tags/tag590.xml"/><Relationship Id="rId284" Type="http://schemas.openxmlformats.org/officeDocument/2006/relationships/tags" Target="../tags/tag611.xml"/><Relationship Id="rId319" Type="http://schemas.openxmlformats.org/officeDocument/2006/relationships/slideLayout" Target="../slideLayouts/slideLayout1.xml"/><Relationship Id="rId37" Type="http://schemas.openxmlformats.org/officeDocument/2006/relationships/tags" Target="../tags/tag364.xml"/><Relationship Id="rId58" Type="http://schemas.openxmlformats.org/officeDocument/2006/relationships/tags" Target="../tags/tag385.xml"/><Relationship Id="rId79" Type="http://schemas.openxmlformats.org/officeDocument/2006/relationships/tags" Target="../tags/tag406.xml"/><Relationship Id="rId102" Type="http://schemas.openxmlformats.org/officeDocument/2006/relationships/tags" Target="../tags/tag429.xml"/><Relationship Id="rId123" Type="http://schemas.openxmlformats.org/officeDocument/2006/relationships/tags" Target="../tags/tag450.xml"/><Relationship Id="rId144" Type="http://schemas.openxmlformats.org/officeDocument/2006/relationships/tags" Target="../tags/tag471.xml"/><Relationship Id="rId90" Type="http://schemas.openxmlformats.org/officeDocument/2006/relationships/tags" Target="../tags/tag417.xml"/><Relationship Id="rId165" Type="http://schemas.openxmlformats.org/officeDocument/2006/relationships/tags" Target="../tags/tag492.xml"/><Relationship Id="rId186" Type="http://schemas.openxmlformats.org/officeDocument/2006/relationships/tags" Target="../tags/tag513.xml"/><Relationship Id="rId211" Type="http://schemas.openxmlformats.org/officeDocument/2006/relationships/tags" Target="../tags/tag538.xml"/><Relationship Id="rId232" Type="http://schemas.openxmlformats.org/officeDocument/2006/relationships/tags" Target="../tags/tag559.xml"/><Relationship Id="rId253" Type="http://schemas.openxmlformats.org/officeDocument/2006/relationships/tags" Target="../tags/tag580.xml"/><Relationship Id="rId274" Type="http://schemas.openxmlformats.org/officeDocument/2006/relationships/tags" Target="../tags/tag601.xml"/><Relationship Id="rId295" Type="http://schemas.openxmlformats.org/officeDocument/2006/relationships/tags" Target="../tags/tag622.xml"/><Relationship Id="rId309" Type="http://schemas.openxmlformats.org/officeDocument/2006/relationships/tags" Target="../tags/tag636.xml"/><Relationship Id="rId27" Type="http://schemas.openxmlformats.org/officeDocument/2006/relationships/tags" Target="../tags/tag354.xml"/><Relationship Id="rId48" Type="http://schemas.openxmlformats.org/officeDocument/2006/relationships/tags" Target="../tags/tag375.xml"/><Relationship Id="rId69" Type="http://schemas.openxmlformats.org/officeDocument/2006/relationships/tags" Target="../tags/tag396.xml"/><Relationship Id="rId113" Type="http://schemas.openxmlformats.org/officeDocument/2006/relationships/tags" Target="../tags/tag440.xml"/><Relationship Id="rId134" Type="http://schemas.openxmlformats.org/officeDocument/2006/relationships/tags" Target="../tags/tag461.xml"/><Relationship Id="rId80" Type="http://schemas.openxmlformats.org/officeDocument/2006/relationships/tags" Target="../tags/tag407.xml"/><Relationship Id="rId155" Type="http://schemas.openxmlformats.org/officeDocument/2006/relationships/tags" Target="../tags/tag482.xml"/><Relationship Id="rId176" Type="http://schemas.openxmlformats.org/officeDocument/2006/relationships/tags" Target="../tags/tag503.xml"/><Relationship Id="rId197" Type="http://schemas.openxmlformats.org/officeDocument/2006/relationships/tags" Target="../tags/tag524.xml"/><Relationship Id="rId201" Type="http://schemas.openxmlformats.org/officeDocument/2006/relationships/tags" Target="../tags/tag528.xml"/><Relationship Id="rId222" Type="http://schemas.openxmlformats.org/officeDocument/2006/relationships/tags" Target="../tags/tag549.xml"/><Relationship Id="rId243" Type="http://schemas.openxmlformats.org/officeDocument/2006/relationships/tags" Target="../tags/tag570.xml"/><Relationship Id="rId264" Type="http://schemas.openxmlformats.org/officeDocument/2006/relationships/tags" Target="../tags/tag591.xml"/><Relationship Id="rId285" Type="http://schemas.openxmlformats.org/officeDocument/2006/relationships/tags" Target="../tags/tag612.xml"/><Relationship Id="rId17" Type="http://schemas.openxmlformats.org/officeDocument/2006/relationships/tags" Target="../tags/tag344.xml"/><Relationship Id="rId38" Type="http://schemas.openxmlformats.org/officeDocument/2006/relationships/tags" Target="../tags/tag365.xml"/><Relationship Id="rId59" Type="http://schemas.openxmlformats.org/officeDocument/2006/relationships/tags" Target="../tags/tag386.xml"/><Relationship Id="rId103" Type="http://schemas.openxmlformats.org/officeDocument/2006/relationships/tags" Target="../tags/tag430.xml"/><Relationship Id="rId124" Type="http://schemas.openxmlformats.org/officeDocument/2006/relationships/tags" Target="../tags/tag451.xml"/><Relationship Id="rId310" Type="http://schemas.openxmlformats.org/officeDocument/2006/relationships/tags" Target="../tags/tag637.xml"/><Relationship Id="rId70" Type="http://schemas.openxmlformats.org/officeDocument/2006/relationships/tags" Target="../tags/tag397.xml"/><Relationship Id="rId91" Type="http://schemas.openxmlformats.org/officeDocument/2006/relationships/tags" Target="../tags/tag418.xml"/><Relationship Id="rId145" Type="http://schemas.openxmlformats.org/officeDocument/2006/relationships/tags" Target="../tags/tag472.xml"/><Relationship Id="rId166" Type="http://schemas.openxmlformats.org/officeDocument/2006/relationships/tags" Target="../tags/tag493.xml"/><Relationship Id="rId187" Type="http://schemas.openxmlformats.org/officeDocument/2006/relationships/tags" Target="../tags/tag514.xml"/><Relationship Id="rId1" Type="http://schemas.openxmlformats.org/officeDocument/2006/relationships/tags" Target="../tags/tag328.xml"/><Relationship Id="rId212" Type="http://schemas.openxmlformats.org/officeDocument/2006/relationships/tags" Target="../tags/tag539.xml"/><Relationship Id="rId233" Type="http://schemas.openxmlformats.org/officeDocument/2006/relationships/tags" Target="../tags/tag560.xml"/><Relationship Id="rId254" Type="http://schemas.openxmlformats.org/officeDocument/2006/relationships/tags" Target="../tags/tag581.xml"/><Relationship Id="rId28" Type="http://schemas.openxmlformats.org/officeDocument/2006/relationships/tags" Target="../tags/tag355.xml"/><Relationship Id="rId49" Type="http://schemas.openxmlformats.org/officeDocument/2006/relationships/tags" Target="../tags/tag376.xml"/><Relationship Id="rId114" Type="http://schemas.openxmlformats.org/officeDocument/2006/relationships/tags" Target="../tags/tag441.xml"/><Relationship Id="rId275" Type="http://schemas.openxmlformats.org/officeDocument/2006/relationships/tags" Target="../tags/tag602.xml"/><Relationship Id="rId296" Type="http://schemas.openxmlformats.org/officeDocument/2006/relationships/tags" Target="../tags/tag623.xml"/><Relationship Id="rId300" Type="http://schemas.openxmlformats.org/officeDocument/2006/relationships/tags" Target="../tags/tag627.xml"/><Relationship Id="rId60" Type="http://schemas.openxmlformats.org/officeDocument/2006/relationships/tags" Target="../tags/tag387.xml"/><Relationship Id="rId81" Type="http://schemas.openxmlformats.org/officeDocument/2006/relationships/tags" Target="../tags/tag408.xml"/><Relationship Id="rId135" Type="http://schemas.openxmlformats.org/officeDocument/2006/relationships/tags" Target="../tags/tag462.xml"/><Relationship Id="rId156" Type="http://schemas.openxmlformats.org/officeDocument/2006/relationships/tags" Target="../tags/tag483.xml"/><Relationship Id="rId177" Type="http://schemas.openxmlformats.org/officeDocument/2006/relationships/tags" Target="../tags/tag504.xml"/><Relationship Id="rId198" Type="http://schemas.openxmlformats.org/officeDocument/2006/relationships/tags" Target="../tags/tag525.xml"/><Relationship Id="rId202" Type="http://schemas.openxmlformats.org/officeDocument/2006/relationships/tags" Target="../tags/tag529.xml"/><Relationship Id="rId223" Type="http://schemas.openxmlformats.org/officeDocument/2006/relationships/tags" Target="../tags/tag550.xml"/><Relationship Id="rId244" Type="http://schemas.openxmlformats.org/officeDocument/2006/relationships/tags" Target="../tags/tag571.xml"/><Relationship Id="rId18" Type="http://schemas.openxmlformats.org/officeDocument/2006/relationships/tags" Target="../tags/tag345.xml"/><Relationship Id="rId39" Type="http://schemas.openxmlformats.org/officeDocument/2006/relationships/tags" Target="../tags/tag366.xml"/><Relationship Id="rId265" Type="http://schemas.openxmlformats.org/officeDocument/2006/relationships/tags" Target="../tags/tag592.xml"/><Relationship Id="rId286" Type="http://schemas.openxmlformats.org/officeDocument/2006/relationships/tags" Target="../tags/tag613.xml"/><Relationship Id="rId50" Type="http://schemas.openxmlformats.org/officeDocument/2006/relationships/tags" Target="../tags/tag377.xml"/><Relationship Id="rId104" Type="http://schemas.openxmlformats.org/officeDocument/2006/relationships/tags" Target="../tags/tag431.xml"/><Relationship Id="rId125" Type="http://schemas.openxmlformats.org/officeDocument/2006/relationships/tags" Target="../tags/tag452.xml"/><Relationship Id="rId146" Type="http://schemas.openxmlformats.org/officeDocument/2006/relationships/tags" Target="../tags/tag473.xml"/><Relationship Id="rId167" Type="http://schemas.openxmlformats.org/officeDocument/2006/relationships/tags" Target="../tags/tag494.xml"/><Relationship Id="rId188" Type="http://schemas.openxmlformats.org/officeDocument/2006/relationships/tags" Target="../tags/tag515.xml"/><Relationship Id="rId311" Type="http://schemas.openxmlformats.org/officeDocument/2006/relationships/tags" Target="../tags/tag638.xml"/><Relationship Id="rId71" Type="http://schemas.openxmlformats.org/officeDocument/2006/relationships/tags" Target="../tags/tag398.xml"/><Relationship Id="rId92" Type="http://schemas.openxmlformats.org/officeDocument/2006/relationships/tags" Target="../tags/tag419.xml"/><Relationship Id="rId213" Type="http://schemas.openxmlformats.org/officeDocument/2006/relationships/tags" Target="../tags/tag540.xml"/><Relationship Id="rId234" Type="http://schemas.openxmlformats.org/officeDocument/2006/relationships/tags" Target="../tags/tag561.xml"/><Relationship Id="rId2" Type="http://schemas.openxmlformats.org/officeDocument/2006/relationships/tags" Target="../tags/tag329.xml"/><Relationship Id="rId29" Type="http://schemas.openxmlformats.org/officeDocument/2006/relationships/tags" Target="../tags/tag356.xml"/><Relationship Id="rId255" Type="http://schemas.openxmlformats.org/officeDocument/2006/relationships/tags" Target="../tags/tag582.xml"/><Relationship Id="rId276" Type="http://schemas.openxmlformats.org/officeDocument/2006/relationships/tags" Target="../tags/tag603.xml"/><Relationship Id="rId297" Type="http://schemas.openxmlformats.org/officeDocument/2006/relationships/tags" Target="../tags/tag624.xml"/><Relationship Id="rId40" Type="http://schemas.openxmlformats.org/officeDocument/2006/relationships/tags" Target="../tags/tag367.xml"/><Relationship Id="rId115" Type="http://schemas.openxmlformats.org/officeDocument/2006/relationships/tags" Target="../tags/tag442.xml"/><Relationship Id="rId136" Type="http://schemas.openxmlformats.org/officeDocument/2006/relationships/tags" Target="../tags/tag463.xml"/><Relationship Id="rId157" Type="http://schemas.openxmlformats.org/officeDocument/2006/relationships/tags" Target="../tags/tag484.xml"/><Relationship Id="rId178" Type="http://schemas.openxmlformats.org/officeDocument/2006/relationships/tags" Target="../tags/tag505.xml"/><Relationship Id="rId301" Type="http://schemas.openxmlformats.org/officeDocument/2006/relationships/tags" Target="../tags/tag628.xml"/><Relationship Id="rId61" Type="http://schemas.openxmlformats.org/officeDocument/2006/relationships/tags" Target="../tags/tag388.xml"/><Relationship Id="rId82" Type="http://schemas.openxmlformats.org/officeDocument/2006/relationships/tags" Target="../tags/tag409.xml"/><Relationship Id="rId199" Type="http://schemas.openxmlformats.org/officeDocument/2006/relationships/tags" Target="../tags/tag526.xml"/><Relationship Id="rId203" Type="http://schemas.openxmlformats.org/officeDocument/2006/relationships/tags" Target="../tags/tag530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671.xml"/><Relationship Id="rId117" Type="http://schemas.openxmlformats.org/officeDocument/2006/relationships/tags" Target="../tags/tag762.xml"/><Relationship Id="rId21" Type="http://schemas.openxmlformats.org/officeDocument/2006/relationships/tags" Target="../tags/tag666.xml"/><Relationship Id="rId42" Type="http://schemas.openxmlformats.org/officeDocument/2006/relationships/tags" Target="../tags/tag687.xml"/><Relationship Id="rId47" Type="http://schemas.openxmlformats.org/officeDocument/2006/relationships/tags" Target="../tags/tag692.xml"/><Relationship Id="rId63" Type="http://schemas.openxmlformats.org/officeDocument/2006/relationships/tags" Target="../tags/tag708.xml"/><Relationship Id="rId68" Type="http://schemas.openxmlformats.org/officeDocument/2006/relationships/tags" Target="../tags/tag713.xml"/><Relationship Id="rId84" Type="http://schemas.openxmlformats.org/officeDocument/2006/relationships/tags" Target="../tags/tag729.xml"/><Relationship Id="rId89" Type="http://schemas.openxmlformats.org/officeDocument/2006/relationships/tags" Target="../tags/tag734.xml"/><Relationship Id="rId112" Type="http://schemas.openxmlformats.org/officeDocument/2006/relationships/tags" Target="../tags/tag757.xml"/><Relationship Id="rId133" Type="http://schemas.openxmlformats.org/officeDocument/2006/relationships/tags" Target="../tags/tag778.xml"/><Relationship Id="rId138" Type="http://schemas.openxmlformats.org/officeDocument/2006/relationships/tags" Target="../tags/tag783.xml"/><Relationship Id="rId16" Type="http://schemas.openxmlformats.org/officeDocument/2006/relationships/tags" Target="../tags/tag661.xml"/><Relationship Id="rId107" Type="http://schemas.openxmlformats.org/officeDocument/2006/relationships/tags" Target="../tags/tag752.xml"/><Relationship Id="rId11" Type="http://schemas.openxmlformats.org/officeDocument/2006/relationships/tags" Target="../tags/tag656.xml"/><Relationship Id="rId32" Type="http://schemas.openxmlformats.org/officeDocument/2006/relationships/tags" Target="../tags/tag677.xml"/><Relationship Id="rId37" Type="http://schemas.openxmlformats.org/officeDocument/2006/relationships/tags" Target="../tags/tag682.xml"/><Relationship Id="rId53" Type="http://schemas.openxmlformats.org/officeDocument/2006/relationships/tags" Target="../tags/tag698.xml"/><Relationship Id="rId58" Type="http://schemas.openxmlformats.org/officeDocument/2006/relationships/tags" Target="../tags/tag703.xml"/><Relationship Id="rId74" Type="http://schemas.openxmlformats.org/officeDocument/2006/relationships/tags" Target="../tags/tag719.xml"/><Relationship Id="rId79" Type="http://schemas.openxmlformats.org/officeDocument/2006/relationships/tags" Target="../tags/tag724.xml"/><Relationship Id="rId102" Type="http://schemas.openxmlformats.org/officeDocument/2006/relationships/tags" Target="../tags/tag747.xml"/><Relationship Id="rId123" Type="http://schemas.openxmlformats.org/officeDocument/2006/relationships/tags" Target="../tags/tag768.xml"/><Relationship Id="rId128" Type="http://schemas.openxmlformats.org/officeDocument/2006/relationships/tags" Target="../tags/tag773.xml"/><Relationship Id="rId144" Type="http://schemas.openxmlformats.org/officeDocument/2006/relationships/tags" Target="../tags/tag789.xml"/><Relationship Id="rId149" Type="http://schemas.openxmlformats.org/officeDocument/2006/relationships/tags" Target="../tags/tag794.xml"/><Relationship Id="rId5" Type="http://schemas.openxmlformats.org/officeDocument/2006/relationships/tags" Target="../tags/tag650.xml"/><Relationship Id="rId90" Type="http://schemas.openxmlformats.org/officeDocument/2006/relationships/tags" Target="../tags/tag735.xml"/><Relationship Id="rId95" Type="http://schemas.openxmlformats.org/officeDocument/2006/relationships/tags" Target="../tags/tag740.xml"/><Relationship Id="rId22" Type="http://schemas.openxmlformats.org/officeDocument/2006/relationships/tags" Target="../tags/tag667.xml"/><Relationship Id="rId27" Type="http://schemas.openxmlformats.org/officeDocument/2006/relationships/tags" Target="../tags/tag672.xml"/><Relationship Id="rId43" Type="http://schemas.openxmlformats.org/officeDocument/2006/relationships/tags" Target="../tags/tag688.xml"/><Relationship Id="rId48" Type="http://schemas.openxmlformats.org/officeDocument/2006/relationships/tags" Target="../tags/tag693.xml"/><Relationship Id="rId64" Type="http://schemas.openxmlformats.org/officeDocument/2006/relationships/tags" Target="../tags/tag709.xml"/><Relationship Id="rId69" Type="http://schemas.openxmlformats.org/officeDocument/2006/relationships/tags" Target="../tags/tag714.xml"/><Relationship Id="rId113" Type="http://schemas.openxmlformats.org/officeDocument/2006/relationships/tags" Target="../tags/tag758.xml"/><Relationship Id="rId118" Type="http://schemas.openxmlformats.org/officeDocument/2006/relationships/tags" Target="../tags/tag763.xml"/><Relationship Id="rId134" Type="http://schemas.openxmlformats.org/officeDocument/2006/relationships/tags" Target="../tags/tag779.xml"/><Relationship Id="rId139" Type="http://schemas.openxmlformats.org/officeDocument/2006/relationships/tags" Target="../tags/tag784.xml"/><Relationship Id="rId80" Type="http://schemas.openxmlformats.org/officeDocument/2006/relationships/tags" Target="../tags/tag725.xml"/><Relationship Id="rId85" Type="http://schemas.openxmlformats.org/officeDocument/2006/relationships/tags" Target="../tags/tag730.xml"/><Relationship Id="rId150" Type="http://schemas.openxmlformats.org/officeDocument/2006/relationships/slideLayout" Target="../slideLayouts/slideLayout1.xml"/><Relationship Id="rId3" Type="http://schemas.openxmlformats.org/officeDocument/2006/relationships/tags" Target="../tags/tag648.xml"/><Relationship Id="rId12" Type="http://schemas.openxmlformats.org/officeDocument/2006/relationships/tags" Target="../tags/tag657.xml"/><Relationship Id="rId17" Type="http://schemas.openxmlformats.org/officeDocument/2006/relationships/tags" Target="../tags/tag662.xml"/><Relationship Id="rId25" Type="http://schemas.openxmlformats.org/officeDocument/2006/relationships/tags" Target="../tags/tag670.xml"/><Relationship Id="rId33" Type="http://schemas.openxmlformats.org/officeDocument/2006/relationships/tags" Target="../tags/tag678.xml"/><Relationship Id="rId38" Type="http://schemas.openxmlformats.org/officeDocument/2006/relationships/tags" Target="../tags/tag683.xml"/><Relationship Id="rId46" Type="http://schemas.openxmlformats.org/officeDocument/2006/relationships/tags" Target="../tags/tag691.xml"/><Relationship Id="rId59" Type="http://schemas.openxmlformats.org/officeDocument/2006/relationships/tags" Target="../tags/tag704.xml"/><Relationship Id="rId67" Type="http://schemas.openxmlformats.org/officeDocument/2006/relationships/tags" Target="../tags/tag712.xml"/><Relationship Id="rId103" Type="http://schemas.openxmlformats.org/officeDocument/2006/relationships/tags" Target="../tags/tag748.xml"/><Relationship Id="rId108" Type="http://schemas.openxmlformats.org/officeDocument/2006/relationships/tags" Target="../tags/tag753.xml"/><Relationship Id="rId116" Type="http://schemas.openxmlformats.org/officeDocument/2006/relationships/tags" Target="../tags/tag761.xml"/><Relationship Id="rId124" Type="http://schemas.openxmlformats.org/officeDocument/2006/relationships/tags" Target="../tags/tag769.xml"/><Relationship Id="rId129" Type="http://schemas.openxmlformats.org/officeDocument/2006/relationships/tags" Target="../tags/tag774.xml"/><Relationship Id="rId137" Type="http://schemas.openxmlformats.org/officeDocument/2006/relationships/tags" Target="../tags/tag782.xml"/><Relationship Id="rId20" Type="http://schemas.openxmlformats.org/officeDocument/2006/relationships/tags" Target="../tags/tag665.xml"/><Relationship Id="rId41" Type="http://schemas.openxmlformats.org/officeDocument/2006/relationships/tags" Target="../tags/tag686.xml"/><Relationship Id="rId54" Type="http://schemas.openxmlformats.org/officeDocument/2006/relationships/tags" Target="../tags/tag699.xml"/><Relationship Id="rId62" Type="http://schemas.openxmlformats.org/officeDocument/2006/relationships/tags" Target="../tags/tag707.xml"/><Relationship Id="rId70" Type="http://schemas.openxmlformats.org/officeDocument/2006/relationships/tags" Target="../tags/tag715.xml"/><Relationship Id="rId75" Type="http://schemas.openxmlformats.org/officeDocument/2006/relationships/tags" Target="../tags/tag720.xml"/><Relationship Id="rId83" Type="http://schemas.openxmlformats.org/officeDocument/2006/relationships/tags" Target="../tags/tag728.xml"/><Relationship Id="rId88" Type="http://schemas.openxmlformats.org/officeDocument/2006/relationships/tags" Target="../tags/tag733.xml"/><Relationship Id="rId91" Type="http://schemas.openxmlformats.org/officeDocument/2006/relationships/tags" Target="../tags/tag736.xml"/><Relationship Id="rId96" Type="http://schemas.openxmlformats.org/officeDocument/2006/relationships/tags" Target="../tags/tag741.xml"/><Relationship Id="rId111" Type="http://schemas.openxmlformats.org/officeDocument/2006/relationships/tags" Target="../tags/tag756.xml"/><Relationship Id="rId132" Type="http://schemas.openxmlformats.org/officeDocument/2006/relationships/tags" Target="../tags/tag777.xml"/><Relationship Id="rId140" Type="http://schemas.openxmlformats.org/officeDocument/2006/relationships/tags" Target="../tags/tag785.xml"/><Relationship Id="rId145" Type="http://schemas.openxmlformats.org/officeDocument/2006/relationships/tags" Target="../tags/tag790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5" Type="http://schemas.openxmlformats.org/officeDocument/2006/relationships/tags" Target="../tags/tag660.xml"/><Relationship Id="rId23" Type="http://schemas.openxmlformats.org/officeDocument/2006/relationships/tags" Target="../tags/tag668.xml"/><Relationship Id="rId28" Type="http://schemas.openxmlformats.org/officeDocument/2006/relationships/tags" Target="../tags/tag673.xml"/><Relationship Id="rId36" Type="http://schemas.openxmlformats.org/officeDocument/2006/relationships/tags" Target="../tags/tag681.xml"/><Relationship Id="rId49" Type="http://schemas.openxmlformats.org/officeDocument/2006/relationships/tags" Target="../tags/tag694.xml"/><Relationship Id="rId57" Type="http://schemas.openxmlformats.org/officeDocument/2006/relationships/tags" Target="../tags/tag702.xml"/><Relationship Id="rId106" Type="http://schemas.openxmlformats.org/officeDocument/2006/relationships/tags" Target="../tags/tag751.xml"/><Relationship Id="rId114" Type="http://schemas.openxmlformats.org/officeDocument/2006/relationships/tags" Target="../tags/tag759.xml"/><Relationship Id="rId119" Type="http://schemas.openxmlformats.org/officeDocument/2006/relationships/tags" Target="../tags/tag764.xml"/><Relationship Id="rId127" Type="http://schemas.openxmlformats.org/officeDocument/2006/relationships/tags" Target="../tags/tag772.xml"/><Relationship Id="rId10" Type="http://schemas.openxmlformats.org/officeDocument/2006/relationships/tags" Target="../tags/tag655.xml"/><Relationship Id="rId31" Type="http://schemas.openxmlformats.org/officeDocument/2006/relationships/tags" Target="../tags/tag676.xml"/><Relationship Id="rId44" Type="http://schemas.openxmlformats.org/officeDocument/2006/relationships/tags" Target="../tags/tag689.xml"/><Relationship Id="rId52" Type="http://schemas.openxmlformats.org/officeDocument/2006/relationships/tags" Target="../tags/tag697.xml"/><Relationship Id="rId60" Type="http://schemas.openxmlformats.org/officeDocument/2006/relationships/tags" Target="../tags/tag705.xml"/><Relationship Id="rId65" Type="http://schemas.openxmlformats.org/officeDocument/2006/relationships/tags" Target="../tags/tag710.xml"/><Relationship Id="rId73" Type="http://schemas.openxmlformats.org/officeDocument/2006/relationships/tags" Target="../tags/tag718.xml"/><Relationship Id="rId78" Type="http://schemas.openxmlformats.org/officeDocument/2006/relationships/tags" Target="../tags/tag723.xml"/><Relationship Id="rId81" Type="http://schemas.openxmlformats.org/officeDocument/2006/relationships/tags" Target="../tags/tag726.xml"/><Relationship Id="rId86" Type="http://schemas.openxmlformats.org/officeDocument/2006/relationships/tags" Target="../tags/tag731.xml"/><Relationship Id="rId94" Type="http://schemas.openxmlformats.org/officeDocument/2006/relationships/tags" Target="../tags/tag739.xml"/><Relationship Id="rId99" Type="http://schemas.openxmlformats.org/officeDocument/2006/relationships/tags" Target="../tags/tag744.xml"/><Relationship Id="rId101" Type="http://schemas.openxmlformats.org/officeDocument/2006/relationships/tags" Target="../tags/tag746.xml"/><Relationship Id="rId122" Type="http://schemas.openxmlformats.org/officeDocument/2006/relationships/tags" Target="../tags/tag767.xml"/><Relationship Id="rId130" Type="http://schemas.openxmlformats.org/officeDocument/2006/relationships/tags" Target="../tags/tag775.xml"/><Relationship Id="rId135" Type="http://schemas.openxmlformats.org/officeDocument/2006/relationships/tags" Target="../tags/tag780.xml"/><Relationship Id="rId143" Type="http://schemas.openxmlformats.org/officeDocument/2006/relationships/tags" Target="../tags/tag788.xml"/><Relationship Id="rId148" Type="http://schemas.openxmlformats.org/officeDocument/2006/relationships/tags" Target="../tags/tag793.xml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3" Type="http://schemas.openxmlformats.org/officeDocument/2006/relationships/tags" Target="../tags/tag658.xml"/><Relationship Id="rId18" Type="http://schemas.openxmlformats.org/officeDocument/2006/relationships/tags" Target="../tags/tag663.xml"/><Relationship Id="rId39" Type="http://schemas.openxmlformats.org/officeDocument/2006/relationships/tags" Target="../tags/tag684.xml"/><Relationship Id="rId109" Type="http://schemas.openxmlformats.org/officeDocument/2006/relationships/tags" Target="../tags/tag754.xml"/><Relationship Id="rId34" Type="http://schemas.openxmlformats.org/officeDocument/2006/relationships/tags" Target="../tags/tag679.xml"/><Relationship Id="rId50" Type="http://schemas.openxmlformats.org/officeDocument/2006/relationships/tags" Target="../tags/tag695.xml"/><Relationship Id="rId55" Type="http://schemas.openxmlformats.org/officeDocument/2006/relationships/tags" Target="../tags/tag700.xml"/><Relationship Id="rId76" Type="http://schemas.openxmlformats.org/officeDocument/2006/relationships/tags" Target="../tags/tag721.xml"/><Relationship Id="rId97" Type="http://schemas.openxmlformats.org/officeDocument/2006/relationships/tags" Target="../tags/tag742.xml"/><Relationship Id="rId104" Type="http://schemas.openxmlformats.org/officeDocument/2006/relationships/tags" Target="../tags/tag749.xml"/><Relationship Id="rId120" Type="http://schemas.openxmlformats.org/officeDocument/2006/relationships/tags" Target="../tags/tag765.xml"/><Relationship Id="rId125" Type="http://schemas.openxmlformats.org/officeDocument/2006/relationships/tags" Target="../tags/tag770.xml"/><Relationship Id="rId141" Type="http://schemas.openxmlformats.org/officeDocument/2006/relationships/tags" Target="../tags/tag786.xml"/><Relationship Id="rId146" Type="http://schemas.openxmlformats.org/officeDocument/2006/relationships/tags" Target="../tags/tag791.xml"/><Relationship Id="rId7" Type="http://schemas.openxmlformats.org/officeDocument/2006/relationships/tags" Target="../tags/tag652.xml"/><Relationship Id="rId71" Type="http://schemas.openxmlformats.org/officeDocument/2006/relationships/tags" Target="../tags/tag716.xml"/><Relationship Id="rId92" Type="http://schemas.openxmlformats.org/officeDocument/2006/relationships/tags" Target="../tags/tag737.xml"/><Relationship Id="rId2" Type="http://schemas.openxmlformats.org/officeDocument/2006/relationships/tags" Target="../tags/tag647.xml"/><Relationship Id="rId29" Type="http://schemas.openxmlformats.org/officeDocument/2006/relationships/tags" Target="../tags/tag674.xml"/><Relationship Id="rId24" Type="http://schemas.openxmlformats.org/officeDocument/2006/relationships/tags" Target="../tags/tag669.xml"/><Relationship Id="rId40" Type="http://schemas.openxmlformats.org/officeDocument/2006/relationships/tags" Target="../tags/tag685.xml"/><Relationship Id="rId45" Type="http://schemas.openxmlformats.org/officeDocument/2006/relationships/tags" Target="../tags/tag690.xml"/><Relationship Id="rId66" Type="http://schemas.openxmlformats.org/officeDocument/2006/relationships/tags" Target="../tags/tag711.xml"/><Relationship Id="rId87" Type="http://schemas.openxmlformats.org/officeDocument/2006/relationships/tags" Target="../tags/tag732.xml"/><Relationship Id="rId110" Type="http://schemas.openxmlformats.org/officeDocument/2006/relationships/tags" Target="../tags/tag755.xml"/><Relationship Id="rId115" Type="http://schemas.openxmlformats.org/officeDocument/2006/relationships/tags" Target="../tags/tag760.xml"/><Relationship Id="rId131" Type="http://schemas.openxmlformats.org/officeDocument/2006/relationships/tags" Target="../tags/tag776.xml"/><Relationship Id="rId136" Type="http://schemas.openxmlformats.org/officeDocument/2006/relationships/tags" Target="../tags/tag781.xml"/><Relationship Id="rId61" Type="http://schemas.openxmlformats.org/officeDocument/2006/relationships/tags" Target="../tags/tag706.xml"/><Relationship Id="rId82" Type="http://schemas.openxmlformats.org/officeDocument/2006/relationships/tags" Target="../tags/tag727.xml"/><Relationship Id="rId19" Type="http://schemas.openxmlformats.org/officeDocument/2006/relationships/tags" Target="../tags/tag664.xml"/><Relationship Id="rId14" Type="http://schemas.openxmlformats.org/officeDocument/2006/relationships/tags" Target="../tags/tag659.xml"/><Relationship Id="rId30" Type="http://schemas.openxmlformats.org/officeDocument/2006/relationships/tags" Target="../tags/tag675.xml"/><Relationship Id="rId35" Type="http://schemas.openxmlformats.org/officeDocument/2006/relationships/tags" Target="../tags/tag680.xml"/><Relationship Id="rId56" Type="http://schemas.openxmlformats.org/officeDocument/2006/relationships/tags" Target="../tags/tag701.xml"/><Relationship Id="rId77" Type="http://schemas.openxmlformats.org/officeDocument/2006/relationships/tags" Target="../tags/tag722.xml"/><Relationship Id="rId100" Type="http://schemas.openxmlformats.org/officeDocument/2006/relationships/tags" Target="../tags/tag745.xml"/><Relationship Id="rId105" Type="http://schemas.openxmlformats.org/officeDocument/2006/relationships/tags" Target="../tags/tag750.xml"/><Relationship Id="rId126" Type="http://schemas.openxmlformats.org/officeDocument/2006/relationships/tags" Target="../tags/tag771.xml"/><Relationship Id="rId147" Type="http://schemas.openxmlformats.org/officeDocument/2006/relationships/tags" Target="../tags/tag792.xml"/><Relationship Id="rId8" Type="http://schemas.openxmlformats.org/officeDocument/2006/relationships/tags" Target="../tags/tag653.xml"/><Relationship Id="rId51" Type="http://schemas.openxmlformats.org/officeDocument/2006/relationships/tags" Target="../tags/tag696.xml"/><Relationship Id="rId72" Type="http://schemas.openxmlformats.org/officeDocument/2006/relationships/tags" Target="../tags/tag717.xml"/><Relationship Id="rId93" Type="http://schemas.openxmlformats.org/officeDocument/2006/relationships/tags" Target="../tags/tag738.xml"/><Relationship Id="rId98" Type="http://schemas.openxmlformats.org/officeDocument/2006/relationships/tags" Target="../tags/tag743.xml"/><Relationship Id="rId121" Type="http://schemas.openxmlformats.org/officeDocument/2006/relationships/tags" Target="../tags/tag766.xml"/><Relationship Id="rId142" Type="http://schemas.openxmlformats.org/officeDocument/2006/relationships/tags" Target="../tags/tag78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911.xml"/><Relationship Id="rId21" Type="http://schemas.openxmlformats.org/officeDocument/2006/relationships/tags" Target="../tags/tag815.xml"/><Relationship Id="rId42" Type="http://schemas.openxmlformats.org/officeDocument/2006/relationships/tags" Target="../tags/tag836.xml"/><Relationship Id="rId63" Type="http://schemas.openxmlformats.org/officeDocument/2006/relationships/tags" Target="../tags/tag857.xml"/><Relationship Id="rId84" Type="http://schemas.openxmlformats.org/officeDocument/2006/relationships/tags" Target="../tags/tag878.xml"/><Relationship Id="rId138" Type="http://schemas.openxmlformats.org/officeDocument/2006/relationships/tags" Target="../tags/tag932.xml"/><Relationship Id="rId159" Type="http://schemas.openxmlformats.org/officeDocument/2006/relationships/tags" Target="../tags/tag953.xml"/><Relationship Id="rId170" Type="http://schemas.openxmlformats.org/officeDocument/2006/relationships/tags" Target="../tags/tag964.xml"/><Relationship Id="rId191" Type="http://schemas.openxmlformats.org/officeDocument/2006/relationships/tags" Target="../tags/tag985.xml"/><Relationship Id="rId196" Type="http://schemas.openxmlformats.org/officeDocument/2006/relationships/tags" Target="../tags/tag990.xml"/><Relationship Id="rId200" Type="http://schemas.openxmlformats.org/officeDocument/2006/relationships/tags" Target="../tags/tag994.xml"/><Relationship Id="rId16" Type="http://schemas.openxmlformats.org/officeDocument/2006/relationships/tags" Target="../tags/tag810.xml"/><Relationship Id="rId107" Type="http://schemas.openxmlformats.org/officeDocument/2006/relationships/tags" Target="../tags/tag901.xml"/><Relationship Id="rId11" Type="http://schemas.openxmlformats.org/officeDocument/2006/relationships/tags" Target="../tags/tag805.xml"/><Relationship Id="rId32" Type="http://schemas.openxmlformats.org/officeDocument/2006/relationships/tags" Target="../tags/tag826.xml"/><Relationship Id="rId37" Type="http://schemas.openxmlformats.org/officeDocument/2006/relationships/tags" Target="../tags/tag831.xml"/><Relationship Id="rId53" Type="http://schemas.openxmlformats.org/officeDocument/2006/relationships/tags" Target="../tags/tag847.xml"/><Relationship Id="rId58" Type="http://schemas.openxmlformats.org/officeDocument/2006/relationships/tags" Target="../tags/tag852.xml"/><Relationship Id="rId74" Type="http://schemas.openxmlformats.org/officeDocument/2006/relationships/tags" Target="../tags/tag868.xml"/><Relationship Id="rId79" Type="http://schemas.openxmlformats.org/officeDocument/2006/relationships/tags" Target="../tags/tag873.xml"/><Relationship Id="rId102" Type="http://schemas.openxmlformats.org/officeDocument/2006/relationships/tags" Target="../tags/tag896.xml"/><Relationship Id="rId123" Type="http://schemas.openxmlformats.org/officeDocument/2006/relationships/tags" Target="../tags/tag917.xml"/><Relationship Id="rId128" Type="http://schemas.openxmlformats.org/officeDocument/2006/relationships/tags" Target="../tags/tag922.xml"/><Relationship Id="rId144" Type="http://schemas.openxmlformats.org/officeDocument/2006/relationships/tags" Target="../tags/tag938.xml"/><Relationship Id="rId149" Type="http://schemas.openxmlformats.org/officeDocument/2006/relationships/tags" Target="../tags/tag943.xml"/><Relationship Id="rId5" Type="http://schemas.openxmlformats.org/officeDocument/2006/relationships/tags" Target="../tags/tag799.xml"/><Relationship Id="rId90" Type="http://schemas.openxmlformats.org/officeDocument/2006/relationships/tags" Target="../tags/tag884.xml"/><Relationship Id="rId95" Type="http://schemas.openxmlformats.org/officeDocument/2006/relationships/tags" Target="../tags/tag889.xml"/><Relationship Id="rId160" Type="http://schemas.openxmlformats.org/officeDocument/2006/relationships/tags" Target="../tags/tag954.xml"/><Relationship Id="rId165" Type="http://schemas.openxmlformats.org/officeDocument/2006/relationships/tags" Target="../tags/tag959.xml"/><Relationship Id="rId181" Type="http://schemas.openxmlformats.org/officeDocument/2006/relationships/tags" Target="../tags/tag975.xml"/><Relationship Id="rId186" Type="http://schemas.openxmlformats.org/officeDocument/2006/relationships/tags" Target="../tags/tag980.xml"/><Relationship Id="rId22" Type="http://schemas.openxmlformats.org/officeDocument/2006/relationships/tags" Target="../tags/tag816.xml"/><Relationship Id="rId27" Type="http://schemas.openxmlformats.org/officeDocument/2006/relationships/tags" Target="../tags/tag821.xml"/><Relationship Id="rId43" Type="http://schemas.openxmlformats.org/officeDocument/2006/relationships/tags" Target="../tags/tag837.xml"/><Relationship Id="rId48" Type="http://schemas.openxmlformats.org/officeDocument/2006/relationships/tags" Target="../tags/tag842.xml"/><Relationship Id="rId64" Type="http://schemas.openxmlformats.org/officeDocument/2006/relationships/tags" Target="../tags/tag858.xml"/><Relationship Id="rId69" Type="http://schemas.openxmlformats.org/officeDocument/2006/relationships/tags" Target="../tags/tag863.xml"/><Relationship Id="rId113" Type="http://schemas.openxmlformats.org/officeDocument/2006/relationships/tags" Target="../tags/tag907.xml"/><Relationship Id="rId118" Type="http://schemas.openxmlformats.org/officeDocument/2006/relationships/tags" Target="../tags/tag912.xml"/><Relationship Id="rId134" Type="http://schemas.openxmlformats.org/officeDocument/2006/relationships/tags" Target="../tags/tag928.xml"/><Relationship Id="rId139" Type="http://schemas.openxmlformats.org/officeDocument/2006/relationships/tags" Target="../tags/tag933.xml"/><Relationship Id="rId80" Type="http://schemas.openxmlformats.org/officeDocument/2006/relationships/tags" Target="../tags/tag874.xml"/><Relationship Id="rId85" Type="http://schemas.openxmlformats.org/officeDocument/2006/relationships/tags" Target="../tags/tag879.xml"/><Relationship Id="rId150" Type="http://schemas.openxmlformats.org/officeDocument/2006/relationships/tags" Target="../tags/tag944.xml"/><Relationship Id="rId155" Type="http://schemas.openxmlformats.org/officeDocument/2006/relationships/tags" Target="../tags/tag949.xml"/><Relationship Id="rId171" Type="http://schemas.openxmlformats.org/officeDocument/2006/relationships/tags" Target="../tags/tag965.xml"/><Relationship Id="rId176" Type="http://schemas.openxmlformats.org/officeDocument/2006/relationships/tags" Target="../tags/tag970.xml"/><Relationship Id="rId192" Type="http://schemas.openxmlformats.org/officeDocument/2006/relationships/tags" Target="../tags/tag986.xml"/><Relationship Id="rId197" Type="http://schemas.openxmlformats.org/officeDocument/2006/relationships/tags" Target="../tags/tag991.xml"/><Relationship Id="rId201" Type="http://schemas.openxmlformats.org/officeDocument/2006/relationships/tags" Target="../tags/tag995.xml"/><Relationship Id="rId12" Type="http://schemas.openxmlformats.org/officeDocument/2006/relationships/tags" Target="../tags/tag806.xml"/><Relationship Id="rId17" Type="http://schemas.openxmlformats.org/officeDocument/2006/relationships/tags" Target="../tags/tag811.xml"/><Relationship Id="rId33" Type="http://schemas.openxmlformats.org/officeDocument/2006/relationships/tags" Target="../tags/tag827.xml"/><Relationship Id="rId38" Type="http://schemas.openxmlformats.org/officeDocument/2006/relationships/tags" Target="../tags/tag832.xml"/><Relationship Id="rId59" Type="http://schemas.openxmlformats.org/officeDocument/2006/relationships/tags" Target="../tags/tag853.xml"/><Relationship Id="rId103" Type="http://schemas.openxmlformats.org/officeDocument/2006/relationships/tags" Target="../tags/tag897.xml"/><Relationship Id="rId108" Type="http://schemas.openxmlformats.org/officeDocument/2006/relationships/tags" Target="../tags/tag902.xml"/><Relationship Id="rId124" Type="http://schemas.openxmlformats.org/officeDocument/2006/relationships/tags" Target="../tags/tag918.xml"/><Relationship Id="rId129" Type="http://schemas.openxmlformats.org/officeDocument/2006/relationships/tags" Target="../tags/tag923.xml"/><Relationship Id="rId54" Type="http://schemas.openxmlformats.org/officeDocument/2006/relationships/tags" Target="../tags/tag848.xml"/><Relationship Id="rId70" Type="http://schemas.openxmlformats.org/officeDocument/2006/relationships/tags" Target="../tags/tag864.xml"/><Relationship Id="rId75" Type="http://schemas.openxmlformats.org/officeDocument/2006/relationships/tags" Target="../tags/tag869.xml"/><Relationship Id="rId91" Type="http://schemas.openxmlformats.org/officeDocument/2006/relationships/tags" Target="../tags/tag885.xml"/><Relationship Id="rId96" Type="http://schemas.openxmlformats.org/officeDocument/2006/relationships/tags" Target="../tags/tag890.xml"/><Relationship Id="rId140" Type="http://schemas.openxmlformats.org/officeDocument/2006/relationships/tags" Target="../tags/tag934.xml"/><Relationship Id="rId145" Type="http://schemas.openxmlformats.org/officeDocument/2006/relationships/tags" Target="../tags/tag939.xml"/><Relationship Id="rId161" Type="http://schemas.openxmlformats.org/officeDocument/2006/relationships/tags" Target="../tags/tag955.xml"/><Relationship Id="rId166" Type="http://schemas.openxmlformats.org/officeDocument/2006/relationships/tags" Target="../tags/tag960.xml"/><Relationship Id="rId182" Type="http://schemas.openxmlformats.org/officeDocument/2006/relationships/tags" Target="../tags/tag976.xml"/><Relationship Id="rId187" Type="http://schemas.openxmlformats.org/officeDocument/2006/relationships/tags" Target="../tags/tag981.xml"/><Relationship Id="rId1" Type="http://schemas.openxmlformats.org/officeDocument/2006/relationships/tags" Target="../tags/tag795.xml"/><Relationship Id="rId6" Type="http://schemas.openxmlformats.org/officeDocument/2006/relationships/tags" Target="../tags/tag800.xml"/><Relationship Id="rId23" Type="http://schemas.openxmlformats.org/officeDocument/2006/relationships/tags" Target="../tags/tag817.xml"/><Relationship Id="rId28" Type="http://schemas.openxmlformats.org/officeDocument/2006/relationships/tags" Target="../tags/tag822.xml"/><Relationship Id="rId49" Type="http://schemas.openxmlformats.org/officeDocument/2006/relationships/tags" Target="../tags/tag843.xml"/><Relationship Id="rId114" Type="http://schemas.openxmlformats.org/officeDocument/2006/relationships/tags" Target="../tags/tag908.xml"/><Relationship Id="rId119" Type="http://schemas.openxmlformats.org/officeDocument/2006/relationships/tags" Target="../tags/tag913.xml"/><Relationship Id="rId44" Type="http://schemas.openxmlformats.org/officeDocument/2006/relationships/tags" Target="../tags/tag838.xml"/><Relationship Id="rId60" Type="http://schemas.openxmlformats.org/officeDocument/2006/relationships/tags" Target="../tags/tag854.xml"/><Relationship Id="rId65" Type="http://schemas.openxmlformats.org/officeDocument/2006/relationships/tags" Target="../tags/tag859.xml"/><Relationship Id="rId81" Type="http://schemas.openxmlformats.org/officeDocument/2006/relationships/tags" Target="../tags/tag875.xml"/><Relationship Id="rId86" Type="http://schemas.openxmlformats.org/officeDocument/2006/relationships/tags" Target="../tags/tag880.xml"/><Relationship Id="rId130" Type="http://schemas.openxmlformats.org/officeDocument/2006/relationships/tags" Target="../tags/tag924.xml"/><Relationship Id="rId135" Type="http://schemas.openxmlformats.org/officeDocument/2006/relationships/tags" Target="../tags/tag929.xml"/><Relationship Id="rId151" Type="http://schemas.openxmlformats.org/officeDocument/2006/relationships/tags" Target="../tags/tag945.xml"/><Relationship Id="rId156" Type="http://schemas.openxmlformats.org/officeDocument/2006/relationships/tags" Target="../tags/tag950.xml"/><Relationship Id="rId177" Type="http://schemas.openxmlformats.org/officeDocument/2006/relationships/tags" Target="../tags/tag971.xml"/><Relationship Id="rId198" Type="http://schemas.openxmlformats.org/officeDocument/2006/relationships/tags" Target="../tags/tag992.xml"/><Relationship Id="rId172" Type="http://schemas.openxmlformats.org/officeDocument/2006/relationships/tags" Target="../tags/tag966.xml"/><Relationship Id="rId193" Type="http://schemas.openxmlformats.org/officeDocument/2006/relationships/tags" Target="../tags/tag987.xml"/><Relationship Id="rId202" Type="http://schemas.openxmlformats.org/officeDocument/2006/relationships/tags" Target="../tags/tag996.xml"/><Relationship Id="rId13" Type="http://schemas.openxmlformats.org/officeDocument/2006/relationships/tags" Target="../tags/tag807.xml"/><Relationship Id="rId18" Type="http://schemas.openxmlformats.org/officeDocument/2006/relationships/tags" Target="../tags/tag812.xml"/><Relationship Id="rId39" Type="http://schemas.openxmlformats.org/officeDocument/2006/relationships/tags" Target="../tags/tag833.xml"/><Relationship Id="rId109" Type="http://schemas.openxmlformats.org/officeDocument/2006/relationships/tags" Target="../tags/tag903.xml"/><Relationship Id="rId34" Type="http://schemas.openxmlformats.org/officeDocument/2006/relationships/tags" Target="../tags/tag828.xml"/><Relationship Id="rId50" Type="http://schemas.openxmlformats.org/officeDocument/2006/relationships/tags" Target="../tags/tag844.xml"/><Relationship Id="rId55" Type="http://schemas.openxmlformats.org/officeDocument/2006/relationships/tags" Target="../tags/tag849.xml"/><Relationship Id="rId76" Type="http://schemas.openxmlformats.org/officeDocument/2006/relationships/tags" Target="../tags/tag870.xml"/><Relationship Id="rId97" Type="http://schemas.openxmlformats.org/officeDocument/2006/relationships/tags" Target="../tags/tag891.xml"/><Relationship Id="rId104" Type="http://schemas.openxmlformats.org/officeDocument/2006/relationships/tags" Target="../tags/tag898.xml"/><Relationship Id="rId120" Type="http://schemas.openxmlformats.org/officeDocument/2006/relationships/tags" Target="../tags/tag914.xml"/><Relationship Id="rId125" Type="http://schemas.openxmlformats.org/officeDocument/2006/relationships/tags" Target="../tags/tag919.xml"/><Relationship Id="rId141" Type="http://schemas.openxmlformats.org/officeDocument/2006/relationships/tags" Target="../tags/tag935.xml"/><Relationship Id="rId146" Type="http://schemas.openxmlformats.org/officeDocument/2006/relationships/tags" Target="../tags/tag940.xml"/><Relationship Id="rId167" Type="http://schemas.openxmlformats.org/officeDocument/2006/relationships/tags" Target="../tags/tag961.xml"/><Relationship Id="rId188" Type="http://schemas.openxmlformats.org/officeDocument/2006/relationships/tags" Target="../tags/tag982.xml"/><Relationship Id="rId7" Type="http://schemas.openxmlformats.org/officeDocument/2006/relationships/tags" Target="../tags/tag801.xml"/><Relationship Id="rId71" Type="http://schemas.openxmlformats.org/officeDocument/2006/relationships/tags" Target="../tags/tag865.xml"/><Relationship Id="rId92" Type="http://schemas.openxmlformats.org/officeDocument/2006/relationships/tags" Target="../tags/tag886.xml"/><Relationship Id="rId162" Type="http://schemas.openxmlformats.org/officeDocument/2006/relationships/tags" Target="../tags/tag956.xml"/><Relationship Id="rId183" Type="http://schemas.openxmlformats.org/officeDocument/2006/relationships/tags" Target="../tags/tag977.xml"/><Relationship Id="rId2" Type="http://schemas.openxmlformats.org/officeDocument/2006/relationships/tags" Target="../tags/tag796.xml"/><Relationship Id="rId29" Type="http://schemas.openxmlformats.org/officeDocument/2006/relationships/tags" Target="../tags/tag823.xml"/><Relationship Id="rId24" Type="http://schemas.openxmlformats.org/officeDocument/2006/relationships/tags" Target="../tags/tag818.xml"/><Relationship Id="rId40" Type="http://schemas.openxmlformats.org/officeDocument/2006/relationships/tags" Target="../tags/tag834.xml"/><Relationship Id="rId45" Type="http://schemas.openxmlformats.org/officeDocument/2006/relationships/tags" Target="../tags/tag839.xml"/><Relationship Id="rId66" Type="http://schemas.openxmlformats.org/officeDocument/2006/relationships/tags" Target="../tags/tag860.xml"/><Relationship Id="rId87" Type="http://schemas.openxmlformats.org/officeDocument/2006/relationships/tags" Target="../tags/tag881.xml"/><Relationship Id="rId110" Type="http://schemas.openxmlformats.org/officeDocument/2006/relationships/tags" Target="../tags/tag904.xml"/><Relationship Id="rId115" Type="http://schemas.openxmlformats.org/officeDocument/2006/relationships/tags" Target="../tags/tag909.xml"/><Relationship Id="rId131" Type="http://schemas.openxmlformats.org/officeDocument/2006/relationships/tags" Target="../tags/tag925.xml"/><Relationship Id="rId136" Type="http://schemas.openxmlformats.org/officeDocument/2006/relationships/tags" Target="../tags/tag930.xml"/><Relationship Id="rId157" Type="http://schemas.openxmlformats.org/officeDocument/2006/relationships/tags" Target="../tags/tag951.xml"/><Relationship Id="rId178" Type="http://schemas.openxmlformats.org/officeDocument/2006/relationships/tags" Target="../tags/tag972.xml"/><Relationship Id="rId61" Type="http://schemas.openxmlformats.org/officeDocument/2006/relationships/tags" Target="../tags/tag855.xml"/><Relationship Id="rId82" Type="http://schemas.openxmlformats.org/officeDocument/2006/relationships/tags" Target="../tags/tag876.xml"/><Relationship Id="rId152" Type="http://schemas.openxmlformats.org/officeDocument/2006/relationships/tags" Target="../tags/tag946.xml"/><Relationship Id="rId173" Type="http://schemas.openxmlformats.org/officeDocument/2006/relationships/tags" Target="../tags/tag967.xml"/><Relationship Id="rId194" Type="http://schemas.openxmlformats.org/officeDocument/2006/relationships/tags" Target="../tags/tag988.xml"/><Relationship Id="rId199" Type="http://schemas.openxmlformats.org/officeDocument/2006/relationships/tags" Target="../tags/tag993.xml"/><Relationship Id="rId203" Type="http://schemas.openxmlformats.org/officeDocument/2006/relationships/slideLayout" Target="../slideLayouts/slideLayout1.xml"/><Relationship Id="rId19" Type="http://schemas.openxmlformats.org/officeDocument/2006/relationships/tags" Target="../tags/tag813.xml"/><Relationship Id="rId14" Type="http://schemas.openxmlformats.org/officeDocument/2006/relationships/tags" Target="../tags/tag808.xml"/><Relationship Id="rId30" Type="http://schemas.openxmlformats.org/officeDocument/2006/relationships/tags" Target="../tags/tag824.xml"/><Relationship Id="rId35" Type="http://schemas.openxmlformats.org/officeDocument/2006/relationships/tags" Target="../tags/tag829.xml"/><Relationship Id="rId56" Type="http://schemas.openxmlformats.org/officeDocument/2006/relationships/tags" Target="../tags/tag850.xml"/><Relationship Id="rId77" Type="http://schemas.openxmlformats.org/officeDocument/2006/relationships/tags" Target="../tags/tag871.xml"/><Relationship Id="rId100" Type="http://schemas.openxmlformats.org/officeDocument/2006/relationships/tags" Target="../tags/tag894.xml"/><Relationship Id="rId105" Type="http://schemas.openxmlformats.org/officeDocument/2006/relationships/tags" Target="../tags/tag899.xml"/><Relationship Id="rId126" Type="http://schemas.openxmlformats.org/officeDocument/2006/relationships/tags" Target="../tags/tag920.xml"/><Relationship Id="rId147" Type="http://schemas.openxmlformats.org/officeDocument/2006/relationships/tags" Target="../tags/tag941.xml"/><Relationship Id="rId168" Type="http://schemas.openxmlformats.org/officeDocument/2006/relationships/tags" Target="../tags/tag962.xml"/><Relationship Id="rId8" Type="http://schemas.openxmlformats.org/officeDocument/2006/relationships/tags" Target="../tags/tag802.xml"/><Relationship Id="rId51" Type="http://schemas.openxmlformats.org/officeDocument/2006/relationships/tags" Target="../tags/tag845.xml"/><Relationship Id="rId72" Type="http://schemas.openxmlformats.org/officeDocument/2006/relationships/tags" Target="../tags/tag866.xml"/><Relationship Id="rId93" Type="http://schemas.openxmlformats.org/officeDocument/2006/relationships/tags" Target="../tags/tag887.xml"/><Relationship Id="rId98" Type="http://schemas.openxmlformats.org/officeDocument/2006/relationships/tags" Target="../tags/tag892.xml"/><Relationship Id="rId121" Type="http://schemas.openxmlformats.org/officeDocument/2006/relationships/tags" Target="../tags/tag915.xml"/><Relationship Id="rId142" Type="http://schemas.openxmlformats.org/officeDocument/2006/relationships/tags" Target="../tags/tag936.xml"/><Relationship Id="rId163" Type="http://schemas.openxmlformats.org/officeDocument/2006/relationships/tags" Target="../tags/tag957.xml"/><Relationship Id="rId184" Type="http://schemas.openxmlformats.org/officeDocument/2006/relationships/tags" Target="../tags/tag978.xml"/><Relationship Id="rId189" Type="http://schemas.openxmlformats.org/officeDocument/2006/relationships/tags" Target="../tags/tag983.xml"/><Relationship Id="rId3" Type="http://schemas.openxmlformats.org/officeDocument/2006/relationships/tags" Target="../tags/tag797.xml"/><Relationship Id="rId25" Type="http://schemas.openxmlformats.org/officeDocument/2006/relationships/tags" Target="../tags/tag819.xml"/><Relationship Id="rId46" Type="http://schemas.openxmlformats.org/officeDocument/2006/relationships/tags" Target="../tags/tag840.xml"/><Relationship Id="rId67" Type="http://schemas.openxmlformats.org/officeDocument/2006/relationships/tags" Target="../tags/tag861.xml"/><Relationship Id="rId116" Type="http://schemas.openxmlformats.org/officeDocument/2006/relationships/tags" Target="../tags/tag910.xml"/><Relationship Id="rId137" Type="http://schemas.openxmlformats.org/officeDocument/2006/relationships/tags" Target="../tags/tag931.xml"/><Relationship Id="rId158" Type="http://schemas.openxmlformats.org/officeDocument/2006/relationships/tags" Target="../tags/tag952.xml"/><Relationship Id="rId20" Type="http://schemas.openxmlformats.org/officeDocument/2006/relationships/tags" Target="../tags/tag814.xml"/><Relationship Id="rId41" Type="http://schemas.openxmlformats.org/officeDocument/2006/relationships/tags" Target="../tags/tag835.xml"/><Relationship Id="rId62" Type="http://schemas.openxmlformats.org/officeDocument/2006/relationships/tags" Target="../tags/tag856.xml"/><Relationship Id="rId83" Type="http://schemas.openxmlformats.org/officeDocument/2006/relationships/tags" Target="../tags/tag877.xml"/><Relationship Id="rId88" Type="http://schemas.openxmlformats.org/officeDocument/2006/relationships/tags" Target="../tags/tag882.xml"/><Relationship Id="rId111" Type="http://schemas.openxmlformats.org/officeDocument/2006/relationships/tags" Target="../tags/tag905.xml"/><Relationship Id="rId132" Type="http://schemas.openxmlformats.org/officeDocument/2006/relationships/tags" Target="../tags/tag926.xml"/><Relationship Id="rId153" Type="http://schemas.openxmlformats.org/officeDocument/2006/relationships/tags" Target="../tags/tag947.xml"/><Relationship Id="rId174" Type="http://schemas.openxmlformats.org/officeDocument/2006/relationships/tags" Target="../tags/tag968.xml"/><Relationship Id="rId179" Type="http://schemas.openxmlformats.org/officeDocument/2006/relationships/tags" Target="../tags/tag973.xml"/><Relationship Id="rId195" Type="http://schemas.openxmlformats.org/officeDocument/2006/relationships/tags" Target="../tags/tag989.xml"/><Relationship Id="rId190" Type="http://schemas.openxmlformats.org/officeDocument/2006/relationships/tags" Target="../tags/tag984.xml"/><Relationship Id="rId15" Type="http://schemas.openxmlformats.org/officeDocument/2006/relationships/tags" Target="../tags/tag809.xml"/><Relationship Id="rId36" Type="http://schemas.openxmlformats.org/officeDocument/2006/relationships/tags" Target="../tags/tag830.xml"/><Relationship Id="rId57" Type="http://schemas.openxmlformats.org/officeDocument/2006/relationships/tags" Target="../tags/tag851.xml"/><Relationship Id="rId106" Type="http://schemas.openxmlformats.org/officeDocument/2006/relationships/tags" Target="../tags/tag900.xml"/><Relationship Id="rId127" Type="http://schemas.openxmlformats.org/officeDocument/2006/relationships/tags" Target="../tags/tag921.xml"/><Relationship Id="rId10" Type="http://schemas.openxmlformats.org/officeDocument/2006/relationships/tags" Target="../tags/tag804.xml"/><Relationship Id="rId31" Type="http://schemas.openxmlformats.org/officeDocument/2006/relationships/tags" Target="../tags/tag825.xml"/><Relationship Id="rId52" Type="http://schemas.openxmlformats.org/officeDocument/2006/relationships/tags" Target="../tags/tag846.xml"/><Relationship Id="rId73" Type="http://schemas.openxmlformats.org/officeDocument/2006/relationships/tags" Target="../tags/tag867.xml"/><Relationship Id="rId78" Type="http://schemas.openxmlformats.org/officeDocument/2006/relationships/tags" Target="../tags/tag872.xml"/><Relationship Id="rId94" Type="http://schemas.openxmlformats.org/officeDocument/2006/relationships/tags" Target="../tags/tag888.xml"/><Relationship Id="rId99" Type="http://schemas.openxmlformats.org/officeDocument/2006/relationships/tags" Target="../tags/tag893.xml"/><Relationship Id="rId101" Type="http://schemas.openxmlformats.org/officeDocument/2006/relationships/tags" Target="../tags/tag895.xml"/><Relationship Id="rId122" Type="http://schemas.openxmlformats.org/officeDocument/2006/relationships/tags" Target="../tags/tag916.xml"/><Relationship Id="rId143" Type="http://schemas.openxmlformats.org/officeDocument/2006/relationships/tags" Target="../tags/tag937.xml"/><Relationship Id="rId148" Type="http://schemas.openxmlformats.org/officeDocument/2006/relationships/tags" Target="../tags/tag942.xml"/><Relationship Id="rId164" Type="http://schemas.openxmlformats.org/officeDocument/2006/relationships/tags" Target="../tags/tag958.xml"/><Relationship Id="rId169" Type="http://schemas.openxmlformats.org/officeDocument/2006/relationships/tags" Target="../tags/tag963.xml"/><Relationship Id="rId185" Type="http://schemas.openxmlformats.org/officeDocument/2006/relationships/tags" Target="../tags/tag979.xml"/><Relationship Id="rId4" Type="http://schemas.openxmlformats.org/officeDocument/2006/relationships/tags" Target="../tags/tag798.xml"/><Relationship Id="rId9" Type="http://schemas.openxmlformats.org/officeDocument/2006/relationships/tags" Target="../tags/tag803.xml"/><Relationship Id="rId180" Type="http://schemas.openxmlformats.org/officeDocument/2006/relationships/tags" Target="../tags/tag974.xml"/><Relationship Id="rId26" Type="http://schemas.openxmlformats.org/officeDocument/2006/relationships/tags" Target="../tags/tag820.xml"/><Relationship Id="rId47" Type="http://schemas.openxmlformats.org/officeDocument/2006/relationships/tags" Target="../tags/tag841.xml"/><Relationship Id="rId68" Type="http://schemas.openxmlformats.org/officeDocument/2006/relationships/tags" Target="../tags/tag862.xml"/><Relationship Id="rId89" Type="http://schemas.openxmlformats.org/officeDocument/2006/relationships/tags" Target="../tags/tag883.xml"/><Relationship Id="rId112" Type="http://schemas.openxmlformats.org/officeDocument/2006/relationships/tags" Target="../tags/tag906.xml"/><Relationship Id="rId133" Type="http://schemas.openxmlformats.org/officeDocument/2006/relationships/tags" Target="../tags/tag927.xml"/><Relationship Id="rId154" Type="http://schemas.openxmlformats.org/officeDocument/2006/relationships/tags" Target="../tags/tag948.xml"/><Relationship Id="rId175" Type="http://schemas.openxmlformats.org/officeDocument/2006/relationships/tags" Target="../tags/tag96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009.xml"/><Relationship Id="rId18" Type="http://schemas.openxmlformats.org/officeDocument/2006/relationships/tags" Target="../tags/tag1014.xml"/><Relationship Id="rId26" Type="http://schemas.openxmlformats.org/officeDocument/2006/relationships/tags" Target="../tags/tag1022.xml"/><Relationship Id="rId39" Type="http://schemas.openxmlformats.org/officeDocument/2006/relationships/tags" Target="../tags/tag1035.xml"/><Relationship Id="rId21" Type="http://schemas.openxmlformats.org/officeDocument/2006/relationships/tags" Target="../tags/tag1017.xml"/><Relationship Id="rId34" Type="http://schemas.openxmlformats.org/officeDocument/2006/relationships/tags" Target="../tags/tag1030.xml"/><Relationship Id="rId42" Type="http://schemas.openxmlformats.org/officeDocument/2006/relationships/tags" Target="../tags/tag1038.xml"/><Relationship Id="rId47" Type="http://schemas.openxmlformats.org/officeDocument/2006/relationships/tags" Target="../tags/tag1043.xml"/><Relationship Id="rId50" Type="http://schemas.openxmlformats.org/officeDocument/2006/relationships/tags" Target="../tags/tag1046.xml"/><Relationship Id="rId55" Type="http://schemas.openxmlformats.org/officeDocument/2006/relationships/tags" Target="../tags/tag1051.xml"/><Relationship Id="rId63" Type="http://schemas.openxmlformats.org/officeDocument/2006/relationships/tags" Target="../tags/tag1059.xml"/><Relationship Id="rId68" Type="http://schemas.openxmlformats.org/officeDocument/2006/relationships/tags" Target="../tags/tag1064.xml"/><Relationship Id="rId76" Type="http://schemas.openxmlformats.org/officeDocument/2006/relationships/tags" Target="../tags/tag1072.xml"/><Relationship Id="rId7" Type="http://schemas.openxmlformats.org/officeDocument/2006/relationships/tags" Target="../tags/tag1003.xml"/><Relationship Id="rId71" Type="http://schemas.openxmlformats.org/officeDocument/2006/relationships/tags" Target="../tags/tag1067.xml"/><Relationship Id="rId2" Type="http://schemas.openxmlformats.org/officeDocument/2006/relationships/tags" Target="../tags/tag998.xml"/><Relationship Id="rId16" Type="http://schemas.openxmlformats.org/officeDocument/2006/relationships/tags" Target="../tags/tag1012.xml"/><Relationship Id="rId29" Type="http://schemas.openxmlformats.org/officeDocument/2006/relationships/tags" Target="../tags/tag1025.xml"/><Relationship Id="rId11" Type="http://schemas.openxmlformats.org/officeDocument/2006/relationships/tags" Target="../tags/tag1007.xml"/><Relationship Id="rId24" Type="http://schemas.openxmlformats.org/officeDocument/2006/relationships/tags" Target="../tags/tag1020.xml"/><Relationship Id="rId32" Type="http://schemas.openxmlformats.org/officeDocument/2006/relationships/tags" Target="../tags/tag1028.xml"/><Relationship Id="rId37" Type="http://schemas.openxmlformats.org/officeDocument/2006/relationships/tags" Target="../tags/tag1033.xml"/><Relationship Id="rId40" Type="http://schemas.openxmlformats.org/officeDocument/2006/relationships/tags" Target="../tags/tag1036.xml"/><Relationship Id="rId45" Type="http://schemas.openxmlformats.org/officeDocument/2006/relationships/tags" Target="../tags/tag1041.xml"/><Relationship Id="rId53" Type="http://schemas.openxmlformats.org/officeDocument/2006/relationships/tags" Target="../tags/tag1049.xml"/><Relationship Id="rId58" Type="http://schemas.openxmlformats.org/officeDocument/2006/relationships/tags" Target="../tags/tag1054.xml"/><Relationship Id="rId66" Type="http://schemas.openxmlformats.org/officeDocument/2006/relationships/tags" Target="../tags/tag1062.xml"/><Relationship Id="rId74" Type="http://schemas.openxmlformats.org/officeDocument/2006/relationships/tags" Target="../tags/tag1070.xml"/><Relationship Id="rId5" Type="http://schemas.openxmlformats.org/officeDocument/2006/relationships/tags" Target="../tags/tag1001.xml"/><Relationship Id="rId15" Type="http://schemas.openxmlformats.org/officeDocument/2006/relationships/tags" Target="../tags/tag1011.xml"/><Relationship Id="rId23" Type="http://schemas.openxmlformats.org/officeDocument/2006/relationships/tags" Target="../tags/tag1019.xml"/><Relationship Id="rId28" Type="http://schemas.openxmlformats.org/officeDocument/2006/relationships/tags" Target="../tags/tag1024.xml"/><Relationship Id="rId36" Type="http://schemas.openxmlformats.org/officeDocument/2006/relationships/tags" Target="../tags/tag1032.xml"/><Relationship Id="rId49" Type="http://schemas.openxmlformats.org/officeDocument/2006/relationships/tags" Target="../tags/tag1045.xml"/><Relationship Id="rId57" Type="http://schemas.openxmlformats.org/officeDocument/2006/relationships/tags" Target="../tags/tag1053.xml"/><Relationship Id="rId61" Type="http://schemas.openxmlformats.org/officeDocument/2006/relationships/tags" Target="../tags/tag1057.xml"/><Relationship Id="rId10" Type="http://schemas.openxmlformats.org/officeDocument/2006/relationships/tags" Target="../tags/tag1006.xml"/><Relationship Id="rId19" Type="http://schemas.openxmlformats.org/officeDocument/2006/relationships/tags" Target="../tags/tag1015.xml"/><Relationship Id="rId31" Type="http://schemas.openxmlformats.org/officeDocument/2006/relationships/tags" Target="../tags/tag1027.xml"/><Relationship Id="rId44" Type="http://schemas.openxmlformats.org/officeDocument/2006/relationships/tags" Target="../tags/tag1040.xml"/><Relationship Id="rId52" Type="http://schemas.openxmlformats.org/officeDocument/2006/relationships/tags" Target="../tags/tag1048.xml"/><Relationship Id="rId60" Type="http://schemas.openxmlformats.org/officeDocument/2006/relationships/tags" Target="../tags/tag1056.xml"/><Relationship Id="rId65" Type="http://schemas.openxmlformats.org/officeDocument/2006/relationships/tags" Target="../tags/tag1061.xml"/><Relationship Id="rId73" Type="http://schemas.openxmlformats.org/officeDocument/2006/relationships/tags" Target="../tags/tag1069.xml"/><Relationship Id="rId4" Type="http://schemas.openxmlformats.org/officeDocument/2006/relationships/tags" Target="../tags/tag1000.xml"/><Relationship Id="rId9" Type="http://schemas.openxmlformats.org/officeDocument/2006/relationships/tags" Target="../tags/tag1005.xml"/><Relationship Id="rId14" Type="http://schemas.openxmlformats.org/officeDocument/2006/relationships/tags" Target="../tags/tag1010.xml"/><Relationship Id="rId22" Type="http://schemas.openxmlformats.org/officeDocument/2006/relationships/tags" Target="../tags/tag1018.xml"/><Relationship Id="rId27" Type="http://schemas.openxmlformats.org/officeDocument/2006/relationships/tags" Target="../tags/tag1023.xml"/><Relationship Id="rId30" Type="http://schemas.openxmlformats.org/officeDocument/2006/relationships/tags" Target="../tags/tag1026.xml"/><Relationship Id="rId35" Type="http://schemas.openxmlformats.org/officeDocument/2006/relationships/tags" Target="../tags/tag1031.xml"/><Relationship Id="rId43" Type="http://schemas.openxmlformats.org/officeDocument/2006/relationships/tags" Target="../tags/tag1039.xml"/><Relationship Id="rId48" Type="http://schemas.openxmlformats.org/officeDocument/2006/relationships/tags" Target="../tags/tag1044.xml"/><Relationship Id="rId56" Type="http://schemas.openxmlformats.org/officeDocument/2006/relationships/tags" Target="../tags/tag1052.xml"/><Relationship Id="rId64" Type="http://schemas.openxmlformats.org/officeDocument/2006/relationships/tags" Target="../tags/tag1060.xml"/><Relationship Id="rId69" Type="http://schemas.openxmlformats.org/officeDocument/2006/relationships/tags" Target="../tags/tag1065.xml"/><Relationship Id="rId77" Type="http://schemas.openxmlformats.org/officeDocument/2006/relationships/slideLayout" Target="../slideLayouts/slideLayout1.xml"/><Relationship Id="rId8" Type="http://schemas.openxmlformats.org/officeDocument/2006/relationships/tags" Target="../tags/tag1004.xml"/><Relationship Id="rId51" Type="http://schemas.openxmlformats.org/officeDocument/2006/relationships/tags" Target="../tags/tag1047.xml"/><Relationship Id="rId72" Type="http://schemas.openxmlformats.org/officeDocument/2006/relationships/tags" Target="../tags/tag1068.xml"/><Relationship Id="rId3" Type="http://schemas.openxmlformats.org/officeDocument/2006/relationships/tags" Target="../tags/tag999.xml"/><Relationship Id="rId12" Type="http://schemas.openxmlformats.org/officeDocument/2006/relationships/tags" Target="../tags/tag1008.xml"/><Relationship Id="rId17" Type="http://schemas.openxmlformats.org/officeDocument/2006/relationships/tags" Target="../tags/tag1013.xml"/><Relationship Id="rId25" Type="http://schemas.openxmlformats.org/officeDocument/2006/relationships/tags" Target="../tags/tag1021.xml"/><Relationship Id="rId33" Type="http://schemas.openxmlformats.org/officeDocument/2006/relationships/tags" Target="../tags/tag1029.xml"/><Relationship Id="rId38" Type="http://schemas.openxmlformats.org/officeDocument/2006/relationships/tags" Target="../tags/tag1034.xml"/><Relationship Id="rId46" Type="http://schemas.openxmlformats.org/officeDocument/2006/relationships/tags" Target="../tags/tag1042.xml"/><Relationship Id="rId59" Type="http://schemas.openxmlformats.org/officeDocument/2006/relationships/tags" Target="../tags/tag1055.xml"/><Relationship Id="rId67" Type="http://schemas.openxmlformats.org/officeDocument/2006/relationships/tags" Target="../tags/tag1063.xml"/><Relationship Id="rId20" Type="http://schemas.openxmlformats.org/officeDocument/2006/relationships/tags" Target="../tags/tag1016.xml"/><Relationship Id="rId41" Type="http://schemas.openxmlformats.org/officeDocument/2006/relationships/tags" Target="../tags/tag1037.xml"/><Relationship Id="rId54" Type="http://schemas.openxmlformats.org/officeDocument/2006/relationships/tags" Target="../tags/tag1050.xml"/><Relationship Id="rId62" Type="http://schemas.openxmlformats.org/officeDocument/2006/relationships/tags" Target="../tags/tag1058.xml"/><Relationship Id="rId70" Type="http://schemas.openxmlformats.org/officeDocument/2006/relationships/tags" Target="../tags/tag1066.xml"/><Relationship Id="rId75" Type="http://schemas.openxmlformats.org/officeDocument/2006/relationships/tags" Target="../tags/tag1071.xml"/><Relationship Id="rId1" Type="http://schemas.openxmlformats.org/officeDocument/2006/relationships/tags" Target="../tags/tag997.xml"/><Relationship Id="rId6" Type="http://schemas.openxmlformats.org/officeDocument/2006/relationships/tags" Target="../tags/tag100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189.xml"/><Relationship Id="rId299" Type="http://schemas.openxmlformats.org/officeDocument/2006/relationships/tags" Target="../tags/tag1371.xml"/><Relationship Id="rId303" Type="http://schemas.openxmlformats.org/officeDocument/2006/relationships/tags" Target="../tags/tag1375.xml"/><Relationship Id="rId21" Type="http://schemas.openxmlformats.org/officeDocument/2006/relationships/tags" Target="../tags/tag1093.xml"/><Relationship Id="rId42" Type="http://schemas.openxmlformats.org/officeDocument/2006/relationships/tags" Target="../tags/tag1114.xml"/><Relationship Id="rId63" Type="http://schemas.openxmlformats.org/officeDocument/2006/relationships/tags" Target="../tags/tag1135.xml"/><Relationship Id="rId84" Type="http://schemas.openxmlformats.org/officeDocument/2006/relationships/tags" Target="../tags/tag1156.xml"/><Relationship Id="rId138" Type="http://schemas.openxmlformats.org/officeDocument/2006/relationships/tags" Target="../tags/tag1210.xml"/><Relationship Id="rId159" Type="http://schemas.openxmlformats.org/officeDocument/2006/relationships/tags" Target="../tags/tag1231.xml"/><Relationship Id="rId324" Type="http://schemas.openxmlformats.org/officeDocument/2006/relationships/tags" Target="../tags/tag1396.xml"/><Relationship Id="rId170" Type="http://schemas.openxmlformats.org/officeDocument/2006/relationships/tags" Target="../tags/tag1242.xml"/><Relationship Id="rId191" Type="http://schemas.openxmlformats.org/officeDocument/2006/relationships/tags" Target="../tags/tag1263.xml"/><Relationship Id="rId205" Type="http://schemas.openxmlformats.org/officeDocument/2006/relationships/tags" Target="../tags/tag1277.xml"/><Relationship Id="rId226" Type="http://schemas.openxmlformats.org/officeDocument/2006/relationships/tags" Target="../tags/tag1298.xml"/><Relationship Id="rId247" Type="http://schemas.openxmlformats.org/officeDocument/2006/relationships/tags" Target="../tags/tag1319.xml"/><Relationship Id="rId107" Type="http://schemas.openxmlformats.org/officeDocument/2006/relationships/tags" Target="../tags/tag1179.xml"/><Relationship Id="rId268" Type="http://schemas.openxmlformats.org/officeDocument/2006/relationships/tags" Target="../tags/tag1340.xml"/><Relationship Id="rId289" Type="http://schemas.openxmlformats.org/officeDocument/2006/relationships/tags" Target="../tags/tag1361.xml"/><Relationship Id="rId11" Type="http://schemas.openxmlformats.org/officeDocument/2006/relationships/tags" Target="../tags/tag1083.xml"/><Relationship Id="rId32" Type="http://schemas.openxmlformats.org/officeDocument/2006/relationships/tags" Target="../tags/tag1104.xml"/><Relationship Id="rId53" Type="http://schemas.openxmlformats.org/officeDocument/2006/relationships/tags" Target="../tags/tag1125.xml"/><Relationship Id="rId74" Type="http://schemas.openxmlformats.org/officeDocument/2006/relationships/tags" Target="../tags/tag1146.xml"/><Relationship Id="rId128" Type="http://schemas.openxmlformats.org/officeDocument/2006/relationships/tags" Target="../tags/tag1200.xml"/><Relationship Id="rId149" Type="http://schemas.openxmlformats.org/officeDocument/2006/relationships/tags" Target="../tags/tag1221.xml"/><Relationship Id="rId314" Type="http://schemas.openxmlformats.org/officeDocument/2006/relationships/tags" Target="../tags/tag1386.xml"/><Relationship Id="rId5" Type="http://schemas.openxmlformats.org/officeDocument/2006/relationships/tags" Target="../tags/tag1077.xml"/><Relationship Id="rId95" Type="http://schemas.openxmlformats.org/officeDocument/2006/relationships/tags" Target="../tags/tag1167.xml"/><Relationship Id="rId160" Type="http://schemas.openxmlformats.org/officeDocument/2006/relationships/tags" Target="../tags/tag1232.xml"/><Relationship Id="rId181" Type="http://schemas.openxmlformats.org/officeDocument/2006/relationships/tags" Target="../tags/tag1253.xml"/><Relationship Id="rId216" Type="http://schemas.openxmlformats.org/officeDocument/2006/relationships/tags" Target="../tags/tag1288.xml"/><Relationship Id="rId237" Type="http://schemas.openxmlformats.org/officeDocument/2006/relationships/tags" Target="../tags/tag1309.xml"/><Relationship Id="rId258" Type="http://schemas.openxmlformats.org/officeDocument/2006/relationships/tags" Target="../tags/tag1330.xml"/><Relationship Id="rId279" Type="http://schemas.openxmlformats.org/officeDocument/2006/relationships/tags" Target="../tags/tag1351.xml"/><Relationship Id="rId22" Type="http://schemas.openxmlformats.org/officeDocument/2006/relationships/tags" Target="../tags/tag1094.xml"/><Relationship Id="rId43" Type="http://schemas.openxmlformats.org/officeDocument/2006/relationships/tags" Target="../tags/tag1115.xml"/><Relationship Id="rId64" Type="http://schemas.openxmlformats.org/officeDocument/2006/relationships/tags" Target="../tags/tag1136.xml"/><Relationship Id="rId118" Type="http://schemas.openxmlformats.org/officeDocument/2006/relationships/tags" Target="../tags/tag1190.xml"/><Relationship Id="rId139" Type="http://schemas.openxmlformats.org/officeDocument/2006/relationships/tags" Target="../tags/tag1211.xml"/><Relationship Id="rId290" Type="http://schemas.openxmlformats.org/officeDocument/2006/relationships/tags" Target="../tags/tag1362.xml"/><Relationship Id="rId304" Type="http://schemas.openxmlformats.org/officeDocument/2006/relationships/tags" Target="../tags/tag1376.xml"/><Relationship Id="rId325" Type="http://schemas.openxmlformats.org/officeDocument/2006/relationships/tags" Target="../tags/tag1397.xml"/><Relationship Id="rId85" Type="http://schemas.openxmlformats.org/officeDocument/2006/relationships/tags" Target="../tags/tag1157.xml"/><Relationship Id="rId150" Type="http://schemas.openxmlformats.org/officeDocument/2006/relationships/tags" Target="../tags/tag1222.xml"/><Relationship Id="rId171" Type="http://schemas.openxmlformats.org/officeDocument/2006/relationships/tags" Target="../tags/tag1243.xml"/><Relationship Id="rId192" Type="http://schemas.openxmlformats.org/officeDocument/2006/relationships/tags" Target="../tags/tag1264.xml"/><Relationship Id="rId206" Type="http://schemas.openxmlformats.org/officeDocument/2006/relationships/tags" Target="../tags/tag1278.xml"/><Relationship Id="rId227" Type="http://schemas.openxmlformats.org/officeDocument/2006/relationships/tags" Target="../tags/tag1299.xml"/><Relationship Id="rId248" Type="http://schemas.openxmlformats.org/officeDocument/2006/relationships/tags" Target="../tags/tag1320.xml"/><Relationship Id="rId269" Type="http://schemas.openxmlformats.org/officeDocument/2006/relationships/tags" Target="../tags/tag1341.xml"/><Relationship Id="rId12" Type="http://schemas.openxmlformats.org/officeDocument/2006/relationships/tags" Target="../tags/tag1084.xml"/><Relationship Id="rId33" Type="http://schemas.openxmlformats.org/officeDocument/2006/relationships/tags" Target="../tags/tag1105.xml"/><Relationship Id="rId108" Type="http://schemas.openxmlformats.org/officeDocument/2006/relationships/tags" Target="../tags/tag1180.xml"/><Relationship Id="rId129" Type="http://schemas.openxmlformats.org/officeDocument/2006/relationships/tags" Target="../tags/tag1201.xml"/><Relationship Id="rId280" Type="http://schemas.openxmlformats.org/officeDocument/2006/relationships/tags" Target="../tags/tag1352.xml"/><Relationship Id="rId315" Type="http://schemas.openxmlformats.org/officeDocument/2006/relationships/tags" Target="../tags/tag1387.xml"/><Relationship Id="rId54" Type="http://schemas.openxmlformats.org/officeDocument/2006/relationships/tags" Target="../tags/tag1126.xml"/><Relationship Id="rId75" Type="http://schemas.openxmlformats.org/officeDocument/2006/relationships/tags" Target="../tags/tag1147.xml"/><Relationship Id="rId96" Type="http://schemas.openxmlformats.org/officeDocument/2006/relationships/tags" Target="../tags/tag1168.xml"/><Relationship Id="rId140" Type="http://schemas.openxmlformats.org/officeDocument/2006/relationships/tags" Target="../tags/tag1212.xml"/><Relationship Id="rId161" Type="http://schemas.openxmlformats.org/officeDocument/2006/relationships/tags" Target="../tags/tag1233.xml"/><Relationship Id="rId182" Type="http://schemas.openxmlformats.org/officeDocument/2006/relationships/tags" Target="../tags/tag1254.xml"/><Relationship Id="rId217" Type="http://schemas.openxmlformats.org/officeDocument/2006/relationships/tags" Target="../tags/tag1289.xml"/><Relationship Id="rId6" Type="http://schemas.openxmlformats.org/officeDocument/2006/relationships/tags" Target="../tags/tag1078.xml"/><Relationship Id="rId238" Type="http://schemas.openxmlformats.org/officeDocument/2006/relationships/tags" Target="../tags/tag1310.xml"/><Relationship Id="rId259" Type="http://schemas.openxmlformats.org/officeDocument/2006/relationships/tags" Target="../tags/tag1331.xml"/><Relationship Id="rId23" Type="http://schemas.openxmlformats.org/officeDocument/2006/relationships/tags" Target="../tags/tag1095.xml"/><Relationship Id="rId119" Type="http://schemas.openxmlformats.org/officeDocument/2006/relationships/tags" Target="../tags/tag1191.xml"/><Relationship Id="rId270" Type="http://schemas.openxmlformats.org/officeDocument/2006/relationships/tags" Target="../tags/tag1342.xml"/><Relationship Id="rId291" Type="http://schemas.openxmlformats.org/officeDocument/2006/relationships/tags" Target="../tags/tag1363.xml"/><Relationship Id="rId305" Type="http://schemas.openxmlformats.org/officeDocument/2006/relationships/tags" Target="../tags/tag1377.xml"/><Relationship Id="rId326" Type="http://schemas.openxmlformats.org/officeDocument/2006/relationships/tags" Target="../tags/tag1398.xml"/><Relationship Id="rId44" Type="http://schemas.openxmlformats.org/officeDocument/2006/relationships/tags" Target="../tags/tag1116.xml"/><Relationship Id="rId65" Type="http://schemas.openxmlformats.org/officeDocument/2006/relationships/tags" Target="../tags/tag1137.xml"/><Relationship Id="rId86" Type="http://schemas.openxmlformats.org/officeDocument/2006/relationships/tags" Target="../tags/tag1158.xml"/><Relationship Id="rId130" Type="http://schemas.openxmlformats.org/officeDocument/2006/relationships/tags" Target="../tags/tag1202.xml"/><Relationship Id="rId151" Type="http://schemas.openxmlformats.org/officeDocument/2006/relationships/tags" Target="../tags/tag1223.xml"/><Relationship Id="rId172" Type="http://schemas.openxmlformats.org/officeDocument/2006/relationships/tags" Target="../tags/tag1244.xml"/><Relationship Id="rId193" Type="http://schemas.openxmlformats.org/officeDocument/2006/relationships/tags" Target="../tags/tag1265.xml"/><Relationship Id="rId207" Type="http://schemas.openxmlformats.org/officeDocument/2006/relationships/tags" Target="../tags/tag1279.xml"/><Relationship Id="rId228" Type="http://schemas.openxmlformats.org/officeDocument/2006/relationships/tags" Target="../tags/tag1300.xml"/><Relationship Id="rId249" Type="http://schemas.openxmlformats.org/officeDocument/2006/relationships/tags" Target="../tags/tag1321.xml"/><Relationship Id="rId13" Type="http://schemas.openxmlformats.org/officeDocument/2006/relationships/tags" Target="../tags/tag1085.xml"/><Relationship Id="rId109" Type="http://schemas.openxmlformats.org/officeDocument/2006/relationships/tags" Target="../tags/tag1181.xml"/><Relationship Id="rId260" Type="http://schemas.openxmlformats.org/officeDocument/2006/relationships/tags" Target="../tags/tag1332.xml"/><Relationship Id="rId281" Type="http://schemas.openxmlformats.org/officeDocument/2006/relationships/tags" Target="../tags/tag1353.xml"/><Relationship Id="rId316" Type="http://schemas.openxmlformats.org/officeDocument/2006/relationships/tags" Target="../tags/tag1388.xml"/><Relationship Id="rId34" Type="http://schemas.openxmlformats.org/officeDocument/2006/relationships/tags" Target="../tags/tag1106.xml"/><Relationship Id="rId55" Type="http://schemas.openxmlformats.org/officeDocument/2006/relationships/tags" Target="../tags/tag1127.xml"/><Relationship Id="rId76" Type="http://schemas.openxmlformats.org/officeDocument/2006/relationships/tags" Target="../tags/tag1148.xml"/><Relationship Id="rId97" Type="http://schemas.openxmlformats.org/officeDocument/2006/relationships/tags" Target="../tags/tag1169.xml"/><Relationship Id="rId120" Type="http://schemas.openxmlformats.org/officeDocument/2006/relationships/tags" Target="../tags/tag1192.xml"/><Relationship Id="rId141" Type="http://schemas.openxmlformats.org/officeDocument/2006/relationships/tags" Target="../tags/tag1213.xml"/><Relationship Id="rId7" Type="http://schemas.openxmlformats.org/officeDocument/2006/relationships/tags" Target="../tags/tag1079.xml"/><Relationship Id="rId162" Type="http://schemas.openxmlformats.org/officeDocument/2006/relationships/tags" Target="../tags/tag1234.xml"/><Relationship Id="rId183" Type="http://schemas.openxmlformats.org/officeDocument/2006/relationships/tags" Target="../tags/tag1255.xml"/><Relationship Id="rId218" Type="http://schemas.openxmlformats.org/officeDocument/2006/relationships/tags" Target="../tags/tag1290.xml"/><Relationship Id="rId239" Type="http://schemas.openxmlformats.org/officeDocument/2006/relationships/tags" Target="../tags/tag1311.xml"/><Relationship Id="rId250" Type="http://schemas.openxmlformats.org/officeDocument/2006/relationships/tags" Target="../tags/tag1322.xml"/><Relationship Id="rId271" Type="http://schemas.openxmlformats.org/officeDocument/2006/relationships/tags" Target="../tags/tag1343.xml"/><Relationship Id="rId292" Type="http://schemas.openxmlformats.org/officeDocument/2006/relationships/tags" Target="../tags/tag1364.xml"/><Relationship Id="rId306" Type="http://schemas.openxmlformats.org/officeDocument/2006/relationships/tags" Target="../tags/tag1378.xml"/><Relationship Id="rId24" Type="http://schemas.openxmlformats.org/officeDocument/2006/relationships/tags" Target="../tags/tag1096.xml"/><Relationship Id="rId45" Type="http://schemas.openxmlformats.org/officeDocument/2006/relationships/tags" Target="../tags/tag1117.xml"/><Relationship Id="rId66" Type="http://schemas.openxmlformats.org/officeDocument/2006/relationships/tags" Target="../tags/tag1138.xml"/><Relationship Id="rId87" Type="http://schemas.openxmlformats.org/officeDocument/2006/relationships/tags" Target="../tags/tag1159.xml"/><Relationship Id="rId110" Type="http://schemas.openxmlformats.org/officeDocument/2006/relationships/tags" Target="../tags/tag1182.xml"/><Relationship Id="rId131" Type="http://schemas.openxmlformats.org/officeDocument/2006/relationships/tags" Target="../tags/tag1203.xml"/><Relationship Id="rId327" Type="http://schemas.openxmlformats.org/officeDocument/2006/relationships/slideLayout" Target="../slideLayouts/slideLayout1.xml"/><Relationship Id="rId152" Type="http://schemas.openxmlformats.org/officeDocument/2006/relationships/tags" Target="../tags/tag1224.xml"/><Relationship Id="rId173" Type="http://schemas.openxmlformats.org/officeDocument/2006/relationships/tags" Target="../tags/tag1245.xml"/><Relationship Id="rId194" Type="http://schemas.openxmlformats.org/officeDocument/2006/relationships/tags" Target="../tags/tag1266.xml"/><Relationship Id="rId208" Type="http://schemas.openxmlformats.org/officeDocument/2006/relationships/tags" Target="../tags/tag1280.xml"/><Relationship Id="rId229" Type="http://schemas.openxmlformats.org/officeDocument/2006/relationships/tags" Target="../tags/tag1301.xml"/><Relationship Id="rId240" Type="http://schemas.openxmlformats.org/officeDocument/2006/relationships/tags" Target="../tags/tag1312.xml"/><Relationship Id="rId261" Type="http://schemas.openxmlformats.org/officeDocument/2006/relationships/tags" Target="../tags/tag1333.xml"/><Relationship Id="rId14" Type="http://schemas.openxmlformats.org/officeDocument/2006/relationships/tags" Target="../tags/tag1086.xml"/><Relationship Id="rId30" Type="http://schemas.openxmlformats.org/officeDocument/2006/relationships/tags" Target="../tags/tag1102.xml"/><Relationship Id="rId35" Type="http://schemas.openxmlformats.org/officeDocument/2006/relationships/tags" Target="../tags/tag1107.xml"/><Relationship Id="rId56" Type="http://schemas.openxmlformats.org/officeDocument/2006/relationships/tags" Target="../tags/tag1128.xml"/><Relationship Id="rId77" Type="http://schemas.openxmlformats.org/officeDocument/2006/relationships/tags" Target="../tags/tag1149.xml"/><Relationship Id="rId100" Type="http://schemas.openxmlformats.org/officeDocument/2006/relationships/tags" Target="../tags/tag1172.xml"/><Relationship Id="rId105" Type="http://schemas.openxmlformats.org/officeDocument/2006/relationships/tags" Target="../tags/tag1177.xml"/><Relationship Id="rId126" Type="http://schemas.openxmlformats.org/officeDocument/2006/relationships/tags" Target="../tags/tag1198.xml"/><Relationship Id="rId147" Type="http://schemas.openxmlformats.org/officeDocument/2006/relationships/tags" Target="../tags/tag1219.xml"/><Relationship Id="rId168" Type="http://schemas.openxmlformats.org/officeDocument/2006/relationships/tags" Target="../tags/tag1240.xml"/><Relationship Id="rId282" Type="http://schemas.openxmlformats.org/officeDocument/2006/relationships/tags" Target="../tags/tag1354.xml"/><Relationship Id="rId312" Type="http://schemas.openxmlformats.org/officeDocument/2006/relationships/tags" Target="../tags/tag1384.xml"/><Relationship Id="rId317" Type="http://schemas.openxmlformats.org/officeDocument/2006/relationships/tags" Target="../tags/tag1389.xml"/><Relationship Id="rId8" Type="http://schemas.openxmlformats.org/officeDocument/2006/relationships/tags" Target="../tags/tag1080.xml"/><Relationship Id="rId51" Type="http://schemas.openxmlformats.org/officeDocument/2006/relationships/tags" Target="../tags/tag1123.xml"/><Relationship Id="rId72" Type="http://schemas.openxmlformats.org/officeDocument/2006/relationships/tags" Target="../tags/tag1144.xml"/><Relationship Id="rId93" Type="http://schemas.openxmlformats.org/officeDocument/2006/relationships/tags" Target="../tags/tag1165.xml"/><Relationship Id="rId98" Type="http://schemas.openxmlformats.org/officeDocument/2006/relationships/tags" Target="../tags/tag1170.xml"/><Relationship Id="rId121" Type="http://schemas.openxmlformats.org/officeDocument/2006/relationships/tags" Target="../tags/tag1193.xml"/><Relationship Id="rId142" Type="http://schemas.openxmlformats.org/officeDocument/2006/relationships/tags" Target="../tags/tag1214.xml"/><Relationship Id="rId163" Type="http://schemas.openxmlformats.org/officeDocument/2006/relationships/tags" Target="../tags/tag1235.xml"/><Relationship Id="rId184" Type="http://schemas.openxmlformats.org/officeDocument/2006/relationships/tags" Target="../tags/tag1256.xml"/><Relationship Id="rId189" Type="http://schemas.openxmlformats.org/officeDocument/2006/relationships/tags" Target="../tags/tag1261.xml"/><Relationship Id="rId219" Type="http://schemas.openxmlformats.org/officeDocument/2006/relationships/tags" Target="../tags/tag1291.xml"/><Relationship Id="rId3" Type="http://schemas.openxmlformats.org/officeDocument/2006/relationships/tags" Target="../tags/tag1075.xml"/><Relationship Id="rId214" Type="http://schemas.openxmlformats.org/officeDocument/2006/relationships/tags" Target="../tags/tag1286.xml"/><Relationship Id="rId230" Type="http://schemas.openxmlformats.org/officeDocument/2006/relationships/tags" Target="../tags/tag1302.xml"/><Relationship Id="rId235" Type="http://schemas.openxmlformats.org/officeDocument/2006/relationships/tags" Target="../tags/tag1307.xml"/><Relationship Id="rId251" Type="http://schemas.openxmlformats.org/officeDocument/2006/relationships/tags" Target="../tags/tag1323.xml"/><Relationship Id="rId256" Type="http://schemas.openxmlformats.org/officeDocument/2006/relationships/tags" Target="../tags/tag1328.xml"/><Relationship Id="rId277" Type="http://schemas.openxmlformats.org/officeDocument/2006/relationships/tags" Target="../tags/tag1349.xml"/><Relationship Id="rId298" Type="http://schemas.openxmlformats.org/officeDocument/2006/relationships/tags" Target="../tags/tag1370.xml"/><Relationship Id="rId25" Type="http://schemas.openxmlformats.org/officeDocument/2006/relationships/tags" Target="../tags/tag1097.xml"/><Relationship Id="rId46" Type="http://schemas.openxmlformats.org/officeDocument/2006/relationships/tags" Target="../tags/tag1118.xml"/><Relationship Id="rId67" Type="http://schemas.openxmlformats.org/officeDocument/2006/relationships/tags" Target="../tags/tag1139.xml"/><Relationship Id="rId116" Type="http://schemas.openxmlformats.org/officeDocument/2006/relationships/tags" Target="../tags/tag1188.xml"/><Relationship Id="rId137" Type="http://schemas.openxmlformats.org/officeDocument/2006/relationships/tags" Target="../tags/tag1209.xml"/><Relationship Id="rId158" Type="http://schemas.openxmlformats.org/officeDocument/2006/relationships/tags" Target="../tags/tag1230.xml"/><Relationship Id="rId272" Type="http://schemas.openxmlformats.org/officeDocument/2006/relationships/tags" Target="../tags/tag1344.xml"/><Relationship Id="rId293" Type="http://schemas.openxmlformats.org/officeDocument/2006/relationships/tags" Target="../tags/tag1365.xml"/><Relationship Id="rId302" Type="http://schemas.openxmlformats.org/officeDocument/2006/relationships/tags" Target="../tags/tag1374.xml"/><Relationship Id="rId307" Type="http://schemas.openxmlformats.org/officeDocument/2006/relationships/tags" Target="../tags/tag1379.xml"/><Relationship Id="rId323" Type="http://schemas.openxmlformats.org/officeDocument/2006/relationships/tags" Target="../tags/tag1395.xml"/><Relationship Id="rId20" Type="http://schemas.openxmlformats.org/officeDocument/2006/relationships/tags" Target="../tags/tag1092.xml"/><Relationship Id="rId41" Type="http://schemas.openxmlformats.org/officeDocument/2006/relationships/tags" Target="../tags/tag1113.xml"/><Relationship Id="rId62" Type="http://schemas.openxmlformats.org/officeDocument/2006/relationships/tags" Target="../tags/tag1134.xml"/><Relationship Id="rId83" Type="http://schemas.openxmlformats.org/officeDocument/2006/relationships/tags" Target="../tags/tag1155.xml"/><Relationship Id="rId88" Type="http://schemas.openxmlformats.org/officeDocument/2006/relationships/tags" Target="../tags/tag1160.xml"/><Relationship Id="rId111" Type="http://schemas.openxmlformats.org/officeDocument/2006/relationships/tags" Target="../tags/tag1183.xml"/><Relationship Id="rId132" Type="http://schemas.openxmlformats.org/officeDocument/2006/relationships/tags" Target="../tags/tag1204.xml"/><Relationship Id="rId153" Type="http://schemas.openxmlformats.org/officeDocument/2006/relationships/tags" Target="../tags/tag1225.xml"/><Relationship Id="rId174" Type="http://schemas.openxmlformats.org/officeDocument/2006/relationships/tags" Target="../tags/tag1246.xml"/><Relationship Id="rId179" Type="http://schemas.openxmlformats.org/officeDocument/2006/relationships/tags" Target="../tags/tag1251.xml"/><Relationship Id="rId195" Type="http://schemas.openxmlformats.org/officeDocument/2006/relationships/tags" Target="../tags/tag1267.xml"/><Relationship Id="rId209" Type="http://schemas.openxmlformats.org/officeDocument/2006/relationships/tags" Target="../tags/tag1281.xml"/><Relationship Id="rId190" Type="http://schemas.openxmlformats.org/officeDocument/2006/relationships/tags" Target="../tags/tag1262.xml"/><Relationship Id="rId204" Type="http://schemas.openxmlformats.org/officeDocument/2006/relationships/tags" Target="../tags/tag1276.xml"/><Relationship Id="rId220" Type="http://schemas.openxmlformats.org/officeDocument/2006/relationships/tags" Target="../tags/tag1292.xml"/><Relationship Id="rId225" Type="http://schemas.openxmlformats.org/officeDocument/2006/relationships/tags" Target="../tags/tag1297.xml"/><Relationship Id="rId241" Type="http://schemas.openxmlformats.org/officeDocument/2006/relationships/tags" Target="../tags/tag1313.xml"/><Relationship Id="rId246" Type="http://schemas.openxmlformats.org/officeDocument/2006/relationships/tags" Target="../tags/tag1318.xml"/><Relationship Id="rId267" Type="http://schemas.openxmlformats.org/officeDocument/2006/relationships/tags" Target="../tags/tag1339.xml"/><Relationship Id="rId288" Type="http://schemas.openxmlformats.org/officeDocument/2006/relationships/tags" Target="../tags/tag1360.xml"/><Relationship Id="rId15" Type="http://schemas.openxmlformats.org/officeDocument/2006/relationships/tags" Target="../tags/tag1087.xml"/><Relationship Id="rId36" Type="http://schemas.openxmlformats.org/officeDocument/2006/relationships/tags" Target="../tags/tag1108.xml"/><Relationship Id="rId57" Type="http://schemas.openxmlformats.org/officeDocument/2006/relationships/tags" Target="../tags/tag1129.xml"/><Relationship Id="rId106" Type="http://schemas.openxmlformats.org/officeDocument/2006/relationships/tags" Target="../tags/tag1178.xml"/><Relationship Id="rId127" Type="http://schemas.openxmlformats.org/officeDocument/2006/relationships/tags" Target="../tags/tag1199.xml"/><Relationship Id="rId262" Type="http://schemas.openxmlformats.org/officeDocument/2006/relationships/tags" Target="../tags/tag1334.xml"/><Relationship Id="rId283" Type="http://schemas.openxmlformats.org/officeDocument/2006/relationships/tags" Target="../tags/tag1355.xml"/><Relationship Id="rId313" Type="http://schemas.openxmlformats.org/officeDocument/2006/relationships/tags" Target="../tags/tag1385.xml"/><Relationship Id="rId318" Type="http://schemas.openxmlformats.org/officeDocument/2006/relationships/tags" Target="../tags/tag1390.xml"/><Relationship Id="rId10" Type="http://schemas.openxmlformats.org/officeDocument/2006/relationships/tags" Target="../tags/tag1082.xml"/><Relationship Id="rId31" Type="http://schemas.openxmlformats.org/officeDocument/2006/relationships/tags" Target="../tags/tag1103.xml"/><Relationship Id="rId52" Type="http://schemas.openxmlformats.org/officeDocument/2006/relationships/tags" Target="../tags/tag1124.xml"/><Relationship Id="rId73" Type="http://schemas.openxmlformats.org/officeDocument/2006/relationships/tags" Target="../tags/tag1145.xml"/><Relationship Id="rId78" Type="http://schemas.openxmlformats.org/officeDocument/2006/relationships/tags" Target="../tags/tag1150.xml"/><Relationship Id="rId94" Type="http://schemas.openxmlformats.org/officeDocument/2006/relationships/tags" Target="../tags/tag1166.xml"/><Relationship Id="rId99" Type="http://schemas.openxmlformats.org/officeDocument/2006/relationships/tags" Target="../tags/tag1171.xml"/><Relationship Id="rId101" Type="http://schemas.openxmlformats.org/officeDocument/2006/relationships/tags" Target="../tags/tag1173.xml"/><Relationship Id="rId122" Type="http://schemas.openxmlformats.org/officeDocument/2006/relationships/tags" Target="../tags/tag1194.xml"/><Relationship Id="rId143" Type="http://schemas.openxmlformats.org/officeDocument/2006/relationships/tags" Target="../tags/tag1215.xml"/><Relationship Id="rId148" Type="http://schemas.openxmlformats.org/officeDocument/2006/relationships/tags" Target="../tags/tag1220.xml"/><Relationship Id="rId164" Type="http://schemas.openxmlformats.org/officeDocument/2006/relationships/tags" Target="../tags/tag1236.xml"/><Relationship Id="rId169" Type="http://schemas.openxmlformats.org/officeDocument/2006/relationships/tags" Target="../tags/tag1241.xml"/><Relationship Id="rId185" Type="http://schemas.openxmlformats.org/officeDocument/2006/relationships/tags" Target="../tags/tag1257.xml"/><Relationship Id="rId4" Type="http://schemas.openxmlformats.org/officeDocument/2006/relationships/tags" Target="../tags/tag1076.xml"/><Relationship Id="rId9" Type="http://schemas.openxmlformats.org/officeDocument/2006/relationships/tags" Target="../tags/tag1081.xml"/><Relationship Id="rId180" Type="http://schemas.openxmlformats.org/officeDocument/2006/relationships/tags" Target="../tags/tag1252.xml"/><Relationship Id="rId210" Type="http://schemas.openxmlformats.org/officeDocument/2006/relationships/tags" Target="../tags/tag1282.xml"/><Relationship Id="rId215" Type="http://schemas.openxmlformats.org/officeDocument/2006/relationships/tags" Target="../tags/tag1287.xml"/><Relationship Id="rId236" Type="http://schemas.openxmlformats.org/officeDocument/2006/relationships/tags" Target="../tags/tag1308.xml"/><Relationship Id="rId257" Type="http://schemas.openxmlformats.org/officeDocument/2006/relationships/tags" Target="../tags/tag1329.xml"/><Relationship Id="rId278" Type="http://schemas.openxmlformats.org/officeDocument/2006/relationships/tags" Target="../tags/tag1350.xml"/><Relationship Id="rId26" Type="http://schemas.openxmlformats.org/officeDocument/2006/relationships/tags" Target="../tags/tag1098.xml"/><Relationship Id="rId231" Type="http://schemas.openxmlformats.org/officeDocument/2006/relationships/tags" Target="../tags/tag1303.xml"/><Relationship Id="rId252" Type="http://schemas.openxmlformats.org/officeDocument/2006/relationships/tags" Target="../tags/tag1324.xml"/><Relationship Id="rId273" Type="http://schemas.openxmlformats.org/officeDocument/2006/relationships/tags" Target="../tags/tag1345.xml"/><Relationship Id="rId294" Type="http://schemas.openxmlformats.org/officeDocument/2006/relationships/tags" Target="../tags/tag1366.xml"/><Relationship Id="rId308" Type="http://schemas.openxmlformats.org/officeDocument/2006/relationships/tags" Target="../tags/tag1380.xml"/><Relationship Id="rId47" Type="http://schemas.openxmlformats.org/officeDocument/2006/relationships/tags" Target="../tags/tag1119.xml"/><Relationship Id="rId68" Type="http://schemas.openxmlformats.org/officeDocument/2006/relationships/tags" Target="../tags/tag1140.xml"/><Relationship Id="rId89" Type="http://schemas.openxmlformats.org/officeDocument/2006/relationships/tags" Target="../tags/tag1161.xml"/><Relationship Id="rId112" Type="http://schemas.openxmlformats.org/officeDocument/2006/relationships/tags" Target="../tags/tag1184.xml"/><Relationship Id="rId133" Type="http://schemas.openxmlformats.org/officeDocument/2006/relationships/tags" Target="../tags/tag1205.xml"/><Relationship Id="rId154" Type="http://schemas.openxmlformats.org/officeDocument/2006/relationships/tags" Target="../tags/tag1226.xml"/><Relationship Id="rId175" Type="http://schemas.openxmlformats.org/officeDocument/2006/relationships/tags" Target="../tags/tag1247.xml"/><Relationship Id="rId196" Type="http://schemas.openxmlformats.org/officeDocument/2006/relationships/tags" Target="../tags/tag1268.xml"/><Relationship Id="rId200" Type="http://schemas.openxmlformats.org/officeDocument/2006/relationships/tags" Target="../tags/tag1272.xml"/><Relationship Id="rId16" Type="http://schemas.openxmlformats.org/officeDocument/2006/relationships/tags" Target="../tags/tag1088.xml"/><Relationship Id="rId221" Type="http://schemas.openxmlformats.org/officeDocument/2006/relationships/tags" Target="../tags/tag1293.xml"/><Relationship Id="rId242" Type="http://schemas.openxmlformats.org/officeDocument/2006/relationships/tags" Target="../tags/tag1314.xml"/><Relationship Id="rId263" Type="http://schemas.openxmlformats.org/officeDocument/2006/relationships/tags" Target="../tags/tag1335.xml"/><Relationship Id="rId284" Type="http://schemas.openxmlformats.org/officeDocument/2006/relationships/tags" Target="../tags/tag1356.xml"/><Relationship Id="rId319" Type="http://schemas.openxmlformats.org/officeDocument/2006/relationships/tags" Target="../tags/tag1391.xml"/><Relationship Id="rId37" Type="http://schemas.openxmlformats.org/officeDocument/2006/relationships/tags" Target="../tags/tag1109.xml"/><Relationship Id="rId58" Type="http://schemas.openxmlformats.org/officeDocument/2006/relationships/tags" Target="../tags/tag1130.xml"/><Relationship Id="rId79" Type="http://schemas.openxmlformats.org/officeDocument/2006/relationships/tags" Target="../tags/tag1151.xml"/><Relationship Id="rId102" Type="http://schemas.openxmlformats.org/officeDocument/2006/relationships/tags" Target="../tags/tag1174.xml"/><Relationship Id="rId123" Type="http://schemas.openxmlformats.org/officeDocument/2006/relationships/tags" Target="../tags/tag1195.xml"/><Relationship Id="rId144" Type="http://schemas.openxmlformats.org/officeDocument/2006/relationships/tags" Target="../tags/tag1216.xml"/><Relationship Id="rId90" Type="http://schemas.openxmlformats.org/officeDocument/2006/relationships/tags" Target="../tags/tag1162.xml"/><Relationship Id="rId165" Type="http://schemas.openxmlformats.org/officeDocument/2006/relationships/tags" Target="../tags/tag1237.xml"/><Relationship Id="rId186" Type="http://schemas.openxmlformats.org/officeDocument/2006/relationships/tags" Target="../tags/tag1258.xml"/><Relationship Id="rId211" Type="http://schemas.openxmlformats.org/officeDocument/2006/relationships/tags" Target="../tags/tag1283.xml"/><Relationship Id="rId232" Type="http://schemas.openxmlformats.org/officeDocument/2006/relationships/tags" Target="../tags/tag1304.xml"/><Relationship Id="rId253" Type="http://schemas.openxmlformats.org/officeDocument/2006/relationships/tags" Target="../tags/tag1325.xml"/><Relationship Id="rId274" Type="http://schemas.openxmlformats.org/officeDocument/2006/relationships/tags" Target="../tags/tag1346.xml"/><Relationship Id="rId295" Type="http://schemas.openxmlformats.org/officeDocument/2006/relationships/tags" Target="../tags/tag1367.xml"/><Relationship Id="rId309" Type="http://schemas.openxmlformats.org/officeDocument/2006/relationships/tags" Target="../tags/tag1381.xml"/><Relationship Id="rId27" Type="http://schemas.openxmlformats.org/officeDocument/2006/relationships/tags" Target="../tags/tag1099.xml"/><Relationship Id="rId48" Type="http://schemas.openxmlformats.org/officeDocument/2006/relationships/tags" Target="../tags/tag1120.xml"/><Relationship Id="rId69" Type="http://schemas.openxmlformats.org/officeDocument/2006/relationships/tags" Target="../tags/tag1141.xml"/><Relationship Id="rId113" Type="http://schemas.openxmlformats.org/officeDocument/2006/relationships/tags" Target="../tags/tag1185.xml"/><Relationship Id="rId134" Type="http://schemas.openxmlformats.org/officeDocument/2006/relationships/tags" Target="../tags/tag1206.xml"/><Relationship Id="rId320" Type="http://schemas.openxmlformats.org/officeDocument/2006/relationships/tags" Target="../tags/tag1392.xml"/><Relationship Id="rId80" Type="http://schemas.openxmlformats.org/officeDocument/2006/relationships/tags" Target="../tags/tag1152.xml"/><Relationship Id="rId155" Type="http://schemas.openxmlformats.org/officeDocument/2006/relationships/tags" Target="../tags/tag1227.xml"/><Relationship Id="rId176" Type="http://schemas.openxmlformats.org/officeDocument/2006/relationships/tags" Target="../tags/tag1248.xml"/><Relationship Id="rId197" Type="http://schemas.openxmlformats.org/officeDocument/2006/relationships/tags" Target="../tags/tag1269.xml"/><Relationship Id="rId201" Type="http://schemas.openxmlformats.org/officeDocument/2006/relationships/tags" Target="../tags/tag1273.xml"/><Relationship Id="rId222" Type="http://schemas.openxmlformats.org/officeDocument/2006/relationships/tags" Target="../tags/tag1294.xml"/><Relationship Id="rId243" Type="http://schemas.openxmlformats.org/officeDocument/2006/relationships/tags" Target="../tags/tag1315.xml"/><Relationship Id="rId264" Type="http://schemas.openxmlformats.org/officeDocument/2006/relationships/tags" Target="../tags/tag1336.xml"/><Relationship Id="rId285" Type="http://schemas.openxmlformats.org/officeDocument/2006/relationships/tags" Target="../tags/tag1357.xml"/><Relationship Id="rId17" Type="http://schemas.openxmlformats.org/officeDocument/2006/relationships/tags" Target="../tags/tag1089.xml"/><Relationship Id="rId38" Type="http://schemas.openxmlformats.org/officeDocument/2006/relationships/tags" Target="../tags/tag1110.xml"/><Relationship Id="rId59" Type="http://schemas.openxmlformats.org/officeDocument/2006/relationships/tags" Target="../tags/tag1131.xml"/><Relationship Id="rId103" Type="http://schemas.openxmlformats.org/officeDocument/2006/relationships/tags" Target="../tags/tag1175.xml"/><Relationship Id="rId124" Type="http://schemas.openxmlformats.org/officeDocument/2006/relationships/tags" Target="../tags/tag1196.xml"/><Relationship Id="rId310" Type="http://schemas.openxmlformats.org/officeDocument/2006/relationships/tags" Target="../tags/tag1382.xml"/><Relationship Id="rId70" Type="http://schemas.openxmlformats.org/officeDocument/2006/relationships/tags" Target="../tags/tag1142.xml"/><Relationship Id="rId91" Type="http://schemas.openxmlformats.org/officeDocument/2006/relationships/tags" Target="../tags/tag1163.xml"/><Relationship Id="rId145" Type="http://schemas.openxmlformats.org/officeDocument/2006/relationships/tags" Target="../tags/tag1217.xml"/><Relationship Id="rId166" Type="http://schemas.openxmlformats.org/officeDocument/2006/relationships/tags" Target="../tags/tag1238.xml"/><Relationship Id="rId187" Type="http://schemas.openxmlformats.org/officeDocument/2006/relationships/tags" Target="../tags/tag1259.xml"/><Relationship Id="rId1" Type="http://schemas.openxmlformats.org/officeDocument/2006/relationships/tags" Target="../tags/tag1073.xml"/><Relationship Id="rId212" Type="http://schemas.openxmlformats.org/officeDocument/2006/relationships/tags" Target="../tags/tag1284.xml"/><Relationship Id="rId233" Type="http://schemas.openxmlformats.org/officeDocument/2006/relationships/tags" Target="../tags/tag1305.xml"/><Relationship Id="rId254" Type="http://schemas.openxmlformats.org/officeDocument/2006/relationships/tags" Target="../tags/tag1326.xml"/><Relationship Id="rId28" Type="http://schemas.openxmlformats.org/officeDocument/2006/relationships/tags" Target="../tags/tag1100.xml"/><Relationship Id="rId49" Type="http://schemas.openxmlformats.org/officeDocument/2006/relationships/tags" Target="../tags/tag1121.xml"/><Relationship Id="rId114" Type="http://schemas.openxmlformats.org/officeDocument/2006/relationships/tags" Target="../tags/tag1186.xml"/><Relationship Id="rId275" Type="http://schemas.openxmlformats.org/officeDocument/2006/relationships/tags" Target="../tags/tag1347.xml"/><Relationship Id="rId296" Type="http://schemas.openxmlformats.org/officeDocument/2006/relationships/tags" Target="../tags/tag1368.xml"/><Relationship Id="rId300" Type="http://schemas.openxmlformats.org/officeDocument/2006/relationships/tags" Target="../tags/tag1372.xml"/><Relationship Id="rId60" Type="http://schemas.openxmlformats.org/officeDocument/2006/relationships/tags" Target="../tags/tag1132.xml"/><Relationship Id="rId81" Type="http://schemas.openxmlformats.org/officeDocument/2006/relationships/tags" Target="../tags/tag1153.xml"/><Relationship Id="rId135" Type="http://schemas.openxmlformats.org/officeDocument/2006/relationships/tags" Target="../tags/tag1207.xml"/><Relationship Id="rId156" Type="http://schemas.openxmlformats.org/officeDocument/2006/relationships/tags" Target="../tags/tag1228.xml"/><Relationship Id="rId177" Type="http://schemas.openxmlformats.org/officeDocument/2006/relationships/tags" Target="../tags/tag1249.xml"/><Relationship Id="rId198" Type="http://schemas.openxmlformats.org/officeDocument/2006/relationships/tags" Target="../tags/tag1270.xml"/><Relationship Id="rId321" Type="http://schemas.openxmlformats.org/officeDocument/2006/relationships/tags" Target="../tags/tag1393.xml"/><Relationship Id="rId202" Type="http://schemas.openxmlformats.org/officeDocument/2006/relationships/tags" Target="../tags/tag1274.xml"/><Relationship Id="rId223" Type="http://schemas.openxmlformats.org/officeDocument/2006/relationships/tags" Target="../tags/tag1295.xml"/><Relationship Id="rId244" Type="http://schemas.openxmlformats.org/officeDocument/2006/relationships/tags" Target="../tags/tag1316.xml"/><Relationship Id="rId18" Type="http://schemas.openxmlformats.org/officeDocument/2006/relationships/tags" Target="../tags/tag1090.xml"/><Relationship Id="rId39" Type="http://schemas.openxmlformats.org/officeDocument/2006/relationships/tags" Target="../tags/tag1111.xml"/><Relationship Id="rId265" Type="http://schemas.openxmlformats.org/officeDocument/2006/relationships/tags" Target="../tags/tag1337.xml"/><Relationship Id="rId286" Type="http://schemas.openxmlformats.org/officeDocument/2006/relationships/tags" Target="../tags/tag1358.xml"/><Relationship Id="rId50" Type="http://schemas.openxmlformats.org/officeDocument/2006/relationships/tags" Target="../tags/tag1122.xml"/><Relationship Id="rId104" Type="http://schemas.openxmlformats.org/officeDocument/2006/relationships/tags" Target="../tags/tag1176.xml"/><Relationship Id="rId125" Type="http://schemas.openxmlformats.org/officeDocument/2006/relationships/tags" Target="../tags/tag1197.xml"/><Relationship Id="rId146" Type="http://schemas.openxmlformats.org/officeDocument/2006/relationships/tags" Target="../tags/tag1218.xml"/><Relationship Id="rId167" Type="http://schemas.openxmlformats.org/officeDocument/2006/relationships/tags" Target="../tags/tag1239.xml"/><Relationship Id="rId188" Type="http://schemas.openxmlformats.org/officeDocument/2006/relationships/tags" Target="../tags/tag1260.xml"/><Relationship Id="rId311" Type="http://schemas.openxmlformats.org/officeDocument/2006/relationships/tags" Target="../tags/tag1383.xml"/><Relationship Id="rId71" Type="http://schemas.openxmlformats.org/officeDocument/2006/relationships/tags" Target="../tags/tag1143.xml"/><Relationship Id="rId92" Type="http://schemas.openxmlformats.org/officeDocument/2006/relationships/tags" Target="../tags/tag1164.xml"/><Relationship Id="rId213" Type="http://schemas.openxmlformats.org/officeDocument/2006/relationships/tags" Target="../tags/tag1285.xml"/><Relationship Id="rId234" Type="http://schemas.openxmlformats.org/officeDocument/2006/relationships/tags" Target="../tags/tag1306.xml"/><Relationship Id="rId2" Type="http://schemas.openxmlformats.org/officeDocument/2006/relationships/tags" Target="../tags/tag1074.xml"/><Relationship Id="rId29" Type="http://schemas.openxmlformats.org/officeDocument/2006/relationships/tags" Target="../tags/tag1101.xml"/><Relationship Id="rId255" Type="http://schemas.openxmlformats.org/officeDocument/2006/relationships/tags" Target="../tags/tag1327.xml"/><Relationship Id="rId276" Type="http://schemas.openxmlformats.org/officeDocument/2006/relationships/tags" Target="../tags/tag1348.xml"/><Relationship Id="rId297" Type="http://schemas.openxmlformats.org/officeDocument/2006/relationships/tags" Target="../tags/tag1369.xml"/><Relationship Id="rId40" Type="http://schemas.openxmlformats.org/officeDocument/2006/relationships/tags" Target="../tags/tag1112.xml"/><Relationship Id="rId115" Type="http://schemas.openxmlformats.org/officeDocument/2006/relationships/tags" Target="../tags/tag1187.xml"/><Relationship Id="rId136" Type="http://schemas.openxmlformats.org/officeDocument/2006/relationships/tags" Target="../tags/tag1208.xml"/><Relationship Id="rId157" Type="http://schemas.openxmlformats.org/officeDocument/2006/relationships/tags" Target="../tags/tag1229.xml"/><Relationship Id="rId178" Type="http://schemas.openxmlformats.org/officeDocument/2006/relationships/tags" Target="../tags/tag1250.xml"/><Relationship Id="rId301" Type="http://schemas.openxmlformats.org/officeDocument/2006/relationships/tags" Target="../tags/tag1373.xml"/><Relationship Id="rId322" Type="http://schemas.openxmlformats.org/officeDocument/2006/relationships/tags" Target="../tags/tag1394.xml"/><Relationship Id="rId61" Type="http://schemas.openxmlformats.org/officeDocument/2006/relationships/tags" Target="../tags/tag1133.xml"/><Relationship Id="rId82" Type="http://schemas.openxmlformats.org/officeDocument/2006/relationships/tags" Target="../tags/tag1154.xml"/><Relationship Id="rId199" Type="http://schemas.openxmlformats.org/officeDocument/2006/relationships/tags" Target="../tags/tag1271.xml"/><Relationship Id="rId203" Type="http://schemas.openxmlformats.org/officeDocument/2006/relationships/tags" Target="../tags/tag1275.xml"/><Relationship Id="rId19" Type="http://schemas.openxmlformats.org/officeDocument/2006/relationships/tags" Target="../tags/tag1091.xml"/><Relationship Id="rId224" Type="http://schemas.openxmlformats.org/officeDocument/2006/relationships/tags" Target="../tags/tag1296.xml"/><Relationship Id="rId245" Type="http://schemas.openxmlformats.org/officeDocument/2006/relationships/tags" Target="../tags/tag1317.xml"/><Relationship Id="rId266" Type="http://schemas.openxmlformats.org/officeDocument/2006/relationships/tags" Target="../tags/tag1338.xml"/><Relationship Id="rId287" Type="http://schemas.openxmlformats.org/officeDocument/2006/relationships/tags" Target="../tags/tag135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515.xml"/><Relationship Id="rId21" Type="http://schemas.openxmlformats.org/officeDocument/2006/relationships/tags" Target="../tags/tag1419.xml"/><Relationship Id="rId42" Type="http://schemas.openxmlformats.org/officeDocument/2006/relationships/tags" Target="../tags/tag1440.xml"/><Relationship Id="rId63" Type="http://schemas.openxmlformats.org/officeDocument/2006/relationships/tags" Target="../tags/tag1461.xml"/><Relationship Id="rId84" Type="http://schemas.openxmlformats.org/officeDocument/2006/relationships/tags" Target="../tags/tag1482.xml"/><Relationship Id="rId138" Type="http://schemas.openxmlformats.org/officeDocument/2006/relationships/tags" Target="../tags/tag1536.xml"/><Relationship Id="rId159" Type="http://schemas.openxmlformats.org/officeDocument/2006/relationships/tags" Target="../tags/tag1557.xml"/><Relationship Id="rId170" Type="http://schemas.openxmlformats.org/officeDocument/2006/relationships/tags" Target="../tags/tag1568.xml"/><Relationship Id="rId191" Type="http://schemas.openxmlformats.org/officeDocument/2006/relationships/tags" Target="../tags/tag1589.xml"/><Relationship Id="rId205" Type="http://schemas.openxmlformats.org/officeDocument/2006/relationships/tags" Target="../tags/tag1603.xml"/><Relationship Id="rId16" Type="http://schemas.openxmlformats.org/officeDocument/2006/relationships/tags" Target="../tags/tag1414.xml"/><Relationship Id="rId107" Type="http://schemas.openxmlformats.org/officeDocument/2006/relationships/tags" Target="../tags/tag1505.xml"/><Relationship Id="rId11" Type="http://schemas.openxmlformats.org/officeDocument/2006/relationships/tags" Target="../tags/tag1409.xml"/><Relationship Id="rId32" Type="http://schemas.openxmlformats.org/officeDocument/2006/relationships/tags" Target="../tags/tag1430.xml"/><Relationship Id="rId37" Type="http://schemas.openxmlformats.org/officeDocument/2006/relationships/tags" Target="../tags/tag1435.xml"/><Relationship Id="rId53" Type="http://schemas.openxmlformats.org/officeDocument/2006/relationships/tags" Target="../tags/tag1451.xml"/><Relationship Id="rId58" Type="http://schemas.openxmlformats.org/officeDocument/2006/relationships/tags" Target="../tags/tag1456.xml"/><Relationship Id="rId74" Type="http://schemas.openxmlformats.org/officeDocument/2006/relationships/tags" Target="../tags/tag1472.xml"/><Relationship Id="rId79" Type="http://schemas.openxmlformats.org/officeDocument/2006/relationships/tags" Target="../tags/tag1477.xml"/><Relationship Id="rId102" Type="http://schemas.openxmlformats.org/officeDocument/2006/relationships/tags" Target="../tags/tag1500.xml"/><Relationship Id="rId123" Type="http://schemas.openxmlformats.org/officeDocument/2006/relationships/tags" Target="../tags/tag1521.xml"/><Relationship Id="rId128" Type="http://schemas.openxmlformats.org/officeDocument/2006/relationships/tags" Target="../tags/tag1526.xml"/><Relationship Id="rId144" Type="http://schemas.openxmlformats.org/officeDocument/2006/relationships/tags" Target="../tags/tag1542.xml"/><Relationship Id="rId149" Type="http://schemas.openxmlformats.org/officeDocument/2006/relationships/tags" Target="../tags/tag1547.xml"/><Relationship Id="rId5" Type="http://schemas.openxmlformats.org/officeDocument/2006/relationships/tags" Target="../tags/tag1403.xml"/><Relationship Id="rId90" Type="http://schemas.openxmlformats.org/officeDocument/2006/relationships/tags" Target="../tags/tag1488.xml"/><Relationship Id="rId95" Type="http://schemas.openxmlformats.org/officeDocument/2006/relationships/tags" Target="../tags/tag1493.xml"/><Relationship Id="rId160" Type="http://schemas.openxmlformats.org/officeDocument/2006/relationships/tags" Target="../tags/tag1558.xml"/><Relationship Id="rId165" Type="http://schemas.openxmlformats.org/officeDocument/2006/relationships/tags" Target="../tags/tag1563.xml"/><Relationship Id="rId181" Type="http://schemas.openxmlformats.org/officeDocument/2006/relationships/tags" Target="../tags/tag1579.xml"/><Relationship Id="rId186" Type="http://schemas.openxmlformats.org/officeDocument/2006/relationships/tags" Target="../tags/tag1584.xml"/><Relationship Id="rId22" Type="http://schemas.openxmlformats.org/officeDocument/2006/relationships/tags" Target="../tags/tag1420.xml"/><Relationship Id="rId27" Type="http://schemas.openxmlformats.org/officeDocument/2006/relationships/tags" Target="../tags/tag1425.xml"/><Relationship Id="rId43" Type="http://schemas.openxmlformats.org/officeDocument/2006/relationships/tags" Target="../tags/tag1441.xml"/><Relationship Id="rId48" Type="http://schemas.openxmlformats.org/officeDocument/2006/relationships/tags" Target="../tags/tag1446.xml"/><Relationship Id="rId64" Type="http://schemas.openxmlformats.org/officeDocument/2006/relationships/tags" Target="../tags/tag1462.xml"/><Relationship Id="rId69" Type="http://schemas.openxmlformats.org/officeDocument/2006/relationships/tags" Target="../tags/tag1467.xml"/><Relationship Id="rId113" Type="http://schemas.openxmlformats.org/officeDocument/2006/relationships/tags" Target="../tags/tag1511.xml"/><Relationship Id="rId118" Type="http://schemas.openxmlformats.org/officeDocument/2006/relationships/tags" Target="../tags/tag1516.xml"/><Relationship Id="rId134" Type="http://schemas.openxmlformats.org/officeDocument/2006/relationships/tags" Target="../tags/tag1532.xml"/><Relationship Id="rId139" Type="http://schemas.openxmlformats.org/officeDocument/2006/relationships/tags" Target="../tags/tag1537.xml"/><Relationship Id="rId80" Type="http://schemas.openxmlformats.org/officeDocument/2006/relationships/tags" Target="../tags/tag1478.xml"/><Relationship Id="rId85" Type="http://schemas.openxmlformats.org/officeDocument/2006/relationships/tags" Target="../tags/tag1483.xml"/><Relationship Id="rId150" Type="http://schemas.openxmlformats.org/officeDocument/2006/relationships/tags" Target="../tags/tag1548.xml"/><Relationship Id="rId155" Type="http://schemas.openxmlformats.org/officeDocument/2006/relationships/tags" Target="../tags/tag1553.xml"/><Relationship Id="rId171" Type="http://schemas.openxmlformats.org/officeDocument/2006/relationships/tags" Target="../tags/tag1569.xml"/><Relationship Id="rId176" Type="http://schemas.openxmlformats.org/officeDocument/2006/relationships/tags" Target="../tags/tag1574.xml"/><Relationship Id="rId192" Type="http://schemas.openxmlformats.org/officeDocument/2006/relationships/tags" Target="../tags/tag1590.xml"/><Relationship Id="rId197" Type="http://schemas.openxmlformats.org/officeDocument/2006/relationships/tags" Target="../tags/tag1595.xml"/><Relationship Id="rId206" Type="http://schemas.openxmlformats.org/officeDocument/2006/relationships/tags" Target="../tags/tag1604.xml"/><Relationship Id="rId201" Type="http://schemas.openxmlformats.org/officeDocument/2006/relationships/tags" Target="../tags/tag1599.xml"/><Relationship Id="rId12" Type="http://schemas.openxmlformats.org/officeDocument/2006/relationships/tags" Target="../tags/tag1410.xml"/><Relationship Id="rId17" Type="http://schemas.openxmlformats.org/officeDocument/2006/relationships/tags" Target="../tags/tag1415.xml"/><Relationship Id="rId33" Type="http://schemas.openxmlformats.org/officeDocument/2006/relationships/tags" Target="../tags/tag1431.xml"/><Relationship Id="rId38" Type="http://schemas.openxmlformats.org/officeDocument/2006/relationships/tags" Target="../tags/tag1436.xml"/><Relationship Id="rId59" Type="http://schemas.openxmlformats.org/officeDocument/2006/relationships/tags" Target="../tags/tag1457.xml"/><Relationship Id="rId103" Type="http://schemas.openxmlformats.org/officeDocument/2006/relationships/tags" Target="../tags/tag1501.xml"/><Relationship Id="rId108" Type="http://schemas.openxmlformats.org/officeDocument/2006/relationships/tags" Target="../tags/tag1506.xml"/><Relationship Id="rId124" Type="http://schemas.openxmlformats.org/officeDocument/2006/relationships/tags" Target="../tags/tag1522.xml"/><Relationship Id="rId129" Type="http://schemas.openxmlformats.org/officeDocument/2006/relationships/tags" Target="../tags/tag1527.xml"/><Relationship Id="rId54" Type="http://schemas.openxmlformats.org/officeDocument/2006/relationships/tags" Target="../tags/tag1452.xml"/><Relationship Id="rId70" Type="http://schemas.openxmlformats.org/officeDocument/2006/relationships/tags" Target="../tags/tag1468.xml"/><Relationship Id="rId75" Type="http://schemas.openxmlformats.org/officeDocument/2006/relationships/tags" Target="../tags/tag1473.xml"/><Relationship Id="rId91" Type="http://schemas.openxmlformats.org/officeDocument/2006/relationships/tags" Target="../tags/tag1489.xml"/><Relationship Id="rId96" Type="http://schemas.openxmlformats.org/officeDocument/2006/relationships/tags" Target="../tags/tag1494.xml"/><Relationship Id="rId140" Type="http://schemas.openxmlformats.org/officeDocument/2006/relationships/tags" Target="../tags/tag1538.xml"/><Relationship Id="rId145" Type="http://schemas.openxmlformats.org/officeDocument/2006/relationships/tags" Target="../tags/tag1543.xml"/><Relationship Id="rId161" Type="http://schemas.openxmlformats.org/officeDocument/2006/relationships/tags" Target="../tags/tag1559.xml"/><Relationship Id="rId166" Type="http://schemas.openxmlformats.org/officeDocument/2006/relationships/tags" Target="../tags/tag1564.xml"/><Relationship Id="rId182" Type="http://schemas.openxmlformats.org/officeDocument/2006/relationships/tags" Target="../tags/tag1580.xml"/><Relationship Id="rId187" Type="http://schemas.openxmlformats.org/officeDocument/2006/relationships/tags" Target="../tags/tag1585.xml"/><Relationship Id="rId1" Type="http://schemas.openxmlformats.org/officeDocument/2006/relationships/tags" Target="../tags/tag1399.xml"/><Relationship Id="rId6" Type="http://schemas.openxmlformats.org/officeDocument/2006/relationships/tags" Target="../tags/tag1404.xml"/><Relationship Id="rId23" Type="http://schemas.openxmlformats.org/officeDocument/2006/relationships/tags" Target="../tags/tag1421.xml"/><Relationship Id="rId28" Type="http://schemas.openxmlformats.org/officeDocument/2006/relationships/tags" Target="../tags/tag1426.xml"/><Relationship Id="rId49" Type="http://schemas.openxmlformats.org/officeDocument/2006/relationships/tags" Target="../tags/tag1447.xml"/><Relationship Id="rId114" Type="http://schemas.openxmlformats.org/officeDocument/2006/relationships/tags" Target="../tags/tag1512.xml"/><Relationship Id="rId119" Type="http://schemas.openxmlformats.org/officeDocument/2006/relationships/tags" Target="../tags/tag1517.xml"/><Relationship Id="rId44" Type="http://schemas.openxmlformats.org/officeDocument/2006/relationships/tags" Target="../tags/tag1442.xml"/><Relationship Id="rId60" Type="http://schemas.openxmlformats.org/officeDocument/2006/relationships/tags" Target="../tags/tag1458.xml"/><Relationship Id="rId65" Type="http://schemas.openxmlformats.org/officeDocument/2006/relationships/tags" Target="../tags/tag1463.xml"/><Relationship Id="rId81" Type="http://schemas.openxmlformats.org/officeDocument/2006/relationships/tags" Target="../tags/tag1479.xml"/><Relationship Id="rId86" Type="http://schemas.openxmlformats.org/officeDocument/2006/relationships/tags" Target="../tags/tag1484.xml"/><Relationship Id="rId130" Type="http://schemas.openxmlformats.org/officeDocument/2006/relationships/tags" Target="../tags/tag1528.xml"/><Relationship Id="rId135" Type="http://schemas.openxmlformats.org/officeDocument/2006/relationships/tags" Target="../tags/tag1533.xml"/><Relationship Id="rId151" Type="http://schemas.openxmlformats.org/officeDocument/2006/relationships/tags" Target="../tags/tag1549.xml"/><Relationship Id="rId156" Type="http://schemas.openxmlformats.org/officeDocument/2006/relationships/tags" Target="../tags/tag1554.xml"/><Relationship Id="rId177" Type="http://schemas.openxmlformats.org/officeDocument/2006/relationships/tags" Target="../tags/tag1575.xml"/><Relationship Id="rId198" Type="http://schemas.openxmlformats.org/officeDocument/2006/relationships/tags" Target="../tags/tag1596.xml"/><Relationship Id="rId172" Type="http://schemas.openxmlformats.org/officeDocument/2006/relationships/tags" Target="../tags/tag1570.xml"/><Relationship Id="rId193" Type="http://schemas.openxmlformats.org/officeDocument/2006/relationships/tags" Target="../tags/tag1591.xml"/><Relationship Id="rId202" Type="http://schemas.openxmlformats.org/officeDocument/2006/relationships/tags" Target="../tags/tag1600.xml"/><Relationship Id="rId207" Type="http://schemas.openxmlformats.org/officeDocument/2006/relationships/slideLayout" Target="../slideLayouts/slideLayout1.xml"/><Relationship Id="rId13" Type="http://schemas.openxmlformats.org/officeDocument/2006/relationships/tags" Target="../tags/tag1411.xml"/><Relationship Id="rId18" Type="http://schemas.openxmlformats.org/officeDocument/2006/relationships/tags" Target="../tags/tag1416.xml"/><Relationship Id="rId39" Type="http://schemas.openxmlformats.org/officeDocument/2006/relationships/tags" Target="../tags/tag1437.xml"/><Relationship Id="rId109" Type="http://schemas.openxmlformats.org/officeDocument/2006/relationships/tags" Target="../tags/tag1507.xml"/><Relationship Id="rId34" Type="http://schemas.openxmlformats.org/officeDocument/2006/relationships/tags" Target="../tags/tag1432.xml"/><Relationship Id="rId50" Type="http://schemas.openxmlformats.org/officeDocument/2006/relationships/tags" Target="../tags/tag1448.xml"/><Relationship Id="rId55" Type="http://schemas.openxmlformats.org/officeDocument/2006/relationships/tags" Target="../tags/tag1453.xml"/><Relationship Id="rId76" Type="http://schemas.openxmlformats.org/officeDocument/2006/relationships/tags" Target="../tags/tag1474.xml"/><Relationship Id="rId97" Type="http://schemas.openxmlformats.org/officeDocument/2006/relationships/tags" Target="../tags/tag1495.xml"/><Relationship Id="rId104" Type="http://schemas.openxmlformats.org/officeDocument/2006/relationships/tags" Target="../tags/tag1502.xml"/><Relationship Id="rId120" Type="http://schemas.openxmlformats.org/officeDocument/2006/relationships/tags" Target="../tags/tag1518.xml"/><Relationship Id="rId125" Type="http://schemas.openxmlformats.org/officeDocument/2006/relationships/tags" Target="../tags/tag1523.xml"/><Relationship Id="rId141" Type="http://schemas.openxmlformats.org/officeDocument/2006/relationships/tags" Target="../tags/tag1539.xml"/><Relationship Id="rId146" Type="http://schemas.openxmlformats.org/officeDocument/2006/relationships/tags" Target="../tags/tag1544.xml"/><Relationship Id="rId167" Type="http://schemas.openxmlformats.org/officeDocument/2006/relationships/tags" Target="../tags/tag1565.xml"/><Relationship Id="rId188" Type="http://schemas.openxmlformats.org/officeDocument/2006/relationships/tags" Target="../tags/tag1586.xml"/><Relationship Id="rId7" Type="http://schemas.openxmlformats.org/officeDocument/2006/relationships/tags" Target="../tags/tag1405.xml"/><Relationship Id="rId71" Type="http://schemas.openxmlformats.org/officeDocument/2006/relationships/tags" Target="../tags/tag1469.xml"/><Relationship Id="rId92" Type="http://schemas.openxmlformats.org/officeDocument/2006/relationships/tags" Target="../tags/tag1490.xml"/><Relationship Id="rId162" Type="http://schemas.openxmlformats.org/officeDocument/2006/relationships/tags" Target="../tags/tag1560.xml"/><Relationship Id="rId183" Type="http://schemas.openxmlformats.org/officeDocument/2006/relationships/tags" Target="../tags/tag1581.xml"/><Relationship Id="rId2" Type="http://schemas.openxmlformats.org/officeDocument/2006/relationships/tags" Target="../tags/tag1400.xml"/><Relationship Id="rId29" Type="http://schemas.openxmlformats.org/officeDocument/2006/relationships/tags" Target="../tags/tag1427.xml"/><Relationship Id="rId24" Type="http://schemas.openxmlformats.org/officeDocument/2006/relationships/tags" Target="../tags/tag1422.xml"/><Relationship Id="rId40" Type="http://schemas.openxmlformats.org/officeDocument/2006/relationships/tags" Target="../tags/tag1438.xml"/><Relationship Id="rId45" Type="http://schemas.openxmlformats.org/officeDocument/2006/relationships/tags" Target="../tags/tag1443.xml"/><Relationship Id="rId66" Type="http://schemas.openxmlformats.org/officeDocument/2006/relationships/tags" Target="../tags/tag1464.xml"/><Relationship Id="rId87" Type="http://schemas.openxmlformats.org/officeDocument/2006/relationships/tags" Target="../tags/tag1485.xml"/><Relationship Id="rId110" Type="http://schemas.openxmlformats.org/officeDocument/2006/relationships/tags" Target="../tags/tag1508.xml"/><Relationship Id="rId115" Type="http://schemas.openxmlformats.org/officeDocument/2006/relationships/tags" Target="../tags/tag1513.xml"/><Relationship Id="rId131" Type="http://schemas.openxmlformats.org/officeDocument/2006/relationships/tags" Target="../tags/tag1529.xml"/><Relationship Id="rId136" Type="http://schemas.openxmlformats.org/officeDocument/2006/relationships/tags" Target="../tags/tag1534.xml"/><Relationship Id="rId157" Type="http://schemas.openxmlformats.org/officeDocument/2006/relationships/tags" Target="../tags/tag1555.xml"/><Relationship Id="rId178" Type="http://schemas.openxmlformats.org/officeDocument/2006/relationships/tags" Target="../tags/tag1576.xml"/><Relationship Id="rId61" Type="http://schemas.openxmlformats.org/officeDocument/2006/relationships/tags" Target="../tags/tag1459.xml"/><Relationship Id="rId82" Type="http://schemas.openxmlformats.org/officeDocument/2006/relationships/tags" Target="../tags/tag1480.xml"/><Relationship Id="rId152" Type="http://schemas.openxmlformats.org/officeDocument/2006/relationships/tags" Target="../tags/tag1550.xml"/><Relationship Id="rId173" Type="http://schemas.openxmlformats.org/officeDocument/2006/relationships/tags" Target="../tags/tag1571.xml"/><Relationship Id="rId194" Type="http://schemas.openxmlformats.org/officeDocument/2006/relationships/tags" Target="../tags/tag1592.xml"/><Relationship Id="rId199" Type="http://schemas.openxmlformats.org/officeDocument/2006/relationships/tags" Target="../tags/tag1597.xml"/><Relationship Id="rId203" Type="http://schemas.openxmlformats.org/officeDocument/2006/relationships/tags" Target="../tags/tag1601.xml"/><Relationship Id="rId19" Type="http://schemas.openxmlformats.org/officeDocument/2006/relationships/tags" Target="../tags/tag1417.xml"/><Relationship Id="rId14" Type="http://schemas.openxmlformats.org/officeDocument/2006/relationships/tags" Target="../tags/tag1412.xml"/><Relationship Id="rId30" Type="http://schemas.openxmlformats.org/officeDocument/2006/relationships/tags" Target="../tags/tag1428.xml"/><Relationship Id="rId35" Type="http://schemas.openxmlformats.org/officeDocument/2006/relationships/tags" Target="../tags/tag1433.xml"/><Relationship Id="rId56" Type="http://schemas.openxmlformats.org/officeDocument/2006/relationships/tags" Target="../tags/tag1454.xml"/><Relationship Id="rId77" Type="http://schemas.openxmlformats.org/officeDocument/2006/relationships/tags" Target="../tags/tag1475.xml"/><Relationship Id="rId100" Type="http://schemas.openxmlformats.org/officeDocument/2006/relationships/tags" Target="../tags/tag1498.xml"/><Relationship Id="rId105" Type="http://schemas.openxmlformats.org/officeDocument/2006/relationships/tags" Target="../tags/tag1503.xml"/><Relationship Id="rId126" Type="http://schemas.openxmlformats.org/officeDocument/2006/relationships/tags" Target="../tags/tag1524.xml"/><Relationship Id="rId147" Type="http://schemas.openxmlformats.org/officeDocument/2006/relationships/tags" Target="../tags/tag1545.xml"/><Relationship Id="rId168" Type="http://schemas.openxmlformats.org/officeDocument/2006/relationships/tags" Target="../tags/tag1566.xml"/><Relationship Id="rId8" Type="http://schemas.openxmlformats.org/officeDocument/2006/relationships/tags" Target="../tags/tag1406.xml"/><Relationship Id="rId51" Type="http://schemas.openxmlformats.org/officeDocument/2006/relationships/tags" Target="../tags/tag1449.xml"/><Relationship Id="rId72" Type="http://schemas.openxmlformats.org/officeDocument/2006/relationships/tags" Target="../tags/tag1470.xml"/><Relationship Id="rId93" Type="http://schemas.openxmlformats.org/officeDocument/2006/relationships/tags" Target="../tags/tag1491.xml"/><Relationship Id="rId98" Type="http://schemas.openxmlformats.org/officeDocument/2006/relationships/tags" Target="../tags/tag1496.xml"/><Relationship Id="rId121" Type="http://schemas.openxmlformats.org/officeDocument/2006/relationships/tags" Target="../tags/tag1519.xml"/><Relationship Id="rId142" Type="http://schemas.openxmlformats.org/officeDocument/2006/relationships/tags" Target="../tags/tag1540.xml"/><Relationship Id="rId163" Type="http://schemas.openxmlformats.org/officeDocument/2006/relationships/tags" Target="../tags/tag1561.xml"/><Relationship Id="rId184" Type="http://schemas.openxmlformats.org/officeDocument/2006/relationships/tags" Target="../tags/tag1582.xml"/><Relationship Id="rId189" Type="http://schemas.openxmlformats.org/officeDocument/2006/relationships/tags" Target="../tags/tag1587.xml"/><Relationship Id="rId3" Type="http://schemas.openxmlformats.org/officeDocument/2006/relationships/tags" Target="../tags/tag1401.xml"/><Relationship Id="rId25" Type="http://schemas.openxmlformats.org/officeDocument/2006/relationships/tags" Target="../tags/tag1423.xml"/><Relationship Id="rId46" Type="http://schemas.openxmlformats.org/officeDocument/2006/relationships/tags" Target="../tags/tag1444.xml"/><Relationship Id="rId67" Type="http://schemas.openxmlformats.org/officeDocument/2006/relationships/tags" Target="../tags/tag1465.xml"/><Relationship Id="rId116" Type="http://schemas.openxmlformats.org/officeDocument/2006/relationships/tags" Target="../tags/tag1514.xml"/><Relationship Id="rId137" Type="http://schemas.openxmlformats.org/officeDocument/2006/relationships/tags" Target="../tags/tag1535.xml"/><Relationship Id="rId158" Type="http://schemas.openxmlformats.org/officeDocument/2006/relationships/tags" Target="../tags/tag1556.xml"/><Relationship Id="rId20" Type="http://schemas.openxmlformats.org/officeDocument/2006/relationships/tags" Target="../tags/tag1418.xml"/><Relationship Id="rId41" Type="http://schemas.openxmlformats.org/officeDocument/2006/relationships/tags" Target="../tags/tag1439.xml"/><Relationship Id="rId62" Type="http://schemas.openxmlformats.org/officeDocument/2006/relationships/tags" Target="../tags/tag1460.xml"/><Relationship Id="rId83" Type="http://schemas.openxmlformats.org/officeDocument/2006/relationships/tags" Target="../tags/tag1481.xml"/><Relationship Id="rId88" Type="http://schemas.openxmlformats.org/officeDocument/2006/relationships/tags" Target="../tags/tag1486.xml"/><Relationship Id="rId111" Type="http://schemas.openxmlformats.org/officeDocument/2006/relationships/tags" Target="../tags/tag1509.xml"/><Relationship Id="rId132" Type="http://schemas.openxmlformats.org/officeDocument/2006/relationships/tags" Target="../tags/tag1530.xml"/><Relationship Id="rId153" Type="http://schemas.openxmlformats.org/officeDocument/2006/relationships/tags" Target="../tags/tag1551.xml"/><Relationship Id="rId174" Type="http://schemas.openxmlformats.org/officeDocument/2006/relationships/tags" Target="../tags/tag1572.xml"/><Relationship Id="rId179" Type="http://schemas.openxmlformats.org/officeDocument/2006/relationships/tags" Target="../tags/tag1577.xml"/><Relationship Id="rId195" Type="http://schemas.openxmlformats.org/officeDocument/2006/relationships/tags" Target="../tags/tag1593.xml"/><Relationship Id="rId190" Type="http://schemas.openxmlformats.org/officeDocument/2006/relationships/tags" Target="../tags/tag1588.xml"/><Relationship Id="rId204" Type="http://schemas.openxmlformats.org/officeDocument/2006/relationships/tags" Target="../tags/tag1602.xml"/><Relationship Id="rId15" Type="http://schemas.openxmlformats.org/officeDocument/2006/relationships/tags" Target="../tags/tag1413.xml"/><Relationship Id="rId36" Type="http://schemas.openxmlformats.org/officeDocument/2006/relationships/tags" Target="../tags/tag1434.xml"/><Relationship Id="rId57" Type="http://schemas.openxmlformats.org/officeDocument/2006/relationships/tags" Target="../tags/tag1455.xml"/><Relationship Id="rId106" Type="http://schemas.openxmlformats.org/officeDocument/2006/relationships/tags" Target="../tags/tag1504.xml"/><Relationship Id="rId127" Type="http://schemas.openxmlformats.org/officeDocument/2006/relationships/tags" Target="../tags/tag1525.xml"/><Relationship Id="rId10" Type="http://schemas.openxmlformats.org/officeDocument/2006/relationships/tags" Target="../tags/tag1408.xml"/><Relationship Id="rId31" Type="http://schemas.openxmlformats.org/officeDocument/2006/relationships/tags" Target="../tags/tag1429.xml"/><Relationship Id="rId52" Type="http://schemas.openxmlformats.org/officeDocument/2006/relationships/tags" Target="../tags/tag1450.xml"/><Relationship Id="rId73" Type="http://schemas.openxmlformats.org/officeDocument/2006/relationships/tags" Target="../tags/tag1471.xml"/><Relationship Id="rId78" Type="http://schemas.openxmlformats.org/officeDocument/2006/relationships/tags" Target="../tags/tag1476.xml"/><Relationship Id="rId94" Type="http://schemas.openxmlformats.org/officeDocument/2006/relationships/tags" Target="../tags/tag1492.xml"/><Relationship Id="rId99" Type="http://schemas.openxmlformats.org/officeDocument/2006/relationships/tags" Target="../tags/tag1497.xml"/><Relationship Id="rId101" Type="http://schemas.openxmlformats.org/officeDocument/2006/relationships/tags" Target="../tags/tag1499.xml"/><Relationship Id="rId122" Type="http://schemas.openxmlformats.org/officeDocument/2006/relationships/tags" Target="../tags/tag1520.xml"/><Relationship Id="rId143" Type="http://schemas.openxmlformats.org/officeDocument/2006/relationships/tags" Target="../tags/tag1541.xml"/><Relationship Id="rId148" Type="http://schemas.openxmlformats.org/officeDocument/2006/relationships/tags" Target="../tags/tag1546.xml"/><Relationship Id="rId164" Type="http://schemas.openxmlformats.org/officeDocument/2006/relationships/tags" Target="../tags/tag1562.xml"/><Relationship Id="rId169" Type="http://schemas.openxmlformats.org/officeDocument/2006/relationships/tags" Target="../tags/tag1567.xml"/><Relationship Id="rId185" Type="http://schemas.openxmlformats.org/officeDocument/2006/relationships/tags" Target="../tags/tag1583.xml"/><Relationship Id="rId4" Type="http://schemas.openxmlformats.org/officeDocument/2006/relationships/tags" Target="../tags/tag1402.xml"/><Relationship Id="rId9" Type="http://schemas.openxmlformats.org/officeDocument/2006/relationships/tags" Target="../tags/tag1407.xml"/><Relationship Id="rId180" Type="http://schemas.openxmlformats.org/officeDocument/2006/relationships/tags" Target="../tags/tag1578.xml"/><Relationship Id="rId26" Type="http://schemas.openxmlformats.org/officeDocument/2006/relationships/tags" Target="../tags/tag1424.xml"/><Relationship Id="rId47" Type="http://schemas.openxmlformats.org/officeDocument/2006/relationships/tags" Target="../tags/tag1445.xml"/><Relationship Id="rId68" Type="http://schemas.openxmlformats.org/officeDocument/2006/relationships/tags" Target="../tags/tag1466.xml"/><Relationship Id="rId89" Type="http://schemas.openxmlformats.org/officeDocument/2006/relationships/tags" Target="../tags/tag1487.xml"/><Relationship Id="rId112" Type="http://schemas.openxmlformats.org/officeDocument/2006/relationships/tags" Target="../tags/tag1510.xml"/><Relationship Id="rId133" Type="http://schemas.openxmlformats.org/officeDocument/2006/relationships/tags" Target="../tags/tag1531.xml"/><Relationship Id="rId154" Type="http://schemas.openxmlformats.org/officeDocument/2006/relationships/tags" Target="../tags/tag1552.xml"/><Relationship Id="rId175" Type="http://schemas.openxmlformats.org/officeDocument/2006/relationships/tags" Target="../tags/tag1573.xml"/><Relationship Id="rId196" Type="http://schemas.openxmlformats.org/officeDocument/2006/relationships/tags" Target="../tags/tag1594.xml"/><Relationship Id="rId200" Type="http://schemas.openxmlformats.org/officeDocument/2006/relationships/tags" Target="../tags/tag159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721.xml"/><Relationship Id="rId21" Type="http://schemas.openxmlformats.org/officeDocument/2006/relationships/tags" Target="../tags/tag1625.xml"/><Relationship Id="rId42" Type="http://schemas.openxmlformats.org/officeDocument/2006/relationships/tags" Target="../tags/tag1646.xml"/><Relationship Id="rId63" Type="http://schemas.openxmlformats.org/officeDocument/2006/relationships/tags" Target="../tags/tag1667.xml"/><Relationship Id="rId84" Type="http://schemas.openxmlformats.org/officeDocument/2006/relationships/tags" Target="../tags/tag1688.xml"/><Relationship Id="rId138" Type="http://schemas.openxmlformats.org/officeDocument/2006/relationships/tags" Target="../tags/tag1742.xml"/><Relationship Id="rId159" Type="http://schemas.openxmlformats.org/officeDocument/2006/relationships/tags" Target="../tags/tag1763.xml"/><Relationship Id="rId170" Type="http://schemas.openxmlformats.org/officeDocument/2006/relationships/tags" Target="../tags/tag1774.xml"/><Relationship Id="rId191" Type="http://schemas.openxmlformats.org/officeDocument/2006/relationships/tags" Target="../tags/tag1795.xml"/><Relationship Id="rId205" Type="http://schemas.openxmlformats.org/officeDocument/2006/relationships/tags" Target="../tags/tag1809.xml"/><Relationship Id="rId107" Type="http://schemas.openxmlformats.org/officeDocument/2006/relationships/tags" Target="../tags/tag1711.xml"/><Relationship Id="rId11" Type="http://schemas.openxmlformats.org/officeDocument/2006/relationships/tags" Target="../tags/tag1615.xml"/><Relationship Id="rId32" Type="http://schemas.openxmlformats.org/officeDocument/2006/relationships/tags" Target="../tags/tag1636.xml"/><Relationship Id="rId37" Type="http://schemas.openxmlformats.org/officeDocument/2006/relationships/tags" Target="../tags/tag1641.xml"/><Relationship Id="rId53" Type="http://schemas.openxmlformats.org/officeDocument/2006/relationships/tags" Target="../tags/tag1657.xml"/><Relationship Id="rId58" Type="http://schemas.openxmlformats.org/officeDocument/2006/relationships/tags" Target="../tags/tag1662.xml"/><Relationship Id="rId74" Type="http://schemas.openxmlformats.org/officeDocument/2006/relationships/tags" Target="../tags/tag1678.xml"/><Relationship Id="rId79" Type="http://schemas.openxmlformats.org/officeDocument/2006/relationships/tags" Target="../tags/tag1683.xml"/><Relationship Id="rId102" Type="http://schemas.openxmlformats.org/officeDocument/2006/relationships/tags" Target="../tags/tag1706.xml"/><Relationship Id="rId123" Type="http://schemas.openxmlformats.org/officeDocument/2006/relationships/tags" Target="../tags/tag1727.xml"/><Relationship Id="rId128" Type="http://schemas.openxmlformats.org/officeDocument/2006/relationships/tags" Target="../tags/tag1732.xml"/><Relationship Id="rId144" Type="http://schemas.openxmlformats.org/officeDocument/2006/relationships/tags" Target="../tags/tag1748.xml"/><Relationship Id="rId149" Type="http://schemas.openxmlformats.org/officeDocument/2006/relationships/tags" Target="../tags/tag1753.xml"/><Relationship Id="rId5" Type="http://schemas.openxmlformats.org/officeDocument/2006/relationships/tags" Target="../tags/tag1609.xml"/><Relationship Id="rId90" Type="http://schemas.openxmlformats.org/officeDocument/2006/relationships/tags" Target="../tags/tag1694.xml"/><Relationship Id="rId95" Type="http://schemas.openxmlformats.org/officeDocument/2006/relationships/tags" Target="../tags/tag1699.xml"/><Relationship Id="rId160" Type="http://schemas.openxmlformats.org/officeDocument/2006/relationships/tags" Target="../tags/tag1764.xml"/><Relationship Id="rId165" Type="http://schemas.openxmlformats.org/officeDocument/2006/relationships/tags" Target="../tags/tag1769.xml"/><Relationship Id="rId181" Type="http://schemas.openxmlformats.org/officeDocument/2006/relationships/tags" Target="../tags/tag1785.xml"/><Relationship Id="rId186" Type="http://schemas.openxmlformats.org/officeDocument/2006/relationships/tags" Target="../tags/tag1790.xml"/><Relationship Id="rId211" Type="http://schemas.openxmlformats.org/officeDocument/2006/relationships/tags" Target="../tags/tag1815.xml"/><Relationship Id="rId22" Type="http://schemas.openxmlformats.org/officeDocument/2006/relationships/tags" Target="../tags/tag1626.xml"/><Relationship Id="rId27" Type="http://schemas.openxmlformats.org/officeDocument/2006/relationships/tags" Target="../tags/tag1631.xml"/><Relationship Id="rId43" Type="http://schemas.openxmlformats.org/officeDocument/2006/relationships/tags" Target="../tags/tag1647.xml"/><Relationship Id="rId48" Type="http://schemas.openxmlformats.org/officeDocument/2006/relationships/tags" Target="../tags/tag1652.xml"/><Relationship Id="rId64" Type="http://schemas.openxmlformats.org/officeDocument/2006/relationships/tags" Target="../tags/tag1668.xml"/><Relationship Id="rId69" Type="http://schemas.openxmlformats.org/officeDocument/2006/relationships/tags" Target="../tags/tag1673.xml"/><Relationship Id="rId113" Type="http://schemas.openxmlformats.org/officeDocument/2006/relationships/tags" Target="../tags/tag1717.xml"/><Relationship Id="rId118" Type="http://schemas.openxmlformats.org/officeDocument/2006/relationships/tags" Target="../tags/tag1722.xml"/><Relationship Id="rId134" Type="http://schemas.openxmlformats.org/officeDocument/2006/relationships/tags" Target="../tags/tag1738.xml"/><Relationship Id="rId139" Type="http://schemas.openxmlformats.org/officeDocument/2006/relationships/tags" Target="../tags/tag1743.xml"/><Relationship Id="rId80" Type="http://schemas.openxmlformats.org/officeDocument/2006/relationships/tags" Target="../tags/tag1684.xml"/><Relationship Id="rId85" Type="http://schemas.openxmlformats.org/officeDocument/2006/relationships/tags" Target="../tags/tag1689.xml"/><Relationship Id="rId150" Type="http://schemas.openxmlformats.org/officeDocument/2006/relationships/tags" Target="../tags/tag1754.xml"/><Relationship Id="rId155" Type="http://schemas.openxmlformats.org/officeDocument/2006/relationships/tags" Target="../tags/tag1759.xml"/><Relationship Id="rId171" Type="http://schemas.openxmlformats.org/officeDocument/2006/relationships/tags" Target="../tags/tag1775.xml"/><Relationship Id="rId176" Type="http://schemas.openxmlformats.org/officeDocument/2006/relationships/tags" Target="../tags/tag1780.xml"/><Relationship Id="rId192" Type="http://schemas.openxmlformats.org/officeDocument/2006/relationships/tags" Target="../tags/tag1796.xml"/><Relationship Id="rId197" Type="http://schemas.openxmlformats.org/officeDocument/2006/relationships/tags" Target="../tags/tag1801.xml"/><Relationship Id="rId206" Type="http://schemas.openxmlformats.org/officeDocument/2006/relationships/tags" Target="../tags/tag1810.xml"/><Relationship Id="rId201" Type="http://schemas.openxmlformats.org/officeDocument/2006/relationships/tags" Target="../tags/tag1805.xml"/><Relationship Id="rId12" Type="http://schemas.openxmlformats.org/officeDocument/2006/relationships/tags" Target="../tags/tag1616.xml"/><Relationship Id="rId17" Type="http://schemas.openxmlformats.org/officeDocument/2006/relationships/tags" Target="../tags/tag1621.xml"/><Relationship Id="rId33" Type="http://schemas.openxmlformats.org/officeDocument/2006/relationships/tags" Target="../tags/tag1637.xml"/><Relationship Id="rId38" Type="http://schemas.openxmlformats.org/officeDocument/2006/relationships/tags" Target="../tags/tag1642.xml"/><Relationship Id="rId59" Type="http://schemas.openxmlformats.org/officeDocument/2006/relationships/tags" Target="../tags/tag1663.xml"/><Relationship Id="rId103" Type="http://schemas.openxmlformats.org/officeDocument/2006/relationships/tags" Target="../tags/tag1707.xml"/><Relationship Id="rId108" Type="http://schemas.openxmlformats.org/officeDocument/2006/relationships/tags" Target="../tags/tag1712.xml"/><Relationship Id="rId124" Type="http://schemas.openxmlformats.org/officeDocument/2006/relationships/tags" Target="../tags/tag1728.xml"/><Relationship Id="rId129" Type="http://schemas.openxmlformats.org/officeDocument/2006/relationships/tags" Target="../tags/tag1733.xml"/><Relationship Id="rId54" Type="http://schemas.openxmlformats.org/officeDocument/2006/relationships/tags" Target="../tags/tag1658.xml"/><Relationship Id="rId70" Type="http://schemas.openxmlformats.org/officeDocument/2006/relationships/tags" Target="../tags/tag1674.xml"/><Relationship Id="rId75" Type="http://schemas.openxmlformats.org/officeDocument/2006/relationships/tags" Target="../tags/tag1679.xml"/><Relationship Id="rId91" Type="http://schemas.openxmlformats.org/officeDocument/2006/relationships/tags" Target="../tags/tag1695.xml"/><Relationship Id="rId96" Type="http://schemas.openxmlformats.org/officeDocument/2006/relationships/tags" Target="../tags/tag1700.xml"/><Relationship Id="rId140" Type="http://schemas.openxmlformats.org/officeDocument/2006/relationships/tags" Target="../tags/tag1744.xml"/><Relationship Id="rId145" Type="http://schemas.openxmlformats.org/officeDocument/2006/relationships/tags" Target="../tags/tag1749.xml"/><Relationship Id="rId161" Type="http://schemas.openxmlformats.org/officeDocument/2006/relationships/tags" Target="../tags/tag1765.xml"/><Relationship Id="rId166" Type="http://schemas.openxmlformats.org/officeDocument/2006/relationships/tags" Target="../tags/tag1770.xml"/><Relationship Id="rId182" Type="http://schemas.openxmlformats.org/officeDocument/2006/relationships/tags" Target="../tags/tag1786.xml"/><Relationship Id="rId187" Type="http://schemas.openxmlformats.org/officeDocument/2006/relationships/tags" Target="../tags/tag1791.xml"/><Relationship Id="rId1" Type="http://schemas.openxmlformats.org/officeDocument/2006/relationships/tags" Target="../tags/tag1605.xml"/><Relationship Id="rId6" Type="http://schemas.openxmlformats.org/officeDocument/2006/relationships/tags" Target="../tags/tag1610.xml"/><Relationship Id="rId212" Type="http://schemas.openxmlformats.org/officeDocument/2006/relationships/slideLayout" Target="../slideLayouts/slideLayout1.xml"/><Relationship Id="rId23" Type="http://schemas.openxmlformats.org/officeDocument/2006/relationships/tags" Target="../tags/tag1627.xml"/><Relationship Id="rId28" Type="http://schemas.openxmlformats.org/officeDocument/2006/relationships/tags" Target="../tags/tag1632.xml"/><Relationship Id="rId49" Type="http://schemas.openxmlformats.org/officeDocument/2006/relationships/tags" Target="../tags/tag1653.xml"/><Relationship Id="rId114" Type="http://schemas.openxmlformats.org/officeDocument/2006/relationships/tags" Target="../tags/tag1718.xml"/><Relationship Id="rId119" Type="http://schemas.openxmlformats.org/officeDocument/2006/relationships/tags" Target="../tags/tag1723.xml"/><Relationship Id="rId44" Type="http://schemas.openxmlformats.org/officeDocument/2006/relationships/tags" Target="../tags/tag1648.xml"/><Relationship Id="rId60" Type="http://schemas.openxmlformats.org/officeDocument/2006/relationships/tags" Target="../tags/tag1664.xml"/><Relationship Id="rId65" Type="http://schemas.openxmlformats.org/officeDocument/2006/relationships/tags" Target="../tags/tag1669.xml"/><Relationship Id="rId81" Type="http://schemas.openxmlformats.org/officeDocument/2006/relationships/tags" Target="../tags/tag1685.xml"/><Relationship Id="rId86" Type="http://schemas.openxmlformats.org/officeDocument/2006/relationships/tags" Target="../tags/tag1690.xml"/><Relationship Id="rId130" Type="http://schemas.openxmlformats.org/officeDocument/2006/relationships/tags" Target="../tags/tag1734.xml"/><Relationship Id="rId135" Type="http://schemas.openxmlformats.org/officeDocument/2006/relationships/tags" Target="../tags/tag1739.xml"/><Relationship Id="rId151" Type="http://schemas.openxmlformats.org/officeDocument/2006/relationships/tags" Target="../tags/tag1755.xml"/><Relationship Id="rId156" Type="http://schemas.openxmlformats.org/officeDocument/2006/relationships/tags" Target="../tags/tag1760.xml"/><Relationship Id="rId177" Type="http://schemas.openxmlformats.org/officeDocument/2006/relationships/tags" Target="../tags/tag1781.xml"/><Relationship Id="rId198" Type="http://schemas.openxmlformats.org/officeDocument/2006/relationships/tags" Target="../tags/tag1802.xml"/><Relationship Id="rId172" Type="http://schemas.openxmlformats.org/officeDocument/2006/relationships/tags" Target="../tags/tag1776.xml"/><Relationship Id="rId193" Type="http://schemas.openxmlformats.org/officeDocument/2006/relationships/tags" Target="../tags/tag1797.xml"/><Relationship Id="rId202" Type="http://schemas.openxmlformats.org/officeDocument/2006/relationships/tags" Target="../tags/tag1806.xml"/><Relationship Id="rId207" Type="http://schemas.openxmlformats.org/officeDocument/2006/relationships/tags" Target="../tags/tag1811.xml"/><Relationship Id="rId13" Type="http://schemas.openxmlformats.org/officeDocument/2006/relationships/tags" Target="../tags/tag1617.xml"/><Relationship Id="rId18" Type="http://schemas.openxmlformats.org/officeDocument/2006/relationships/tags" Target="../tags/tag1622.xml"/><Relationship Id="rId39" Type="http://schemas.openxmlformats.org/officeDocument/2006/relationships/tags" Target="../tags/tag1643.xml"/><Relationship Id="rId109" Type="http://schemas.openxmlformats.org/officeDocument/2006/relationships/tags" Target="../tags/tag1713.xml"/><Relationship Id="rId34" Type="http://schemas.openxmlformats.org/officeDocument/2006/relationships/tags" Target="../tags/tag1638.xml"/><Relationship Id="rId50" Type="http://schemas.openxmlformats.org/officeDocument/2006/relationships/tags" Target="../tags/tag1654.xml"/><Relationship Id="rId55" Type="http://schemas.openxmlformats.org/officeDocument/2006/relationships/tags" Target="../tags/tag1659.xml"/><Relationship Id="rId76" Type="http://schemas.openxmlformats.org/officeDocument/2006/relationships/tags" Target="../tags/tag1680.xml"/><Relationship Id="rId97" Type="http://schemas.openxmlformats.org/officeDocument/2006/relationships/tags" Target="../tags/tag1701.xml"/><Relationship Id="rId104" Type="http://schemas.openxmlformats.org/officeDocument/2006/relationships/tags" Target="../tags/tag1708.xml"/><Relationship Id="rId120" Type="http://schemas.openxmlformats.org/officeDocument/2006/relationships/tags" Target="../tags/tag1724.xml"/><Relationship Id="rId125" Type="http://schemas.openxmlformats.org/officeDocument/2006/relationships/tags" Target="../tags/tag1729.xml"/><Relationship Id="rId141" Type="http://schemas.openxmlformats.org/officeDocument/2006/relationships/tags" Target="../tags/tag1745.xml"/><Relationship Id="rId146" Type="http://schemas.openxmlformats.org/officeDocument/2006/relationships/tags" Target="../tags/tag1750.xml"/><Relationship Id="rId167" Type="http://schemas.openxmlformats.org/officeDocument/2006/relationships/tags" Target="../tags/tag1771.xml"/><Relationship Id="rId188" Type="http://schemas.openxmlformats.org/officeDocument/2006/relationships/tags" Target="../tags/tag1792.xml"/><Relationship Id="rId7" Type="http://schemas.openxmlformats.org/officeDocument/2006/relationships/tags" Target="../tags/tag1611.xml"/><Relationship Id="rId71" Type="http://schemas.openxmlformats.org/officeDocument/2006/relationships/tags" Target="../tags/tag1675.xml"/><Relationship Id="rId92" Type="http://schemas.openxmlformats.org/officeDocument/2006/relationships/tags" Target="../tags/tag1696.xml"/><Relationship Id="rId162" Type="http://schemas.openxmlformats.org/officeDocument/2006/relationships/tags" Target="../tags/tag1766.xml"/><Relationship Id="rId183" Type="http://schemas.openxmlformats.org/officeDocument/2006/relationships/tags" Target="../tags/tag1787.xml"/><Relationship Id="rId2" Type="http://schemas.openxmlformats.org/officeDocument/2006/relationships/tags" Target="../tags/tag1606.xml"/><Relationship Id="rId29" Type="http://schemas.openxmlformats.org/officeDocument/2006/relationships/tags" Target="../tags/tag1633.xml"/><Relationship Id="rId24" Type="http://schemas.openxmlformats.org/officeDocument/2006/relationships/tags" Target="../tags/tag1628.xml"/><Relationship Id="rId40" Type="http://schemas.openxmlformats.org/officeDocument/2006/relationships/tags" Target="../tags/tag1644.xml"/><Relationship Id="rId45" Type="http://schemas.openxmlformats.org/officeDocument/2006/relationships/tags" Target="../tags/tag1649.xml"/><Relationship Id="rId66" Type="http://schemas.openxmlformats.org/officeDocument/2006/relationships/tags" Target="../tags/tag1670.xml"/><Relationship Id="rId87" Type="http://schemas.openxmlformats.org/officeDocument/2006/relationships/tags" Target="../tags/tag1691.xml"/><Relationship Id="rId110" Type="http://schemas.openxmlformats.org/officeDocument/2006/relationships/tags" Target="../tags/tag1714.xml"/><Relationship Id="rId115" Type="http://schemas.openxmlformats.org/officeDocument/2006/relationships/tags" Target="../tags/tag1719.xml"/><Relationship Id="rId131" Type="http://schemas.openxmlformats.org/officeDocument/2006/relationships/tags" Target="../tags/tag1735.xml"/><Relationship Id="rId136" Type="http://schemas.openxmlformats.org/officeDocument/2006/relationships/tags" Target="../tags/tag1740.xml"/><Relationship Id="rId157" Type="http://schemas.openxmlformats.org/officeDocument/2006/relationships/tags" Target="../tags/tag1761.xml"/><Relationship Id="rId178" Type="http://schemas.openxmlformats.org/officeDocument/2006/relationships/tags" Target="../tags/tag1782.xml"/><Relationship Id="rId61" Type="http://schemas.openxmlformats.org/officeDocument/2006/relationships/tags" Target="../tags/tag1665.xml"/><Relationship Id="rId82" Type="http://schemas.openxmlformats.org/officeDocument/2006/relationships/tags" Target="../tags/tag1686.xml"/><Relationship Id="rId152" Type="http://schemas.openxmlformats.org/officeDocument/2006/relationships/tags" Target="../tags/tag1756.xml"/><Relationship Id="rId173" Type="http://schemas.openxmlformats.org/officeDocument/2006/relationships/tags" Target="../tags/tag1777.xml"/><Relationship Id="rId194" Type="http://schemas.openxmlformats.org/officeDocument/2006/relationships/tags" Target="../tags/tag1798.xml"/><Relationship Id="rId199" Type="http://schemas.openxmlformats.org/officeDocument/2006/relationships/tags" Target="../tags/tag1803.xml"/><Relationship Id="rId203" Type="http://schemas.openxmlformats.org/officeDocument/2006/relationships/tags" Target="../tags/tag1807.xml"/><Relationship Id="rId208" Type="http://schemas.openxmlformats.org/officeDocument/2006/relationships/tags" Target="../tags/tag1812.xml"/><Relationship Id="rId19" Type="http://schemas.openxmlformats.org/officeDocument/2006/relationships/tags" Target="../tags/tag1623.xml"/><Relationship Id="rId14" Type="http://schemas.openxmlformats.org/officeDocument/2006/relationships/tags" Target="../tags/tag1618.xml"/><Relationship Id="rId30" Type="http://schemas.openxmlformats.org/officeDocument/2006/relationships/tags" Target="../tags/tag1634.xml"/><Relationship Id="rId35" Type="http://schemas.openxmlformats.org/officeDocument/2006/relationships/tags" Target="../tags/tag1639.xml"/><Relationship Id="rId56" Type="http://schemas.openxmlformats.org/officeDocument/2006/relationships/tags" Target="../tags/tag1660.xml"/><Relationship Id="rId77" Type="http://schemas.openxmlformats.org/officeDocument/2006/relationships/tags" Target="../tags/tag1681.xml"/><Relationship Id="rId100" Type="http://schemas.openxmlformats.org/officeDocument/2006/relationships/tags" Target="../tags/tag1704.xml"/><Relationship Id="rId105" Type="http://schemas.openxmlformats.org/officeDocument/2006/relationships/tags" Target="../tags/tag1709.xml"/><Relationship Id="rId126" Type="http://schemas.openxmlformats.org/officeDocument/2006/relationships/tags" Target="../tags/tag1730.xml"/><Relationship Id="rId147" Type="http://schemas.openxmlformats.org/officeDocument/2006/relationships/tags" Target="../tags/tag1751.xml"/><Relationship Id="rId168" Type="http://schemas.openxmlformats.org/officeDocument/2006/relationships/tags" Target="../tags/tag1772.xml"/><Relationship Id="rId8" Type="http://schemas.openxmlformats.org/officeDocument/2006/relationships/tags" Target="../tags/tag1612.xml"/><Relationship Id="rId51" Type="http://schemas.openxmlformats.org/officeDocument/2006/relationships/tags" Target="../tags/tag1655.xml"/><Relationship Id="rId72" Type="http://schemas.openxmlformats.org/officeDocument/2006/relationships/tags" Target="../tags/tag1676.xml"/><Relationship Id="rId93" Type="http://schemas.openxmlformats.org/officeDocument/2006/relationships/tags" Target="../tags/tag1697.xml"/><Relationship Id="rId98" Type="http://schemas.openxmlformats.org/officeDocument/2006/relationships/tags" Target="../tags/tag1702.xml"/><Relationship Id="rId121" Type="http://schemas.openxmlformats.org/officeDocument/2006/relationships/tags" Target="../tags/tag1725.xml"/><Relationship Id="rId142" Type="http://schemas.openxmlformats.org/officeDocument/2006/relationships/tags" Target="../tags/tag1746.xml"/><Relationship Id="rId163" Type="http://schemas.openxmlformats.org/officeDocument/2006/relationships/tags" Target="../tags/tag1767.xml"/><Relationship Id="rId184" Type="http://schemas.openxmlformats.org/officeDocument/2006/relationships/tags" Target="../tags/tag1788.xml"/><Relationship Id="rId189" Type="http://schemas.openxmlformats.org/officeDocument/2006/relationships/tags" Target="../tags/tag1793.xml"/><Relationship Id="rId3" Type="http://schemas.openxmlformats.org/officeDocument/2006/relationships/tags" Target="../tags/tag1607.xml"/><Relationship Id="rId25" Type="http://schemas.openxmlformats.org/officeDocument/2006/relationships/tags" Target="../tags/tag1629.xml"/><Relationship Id="rId46" Type="http://schemas.openxmlformats.org/officeDocument/2006/relationships/tags" Target="../tags/tag1650.xml"/><Relationship Id="rId67" Type="http://schemas.openxmlformats.org/officeDocument/2006/relationships/tags" Target="../tags/tag1671.xml"/><Relationship Id="rId116" Type="http://schemas.openxmlformats.org/officeDocument/2006/relationships/tags" Target="../tags/tag1720.xml"/><Relationship Id="rId137" Type="http://schemas.openxmlformats.org/officeDocument/2006/relationships/tags" Target="../tags/tag1741.xml"/><Relationship Id="rId158" Type="http://schemas.openxmlformats.org/officeDocument/2006/relationships/tags" Target="../tags/tag1762.xml"/><Relationship Id="rId20" Type="http://schemas.openxmlformats.org/officeDocument/2006/relationships/tags" Target="../tags/tag1624.xml"/><Relationship Id="rId41" Type="http://schemas.openxmlformats.org/officeDocument/2006/relationships/tags" Target="../tags/tag1645.xml"/><Relationship Id="rId62" Type="http://schemas.openxmlformats.org/officeDocument/2006/relationships/tags" Target="../tags/tag1666.xml"/><Relationship Id="rId83" Type="http://schemas.openxmlformats.org/officeDocument/2006/relationships/tags" Target="../tags/tag1687.xml"/><Relationship Id="rId88" Type="http://schemas.openxmlformats.org/officeDocument/2006/relationships/tags" Target="../tags/tag1692.xml"/><Relationship Id="rId111" Type="http://schemas.openxmlformats.org/officeDocument/2006/relationships/tags" Target="../tags/tag1715.xml"/><Relationship Id="rId132" Type="http://schemas.openxmlformats.org/officeDocument/2006/relationships/tags" Target="../tags/tag1736.xml"/><Relationship Id="rId153" Type="http://schemas.openxmlformats.org/officeDocument/2006/relationships/tags" Target="../tags/tag1757.xml"/><Relationship Id="rId174" Type="http://schemas.openxmlformats.org/officeDocument/2006/relationships/tags" Target="../tags/tag1778.xml"/><Relationship Id="rId179" Type="http://schemas.openxmlformats.org/officeDocument/2006/relationships/tags" Target="../tags/tag1783.xml"/><Relationship Id="rId195" Type="http://schemas.openxmlformats.org/officeDocument/2006/relationships/tags" Target="../tags/tag1799.xml"/><Relationship Id="rId209" Type="http://schemas.openxmlformats.org/officeDocument/2006/relationships/tags" Target="../tags/tag1813.xml"/><Relationship Id="rId190" Type="http://schemas.openxmlformats.org/officeDocument/2006/relationships/tags" Target="../tags/tag1794.xml"/><Relationship Id="rId204" Type="http://schemas.openxmlformats.org/officeDocument/2006/relationships/tags" Target="../tags/tag1808.xml"/><Relationship Id="rId15" Type="http://schemas.openxmlformats.org/officeDocument/2006/relationships/tags" Target="../tags/tag1619.xml"/><Relationship Id="rId36" Type="http://schemas.openxmlformats.org/officeDocument/2006/relationships/tags" Target="../tags/tag1640.xml"/><Relationship Id="rId57" Type="http://schemas.openxmlformats.org/officeDocument/2006/relationships/tags" Target="../tags/tag1661.xml"/><Relationship Id="rId106" Type="http://schemas.openxmlformats.org/officeDocument/2006/relationships/tags" Target="../tags/tag1710.xml"/><Relationship Id="rId127" Type="http://schemas.openxmlformats.org/officeDocument/2006/relationships/tags" Target="../tags/tag1731.xml"/><Relationship Id="rId10" Type="http://schemas.openxmlformats.org/officeDocument/2006/relationships/tags" Target="../tags/tag1614.xml"/><Relationship Id="rId31" Type="http://schemas.openxmlformats.org/officeDocument/2006/relationships/tags" Target="../tags/tag1635.xml"/><Relationship Id="rId52" Type="http://schemas.openxmlformats.org/officeDocument/2006/relationships/tags" Target="../tags/tag1656.xml"/><Relationship Id="rId73" Type="http://schemas.openxmlformats.org/officeDocument/2006/relationships/tags" Target="../tags/tag1677.xml"/><Relationship Id="rId78" Type="http://schemas.openxmlformats.org/officeDocument/2006/relationships/tags" Target="../tags/tag1682.xml"/><Relationship Id="rId94" Type="http://schemas.openxmlformats.org/officeDocument/2006/relationships/tags" Target="../tags/tag1698.xml"/><Relationship Id="rId99" Type="http://schemas.openxmlformats.org/officeDocument/2006/relationships/tags" Target="../tags/tag1703.xml"/><Relationship Id="rId101" Type="http://schemas.openxmlformats.org/officeDocument/2006/relationships/tags" Target="../tags/tag1705.xml"/><Relationship Id="rId122" Type="http://schemas.openxmlformats.org/officeDocument/2006/relationships/tags" Target="../tags/tag1726.xml"/><Relationship Id="rId143" Type="http://schemas.openxmlformats.org/officeDocument/2006/relationships/tags" Target="../tags/tag1747.xml"/><Relationship Id="rId148" Type="http://schemas.openxmlformats.org/officeDocument/2006/relationships/tags" Target="../tags/tag1752.xml"/><Relationship Id="rId164" Type="http://schemas.openxmlformats.org/officeDocument/2006/relationships/tags" Target="../tags/tag1768.xml"/><Relationship Id="rId169" Type="http://schemas.openxmlformats.org/officeDocument/2006/relationships/tags" Target="../tags/tag1773.xml"/><Relationship Id="rId185" Type="http://schemas.openxmlformats.org/officeDocument/2006/relationships/tags" Target="../tags/tag1789.xml"/><Relationship Id="rId4" Type="http://schemas.openxmlformats.org/officeDocument/2006/relationships/tags" Target="../tags/tag1608.xml"/><Relationship Id="rId9" Type="http://schemas.openxmlformats.org/officeDocument/2006/relationships/tags" Target="../tags/tag1613.xml"/><Relationship Id="rId180" Type="http://schemas.openxmlformats.org/officeDocument/2006/relationships/tags" Target="../tags/tag1784.xml"/><Relationship Id="rId210" Type="http://schemas.openxmlformats.org/officeDocument/2006/relationships/tags" Target="../tags/tag1814.xml"/><Relationship Id="rId26" Type="http://schemas.openxmlformats.org/officeDocument/2006/relationships/tags" Target="../tags/tag1630.xml"/><Relationship Id="rId47" Type="http://schemas.openxmlformats.org/officeDocument/2006/relationships/tags" Target="../tags/tag1651.xml"/><Relationship Id="rId68" Type="http://schemas.openxmlformats.org/officeDocument/2006/relationships/tags" Target="../tags/tag1672.xml"/><Relationship Id="rId89" Type="http://schemas.openxmlformats.org/officeDocument/2006/relationships/tags" Target="../tags/tag1693.xml"/><Relationship Id="rId112" Type="http://schemas.openxmlformats.org/officeDocument/2006/relationships/tags" Target="../tags/tag1716.xml"/><Relationship Id="rId133" Type="http://schemas.openxmlformats.org/officeDocument/2006/relationships/tags" Target="../tags/tag1737.xml"/><Relationship Id="rId154" Type="http://schemas.openxmlformats.org/officeDocument/2006/relationships/tags" Target="../tags/tag1758.xml"/><Relationship Id="rId175" Type="http://schemas.openxmlformats.org/officeDocument/2006/relationships/tags" Target="../tags/tag1779.xml"/><Relationship Id="rId196" Type="http://schemas.openxmlformats.org/officeDocument/2006/relationships/tags" Target="../tags/tag1800.xml"/><Relationship Id="rId200" Type="http://schemas.openxmlformats.org/officeDocument/2006/relationships/tags" Target="../tags/tag1804.xml"/><Relationship Id="rId16" Type="http://schemas.openxmlformats.org/officeDocument/2006/relationships/tags" Target="../tags/tag16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MARTInkShape-1174"/>
          <p:cNvSpPr/>
          <p:nvPr>
            <p:custDataLst>
              <p:tags r:id="rId1"/>
            </p:custDataLst>
          </p:nvPr>
        </p:nvSpPr>
        <p:spPr>
          <a:xfrm>
            <a:off x="7759702" y="1663700"/>
            <a:ext cx="1288606" cy="69676"/>
          </a:xfrm>
          <a:custGeom>
            <a:avLst/>
            <a:gdLst/>
            <a:ahLst/>
            <a:cxnLst/>
            <a:rect l="0" t="0" r="0" b="0"/>
            <a:pathLst>
              <a:path w="1288606" h="69676">
                <a:moveTo>
                  <a:pt x="6348" y="57150"/>
                </a:moveTo>
                <a:lnTo>
                  <a:pt x="6348" y="57150"/>
                </a:lnTo>
                <a:lnTo>
                  <a:pt x="260" y="57150"/>
                </a:lnTo>
                <a:lnTo>
                  <a:pt x="5" y="63238"/>
                </a:lnTo>
                <a:lnTo>
                  <a:pt x="0" y="58010"/>
                </a:lnTo>
                <a:lnTo>
                  <a:pt x="703" y="57723"/>
                </a:lnTo>
                <a:lnTo>
                  <a:pt x="44831" y="57151"/>
                </a:lnTo>
                <a:lnTo>
                  <a:pt x="88031" y="57150"/>
                </a:lnTo>
                <a:lnTo>
                  <a:pt x="129967" y="57150"/>
                </a:lnTo>
                <a:lnTo>
                  <a:pt x="168611" y="55268"/>
                </a:lnTo>
                <a:lnTo>
                  <a:pt x="204238" y="52124"/>
                </a:lnTo>
                <a:lnTo>
                  <a:pt x="243488" y="49311"/>
                </a:lnTo>
                <a:lnTo>
                  <a:pt x="286397" y="44009"/>
                </a:lnTo>
                <a:lnTo>
                  <a:pt x="332272" y="39851"/>
                </a:lnTo>
                <a:lnTo>
                  <a:pt x="365691" y="38172"/>
                </a:lnTo>
                <a:lnTo>
                  <a:pt x="401711" y="35075"/>
                </a:lnTo>
                <a:lnTo>
                  <a:pt x="438888" y="33228"/>
                </a:lnTo>
                <a:lnTo>
                  <a:pt x="477282" y="31701"/>
                </a:lnTo>
                <a:lnTo>
                  <a:pt x="517865" y="28671"/>
                </a:lnTo>
                <a:lnTo>
                  <a:pt x="559420" y="24972"/>
                </a:lnTo>
                <a:lnTo>
                  <a:pt x="601408" y="21682"/>
                </a:lnTo>
                <a:lnTo>
                  <a:pt x="643587" y="20220"/>
                </a:lnTo>
                <a:lnTo>
                  <a:pt x="687734" y="17688"/>
                </a:lnTo>
                <a:lnTo>
                  <a:pt x="731813" y="14917"/>
                </a:lnTo>
                <a:lnTo>
                  <a:pt x="772572" y="13685"/>
                </a:lnTo>
                <a:lnTo>
                  <a:pt x="813734" y="13138"/>
                </a:lnTo>
                <a:lnTo>
                  <a:pt x="854842" y="12189"/>
                </a:lnTo>
                <a:lnTo>
                  <a:pt x="894278" y="9415"/>
                </a:lnTo>
                <a:lnTo>
                  <a:pt x="932973" y="7713"/>
                </a:lnTo>
                <a:lnTo>
                  <a:pt x="971336" y="6956"/>
                </a:lnTo>
                <a:lnTo>
                  <a:pt x="1009553" y="6619"/>
                </a:lnTo>
                <a:lnTo>
                  <a:pt x="1043944" y="6470"/>
                </a:lnTo>
                <a:lnTo>
                  <a:pt x="1091072" y="6385"/>
                </a:lnTo>
                <a:lnTo>
                  <a:pt x="1134432" y="4479"/>
                </a:lnTo>
                <a:lnTo>
                  <a:pt x="1172209" y="3209"/>
                </a:lnTo>
                <a:lnTo>
                  <a:pt x="1216580" y="2358"/>
                </a:lnTo>
                <a:lnTo>
                  <a:pt x="1262860" y="2303"/>
                </a:lnTo>
                <a:lnTo>
                  <a:pt x="1288605" y="18"/>
                </a:lnTo>
                <a:lnTo>
                  <a:pt x="1244080" y="0"/>
                </a:lnTo>
                <a:lnTo>
                  <a:pt x="1200846" y="0"/>
                </a:lnTo>
                <a:lnTo>
                  <a:pt x="1159677" y="0"/>
                </a:lnTo>
                <a:lnTo>
                  <a:pt x="1119876" y="3371"/>
                </a:lnTo>
                <a:lnTo>
                  <a:pt x="1076801" y="8838"/>
                </a:lnTo>
                <a:lnTo>
                  <a:pt x="1043727" y="10984"/>
                </a:lnTo>
                <a:lnTo>
                  <a:pt x="1008567" y="12643"/>
                </a:lnTo>
                <a:lnTo>
                  <a:pt x="974125" y="15732"/>
                </a:lnTo>
                <a:lnTo>
                  <a:pt x="938121" y="19457"/>
                </a:lnTo>
                <a:lnTo>
                  <a:pt x="900245" y="22758"/>
                </a:lnTo>
                <a:lnTo>
                  <a:pt x="859895" y="24226"/>
                </a:lnTo>
                <a:lnTo>
                  <a:pt x="820325" y="26760"/>
                </a:lnTo>
                <a:lnTo>
                  <a:pt x="780865" y="30237"/>
                </a:lnTo>
                <a:lnTo>
                  <a:pt x="739809" y="34135"/>
                </a:lnTo>
                <a:lnTo>
                  <a:pt x="698044" y="38219"/>
                </a:lnTo>
                <a:lnTo>
                  <a:pt x="656668" y="41681"/>
                </a:lnTo>
                <a:lnTo>
                  <a:pt x="617112" y="43219"/>
                </a:lnTo>
                <a:lnTo>
                  <a:pt x="578365" y="45785"/>
                </a:lnTo>
                <a:lnTo>
                  <a:pt x="539977" y="49276"/>
                </a:lnTo>
                <a:lnTo>
                  <a:pt x="501750" y="53180"/>
                </a:lnTo>
                <a:lnTo>
                  <a:pt x="465475" y="55386"/>
                </a:lnTo>
                <a:lnTo>
                  <a:pt x="431243" y="57071"/>
                </a:lnTo>
                <a:lnTo>
                  <a:pt x="384204" y="61282"/>
                </a:lnTo>
                <a:lnTo>
                  <a:pt x="338987" y="62843"/>
                </a:lnTo>
                <a:lnTo>
                  <a:pt x="295721" y="63305"/>
                </a:lnTo>
                <a:lnTo>
                  <a:pt x="248781" y="63461"/>
                </a:lnTo>
                <a:lnTo>
                  <a:pt x="208909" y="66863"/>
                </a:lnTo>
                <a:lnTo>
                  <a:pt x="164152" y="69675"/>
                </a:lnTo>
                <a:lnTo>
                  <a:pt x="151334" y="69092"/>
                </a:lnTo>
                <a:lnTo>
                  <a:pt x="139698" y="63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3" name="SMARTInkShape-Group257"/>
          <p:cNvGrpSpPr/>
          <p:nvPr/>
        </p:nvGrpSpPr>
        <p:grpSpPr>
          <a:xfrm>
            <a:off x="7023102" y="1009650"/>
            <a:ext cx="2266949" cy="514351"/>
            <a:chOff x="7023102" y="1009650"/>
            <a:chExt cx="2266949" cy="514351"/>
          </a:xfrm>
        </p:grpSpPr>
        <p:sp>
          <p:nvSpPr>
            <p:cNvPr id="614" name="SMARTInkShape-1175"/>
            <p:cNvSpPr/>
            <p:nvPr>
              <p:custDataLst>
                <p:tags r:id="rId96"/>
              </p:custDataLst>
            </p:nvPr>
          </p:nvSpPr>
          <p:spPr>
            <a:xfrm>
              <a:off x="8578852" y="1397009"/>
              <a:ext cx="82549" cy="57142"/>
            </a:xfrm>
            <a:custGeom>
              <a:avLst/>
              <a:gdLst/>
              <a:ahLst/>
              <a:cxnLst/>
              <a:rect l="0" t="0" r="0" b="0"/>
              <a:pathLst>
                <a:path w="82549" h="57142">
                  <a:moveTo>
                    <a:pt x="50798" y="31741"/>
                  </a:moveTo>
                  <a:lnTo>
                    <a:pt x="50798" y="31741"/>
                  </a:lnTo>
                  <a:lnTo>
                    <a:pt x="45331" y="26274"/>
                  </a:lnTo>
                  <a:lnTo>
                    <a:pt x="43917" y="20496"/>
                  </a:lnTo>
                  <a:lnTo>
                    <a:pt x="41154" y="16630"/>
                  </a:lnTo>
                  <a:lnTo>
                    <a:pt x="40840" y="15317"/>
                  </a:lnTo>
                  <a:lnTo>
                    <a:pt x="41338" y="14442"/>
                  </a:lnTo>
                  <a:lnTo>
                    <a:pt x="42374" y="13858"/>
                  </a:lnTo>
                  <a:lnTo>
                    <a:pt x="42361" y="12763"/>
                  </a:lnTo>
                  <a:lnTo>
                    <a:pt x="39149" y="5937"/>
                  </a:lnTo>
                  <a:lnTo>
                    <a:pt x="38115" y="94"/>
                  </a:lnTo>
                  <a:lnTo>
                    <a:pt x="32632" y="0"/>
                  </a:lnTo>
                  <a:lnTo>
                    <a:pt x="16844" y="14918"/>
                  </a:lnTo>
                  <a:lnTo>
                    <a:pt x="14541" y="19090"/>
                  </a:lnTo>
                  <a:lnTo>
                    <a:pt x="12812" y="23296"/>
                  </a:lnTo>
                  <a:lnTo>
                    <a:pt x="1761" y="38092"/>
                  </a:lnTo>
                  <a:lnTo>
                    <a:pt x="152" y="45765"/>
                  </a:lnTo>
                  <a:lnTo>
                    <a:pt x="0" y="56792"/>
                  </a:lnTo>
                  <a:lnTo>
                    <a:pt x="9457" y="57132"/>
                  </a:lnTo>
                  <a:lnTo>
                    <a:pt x="10537" y="56429"/>
                  </a:lnTo>
                  <a:lnTo>
                    <a:pt x="11257" y="55255"/>
                  </a:lnTo>
                  <a:lnTo>
                    <a:pt x="11738" y="53767"/>
                  </a:lnTo>
                  <a:lnTo>
                    <a:pt x="12763" y="52775"/>
                  </a:lnTo>
                  <a:lnTo>
                    <a:pt x="19479" y="49302"/>
                  </a:lnTo>
                  <a:lnTo>
                    <a:pt x="31455" y="38378"/>
                  </a:lnTo>
                  <a:lnTo>
                    <a:pt x="41461" y="38091"/>
                  </a:lnTo>
                  <a:lnTo>
                    <a:pt x="42457" y="38797"/>
                  </a:lnTo>
                  <a:lnTo>
                    <a:pt x="43121" y="39972"/>
                  </a:lnTo>
                  <a:lnTo>
                    <a:pt x="43564" y="41462"/>
                  </a:lnTo>
                  <a:lnTo>
                    <a:pt x="44563" y="42455"/>
                  </a:lnTo>
                  <a:lnTo>
                    <a:pt x="47556" y="43558"/>
                  </a:lnTo>
                  <a:lnTo>
                    <a:pt x="48637" y="44558"/>
                  </a:lnTo>
                  <a:lnTo>
                    <a:pt x="49838" y="47551"/>
                  </a:lnTo>
                  <a:lnTo>
                    <a:pt x="50863" y="48631"/>
                  </a:lnTo>
                  <a:lnTo>
                    <a:pt x="53885" y="49831"/>
                  </a:lnTo>
                  <a:lnTo>
                    <a:pt x="62328" y="50707"/>
                  </a:lnTo>
                  <a:lnTo>
                    <a:pt x="68336" y="55138"/>
                  </a:lnTo>
                  <a:lnTo>
                    <a:pt x="74260" y="56547"/>
                  </a:lnTo>
                  <a:lnTo>
                    <a:pt x="82548" y="571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1176"/>
            <p:cNvSpPr/>
            <p:nvPr>
              <p:custDataLst>
                <p:tags r:id="rId97"/>
              </p:custDataLst>
            </p:nvPr>
          </p:nvSpPr>
          <p:spPr>
            <a:xfrm>
              <a:off x="8445577" y="1314484"/>
              <a:ext cx="107874" cy="170135"/>
            </a:xfrm>
            <a:custGeom>
              <a:avLst/>
              <a:gdLst/>
              <a:ahLst/>
              <a:cxnLst/>
              <a:rect l="0" t="0" r="0" b="0"/>
              <a:pathLst>
                <a:path w="107874" h="170135">
                  <a:moveTo>
                    <a:pt x="6273" y="12666"/>
                  </a:moveTo>
                  <a:lnTo>
                    <a:pt x="6273" y="12666"/>
                  </a:lnTo>
                  <a:lnTo>
                    <a:pt x="0" y="12666"/>
                  </a:lnTo>
                  <a:lnTo>
                    <a:pt x="3317" y="12666"/>
                  </a:lnTo>
                  <a:lnTo>
                    <a:pt x="4303" y="13372"/>
                  </a:lnTo>
                  <a:lnTo>
                    <a:pt x="5397" y="16037"/>
                  </a:lnTo>
                  <a:lnTo>
                    <a:pt x="6014" y="18133"/>
                  </a:lnTo>
                  <a:lnTo>
                    <a:pt x="6926" y="28275"/>
                  </a:lnTo>
                  <a:lnTo>
                    <a:pt x="10622" y="36263"/>
                  </a:lnTo>
                  <a:lnTo>
                    <a:pt x="22060" y="80427"/>
                  </a:lnTo>
                  <a:lnTo>
                    <a:pt x="31733" y="126392"/>
                  </a:lnTo>
                  <a:lnTo>
                    <a:pt x="45735" y="158240"/>
                  </a:lnTo>
                  <a:lnTo>
                    <a:pt x="48506" y="162738"/>
                  </a:lnTo>
                  <a:lnTo>
                    <a:pt x="49737" y="167089"/>
                  </a:lnTo>
                  <a:lnTo>
                    <a:pt x="50771" y="168531"/>
                  </a:lnTo>
                  <a:lnTo>
                    <a:pt x="52166" y="169493"/>
                  </a:lnTo>
                  <a:lnTo>
                    <a:pt x="53801" y="170134"/>
                  </a:lnTo>
                  <a:lnTo>
                    <a:pt x="54892" y="169856"/>
                  </a:lnTo>
                  <a:lnTo>
                    <a:pt x="55618" y="168965"/>
                  </a:lnTo>
                  <a:lnTo>
                    <a:pt x="56103" y="167665"/>
                  </a:lnTo>
                  <a:lnTo>
                    <a:pt x="57132" y="166799"/>
                  </a:lnTo>
                  <a:lnTo>
                    <a:pt x="60157" y="165836"/>
                  </a:lnTo>
                  <a:lnTo>
                    <a:pt x="63852" y="161645"/>
                  </a:lnTo>
                  <a:lnTo>
                    <a:pt x="73357" y="147813"/>
                  </a:lnTo>
                  <a:lnTo>
                    <a:pt x="81812" y="101255"/>
                  </a:lnTo>
                  <a:lnTo>
                    <a:pt x="84223" y="77986"/>
                  </a:lnTo>
                  <a:lnTo>
                    <a:pt x="87460" y="62124"/>
                  </a:lnTo>
                  <a:lnTo>
                    <a:pt x="90300" y="45900"/>
                  </a:lnTo>
                  <a:lnTo>
                    <a:pt x="94211" y="27776"/>
                  </a:lnTo>
                  <a:lnTo>
                    <a:pt x="95171" y="348"/>
                  </a:lnTo>
                  <a:lnTo>
                    <a:pt x="100640" y="0"/>
                  </a:lnTo>
                  <a:lnTo>
                    <a:pt x="107873" y="63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1177"/>
            <p:cNvSpPr/>
            <p:nvPr>
              <p:custDataLst>
                <p:tags r:id="rId98"/>
              </p:custDataLst>
            </p:nvPr>
          </p:nvSpPr>
          <p:spPr>
            <a:xfrm>
              <a:off x="8096276" y="1367999"/>
              <a:ext cx="88875" cy="98767"/>
            </a:xfrm>
            <a:custGeom>
              <a:avLst/>
              <a:gdLst/>
              <a:ahLst/>
              <a:cxnLst/>
              <a:rect l="0" t="0" r="0" b="0"/>
              <a:pathLst>
                <a:path w="88875" h="98767">
                  <a:moveTo>
                    <a:pt x="25374" y="41701"/>
                  </a:moveTo>
                  <a:lnTo>
                    <a:pt x="25374" y="41701"/>
                  </a:lnTo>
                  <a:lnTo>
                    <a:pt x="36930" y="41701"/>
                  </a:lnTo>
                  <a:lnTo>
                    <a:pt x="41106" y="38330"/>
                  </a:lnTo>
                  <a:lnTo>
                    <a:pt x="42950" y="34794"/>
                  </a:lnTo>
                  <a:lnTo>
                    <a:pt x="43440" y="32863"/>
                  </a:lnTo>
                  <a:lnTo>
                    <a:pt x="44475" y="31575"/>
                  </a:lnTo>
                  <a:lnTo>
                    <a:pt x="47504" y="30145"/>
                  </a:lnTo>
                  <a:lnTo>
                    <a:pt x="48594" y="29058"/>
                  </a:lnTo>
                  <a:lnTo>
                    <a:pt x="49805" y="25969"/>
                  </a:lnTo>
                  <a:lnTo>
                    <a:pt x="50834" y="24863"/>
                  </a:lnTo>
                  <a:lnTo>
                    <a:pt x="53858" y="23634"/>
                  </a:lnTo>
                  <a:lnTo>
                    <a:pt x="54947" y="22601"/>
                  </a:lnTo>
                  <a:lnTo>
                    <a:pt x="56157" y="19571"/>
                  </a:lnTo>
                  <a:lnTo>
                    <a:pt x="56837" y="13899"/>
                  </a:lnTo>
                  <a:lnTo>
                    <a:pt x="57638" y="12583"/>
                  </a:lnTo>
                  <a:lnTo>
                    <a:pt x="58877" y="11706"/>
                  </a:lnTo>
                  <a:lnTo>
                    <a:pt x="60409" y="11121"/>
                  </a:lnTo>
                  <a:lnTo>
                    <a:pt x="60725" y="10025"/>
                  </a:lnTo>
                  <a:lnTo>
                    <a:pt x="60230" y="8589"/>
                  </a:lnTo>
                  <a:lnTo>
                    <a:pt x="53807" y="316"/>
                  </a:lnTo>
                  <a:lnTo>
                    <a:pt x="52090" y="0"/>
                  </a:lnTo>
                  <a:lnTo>
                    <a:pt x="50241" y="495"/>
                  </a:lnTo>
                  <a:lnTo>
                    <a:pt x="44484" y="3897"/>
                  </a:lnTo>
                  <a:lnTo>
                    <a:pt x="35786" y="10428"/>
                  </a:lnTo>
                  <a:lnTo>
                    <a:pt x="21675" y="20597"/>
                  </a:lnTo>
                  <a:lnTo>
                    <a:pt x="10626" y="31126"/>
                  </a:lnTo>
                  <a:lnTo>
                    <a:pt x="8236" y="37236"/>
                  </a:lnTo>
                  <a:lnTo>
                    <a:pt x="6468" y="43950"/>
                  </a:lnTo>
                  <a:lnTo>
                    <a:pt x="1465" y="54009"/>
                  </a:lnTo>
                  <a:lnTo>
                    <a:pt x="0" y="81649"/>
                  </a:lnTo>
                  <a:lnTo>
                    <a:pt x="697" y="83150"/>
                  </a:lnTo>
                  <a:lnTo>
                    <a:pt x="1867" y="84150"/>
                  </a:lnTo>
                  <a:lnTo>
                    <a:pt x="5048" y="85967"/>
                  </a:lnTo>
                  <a:lnTo>
                    <a:pt x="10807" y="90252"/>
                  </a:lnTo>
                  <a:lnTo>
                    <a:pt x="35374" y="98204"/>
                  </a:lnTo>
                  <a:lnTo>
                    <a:pt x="49835" y="98766"/>
                  </a:lnTo>
                  <a:lnTo>
                    <a:pt x="88874" y="925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1178"/>
            <p:cNvSpPr/>
            <p:nvPr>
              <p:custDataLst>
                <p:tags r:id="rId99"/>
              </p:custDataLst>
            </p:nvPr>
          </p:nvSpPr>
          <p:spPr>
            <a:xfrm>
              <a:off x="8001905" y="1397000"/>
              <a:ext cx="43546" cy="12701"/>
            </a:xfrm>
            <a:custGeom>
              <a:avLst/>
              <a:gdLst/>
              <a:ahLst/>
              <a:cxnLst/>
              <a:rect l="0" t="0" r="0" b="0"/>
              <a:pathLst>
                <a:path w="43546" h="12701">
                  <a:moveTo>
                    <a:pt x="11795" y="12700"/>
                  </a:moveTo>
                  <a:lnTo>
                    <a:pt x="11795" y="12700"/>
                  </a:lnTo>
                  <a:lnTo>
                    <a:pt x="0" y="12700"/>
                  </a:lnTo>
                  <a:lnTo>
                    <a:pt x="2734" y="12700"/>
                  </a:lnTo>
                  <a:lnTo>
                    <a:pt x="3637" y="11994"/>
                  </a:lnTo>
                  <a:lnTo>
                    <a:pt x="4641" y="9329"/>
                  </a:lnTo>
                  <a:lnTo>
                    <a:pt x="5615" y="8336"/>
                  </a:lnTo>
                  <a:lnTo>
                    <a:pt x="10842" y="6611"/>
                  </a:lnTo>
                  <a:lnTo>
                    <a:pt x="17381" y="5696"/>
                  </a:lnTo>
                  <a:lnTo>
                    <a:pt x="32164" y="889"/>
                  </a:lnTo>
                  <a:lnTo>
                    <a:pt x="4354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1179"/>
            <p:cNvSpPr/>
            <p:nvPr>
              <p:custDataLst>
                <p:tags r:id="rId100"/>
              </p:custDataLst>
            </p:nvPr>
          </p:nvSpPr>
          <p:spPr>
            <a:xfrm>
              <a:off x="8020050" y="1260011"/>
              <a:ext cx="25401" cy="232145"/>
            </a:xfrm>
            <a:custGeom>
              <a:avLst/>
              <a:gdLst/>
              <a:ahLst/>
              <a:cxnLst/>
              <a:rect l="0" t="0" r="0" b="0"/>
              <a:pathLst>
                <a:path w="25401" h="232145">
                  <a:moveTo>
                    <a:pt x="19050" y="16339"/>
                  </a:moveTo>
                  <a:lnTo>
                    <a:pt x="19050" y="16339"/>
                  </a:lnTo>
                  <a:lnTo>
                    <a:pt x="19050" y="12968"/>
                  </a:lnTo>
                  <a:lnTo>
                    <a:pt x="20931" y="9432"/>
                  </a:lnTo>
                  <a:lnTo>
                    <a:pt x="25138" y="3978"/>
                  </a:lnTo>
                  <a:lnTo>
                    <a:pt x="21951" y="3739"/>
                  </a:lnTo>
                  <a:lnTo>
                    <a:pt x="20985" y="3000"/>
                  </a:lnTo>
                  <a:lnTo>
                    <a:pt x="19910" y="298"/>
                  </a:lnTo>
                  <a:lnTo>
                    <a:pt x="19623" y="0"/>
                  </a:lnTo>
                  <a:lnTo>
                    <a:pt x="19432" y="508"/>
                  </a:lnTo>
                  <a:lnTo>
                    <a:pt x="18348" y="15139"/>
                  </a:lnTo>
                  <a:lnTo>
                    <a:pt x="14025" y="29638"/>
                  </a:lnTo>
                  <a:lnTo>
                    <a:pt x="12722" y="74754"/>
                  </a:lnTo>
                  <a:lnTo>
                    <a:pt x="6743" y="118381"/>
                  </a:lnTo>
                  <a:lnTo>
                    <a:pt x="4584" y="135238"/>
                  </a:lnTo>
                  <a:lnTo>
                    <a:pt x="1358" y="151052"/>
                  </a:lnTo>
                  <a:lnTo>
                    <a:pt x="23" y="198286"/>
                  </a:lnTo>
                  <a:lnTo>
                    <a:pt x="0" y="223640"/>
                  </a:lnTo>
                  <a:lnTo>
                    <a:pt x="1881" y="226771"/>
                  </a:lnTo>
                  <a:lnTo>
                    <a:pt x="5467" y="231159"/>
                  </a:lnTo>
                  <a:lnTo>
                    <a:pt x="7840" y="231759"/>
                  </a:lnTo>
                  <a:lnTo>
                    <a:pt x="15110" y="232144"/>
                  </a:lnTo>
                  <a:lnTo>
                    <a:pt x="16423" y="231470"/>
                  </a:lnTo>
                  <a:lnTo>
                    <a:pt x="17299" y="230315"/>
                  </a:lnTo>
                  <a:lnTo>
                    <a:pt x="18272" y="227151"/>
                  </a:lnTo>
                  <a:lnTo>
                    <a:pt x="18704" y="223392"/>
                  </a:lnTo>
                  <a:lnTo>
                    <a:pt x="20778" y="219370"/>
                  </a:lnTo>
                  <a:lnTo>
                    <a:pt x="22319" y="217310"/>
                  </a:lnTo>
                  <a:lnTo>
                    <a:pt x="24030" y="211258"/>
                  </a:lnTo>
                  <a:lnTo>
                    <a:pt x="25400" y="2004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1180"/>
            <p:cNvSpPr/>
            <p:nvPr>
              <p:custDataLst>
                <p:tags r:id="rId101"/>
              </p:custDataLst>
            </p:nvPr>
          </p:nvSpPr>
          <p:spPr>
            <a:xfrm>
              <a:off x="7937498" y="1428750"/>
              <a:ext cx="6353" cy="57151"/>
            </a:xfrm>
            <a:custGeom>
              <a:avLst/>
              <a:gdLst/>
              <a:ahLst/>
              <a:cxnLst/>
              <a:rect l="0" t="0" r="0" b="0"/>
              <a:pathLst>
                <a:path w="6353" h="57151">
                  <a:moveTo>
                    <a:pt x="2" y="0"/>
                  </a:moveTo>
                  <a:lnTo>
                    <a:pt x="2" y="0"/>
                  </a:lnTo>
                  <a:lnTo>
                    <a:pt x="0" y="15718"/>
                  </a:lnTo>
                  <a:lnTo>
                    <a:pt x="0" y="14512"/>
                  </a:lnTo>
                  <a:lnTo>
                    <a:pt x="0" y="46571"/>
                  </a:lnTo>
                  <a:lnTo>
                    <a:pt x="707" y="47981"/>
                  </a:lnTo>
                  <a:lnTo>
                    <a:pt x="1883" y="48920"/>
                  </a:lnTo>
                  <a:lnTo>
                    <a:pt x="3372" y="49547"/>
                  </a:lnTo>
                  <a:lnTo>
                    <a:pt x="4366" y="50670"/>
                  </a:lnTo>
                  <a:lnTo>
                    <a:pt x="6352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1181"/>
            <p:cNvSpPr/>
            <p:nvPr>
              <p:custDataLst>
                <p:tags r:id="rId102"/>
              </p:custDataLst>
            </p:nvPr>
          </p:nvSpPr>
          <p:spPr>
            <a:xfrm>
              <a:off x="7943850" y="13525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0" y="10610"/>
                  </a:lnTo>
                  <a:lnTo>
                    <a:pt x="0" y="892"/>
                  </a:lnTo>
                  <a:lnTo>
                    <a:pt x="705" y="59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1182"/>
            <p:cNvSpPr/>
            <p:nvPr>
              <p:custDataLst>
                <p:tags r:id="rId103"/>
              </p:custDataLst>
            </p:nvPr>
          </p:nvSpPr>
          <p:spPr>
            <a:xfrm>
              <a:off x="7816850" y="1409788"/>
              <a:ext cx="69851" cy="82463"/>
            </a:xfrm>
            <a:custGeom>
              <a:avLst/>
              <a:gdLst/>
              <a:ahLst/>
              <a:cxnLst/>
              <a:rect l="0" t="0" r="0" b="0"/>
              <a:pathLst>
                <a:path w="69851" h="82463">
                  <a:moveTo>
                    <a:pt x="0" y="12612"/>
                  </a:moveTo>
                  <a:lnTo>
                    <a:pt x="0" y="12612"/>
                  </a:lnTo>
                  <a:lnTo>
                    <a:pt x="0" y="59441"/>
                  </a:lnTo>
                  <a:lnTo>
                    <a:pt x="1881" y="63528"/>
                  </a:lnTo>
                  <a:lnTo>
                    <a:pt x="5467" y="68531"/>
                  </a:lnTo>
                  <a:lnTo>
                    <a:pt x="6348" y="76086"/>
                  </a:lnTo>
                  <a:lnTo>
                    <a:pt x="6348" y="76104"/>
                  </a:lnTo>
                  <a:lnTo>
                    <a:pt x="6348" y="54913"/>
                  </a:lnTo>
                  <a:lnTo>
                    <a:pt x="14465" y="20402"/>
                  </a:lnTo>
                  <a:lnTo>
                    <a:pt x="17012" y="15368"/>
                  </a:lnTo>
                  <a:lnTo>
                    <a:pt x="18143" y="10780"/>
                  </a:lnTo>
                  <a:lnTo>
                    <a:pt x="19152" y="9274"/>
                  </a:lnTo>
                  <a:lnTo>
                    <a:pt x="20529" y="8270"/>
                  </a:lnTo>
                  <a:lnTo>
                    <a:pt x="22153" y="7601"/>
                  </a:lnTo>
                  <a:lnTo>
                    <a:pt x="23235" y="6449"/>
                  </a:lnTo>
                  <a:lnTo>
                    <a:pt x="24438" y="3288"/>
                  </a:lnTo>
                  <a:lnTo>
                    <a:pt x="25464" y="2162"/>
                  </a:lnTo>
                  <a:lnTo>
                    <a:pt x="31463" y="0"/>
                  </a:lnTo>
                  <a:lnTo>
                    <a:pt x="37192" y="5387"/>
                  </a:lnTo>
                  <a:lnTo>
                    <a:pt x="38626" y="11159"/>
                  </a:lnTo>
                  <a:lnTo>
                    <a:pt x="42410" y="17042"/>
                  </a:lnTo>
                  <a:lnTo>
                    <a:pt x="44551" y="23254"/>
                  </a:lnTo>
                  <a:lnTo>
                    <a:pt x="48634" y="29563"/>
                  </a:lnTo>
                  <a:lnTo>
                    <a:pt x="50158" y="35900"/>
                  </a:lnTo>
                  <a:lnTo>
                    <a:pt x="50513" y="40131"/>
                  </a:lnTo>
                  <a:lnTo>
                    <a:pt x="52555" y="44363"/>
                  </a:lnTo>
                  <a:lnTo>
                    <a:pt x="55107" y="48596"/>
                  </a:lnTo>
                  <a:lnTo>
                    <a:pt x="57251" y="54945"/>
                  </a:lnTo>
                  <a:lnTo>
                    <a:pt x="61334" y="61295"/>
                  </a:lnTo>
                  <a:lnTo>
                    <a:pt x="62858" y="67645"/>
                  </a:lnTo>
                  <a:lnTo>
                    <a:pt x="63475" y="81208"/>
                  </a:lnTo>
                  <a:lnTo>
                    <a:pt x="64189" y="81626"/>
                  </a:lnTo>
                  <a:lnTo>
                    <a:pt x="69850" y="82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1183"/>
            <p:cNvSpPr/>
            <p:nvPr>
              <p:custDataLst>
                <p:tags r:id="rId104"/>
              </p:custDataLst>
            </p:nvPr>
          </p:nvSpPr>
          <p:spPr>
            <a:xfrm>
              <a:off x="7759700" y="1390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882" y="19050"/>
                  </a:lnTo>
                  <a:lnTo>
                    <a:pt x="588" y="183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1184"/>
            <p:cNvSpPr/>
            <p:nvPr>
              <p:custDataLst>
                <p:tags r:id="rId105"/>
              </p:custDataLst>
            </p:nvPr>
          </p:nvSpPr>
          <p:spPr>
            <a:xfrm>
              <a:off x="7759722" y="1441450"/>
              <a:ext cx="12679" cy="63501"/>
            </a:xfrm>
            <a:custGeom>
              <a:avLst/>
              <a:gdLst/>
              <a:ahLst/>
              <a:cxnLst/>
              <a:rect l="0" t="0" r="0" b="0"/>
              <a:pathLst>
                <a:path w="12679" h="63501">
                  <a:moveTo>
                    <a:pt x="6328" y="0"/>
                  </a:moveTo>
                  <a:lnTo>
                    <a:pt x="6328" y="0"/>
                  </a:lnTo>
                  <a:lnTo>
                    <a:pt x="240" y="6088"/>
                  </a:lnTo>
                  <a:lnTo>
                    <a:pt x="0" y="11794"/>
                  </a:lnTo>
                  <a:lnTo>
                    <a:pt x="4346" y="17591"/>
                  </a:lnTo>
                  <a:lnTo>
                    <a:pt x="5741" y="23478"/>
                  </a:lnTo>
                  <a:lnTo>
                    <a:pt x="6250" y="33892"/>
                  </a:lnTo>
                  <a:lnTo>
                    <a:pt x="8174" y="38111"/>
                  </a:lnTo>
                  <a:lnTo>
                    <a:pt x="10677" y="42338"/>
                  </a:lnTo>
                  <a:lnTo>
                    <a:pt x="12414" y="49546"/>
                  </a:lnTo>
                  <a:lnTo>
                    <a:pt x="12678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1185"/>
            <p:cNvSpPr/>
            <p:nvPr>
              <p:custDataLst>
                <p:tags r:id="rId106"/>
              </p:custDataLst>
            </p:nvPr>
          </p:nvSpPr>
          <p:spPr>
            <a:xfrm>
              <a:off x="7626350" y="1435100"/>
              <a:ext cx="63501" cy="44189"/>
            </a:xfrm>
            <a:custGeom>
              <a:avLst/>
              <a:gdLst/>
              <a:ahLst/>
              <a:cxnLst/>
              <a:rect l="0" t="0" r="0" b="0"/>
              <a:pathLst>
                <a:path w="63501" h="44189">
                  <a:moveTo>
                    <a:pt x="0" y="38100"/>
                  </a:moveTo>
                  <a:lnTo>
                    <a:pt x="0" y="38100"/>
                  </a:lnTo>
                  <a:lnTo>
                    <a:pt x="0" y="44188"/>
                  </a:lnTo>
                  <a:lnTo>
                    <a:pt x="0" y="29337"/>
                  </a:lnTo>
                  <a:lnTo>
                    <a:pt x="705" y="28025"/>
                  </a:lnTo>
                  <a:lnTo>
                    <a:pt x="1881" y="27150"/>
                  </a:lnTo>
                  <a:lnTo>
                    <a:pt x="5069" y="26178"/>
                  </a:lnTo>
                  <a:lnTo>
                    <a:pt x="8838" y="25746"/>
                  </a:lnTo>
                  <a:lnTo>
                    <a:pt x="12865" y="23672"/>
                  </a:lnTo>
                  <a:lnTo>
                    <a:pt x="17007" y="21104"/>
                  </a:lnTo>
                  <a:lnTo>
                    <a:pt x="23306" y="18953"/>
                  </a:lnTo>
                  <a:lnTo>
                    <a:pt x="38102" y="8102"/>
                  </a:lnTo>
                  <a:lnTo>
                    <a:pt x="48683" y="5875"/>
                  </a:lnTo>
                  <a:lnTo>
                    <a:pt x="57150" y="136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1186"/>
            <p:cNvSpPr/>
            <p:nvPr>
              <p:custDataLst>
                <p:tags r:id="rId107"/>
              </p:custDataLst>
            </p:nvPr>
          </p:nvSpPr>
          <p:spPr>
            <a:xfrm>
              <a:off x="7664455" y="1276352"/>
              <a:ext cx="50796" cy="247649"/>
            </a:xfrm>
            <a:custGeom>
              <a:avLst/>
              <a:gdLst/>
              <a:ahLst/>
              <a:cxnLst/>
              <a:rect l="0" t="0" r="0" b="0"/>
              <a:pathLst>
                <a:path w="50796" h="247649">
                  <a:moveTo>
                    <a:pt x="50795" y="12698"/>
                  </a:moveTo>
                  <a:lnTo>
                    <a:pt x="50795" y="12698"/>
                  </a:lnTo>
                  <a:lnTo>
                    <a:pt x="50795" y="3000"/>
                  </a:lnTo>
                  <a:lnTo>
                    <a:pt x="50090" y="1999"/>
                  </a:lnTo>
                  <a:lnTo>
                    <a:pt x="48914" y="1332"/>
                  </a:lnTo>
                  <a:lnTo>
                    <a:pt x="44327" y="174"/>
                  </a:lnTo>
                  <a:lnTo>
                    <a:pt x="32712" y="0"/>
                  </a:lnTo>
                  <a:lnTo>
                    <a:pt x="16641" y="15109"/>
                  </a:lnTo>
                  <a:lnTo>
                    <a:pt x="14448" y="19179"/>
                  </a:lnTo>
                  <a:lnTo>
                    <a:pt x="12768" y="23339"/>
                  </a:lnTo>
                  <a:lnTo>
                    <a:pt x="8561" y="29649"/>
                  </a:lnTo>
                  <a:lnTo>
                    <a:pt x="964" y="52033"/>
                  </a:lnTo>
                  <a:lnTo>
                    <a:pt x="0" y="96851"/>
                  </a:lnTo>
                  <a:lnTo>
                    <a:pt x="700" y="117020"/>
                  </a:lnTo>
                  <a:lnTo>
                    <a:pt x="5953" y="144202"/>
                  </a:lnTo>
                  <a:lnTo>
                    <a:pt x="6876" y="150166"/>
                  </a:lnTo>
                  <a:lnTo>
                    <a:pt x="18083" y="189287"/>
                  </a:lnTo>
                  <a:lnTo>
                    <a:pt x="19043" y="236773"/>
                  </a:lnTo>
                  <a:lnTo>
                    <a:pt x="19045" y="244272"/>
                  </a:lnTo>
                  <a:lnTo>
                    <a:pt x="18340" y="245397"/>
                  </a:lnTo>
                  <a:lnTo>
                    <a:pt x="17163" y="246148"/>
                  </a:lnTo>
                  <a:lnTo>
                    <a:pt x="12695" y="2476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1187"/>
            <p:cNvSpPr/>
            <p:nvPr>
              <p:custDataLst>
                <p:tags r:id="rId108"/>
              </p:custDataLst>
            </p:nvPr>
          </p:nvSpPr>
          <p:spPr>
            <a:xfrm>
              <a:off x="7023102" y="1009650"/>
              <a:ext cx="1612899" cy="196851"/>
            </a:xfrm>
            <a:custGeom>
              <a:avLst/>
              <a:gdLst/>
              <a:ahLst/>
              <a:cxnLst/>
              <a:rect l="0" t="0" r="0" b="0"/>
              <a:pathLst>
                <a:path w="1612899" h="196851">
                  <a:moveTo>
                    <a:pt x="12698" y="25400"/>
                  </a:moveTo>
                  <a:lnTo>
                    <a:pt x="12698" y="25400"/>
                  </a:lnTo>
                  <a:lnTo>
                    <a:pt x="12698" y="22029"/>
                  </a:lnTo>
                  <a:lnTo>
                    <a:pt x="11993" y="21036"/>
                  </a:lnTo>
                  <a:lnTo>
                    <a:pt x="10816" y="20374"/>
                  </a:lnTo>
                  <a:lnTo>
                    <a:pt x="9327" y="19933"/>
                  </a:lnTo>
                  <a:lnTo>
                    <a:pt x="8334" y="18933"/>
                  </a:lnTo>
                  <a:lnTo>
                    <a:pt x="7230" y="15940"/>
                  </a:lnTo>
                  <a:lnTo>
                    <a:pt x="6348" y="1"/>
                  </a:lnTo>
                  <a:lnTo>
                    <a:pt x="881" y="0"/>
                  </a:lnTo>
                  <a:lnTo>
                    <a:pt x="586" y="705"/>
                  </a:lnTo>
                  <a:lnTo>
                    <a:pt x="0" y="21254"/>
                  </a:lnTo>
                  <a:lnTo>
                    <a:pt x="1881" y="25439"/>
                  </a:lnTo>
                  <a:lnTo>
                    <a:pt x="5466" y="30503"/>
                  </a:lnTo>
                  <a:lnTo>
                    <a:pt x="7039" y="54911"/>
                  </a:lnTo>
                  <a:lnTo>
                    <a:pt x="10707" y="62053"/>
                  </a:lnTo>
                  <a:lnTo>
                    <a:pt x="12813" y="72087"/>
                  </a:lnTo>
                  <a:lnTo>
                    <a:pt x="23647" y="93809"/>
                  </a:lnTo>
                  <a:lnTo>
                    <a:pt x="25325" y="98843"/>
                  </a:lnTo>
                  <a:lnTo>
                    <a:pt x="46587" y="128848"/>
                  </a:lnTo>
                  <a:lnTo>
                    <a:pt x="85443" y="153937"/>
                  </a:lnTo>
                  <a:lnTo>
                    <a:pt x="127993" y="167401"/>
                  </a:lnTo>
                  <a:lnTo>
                    <a:pt x="170653" y="176562"/>
                  </a:lnTo>
                  <a:lnTo>
                    <a:pt x="210001" y="184544"/>
                  </a:lnTo>
                  <a:lnTo>
                    <a:pt x="252646" y="190421"/>
                  </a:lnTo>
                  <a:lnTo>
                    <a:pt x="292667" y="195371"/>
                  </a:lnTo>
                  <a:lnTo>
                    <a:pt x="334544" y="196558"/>
                  </a:lnTo>
                  <a:lnTo>
                    <a:pt x="376081" y="196792"/>
                  </a:lnTo>
                  <a:lnTo>
                    <a:pt x="415958" y="196839"/>
                  </a:lnTo>
                  <a:lnTo>
                    <a:pt x="460811" y="196848"/>
                  </a:lnTo>
                  <a:lnTo>
                    <a:pt x="503642" y="196850"/>
                  </a:lnTo>
                  <a:lnTo>
                    <a:pt x="549836" y="196850"/>
                  </a:lnTo>
                  <a:lnTo>
                    <a:pt x="587892" y="196850"/>
                  </a:lnTo>
                  <a:lnTo>
                    <a:pt x="632356" y="193479"/>
                  </a:lnTo>
                  <a:lnTo>
                    <a:pt x="679474" y="190383"/>
                  </a:lnTo>
                  <a:lnTo>
                    <a:pt x="723485" y="183709"/>
                  </a:lnTo>
                  <a:lnTo>
                    <a:pt x="766150" y="175596"/>
                  </a:lnTo>
                  <a:lnTo>
                    <a:pt x="812207" y="167199"/>
                  </a:lnTo>
                  <a:lnTo>
                    <a:pt x="851827" y="158747"/>
                  </a:lnTo>
                  <a:lnTo>
                    <a:pt x="898867" y="148166"/>
                  </a:lnTo>
                  <a:lnTo>
                    <a:pt x="941821" y="137583"/>
                  </a:lnTo>
                  <a:lnTo>
                    <a:pt x="987239" y="124883"/>
                  </a:lnTo>
                  <a:lnTo>
                    <a:pt x="1031774" y="112183"/>
                  </a:lnTo>
                  <a:lnTo>
                    <a:pt x="1078328" y="104951"/>
                  </a:lnTo>
                  <a:lnTo>
                    <a:pt x="1123879" y="101796"/>
                  </a:lnTo>
                  <a:lnTo>
                    <a:pt x="1171376" y="101608"/>
                  </a:lnTo>
                  <a:lnTo>
                    <a:pt x="1202191" y="102306"/>
                  </a:lnTo>
                  <a:lnTo>
                    <a:pt x="1214237" y="106670"/>
                  </a:lnTo>
                  <a:lnTo>
                    <a:pt x="1246420" y="129126"/>
                  </a:lnTo>
                  <a:lnTo>
                    <a:pt x="1272112" y="160789"/>
                  </a:lnTo>
                  <a:lnTo>
                    <a:pt x="1293653" y="173560"/>
                  </a:lnTo>
                  <a:lnTo>
                    <a:pt x="1331391" y="183157"/>
                  </a:lnTo>
                  <a:lnTo>
                    <a:pt x="1378942" y="184124"/>
                  </a:lnTo>
                  <a:lnTo>
                    <a:pt x="1422455" y="184148"/>
                  </a:lnTo>
                  <a:lnTo>
                    <a:pt x="1466852" y="184150"/>
                  </a:lnTo>
                  <a:lnTo>
                    <a:pt x="1484017" y="182268"/>
                  </a:lnTo>
                  <a:lnTo>
                    <a:pt x="1505831" y="178683"/>
                  </a:lnTo>
                  <a:lnTo>
                    <a:pt x="1552661" y="172356"/>
                  </a:lnTo>
                  <a:lnTo>
                    <a:pt x="1569668" y="170923"/>
                  </a:lnTo>
                  <a:lnTo>
                    <a:pt x="1582434" y="166459"/>
                  </a:lnTo>
                  <a:lnTo>
                    <a:pt x="1602488" y="165124"/>
                  </a:lnTo>
                  <a:lnTo>
                    <a:pt x="1603841" y="164410"/>
                  </a:lnTo>
                  <a:lnTo>
                    <a:pt x="1604743" y="163229"/>
                  </a:lnTo>
                  <a:lnTo>
                    <a:pt x="1605345" y="161736"/>
                  </a:lnTo>
                  <a:lnTo>
                    <a:pt x="1606451" y="160741"/>
                  </a:lnTo>
                  <a:lnTo>
                    <a:pt x="1612898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1188"/>
            <p:cNvSpPr/>
            <p:nvPr>
              <p:custDataLst>
                <p:tags r:id="rId109"/>
              </p:custDataLst>
            </p:nvPr>
          </p:nvSpPr>
          <p:spPr>
            <a:xfrm>
              <a:off x="8680528" y="1377950"/>
              <a:ext cx="63423" cy="82463"/>
            </a:xfrm>
            <a:custGeom>
              <a:avLst/>
              <a:gdLst/>
              <a:ahLst/>
              <a:cxnLst/>
              <a:rect l="0" t="0" r="0" b="0"/>
              <a:pathLst>
                <a:path w="63423" h="82463">
                  <a:moveTo>
                    <a:pt x="12622" y="12700"/>
                  </a:moveTo>
                  <a:lnTo>
                    <a:pt x="12622" y="12700"/>
                  </a:lnTo>
                  <a:lnTo>
                    <a:pt x="0" y="12700"/>
                  </a:lnTo>
                  <a:lnTo>
                    <a:pt x="3316" y="12700"/>
                  </a:lnTo>
                  <a:lnTo>
                    <a:pt x="4302" y="13406"/>
                  </a:lnTo>
                  <a:lnTo>
                    <a:pt x="5395" y="16071"/>
                  </a:lnTo>
                  <a:lnTo>
                    <a:pt x="6393" y="17064"/>
                  </a:lnTo>
                  <a:lnTo>
                    <a:pt x="13065" y="20539"/>
                  </a:lnTo>
                  <a:lnTo>
                    <a:pt x="15032" y="22159"/>
                  </a:lnTo>
                  <a:lnTo>
                    <a:pt x="17221" y="25841"/>
                  </a:lnTo>
                  <a:lnTo>
                    <a:pt x="17804" y="27811"/>
                  </a:lnTo>
                  <a:lnTo>
                    <a:pt x="18900" y="29124"/>
                  </a:lnTo>
                  <a:lnTo>
                    <a:pt x="33870" y="40486"/>
                  </a:lnTo>
                  <a:lnTo>
                    <a:pt x="36176" y="44570"/>
                  </a:lnTo>
                  <a:lnTo>
                    <a:pt x="37474" y="52717"/>
                  </a:lnTo>
                  <a:lnTo>
                    <a:pt x="38485" y="59413"/>
                  </a:lnTo>
                  <a:lnTo>
                    <a:pt x="41286" y="64741"/>
                  </a:lnTo>
                  <a:lnTo>
                    <a:pt x="41609" y="67149"/>
                  </a:lnTo>
                  <a:lnTo>
                    <a:pt x="38075" y="81551"/>
                  </a:lnTo>
                  <a:lnTo>
                    <a:pt x="37350" y="81884"/>
                  </a:lnTo>
                  <a:lnTo>
                    <a:pt x="32559" y="82462"/>
                  </a:lnTo>
                  <a:lnTo>
                    <a:pt x="32263" y="81786"/>
                  </a:lnTo>
                  <a:lnTo>
                    <a:pt x="31672" y="36865"/>
                  </a:lnTo>
                  <a:lnTo>
                    <a:pt x="33553" y="32142"/>
                  </a:lnTo>
                  <a:lnTo>
                    <a:pt x="36035" y="27691"/>
                  </a:lnTo>
                  <a:lnTo>
                    <a:pt x="38140" y="21218"/>
                  </a:lnTo>
                  <a:lnTo>
                    <a:pt x="46782" y="10590"/>
                  </a:lnTo>
                  <a:lnTo>
                    <a:pt x="50853" y="8235"/>
                  </a:lnTo>
                  <a:lnTo>
                    <a:pt x="55016" y="6482"/>
                  </a:lnTo>
                  <a:lnTo>
                    <a:pt x="634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1189"/>
            <p:cNvSpPr/>
            <p:nvPr>
              <p:custDataLst>
                <p:tags r:id="rId110"/>
              </p:custDataLst>
            </p:nvPr>
          </p:nvSpPr>
          <p:spPr>
            <a:xfrm>
              <a:off x="8813798" y="1384300"/>
              <a:ext cx="6353" cy="63501"/>
            </a:xfrm>
            <a:custGeom>
              <a:avLst/>
              <a:gdLst/>
              <a:ahLst/>
              <a:cxnLst/>
              <a:rect l="0" t="0" r="0" b="0"/>
              <a:pathLst>
                <a:path w="6353" h="63501">
                  <a:moveTo>
                    <a:pt x="2" y="0"/>
                  </a:moveTo>
                  <a:lnTo>
                    <a:pt x="2" y="0"/>
                  </a:lnTo>
                  <a:lnTo>
                    <a:pt x="0" y="19103"/>
                  </a:lnTo>
                  <a:lnTo>
                    <a:pt x="1883" y="24483"/>
                  </a:lnTo>
                  <a:lnTo>
                    <a:pt x="4365" y="29226"/>
                  </a:lnTo>
                  <a:lnTo>
                    <a:pt x="5959" y="38020"/>
                  </a:lnTo>
                  <a:lnTo>
                    <a:pt x="6352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1190"/>
            <p:cNvSpPr/>
            <p:nvPr>
              <p:custDataLst>
                <p:tags r:id="rId111"/>
              </p:custDataLst>
            </p:nvPr>
          </p:nvSpPr>
          <p:spPr>
            <a:xfrm>
              <a:off x="8813798" y="1327183"/>
              <a:ext cx="12703" cy="63468"/>
            </a:xfrm>
            <a:custGeom>
              <a:avLst/>
              <a:gdLst/>
              <a:ahLst/>
              <a:cxnLst/>
              <a:rect l="0" t="0" r="0" b="0"/>
              <a:pathLst>
                <a:path w="12703" h="63468">
                  <a:moveTo>
                    <a:pt x="2" y="63467"/>
                  </a:moveTo>
                  <a:lnTo>
                    <a:pt x="2" y="63467"/>
                  </a:lnTo>
                  <a:lnTo>
                    <a:pt x="0" y="17252"/>
                  </a:lnTo>
                  <a:lnTo>
                    <a:pt x="0" y="341"/>
                  </a:lnTo>
                  <a:lnTo>
                    <a:pt x="5469" y="0"/>
                  </a:lnTo>
                  <a:lnTo>
                    <a:pt x="12702" y="6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1191"/>
            <p:cNvSpPr/>
            <p:nvPr>
              <p:custDataLst>
                <p:tags r:id="rId112"/>
              </p:custDataLst>
            </p:nvPr>
          </p:nvSpPr>
          <p:spPr>
            <a:xfrm>
              <a:off x="8864888" y="1359164"/>
              <a:ext cx="75913" cy="75827"/>
            </a:xfrm>
            <a:custGeom>
              <a:avLst/>
              <a:gdLst/>
              <a:ahLst/>
              <a:cxnLst/>
              <a:rect l="0" t="0" r="0" b="0"/>
              <a:pathLst>
                <a:path w="75913" h="75827">
                  <a:moveTo>
                    <a:pt x="50512" y="18786"/>
                  </a:moveTo>
                  <a:lnTo>
                    <a:pt x="50512" y="18786"/>
                  </a:lnTo>
                  <a:lnTo>
                    <a:pt x="50512" y="6969"/>
                  </a:lnTo>
                  <a:lnTo>
                    <a:pt x="49807" y="6675"/>
                  </a:lnTo>
                  <a:lnTo>
                    <a:pt x="45045" y="6164"/>
                  </a:lnTo>
                  <a:lnTo>
                    <a:pt x="38771" y="625"/>
                  </a:lnTo>
                  <a:lnTo>
                    <a:pt x="34726" y="0"/>
                  </a:lnTo>
                  <a:lnTo>
                    <a:pt x="31031" y="1735"/>
                  </a:lnTo>
                  <a:lnTo>
                    <a:pt x="27037" y="4152"/>
                  </a:lnTo>
                  <a:lnTo>
                    <a:pt x="20823" y="6218"/>
                  </a:lnTo>
                  <a:lnTo>
                    <a:pt x="16619" y="9202"/>
                  </a:lnTo>
                  <a:lnTo>
                    <a:pt x="14282" y="12880"/>
                  </a:lnTo>
                  <a:lnTo>
                    <a:pt x="12538" y="16867"/>
                  </a:lnTo>
                  <a:lnTo>
                    <a:pt x="8292" y="23078"/>
                  </a:lnTo>
                  <a:lnTo>
                    <a:pt x="6016" y="29387"/>
                  </a:lnTo>
                  <a:lnTo>
                    <a:pt x="1892" y="35725"/>
                  </a:lnTo>
                  <a:lnTo>
                    <a:pt x="358" y="42071"/>
                  </a:lnTo>
                  <a:lnTo>
                    <a:pt x="0" y="46303"/>
                  </a:lnTo>
                  <a:lnTo>
                    <a:pt x="1721" y="50536"/>
                  </a:lnTo>
                  <a:lnTo>
                    <a:pt x="4133" y="54769"/>
                  </a:lnTo>
                  <a:lnTo>
                    <a:pt x="5680" y="63236"/>
                  </a:lnTo>
                  <a:lnTo>
                    <a:pt x="5808" y="65353"/>
                  </a:lnTo>
                  <a:lnTo>
                    <a:pt x="7830" y="69586"/>
                  </a:lnTo>
                  <a:lnTo>
                    <a:pt x="11507" y="74682"/>
                  </a:lnTo>
                  <a:lnTo>
                    <a:pt x="13892" y="75378"/>
                  </a:lnTo>
                  <a:lnTo>
                    <a:pt x="21170" y="75826"/>
                  </a:lnTo>
                  <a:lnTo>
                    <a:pt x="22485" y="75157"/>
                  </a:lnTo>
                  <a:lnTo>
                    <a:pt x="23360" y="74005"/>
                  </a:lnTo>
                  <a:lnTo>
                    <a:pt x="23944" y="72532"/>
                  </a:lnTo>
                  <a:lnTo>
                    <a:pt x="25040" y="71550"/>
                  </a:lnTo>
                  <a:lnTo>
                    <a:pt x="31866" y="68092"/>
                  </a:lnTo>
                  <a:lnTo>
                    <a:pt x="33847" y="66474"/>
                  </a:lnTo>
                  <a:lnTo>
                    <a:pt x="36049" y="62793"/>
                  </a:lnTo>
                  <a:lnTo>
                    <a:pt x="44209" y="40524"/>
                  </a:lnTo>
                  <a:lnTo>
                    <a:pt x="49058" y="31599"/>
                  </a:lnTo>
                  <a:lnTo>
                    <a:pt x="50224" y="26413"/>
                  </a:lnTo>
                  <a:lnTo>
                    <a:pt x="56855" y="18794"/>
                  </a:lnTo>
                  <a:lnTo>
                    <a:pt x="56862" y="46329"/>
                  </a:lnTo>
                  <a:lnTo>
                    <a:pt x="58743" y="50547"/>
                  </a:lnTo>
                  <a:lnTo>
                    <a:pt x="62329" y="55634"/>
                  </a:lnTo>
                  <a:lnTo>
                    <a:pt x="62949" y="59886"/>
                  </a:lnTo>
                  <a:lnTo>
                    <a:pt x="63743" y="61003"/>
                  </a:lnTo>
                  <a:lnTo>
                    <a:pt x="64977" y="61747"/>
                  </a:lnTo>
                  <a:lnTo>
                    <a:pt x="66507" y="62243"/>
                  </a:lnTo>
                  <a:lnTo>
                    <a:pt x="67524" y="63280"/>
                  </a:lnTo>
                  <a:lnTo>
                    <a:pt x="68657" y="66313"/>
                  </a:lnTo>
                  <a:lnTo>
                    <a:pt x="69664" y="67404"/>
                  </a:lnTo>
                  <a:lnTo>
                    <a:pt x="75912" y="695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1192"/>
            <p:cNvSpPr/>
            <p:nvPr>
              <p:custDataLst>
                <p:tags r:id="rId113"/>
              </p:custDataLst>
            </p:nvPr>
          </p:nvSpPr>
          <p:spPr>
            <a:xfrm>
              <a:off x="8966198" y="1365275"/>
              <a:ext cx="76203" cy="69826"/>
            </a:xfrm>
            <a:custGeom>
              <a:avLst/>
              <a:gdLst/>
              <a:ahLst/>
              <a:cxnLst/>
              <a:rect l="0" t="0" r="0" b="0"/>
              <a:pathLst>
                <a:path w="76203" h="69826">
                  <a:moveTo>
                    <a:pt x="2" y="12675"/>
                  </a:moveTo>
                  <a:lnTo>
                    <a:pt x="2" y="12675"/>
                  </a:lnTo>
                  <a:lnTo>
                    <a:pt x="0" y="7208"/>
                  </a:lnTo>
                  <a:lnTo>
                    <a:pt x="6330" y="0"/>
                  </a:lnTo>
                  <a:lnTo>
                    <a:pt x="6352" y="47369"/>
                  </a:lnTo>
                  <a:lnTo>
                    <a:pt x="6352" y="53697"/>
                  </a:lnTo>
                  <a:lnTo>
                    <a:pt x="4471" y="57483"/>
                  </a:lnTo>
                  <a:lnTo>
                    <a:pt x="24" y="63444"/>
                  </a:lnTo>
                  <a:lnTo>
                    <a:pt x="5469" y="63472"/>
                  </a:lnTo>
                  <a:lnTo>
                    <a:pt x="5764" y="62768"/>
                  </a:lnTo>
                  <a:lnTo>
                    <a:pt x="6089" y="60103"/>
                  </a:lnTo>
                  <a:lnTo>
                    <a:pt x="8117" y="56567"/>
                  </a:lnTo>
                  <a:lnTo>
                    <a:pt x="10664" y="52644"/>
                  </a:lnTo>
                  <a:lnTo>
                    <a:pt x="12804" y="46468"/>
                  </a:lnTo>
                  <a:lnTo>
                    <a:pt x="16887" y="39464"/>
                  </a:lnTo>
                  <a:lnTo>
                    <a:pt x="19116" y="29471"/>
                  </a:lnTo>
                  <a:lnTo>
                    <a:pt x="25832" y="19416"/>
                  </a:lnTo>
                  <a:lnTo>
                    <a:pt x="30582" y="14007"/>
                  </a:lnTo>
                  <a:lnTo>
                    <a:pt x="31233" y="11385"/>
                  </a:lnTo>
                  <a:lnTo>
                    <a:pt x="31407" y="9698"/>
                  </a:lnTo>
                  <a:lnTo>
                    <a:pt x="33478" y="5943"/>
                  </a:lnTo>
                  <a:lnTo>
                    <a:pt x="37188" y="1154"/>
                  </a:lnTo>
                  <a:lnTo>
                    <a:pt x="39578" y="499"/>
                  </a:lnTo>
                  <a:lnTo>
                    <a:pt x="43488" y="79"/>
                  </a:lnTo>
                  <a:lnTo>
                    <a:pt x="43810" y="750"/>
                  </a:lnTo>
                  <a:lnTo>
                    <a:pt x="44164" y="3377"/>
                  </a:lnTo>
                  <a:lnTo>
                    <a:pt x="46207" y="6896"/>
                  </a:lnTo>
                  <a:lnTo>
                    <a:pt x="48759" y="10812"/>
                  </a:lnTo>
                  <a:lnTo>
                    <a:pt x="50904" y="16983"/>
                  </a:lnTo>
                  <a:lnTo>
                    <a:pt x="56190" y="24131"/>
                  </a:lnTo>
                  <a:lnTo>
                    <a:pt x="57667" y="34563"/>
                  </a:lnTo>
                  <a:lnTo>
                    <a:pt x="62141" y="44149"/>
                  </a:lnTo>
                  <a:lnTo>
                    <a:pt x="63422" y="55855"/>
                  </a:lnTo>
                  <a:lnTo>
                    <a:pt x="76202" y="69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1193"/>
            <p:cNvSpPr/>
            <p:nvPr>
              <p:custDataLst>
                <p:tags r:id="rId114"/>
              </p:custDataLst>
            </p:nvPr>
          </p:nvSpPr>
          <p:spPr>
            <a:xfrm>
              <a:off x="9099552" y="1340137"/>
              <a:ext cx="190499" cy="93612"/>
            </a:xfrm>
            <a:custGeom>
              <a:avLst/>
              <a:gdLst/>
              <a:ahLst/>
              <a:cxnLst/>
              <a:rect l="0" t="0" r="0" b="0"/>
              <a:pathLst>
                <a:path w="190499" h="93612">
                  <a:moveTo>
                    <a:pt x="38098" y="18763"/>
                  </a:moveTo>
                  <a:lnTo>
                    <a:pt x="38098" y="18763"/>
                  </a:lnTo>
                  <a:lnTo>
                    <a:pt x="38096" y="680"/>
                  </a:lnTo>
                  <a:lnTo>
                    <a:pt x="37393" y="358"/>
                  </a:lnTo>
                  <a:lnTo>
                    <a:pt x="34727" y="0"/>
                  </a:lnTo>
                  <a:lnTo>
                    <a:pt x="33735" y="610"/>
                  </a:lnTo>
                  <a:lnTo>
                    <a:pt x="33072" y="1722"/>
                  </a:lnTo>
                  <a:lnTo>
                    <a:pt x="32631" y="3169"/>
                  </a:lnTo>
                  <a:lnTo>
                    <a:pt x="31630" y="4134"/>
                  </a:lnTo>
                  <a:lnTo>
                    <a:pt x="24955" y="7563"/>
                  </a:lnTo>
                  <a:lnTo>
                    <a:pt x="16843" y="14826"/>
                  </a:lnTo>
                  <a:lnTo>
                    <a:pt x="14542" y="18895"/>
                  </a:lnTo>
                  <a:lnTo>
                    <a:pt x="13928" y="20967"/>
                  </a:lnTo>
                  <a:lnTo>
                    <a:pt x="12812" y="22349"/>
                  </a:lnTo>
                  <a:lnTo>
                    <a:pt x="7871" y="25705"/>
                  </a:lnTo>
                  <a:lnTo>
                    <a:pt x="2644" y="34304"/>
                  </a:lnTo>
                  <a:lnTo>
                    <a:pt x="520" y="43888"/>
                  </a:lnTo>
                  <a:lnTo>
                    <a:pt x="0" y="78029"/>
                  </a:lnTo>
                  <a:lnTo>
                    <a:pt x="1879" y="82263"/>
                  </a:lnTo>
                  <a:lnTo>
                    <a:pt x="5465" y="87359"/>
                  </a:lnTo>
                  <a:lnTo>
                    <a:pt x="7839" y="88055"/>
                  </a:lnTo>
                  <a:lnTo>
                    <a:pt x="21252" y="88580"/>
                  </a:lnTo>
                  <a:lnTo>
                    <a:pt x="25438" y="86717"/>
                  </a:lnTo>
                  <a:lnTo>
                    <a:pt x="27541" y="85232"/>
                  </a:lnTo>
                  <a:lnTo>
                    <a:pt x="43127" y="80772"/>
                  </a:lnTo>
                  <a:lnTo>
                    <a:pt x="55563" y="72189"/>
                  </a:lnTo>
                  <a:lnTo>
                    <a:pt x="62558" y="70730"/>
                  </a:lnTo>
                  <a:lnTo>
                    <a:pt x="65693" y="68930"/>
                  </a:lnTo>
                  <a:lnTo>
                    <a:pt x="112165" y="27233"/>
                  </a:lnTo>
                  <a:lnTo>
                    <a:pt x="117820" y="20881"/>
                  </a:lnTo>
                  <a:lnTo>
                    <a:pt x="119391" y="16647"/>
                  </a:lnTo>
                  <a:lnTo>
                    <a:pt x="120515" y="15236"/>
                  </a:lnTo>
                  <a:lnTo>
                    <a:pt x="124763" y="12544"/>
                  </a:lnTo>
                  <a:lnTo>
                    <a:pt x="126703" y="7056"/>
                  </a:lnTo>
                  <a:lnTo>
                    <a:pt x="126096" y="6725"/>
                  </a:lnTo>
                  <a:lnTo>
                    <a:pt x="117531" y="6089"/>
                  </a:lnTo>
                  <a:lnTo>
                    <a:pt x="113854" y="7956"/>
                  </a:lnTo>
                  <a:lnTo>
                    <a:pt x="93123" y="27262"/>
                  </a:lnTo>
                  <a:lnTo>
                    <a:pt x="90775" y="31478"/>
                  </a:lnTo>
                  <a:lnTo>
                    <a:pt x="82954" y="62821"/>
                  </a:lnTo>
                  <a:lnTo>
                    <a:pt x="82819" y="65068"/>
                  </a:lnTo>
                  <a:lnTo>
                    <a:pt x="84550" y="69447"/>
                  </a:lnTo>
                  <a:lnTo>
                    <a:pt x="86966" y="73745"/>
                  </a:lnTo>
                  <a:lnTo>
                    <a:pt x="88038" y="78007"/>
                  </a:lnTo>
                  <a:lnTo>
                    <a:pt x="89031" y="79425"/>
                  </a:lnTo>
                  <a:lnTo>
                    <a:pt x="90396" y="80371"/>
                  </a:lnTo>
                  <a:lnTo>
                    <a:pt x="128513" y="92781"/>
                  </a:lnTo>
                  <a:lnTo>
                    <a:pt x="146497" y="93611"/>
                  </a:lnTo>
                  <a:lnTo>
                    <a:pt x="190498" y="886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4" name="SMARTInkShape-1194"/>
          <p:cNvSpPr/>
          <p:nvPr>
            <p:custDataLst>
              <p:tags r:id="rId2"/>
            </p:custDataLst>
          </p:nvPr>
        </p:nvSpPr>
        <p:spPr>
          <a:xfrm>
            <a:off x="6032500" y="3778250"/>
            <a:ext cx="175401" cy="628651"/>
          </a:xfrm>
          <a:custGeom>
            <a:avLst/>
            <a:gdLst/>
            <a:ahLst/>
            <a:cxnLst/>
            <a:rect l="0" t="0" r="0" b="0"/>
            <a:pathLst>
              <a:path w="175401" h="628651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12209" y="3371"/>
                </a:lnTo>
                <a:lnTo>
                  <a:pt x="27136" y="15580"/>
                </a:lnTo>
                <a:lnTo>
                  <a:pt x="59260" y="62407"/>
                </a:lnTo>
                <a:lnTo>
                  <a:pt x="81293" y="101276"/>
                </a:lnTo>
                <a:lnTo>
                  <a:pt x="101226" y="139604"/>
                </a:lnTo>
                <a:lnTo>
                  <a:pt x="120540" y="177771"/>
                </a:lnTo>
                <a:lnTo>
                  <a:pt x="137786" y="219654"/>
                </a:lnTo>
                <a:lnTo>
                  <a:pt x="147317" y="251435"/>
                </a:lnTo>
                <a:lnTo>
                  <a:pt x="156256" y="284375"/>
                </a:lnTo>
                <a:lnTo>
                  <a:pt x="169222" y="331282"/>
                </a:lnTo>
                <a:lnTo>
                  <a:pt x="173988" y="363372"/>
                </a:lnTo>
                <a:lnTo>
                  <a:pt x="175400" y="397154"/>
                </a:lnTo>
                <a:lnTo>
                  <a:pt x="173675" y="433335"/>
                </a:lnTo>
                <a:lnTo>
                  <a:pt x="168677" y="466819"/>
                </a:lnTo>
                <a:lnTo>
                  <a:pt x="154165" y="513437"/>
                </a:lnTo>
                <a:lnTo>
                  <a:pt x="128229" y="556648"/>
                </a:lnTo>
                <a:lnTo>
                  <a:pt x="91850" y="594381"/>
                </a:lnTo>
                <a:lnTo>
                  <a:pt x="50800" y="628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8" name="SMARTInkShape-Group259"/>
          <p:cNvGrpSpPr/>
          <p:nvPr/>
        </p:nvGrpSpPr>
        <p:grpSpPr>
          <a:xfrm>
            <a:off x="2908300" y="3733800"/>
            <a:ext cx="698501" cy="666751"/>
            <a:chOff x="2908300" y="3733800"/>
            <a:chExt cx="698501" cy="666751"/>
          </a:xfrm>
        </p:grpSpPr>
        <p:sp>
          <p:nvSpPr>
            <p:cNvPr id="635" name="SMARTInkShape-1195"/>
            <p:cNvSpPr/>
            <p:nvPr>
              <p:custDataLst>
                <p:tags r:id="rId93"/>
              </p:custDataLst>
            </p:nvPr>
          </p:nvSpPr>
          <p:spPr>
            <a:xfrm>
              <a:off x="2908300" y="3818420"/>
              <a:ext cx="144134" cy="397375"/>
            </a:xfrm>
            <a:custGeom>
              <a:avLst/>
              <a:gdLst/>
              <a:ahLst/>
              <a:cxnLst/>
              <a:rect l="0" t="0" r="0" b="0"/>
              <a:pathLst>
                <a:path w="144134" h="397375">
                  <a:moveTo>
                    <a:pt x="0" y="175730"/>
                  </a:moveTo>
                  <a:lnTo>
                    <a:pt x="0" y="175730"/>
                  </a:lnTo>
                  <a:lnTo>
                    <a:pt x="0" y="166892"/>
                  </a:lnTo>
                  <a:lnTo>
                    <a:pt x="1411" y="165604"/>
                  </a:lnTo>
                  <a:lnTo>
                    <a:pt x="6742" y="164174"/>
                  </a:lnTo>
                  <a:lnTo>
                    <a:pt x="9433" y="164499"/>
                  </a:lnTo>
                  <a:lnTo>
                    <a:pt x="14305" y="166740"/>
                  </a:lnTo>
                  <a:lnTo>
                    <a:pt x="21015" y="171969"/>
                  </a:lnTo>
                  <a:lnTo>
                    <a:pt x="34673" y="196676"/>
                  </a:lnTo>
                  <a:lnTo>
                    <a:pt x="49078" y="238977"/>
                  </a:lnTo>
                  <a:lnTo>
                    <a:pt x="58926" y="284884"/>
                  </a:lnTo>
                  <a:lnTo>
                    <a:pt x="67924" y="330379"/>
                  </a:lnTo>
                  <a:lnTo>
                    <a:pt x="72840" y="370908"/>
                  </a:lnTo>
                  <a:lnTo>
                    <a:pt x="75204" y="392232"/>
                  </a:lnTo>
                  <a:lnTo>
                    <a:pt x="74831" y="395559"/>
                  </a:lnTo>
                  <a:lnTo>
                    <a:pt x="73876" y="397072"/>
                  </a:lnTo>
                  <a:lnTo>
                    <a:pt x="72534" y="397374"/>
                  </a:lnTo>
                  <a:lnTo>
                    <a:pt x="69161" y="390185"/>
                  </a:lnTo>
                  <a:lnTo>
                    <a:pt x="59882" y="345892"/>
                  </a:lnTo>
                  <a:lnTo>
                    <a:pt x="55808" y="302136"/>
                  </a:lnTo>
                  <a:lnTo>
                    <a:pt x="52320" y="270716"/>
                  </a:lnTo>
                  <a:lnTo>
                    <a:pt x="48418" y="233233"/>
                  </a:lnTo>
                  <a:lnTo>
                    <a:pt x="45626" y="189318"/>
                  </a:lnTo>
                  <a:lnTo>
                    <a:pt x="44973" y="157780"/>
                  </a:lnTo>
                  <a:lnTo>
                    <a:pt x="45388" y="124008"/>
                  </a:lnTo>
                  <a:lnTo>
                    <a:pt x="49588" y="80050"/>
                  </a:lnTo>
                  <a:lnTo>
                    <a:pt x="62757" y="34275"/>
                  </a:lnTo>
                  <a:lnTo>
                    <a:pt x="77861" y="8620"/>
                  </a:lnTo>
                  <a:lnTo>
                    <a:pt x="83658" y="3646"/>
                  </a:lnTo>
                  <a:lnTo>
                    <a:pt x="89638" y="1035"/>
                  </a:lnTo>
                  <a:lnTo>
                    <a:pt x="95742" y="0"/>
                  </a:lnTo>
                  <a:lnTo>
                    <a:pt x="101223" y="1427"/>
                  </a:lnTo>
                  <a:lnTo>
                    <a:pt x="111075" y="8656"/>
                  </a:lnTo>
                  <a:lnTo>
                    <a:pt x="127926" y="27998"/>
                  </a:lnTo>
                  <a:lnTo>
                    <a:pt x="139582" y="65086"/>
                  </a:lnTo>
                  <a:lnTo>
                    <a:pt x="144133" y="101710"/>
                  </a:lnTo>
                  <a:lnTo>
                    <a:pt x="142111" y="141647"/>
                  </a:lnTo>
                  <a:lnTo>
                    <a:pt x="135127" y="162699"/>
                  </a:lnTo>
                  <a:lnTo>
                    <a:pt x="130302" y="171276"/>
                  </a:lnTo>
                  <a:lnTo>
                    <a:pt x="115532" y="184569"/>
                  </a:lnTo>
                  <a:lnTo>
                    <a:pt x="97209" y="193768"/>
                  </a:lnTo>
                  <a:lnTo>
                    <a:pt x="44450" y="201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1196"/>
            <p:cNvSpPr/>
            <p:nvPr>
              <p:custDataLst>
                <p:tags r:id="rId94"/>
              </p:custDataLst>
            </p:nvPr>
          </p:nvSpPr>
          <p:spPr>
            <a:xfrm>
              <a:off x="3073661" y="3962400"/>
              <a:ext cx="164840" cy="223866"/>
            </a:xfrm>
            <a:custGeom>
              <a:avLst/>
              <a:gdLst/>
              <a:ahLst/>
              <a:cxnLst/>
              <a:rect l="0" t="0" r="0" b="0"/>
              <a:pathLst>
                <a:path w="164840" h="223866">
                  <a:moveTo>
                    <a:pt x="6089" y="114300"/>
                  </a:moveTo>
                  <a:lnTo>
                    <a:pt x="6089" y="114300"/>
                  </a:lnTo>
                  <a:lnTo>
                    <a:pt x="2718" y="110929"/>
                  </a:lnTo>
                  <a:lnTo>
                    <a:pt x="1063" y="107392"/>
                  </a:lnTo>
                  <a:lnTo>
                    <a:pt x="0" y="96002"/>
                  </a:lnTo>
                  <a:lnTo>
                    <a:pt x="2030" y="93635"/>
                  </a:lnTo>
                  <a:lnTo>
                    <a:pt x="9930" y="91004"/>
                  </a:lnTo>
                  <a:lnTo>
                    <a:pt x="18614" y="91716"/>
                  </a:lnTo>
                  <a:lnTo>
                    <a:pt x="42430" y="101294"/>
                  </a:lnTo>
                  <a:lnTo>
                    <a:pt x="66089" y="122833"/>
                  </a:lnTo>
                  <a:lnTo>
                    <a:pt x="80860" y="151557"/>
                  </a:lnTo>
                  <a:lnTo>
                    <a:pt x="86334" y="185782"/>
                  </a:lnTo>
                  <a:lnTo>
                    <a:pt x="83852" y="204631"/>
                  </a:lnTo>
                  <a:lnTo>
                    <a:pt x="78750" y="217947"/>
                  </a:lnTo>
                  <a:lnTo>
                    <a:pt x="74131" y="223865"/>
                  </a:lnTo>
                  <a:lnTo>
                    <a:pt x="71912" y="222621"/>
                  </a:lnTo>
                  <a:lnTo>
                    <a:pt x="67564" y="213713"/>
                  </a:lnTo>
                  <a:lnTo>
                    <a:pt x="64799" y="170495"/>
                  </a:lnTo>
                  <a:lnTo>
                    <a:pt x="70315" y="124224"/>
                  </a:lnTo>
                  <a:lnTo>
                    <a:pt x="84941" y="80747"/>
                  </a:lnTo>
                  <a:lnTo>
                    <a:pt x="109624" y="41533"/>
                  </a:lnTo>
                  <a:lnTo>
                    <a:pt x="164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1197"/>
            <p:cNvSpPr/>
            <p:nvPr>
              <p:custDataLst>
                <p:tags r:id="rId95"/>
              </p:custDataLst>
            </p:nvPr>
          </p:nvSpPr>
          <p:spPr>
            <a:xfrm>
              <a:off x="3413321" y="3733800"/>
              <a:ext cx="193480" cy="666751"/>
            </a:xfrm>
            <a:custGeom>
              <a:avLst/>
              <a:gdLst/>
              <a:ahLst/>
              <a:cxnLst/>
              <a:rect l="0" t="0" r="0" b="0"/>
              <a:pathLst>
                <a:path w="193480" h="666751">
                  <a:moveTo>
                    <a:pt x="91879" y="0"/>
                  </a:moveTo>
                  <a:lnTo>
                    <a:pt x="91879" y="0"/>
                  </a:lnTo>
                  <a:lnTo>
                    <a:pt x="74202" y="8838"/>
                  </a:lnTo>
                  <a:lnTo>
                    <a:pt x="58654" y="31782"/>
                  </a:lnTo>
                  <a:lnTo>
                    <a:pt x="47384" y="68762"/>
                  </a:lnTo>
                  <a:lnTo>
                    <a:pt x="40118" y="100411"/>
                  </a:lnTo>
                  <a:lnTo>
                    <a:pt x="29976" y="146403"/>
                  </a:lnTo>
                  <a:lnTo>
                    <a:pt x="22502" y="184255"/>
                  </a:lnTo>
                  <a:lnTo>
                    <a:pt x="15819" y="222281"/>
                  </a:lnTo>
                  <a:lnTo>
                    <a:pt x="9370" y="262241"/>
                  </a:lnTo>
                  <a:lnTo>
                    <a:pt x="4873" y="303478"/>
                  </a:lnTo>
                  <a:lnTo>
                    <a:pt x="1658" y="344390"/>
                  </a:lnTo>
                  <a:lnTo>
                    <a:pt x="0" y="385910"/>
                  </a:lnTo>
                  <a:lnTo>
                    <a:pt x="2096" y="426905"/>
                  </a:lnTo>
                  <a:lnTo>
                    <a:pt x="6480" y="466568"/>
                  </a:lnTo>
                  <a:lnTo>
                    <a:pt x="14835" y="502544"/>
                  </a:lnTo>
                  <a:lnTo>
                    <a:pt x="25542" y="538133"/>
                  </a:lnTo>
                  <a:lnTo>
                    <a:pt x="44001" y="569140"/>
                  </a:lnTo>
                  <a:lnTo>
                    <a:pt x="84503" y="612816"/>
                  </a:lnTo>
                  <a:lnTo>
                    <a:pt x="124262" y="640731"/>
                  </a:lnTo>
                  <a:lnTo>
                    <a:pt x="145783" y="652364"/>
                  </a:lnTo>
                  <a:lnTo>
                    <a:pt x="193479" y="666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4" name="SMARTInkShape-Group260"/>
          <p:cNvGrpSpPr/>
          <p:nvPr/>
        </p:nvGrpSpPr>
        <p:grpSpPr>
          <a:xfrm>
            <a:off x="5201794" y="3816974"/>
            <a:ext cx="691007" cy="393077"/>
            <a:chOff x="5201794" y="3816974"/>
            <a:chExt cx="691007" cy="393077"/>
          </a:xfrm>
        </p:grpSpPr>
        <p:sp>
          <p:nvSpPr>
            <p:cNvPr id="639" name="SMARTInkShape-1198"/>
            <p:cNvSpPr/>
            <p:nvPr>
              <p:custDataLst>
                <p:tags r:id="rId88"/>
              </p:custDataLst>
            </p:nvPr>
          </p:nvSpPr>
          <p:spPr>
            <a:xfrm>
              <a:off x="5608540" y="3906394"/>
              <a:ext cx="42961" cy="255359"/>
            </a:xfrm>
            <a:custGeom>
              <a:avLst/>
              <a:gdLst/>
              <a:ahLst/>
              <a:cxnLst/>
              <a:rect l="0" t="0" r="0" b="0"/>
              <a:pathLst>
                <a:path w="42961" h="255359">
                  <a:moveTo>
                    <a:pt x="30260" y="11556"/>
                  </a:moveTo>
                  <a:lnTo>
                    <a:pt x="30260" y="11556"/>
                  </a:lnTo>
                  <a:lnTo>
                    <a:pt x="33631" y="8185"/>
                  </a:lnTo>
                  <a:lnTo>
                    <a:pt x="35286" y="4649"/>
                  </a:lnTo>
                  <a:lnTo>
                    <a:pt x="36348" y="0"/>
                  </a:lnTo>
                  <a:lnTo>
                    <a:pt x="33161" y="5937"/>
                  </a:lnTo>
                  <a:lnTo>
                    <a:pt x="23735" y="50379"/>
                  </a:lnTo>
                  <a:lnTo>
                    <a:pt x="15409" y="95503"/>
                  </a:lnTo>
                  <a:lnTo>
                    <a:pt x="11334" y="143065"/>
                  </a:lnTo>
                  <a:lnTo>
                    <a:pt x="2481" y="188669"/>
                  </a:lnTo>
                  <a:lnTo>
                    <a:pt x="0" y="232103"/>
                  </a:lnTo>
                  <a:lnTo>
                    <a:pt x="2230" y="246219"/>
                  </a:lnTo>
                  <a:lnTo>
                    <a:pt x="4517" y="250548"/>
                  </a:lnTo>
                  <a:lnTo>
                    <a:pt x="7454" y="253434"/>
                  </a:lnTo>
                  <a:lnTo>
                    <a:pt x="10822" y="255358"/>
                  </a:lnTo>
                  <a:lnTo>
                    <a:pt x="15185" y="255230"/>
                  </a:lnTo>
                  <a:lnTo>
                    <a:pt x="25677" y="251324"/>
                  </a:lnTo>
                  <a:lnTo>
                    <a:pt x="42960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1199"/>
            <p:cNvSpPr/>
            <p:nvPr>
              <p:custDataLst>
                <p:tags r:id="rId89"/>
              </p:custDataLst>
            </p:nvPr>
          </p:nvSpPr>
          <p:spPr>
            <a:xfrm>
              <a:off x="5276850" y="4165600"/>
              <a:ext cx="88901" cy="44451"/>
            </a:xfrm>
            <a:custGeom>
              <a:avLst/>
              <a:gdLst/>
              <a:ahLst/>
              <a:cxnLst/>
              <a:rect l="0" t="0" r="0" b="0"/>
              <a:pathLst>
                <a:path w="88901" h="44451">
                  <a:moveTo>
                    <a:pt x="88900" y="0"/>
                  </a:moveTo>
                  <a:lnTo>
                    <a:pt x="88900" y="0"/>
                  </a:lnTo>
                  <a:lnTo>
                    <a:pt x="88900" y="3371"/>
                  </a:lnTo>
                  <a:lnTo>
                    <a:pt x="85137" y="6907"/>
                  </a:lnTo>
                  <a:lnTo>
                    <a:pt x="41089" y="2766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1200"/>
            <p:cNvSpPr/>
            <p:nvPr>
              <p:custDataLst>
                <p:tags r:id="rId90"/>
              </p:custDataLst>
            </p:nvPr>
          </p:nvSpPr>
          <p:spPr>
            <a:xfrm>
              <a:off x="5201794" y="4013277"/>
              <a:ext cx="153772" cy="145974"/>
            </a:xfrm>
            <a:custGeom>
              <a:avLst/>
              <a:gdLst/>
              <a:ahLst/>
              <a:cxnLst/>
              <a:rect l="0" t="0" r="0" b="0"/>
              <a:pathLst>
                <a:path w="153772" h="145974">
                  <a:moveTo>
                    <a:pt x="11556" y="6273"/>
                  </a:moveTo>
                  <a:lnTo>
                    <a:pt x="11556" y="6273"/>
                  </a:lnTo>
                  <a:lnTo>
                    <a:pt x="8185" y="6273"/>
                  </a:lnTo>
                  <a:lnTo>
                    <a:pt x="4649" y="4391"/>
                  </a:lnTo>
                  <a:lnTo>
                    <a:pt x="0" y="806"/>
                  </a:lnTo>
                  <a:lnTo>
                    <a:pt x="324" y="511"/>
                  </a:lnTo>
                  <a:lnTo>
                    <a:pt x="7794" y="0"/>
                  </a:lnTo>
                  <a:lnTo>
                    <a:pt x="44335" y="8722"/>
                  </a:lnTo>
                  <a:lnTo>
                    <a:pt x="87567" y="20319"/>
                  </a:lnTo>
                  <a:lnTo>
                    <a:pt x="130601" y="33768"/>
                  </a:lnTo>
                  <a:lnTo>
                    <a:pt x="148977" y="41623"/>
                  </a:lnTo>
                  <a:lnTo>
                    <a:pt x="153771" y="46208"/>
                  </a:lnTo>
                  <a:lnTo>
                    <a:pt x="153638" y="49830"/>
                  </a:lnTo>
                  <a:lnTo>
                    <a:pt x="149727" y="59498"/>
                  </a:lnTo>
                  <a:lnTo>
                    <a:pt x="139593" y="73470"/>
                  </a:lnTo>
                  <a:lnTo>
                    <a:pt x="97378" y="102010"/>
                  </a:lnTo>
                  <a:lnTo>
                    <a:pt x="58685" y="128325"/>
                  </a:lnTo>
                  <a:lnTo>
                    <a:pt x="24256" y="14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201"/>
            <p:cNvSpPr/>
            <p:nvPr>
              <p:custDataLst>
                <p:tags r:id="rId91"/>
              </p:custDataLst>
            </p:nvPr>
          </p:nvSpPr>
          <p:spPr>
            <a:xfrm>
              <a:off x="5774842" y="3816974"/>
              <a:ext cx="117959" cy="109501"/>
            </a:xfrm>
            <a:custGeom>
              <a:avLst/>
              <a:gdLst/>
              <a:ahLst/>
              <a:cxnLst/>
              <a:rect l="0" t="0" r="0" b="0"/>
              <a:pathLst>
                <a:path w="117959" h="109501">
                  <a:moveTo>
                    <a:pt x="3658" y="24776"/>
                  </a:moveTo>
                  <a:lnTo>
                    <a:pt x="3658" y="24776"/>
                  </a:lnTo>
                  <a:lnTo>
                    <a:pt x="3658" y="21405"/>
                  </a:lnTo>
                  <a:lnTo>
                    <a:pt x="1776" y="17869"/>
                  </a:lnTo>
                  <a:lnTo>
                    <a:pt x="287" y="15938"/>
                  </a:lnTo>
                  <a:lnTo>
                    <a:pt x="0" y="13239"/>
                  </a:lnTo>
                  <a:lnTo>
                    <a:pt x="1562" y="6478"/>
                  </a:lnTo>
                  <a:lnTo>
                    <a:pt x="2966" y="4111"/>
                  </a:lnTo>
                  <a:lnTo>
                    <a:pt x="4608" y="2532"/>
                  </a:lnTo>
                  <a:lnTo>
                    <a:pt x="6408" y="1480"/>
                  </a:lnTo>
                  <a:lnTo>
                    <a:pt x="15684" y="0"/>
                  </a:lnTo>
                  <a:lnTo>
                    <a:pt x="30739" y="6303"/>
                  </a:lnTo>
                  <a:lnTo>
                    <a:pt x="38742" y="17036"/>
                  </a:lnTo>
                  <a:lnTo>
                    <a:pt x="41864" y="23849"/>
                  </a:lnTo>
                  <a:lnTo>
                    <a:pt x="43452" y="37064"/>
                  </a:lnTo>
                  <a:lnTo>
                    <a:pt x="41099" y="50698"/>
                  </a:lnTo>
                  <a:lnTo>
                    <a:pt x="29887" y="86758"/>
                  </a:lnTo>
                  <a:lnTo>
                    <a:pt x="29611" y="89381"/>
                  </a:lnTo>
                  <a:lnTo>
                    <a:pt x="32591" y="99814"/>
                  </a:lnTo>
                  <a:lnTo>
                    <a:pt x="45446" y="105869"/>
                  </a:lnTo>
                  <a:lnTo>
                    <a:pt x="64564" y="109500"/>
                  </a:lnTo>
                  <a:lnTo>
                    <a:pt x="106290" y="106904"/>
                  </a:lnTo>
                  <a:lnTo>
                    <a:pt x="117958" y="100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1202"/>
            <p:cNvSpPr/>
            <p:nvPr>
              <p:custDataLst>
                <p:tags r:id="rId92"/>
              </p:custDataLst>
            </p:nvPr>
          </p:nvSpPr>
          <p:spPr>
            <a:xfrm>
              <a:off x="5558941" y="4000500"/>
              <a:ext cx="137010" cy="54459"/>
            </a:xfrm>
            <a:custGeom>
              <a:avLst/>
              <a:gdLst/>
              <a:ahLst/>
              <a:cxnLst/>
              <a:rect l="0" t="0" r="0" b="0"/>
              <a:pathLst>
                <a:path w="137010" h="54459">
                  <a:moveTo>
                    <a:pt x="3659" y="50800"/>
                  </a:moveTo>
                  <a:lnTo>
                    <a:pt x="3659" y="50800"/>
                  </a:lnTo>
                  <a:lnTo>
                    <a:pt x="0" y="54458"/>
                  </a:lnTo>
                  <a:lnTo>
                    <a:pt x="3673" y="51492"/>
                  </a:lnTo>
                  <a:lnTo>
                    <a:pt x="9780" y="48050"/>
                  </a:lnTo>
                  <a:lnTo>
                    <a:pt x="53175" y="36135"/>
                  </a:lnTo>
                  <a:lnTo>
                    <a:pt x="98185" y="17407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SMARTInkShape-Group261"/>
          <p:cNvGrpSpPr/>
          <p:nvPr/>
        </p:nvGrpSpPr>
        <p:grpSpPr>
          <a:xfrm>
            <a:off x="3634596" y="3754511"/>
            <a:ext cx="1223155" cy="437279"/>
            <a:chOff x="3634596" y="3754511"/>
            <a:chExt cx="1223155" cy="437279"/>
          </a:xfrm>
        </p:grpSpPr>
        <p:sp>
          <p:nvSpPr>
            <p:cNvPr id="645" name="SMARTInkShape-1203"/>
            <p:cNvSpPr/>
            <p:nvPr>
              <p:custDataLst>
                <p:tags r:id="rId81"/>
              </p:custDataLst>
            </p:nvPr>
          </p:nvSpPr>
          <p:spPr>
            <a:xfrm>
              <a:off x="4292600" y="3954368"/>
              <a:ext cx="241301" cy="217583"/>
            </a:xfrm>
            <a:custGeom>
              <a:avLst/>
              <a:gdLst/>
              <a:ahLst/>
              <a:cxnLst/>
              <a:rect l="0" t="0" r="0" b="0"/>
              <a:pathLst>
                <a:path w="241301" h="217583">
                  <a:moveTo>
                    <a:pt x="0" y="217582"/>
                  </a:moveTo>
                  <a:lnTo>
                    <a:pt x="0" y="217582"/>
                  </a:lnTo>
                  <a:lnTo>
                    <a:pt x="3371" y="217582"/>
                  </a:lnTo>
                  <a:lnTo>
                    <a:pt x="4364" y="216170"/>
                  </a:lnTo>
                  <a:lnTo>
                    <a:pt x="7172" y="207443"/>
                  </a:lnTo>
                  <a:lnTo>
                    <a:pt x="33927" y="168714"/>
                  </a:lnTo>
                  <a:lnTo>
                    <a:pt x="58717" y="123997"/>
                  </a:lnTo>
                  <a:lnTo>
                    <a:pt x="76989" y="83424"/>
                  </a:lnTo>
                  <a:lnTo>
                    <a:pt x="86844" y="40442"/>
                  </a:lnTo>
                  <a:lnTo>
                    <a:pt x="91864" y="4736"/>
                  </a:lnTo>
                  <a:lnTo>
                    <a:pt x="90217" y="217"/>
                  </a:lnTo>
                  <a:lnTo>
                    <a:pt x="89778" y="0"/>
                  </a:lnTo>
                  <a:lnTo>
                    <a:pt x="89486" y="560"/>
                  </a:lnTo>
                  <a:lnTo>
                    <a:pt x="83484" y="42404"/>
                  </a:lnTo>
                  <a:lnTo>
                    <a:pt x="82734" y="84593"/>
                  </a:lnTo>
                  <a:lnTo>
                    <a:pt x="84468" y="123447"/>
                  </a:lnTo>
                  <a:lnTo>
                    <a:pt x="88341" y="141172"/>
                  </a:lnTo>
                  <a:lnTo>
                    <a:pt x="94767" y="151402"/>
                  </a:lnTo>
                  <a:lnTo>
                    <a:pt x="98455" y="153706"/>
                  </a:lnTo>
                  <a:lnTo>
                    <a:pt x="102326" y="154537"/>
                  </a:lnTo>
                  <a:lnTo>
                    <a:pt x="106317" y="154385"/>
                  </a:lnTo>
                  <a:lnTo>
                    <a:pt x="116396" y="148572"/>
                  </a:lnTo>
                  <a:lnTo>
                    <a:pt x="130208" y="135281"/>
                  </a:lnTo>
                  <a:lnTo>
                    <a:pt x="154563" y="90813"/>
                  </a:lnTo>
                  <a:lnTo>
                    <a:pt x="180019" y="45447"/>
                  </a:lnTo>
                  <a:lnTo>
                    <a:pt x="181396" y="41442"/>
                  </a:lnTo>
                  <a:lnTo>
                    <a:pt x="183726" y="39477"/>
                  </a:lnTo>
                  <a:lnTo>
                    <a:pt x="186689" y="38873"/>
                  </a:lnTo>
                  <a:lnTo>
                    <a:pt x="190076" y="39176"/>
                  </a:lnTo>
                  <a:lnTo>
                    <a:pt x="193041" y="41495"/>
                  </a:lnTo>
                  <a:lnTo>
                    <a:pt x="220438" y="87917"/>
                  </a:lnTo>
                  <a:lnTo>
                    <a:pt x="241300" y="115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1204"/>
            <p:cNvSpPr/>
            <p:nvPr>
              <p:custDataLst>
                <p:tags r:id="rId82"/>
              </p:custDataLst>
            </p:nvPr>
          </p:nvSpPr>
          <p:spPr>
            <a:xfrm>
              <a:off x="3634596" y="3934248"/>
              <a:ext cx="156355" cy="257542"/>
            </a:xfrm>
            <a:custGeom>
              <a:avLst/>
              <a:gdLst/>
              <a:ahLst/>
              <a:cxnLst/>
              <a:rect l="0" t="0" r="0" b="0"/>
              <a:pathLst>
                <a:path w="156355" h="257542">
                  <a:moveTo>
                    <a:pt x="80154" y="9102"/>
                  </a:moveTo>
                  <a:lnTo>
                    <a:pt x="80154" y="9102"/>
                  </a:lnTo>
                  <a:lnTo>
                    <a:pt x="76783" y="5731"/>
                  </a:lnTo>
                  <a:lnTo>
                    <a:pt x="64574" y="264"/>
                  </a:lnTo>
                  <a:lnTo>
                    <a:pt x="53474" y="0"/>
                  </a:lnTo>
                  <a:lnTo>
                    <a:pt x="42190" y="2940"/>
                  </a:lnTo>
                  <a:lnTo>
                    <a:pt x="32472" y="8950"/>
                  </a:lnTo>
                  <a:lnTo>
                    <a:pt x="14735" y="48949"/>
                  </a:lnTo>
                  <a:lnTo>
                    <a:pt x="3307" y="86525"/>
                  </a:lnTo>
                  <a:lnTo>
                    <a:pt x="0" y="128625"/>
                  </a:lnTo>
                  <a:lnTo>
                    <a:pt x="3880" y="169556"/>
                  </a:lnTo>
                  <a:lnTo>
                    <a:pt x="15064" y="197755"/>
                  </a:lnTo>
                  <a:lnTo>
                    <a:pt x="28177" y="217595"/>
                  </a:lnTo>
                  <a:lnTo>
                    <a:pt x="58168" y="241858"/>
                  </a:lnTo>
                  <a:lnTo>
                    <a:pt x="87123" y="255709"/>
                  </a:lnTo>
                  <a:lnTo>
                    <a:pt x="127061" y="257541"/>
                  </a:lnTo>
                  <a:lnTo>
                    <a:pt x="156354" y="256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1205"/>
            <p:cNvSpPr/>
            <p:nvPr>
              <p:custDataLst>
                <p:tags r:id="rId83"/>
              </p:custDataLst>
            </p:nvPr>
          </p:nvSpPr>
          <p:spPr>
            <a:xfrm>
              <a:off x="3784600" y="3912822"/>
              <a:ext cx="171189" cy="233729"/>
            </a:xfrm>
            <a:custGeom>
              <a:avLst/>
              <a:gdLst/>
              <a:ahLst/>
              <a:cxnLst/>
              <a:rect l="0" t="0" r="0" b="0"/>
              <a:pathLst>
                <a:path w="171189" h="233729">
                  <a:moveTo>
                    <a:pt x="165100" y="17828"/>
                  </a:moveTo>
                  <a:lnTo>
                    <a:pt x="165100" y="17828"/>
                  </a:lnTo>
                  <a:lnTo>
                    <a:pt x="168471" y="14457"/>
                  </a:lnTo>
                  <a:lnTo>
                    <a:pt x="170126" y="10921"/>
                  </a:lnTo>
                  <a:lnTo>
                    <a:pt x="171188" y="2901"/>
                  </a:lnTo>
                  <a:lnTo>
                    <a:pt x="170570" y="1527"/>
                  </a:lnTo>
                  <a:lnTo>
                    <a:pt x="169452" y="610"/>
                  </a:lnTo>
                  <a:lnTo>
                    <a:pt x="168001" y="0"/>
                  </a:lnTo>
                  <a:lnTo>
                    <a:pt x="167034" y="298"/>
                  </a:lnTo>
                  <a:lnTo>
                    <a:pt x="166389" y="1202"/>
                  </a:lnTo>
                  <a:lnTo>
                    <a:pt x="154425" y="24889"/>
                  </a:lnTo>
                  <a:lnTo>
                    <a:pt x="129801" y="68138"/>
                  </a:lnTo>
                  <a:lnTo>
                    <a:pt x="104277" y="109590"/>
                  </a:lnTo>
                  <a:lnTo>
                    <a:pt x="73861" y="151294"/>
                  </a:lnTo>
                  <a:lnTo>
                    <a:pt x="38768" y="197063"/>
                  </a:lnTo>
                  <a:lnTo>
                    <a:pt x="10987" y="228137"/>
                  </a:lnTo>
                  <a:lnTo>
                    <a:pt x="0" y="233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1206"/>
            <p:cNvSpPr/>
            <p:nvPr>
              <p:custDataLst>
                <p:tags r:id="rId84"/>
              </p:custDataLst>
            </p:nvPr>
          </p:nvSpPr>
          <p:spPr>
            <a:xfrm>
              <a:off x="4679950" y="3754511"/>
              <a:ext cx="177801" cy="111244"/>
            </a:xfrm>
            <a:custGeom>
              <a:avLst/>
              <a:gdLst/>
              <a:ahLst/>
              <a:cxnLst/>
              <a:rect l="0" t="0" r="0" b="0"/>
              <a:pathLst>
                <a:path w="177801" h="111244">
                  <a:moveTo>
                    <a:pt x="0" y="42789"/>
                  </a:moveTo>
                  <a:lnTo>
                    <a:pt x="0" y="42789"/>
                  </a:lnTo>
                  <a:lnTo>
                    <a:pt x="705" y="36308"/>
                  </a:lnTo>
                  <a:lnTo>
                    <a:pt x="8838" y="13557"/>
                  </a:lnTo>
                  <a:lnTo>
                    <a:pt x="14748" y="6749"/>
                  </a:lnTo>
                  <a:lnTo>
                    <a:pt x="22076" y="2076"/>
                  </a:lnTo>
                  <a:lnTo>
                    <a:pt x="30037" y="0"/>
                  </a:lnTo>
                  <a:lnTo>
                    <a:pt x="49195" y="2202"/>
                  </a:lnTo>
                  <a:lnTo>
                    <a:pt x="59024" y="7347"/>
                  </a:lnTo>
                  <a:lnTo>
                    <a:pt x="62632" y="10694"/>
                  </a:lnTo>
                  <a:lnTo>
                    <a:pt x="66642" y="23821"/>
                  </a:lnTo>
                  <a:lnTo>
                    <a:pt x="67013" y="40003"/>
                  </a:lnTo>
                  <a:lnTo>
                    <a:pt x="59289" y="61013"/>
                  </a:lnTo>
                  <a:lnTo>
                    <a:pt x="40416" y="97452"/>
                  </a:lnTo>
                  <a:lnTo>
                    <a:pt x="39644" y="100397"/>
                  </a:lnTo>
                  <a:lnTo>
                    <a:pt x="41246" y="102362"/>
                  </a:lnTo>
                  <a:lnTo>
                    <a:pt x="68121" y="109143"/>
                  </a:lnTo>
                  <a:lnTo>
                    <a:pt x="112234" y="111243"/>
                  </a:lnTo>
                  <a:lnTo>
                    <a:pt x="177800" y="10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1207"/>
            <p:cNvSpPr/>
            <p:nvPr>
              <p:custDataLst>
                <p:tags r:id="rId85"/>
              </p:custDataLst>
            </p:nvPr>
          </p:nvSpPr>
          <p:spPr>
            <a:xfrm>
              <a:off x="4591050" y="3887344"/>
              <a:ext cx="55799" cy="278257"/>
            </a:xfrm>
            <a:custGeom>
              <a:avLst/>
              <a:gdLst/>
              <a:ahLst/>
              <a:cxnLst/>
              <a:rect l="0" t="0" r="0" b="0"/>
              <a:pathLst>
                <a:path w="55799" h="278257">
                  <a:moveTo>
                    <a:pt x="12700" y="11556"/>
                  </a:moveTo>
                  <a:lnTo>
                    <a:pt x="12700" y="11556"/>
                  </a:lnTo>
                  <a:lnTo>
                    <a:pt x="12700" y="2718"/>
                  </a:lnTo>
                  <a:lnTo>
                    <a:pt x="13405" y="1430"/>
                  </a:lnTo>
                  <a:lnTo>
                    <a:pt x="14582" y="572"/>
                  </a:lnTo>
                  <a:lnTo>
                    <a:pt x="16071" y="0"/>
                  </a:lnTo>
                  <a:lnTo>
                    <a:pt x="21488" y="6890"/>
                  </a:lnTo>
                  <a:lnTo>
                    <a:pt x="39832" y="49564"/>
                  </a:lnTo>
                  <a:lnTo>
                    <a:pt x="52587" y="95018"/>
                  </a:lnTo>
                  <a:lnTo>
                    <a:pt x="55798" y="135847"/>
                  </a:lnTo>
                  <a:lnTo>
                    <a:pt x="53378" y="175853"/>
                  </a:lnTo>
                  <a:lnTo>
                    <a:pt x="44827" y="213500"/>
                  </a:lnTo>
                  <a:lnTo>
                    <a:pt x="22339" y="251563"/>
                  </a:lnTo>
                  <a:lnTo>
                    <a:pt x="0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1208"/>
            <p:cNvSpPr/>
            <p:nvPr>
              <p:custDataLst>
                <p:tags r:id="rId86"/>
              </p:custDataLst>
            </p:nvPr>
          </p:nvSpPr>
          <p:spPr>
            <a:xfrm>
              <a:off x="3790950" y="3931066"/>
              <a:ext cx="119531" cy="237179"/>
            </a:xfrm>
            <a:custGeom>
              <a:avLst/>
              <a:gdLst/>
              <a:ahLst/>
              <a:cxnLst/>
              <a:rect l="0" t="0" r="0" b="0"/>
              <a:pathLst>
                <a:path w="119531" h="237179">
                  <a:moveTo>
                    <a:pt x="0" y="18634"/>
                  </a:moveTo>
                  <a:lnTo>
                    <a:pt x="0" y="18634"/>
                  </a:lnTo>
                  <a:lnTo>
                    <a:pt x="0" y="989"/>
                  </a:lnTo>
                  <a:lnTo>
                    <a:pt x="705" y="521"/>
                  </a:lnTo>
                  <a:lnTo>
                    <a:pt x="3371" y="0"/>
                  </a:lnTo>
                  <a:lnTo>
                    <a:pt x="6907" y="1651"/>
                  </a:lnTo>
                  <a:lnTo>
                    <a:pt x="8838" y="3078"/>
                  </a:lnTo>
                  <a:lnTo>
                    <a:pt x="29080" y="44035"/>
                  </a:lnTo>
                  <a:lnTo>
                    <a:pt x="55095" y="90580"/>
                  </a:lnTo>
                  <a:lnTo>
                    <a:pt x="76373" y="131259"/>
                  </a:lnTo>
                  <a:lnTo>
                    <a:pt x="100578" y="178278"/>
                  </a:lnTo>
                  <a:lnTo>
                    <a:pt x="114977" y="222121"/>
                  </a:lnTo>
                  <a:lnTo>
                    <a:pt x="119530" y="237178"/>
                  </a:lnTo>
                  <a:lnTo>
                    <a:pt x="119197" y="237002"/>
                  </a:lnTo>
                  <a:lnTo>
                    <a:pt x="116065" y="230718"/>
                  </a:lnTo>
                  <a:lnTo>
                    <a:pt x="114300" y="221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1209"/>
            <p:cNvSpPr/>
            <p:nvPr>
              <p:custDataLst>
                <p:tags r:id="rId87"/>
              </p:custDataLst>
            </p:nvPr>
          </p:nvSpPr>
          <p:spPr>
            <a:xfrm>
              <a:off x="4089400" y="40640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17020" y="18344"/>
                  </a:lnTo>
                  <a:lnTo>
                    <a:pt x="55132" y="10212"/>
                  </a:lnTo>
                  <a:lnTo>
                    <a:pt x="93554" y="412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0" name="SMARTInkShape-Group262"/>
          <p:cNvGrpSpPr/>
          <p:nvPr/>
        </p:nvGrpSpPr>
        <p:grpSpPr>
          <a:xfrm>
            <a:off x="1844933" y="3590455"/>
            <a:ext cx="783968" cy="625008"/>
            <a:chOff x="1844933" y="3590455"/>
            <a:chExt cx="783968" cy="625008"/>
          </a:xfrm>
        </p:grpSpPr>
        <p:sp>
          <p:nvSpPr>
            <p:cNvPr id="653" name="SMARTInkShape-1210"/>
            <p:cNvSpPr/>
            <p:nvPr>
              <p:custDataLst>
                <p:tags r:id="rId74"/>
              </p:custDataLst>
            </p:nvPr>
          </p:nvSpPr>
          <p:spPr>
            <a:xfrm>
              <a:off x="1930400" y="3613650"/>
              <a:ext cx="143289" cy="429722"/>
            </a:xfrm>
            <a:custGeom>
              <a:avLst/>
              <a:gdLst/>
              <a:ahLst/>
              <a:cxnLst/>
              <a:rect l="0" t="0" r="0" b="0"/>
              <a:pathLst>
                <a:path w="143289" h="429722">
                  <a:moveTo>
                    <a:pt x="6350" y="139200"/>
                  </a:moveTo>
                  <a:lnTo>
                    <a:pt x="6350" y="139200"/>
                  </a:lnTo>
                  <a:lnTo>
                    <a:pt x="6350" y="135829"/>
                  </a:lnTo>
                  <a:lnTo>
                    <a:pt x="5644" y="134836"/>
                  </a:lnTo>
                  <a:lnTo>
                    <a:pt x="4469" y="134174"/>
                  </a:lnTo>
                  <a:lnTo>
                    <a:pt x="2979" y="133733"/>
                  </a:lnTo>
                  <a:lnTo>
                    <a:pt x="1986" y="134144"/>
                  </a:lnTo>
                  <a:lnTo>
                    <a:pt x="1324" y="135124"/>
                  </a:lnTo>
                  <a:lnTo>
                    <a:pt x="883" y="136482"/>
                  </a:lnTo>
                  <a:lnTo>
                    <a:pt x="1998" y="175261"/>
                  </a:lnTo>
                  <a:lnTo>
                    <a:pt x="5060" y="212208"/>
                  </a:lnTo>
                  <a:lnTo>
                    <a:pt x="6095" y="258828"/>
                  </a:lnTo>
                  <a:lnTo>
                    <a:pt x="9646" y="299920"/>
                  </a:lnTo>
                  <a:lnTo>
                    <a:pt x="12097" y="341143"/>
                  </a:lnTo>
                  <a:lnTo>
                    <a:pt x="10699" y="385974"/>
                  </a:lnTo>
                  <a:lnTo>
                    <a:pt x="6604" y="429721"/>
                  </a:lnTo>
                  <a:lnTo>
                    <a:pt x="2036" y="389727"/>
                  </a:lnTo>
                  <a:lnTo>
                    <a:pt x="905" y="357084"/>
                  </a:lnTo>
                  <a:lnTo>
                    <a:pt x="268" y="313119"/>
                  </a:lnTo>
                  <a:lnTo>
                    <a:pt x="2001" y="276940"/>
                  </a:lnTo>
                  <a:lnTo>
                    <a:pt x="5123" y="235696"/>
                  </a:lnTo>
                  <a:lnTo>
                    <a:pt x="8862" y="193846"/>
                  </a:lnTo>
                  <a:lnTo>
                    <a:pt x="14934" y="147474"/>
                  </a:lnTo>
                  <a:lnTo>
                    <a:pt x="21201" y="104649"/>
                  </a:lnTo>
                  <a:lnTo>
                    <a:pt x="30898" y="64051"/>
                  </a:lnTo>
                  <a:lnTo>
                    <a:pt x="43158" y="27616"/>
                  </a:lnTo>
                  <a:lnTo>
                    <a:pt x="57943" y="8066"/>
                  </a:lnTo>
                  <a:lnTo>
                    <a:pt x="67145" y="250"/>
                  </a:lnTo>
                  <a:lnTo>
                    <a:pt x="74397" y="0"/>
                  </a:lnTo>
                  <a:lnTo>
                    <a:pt x="93743" y="5366"/>
                  </a:lnTo>
                  <a:lnTo>
                    <a:pt x="110808" y="18570"/>
                  </a:lnTo>
                  <a:lnTo>
                    <a:pt x="124743" y="36903"/>
                  </a:lnTo>
                  <a:lnTo>
                    <a:pt x="141423" y="77522"/>
                  </a:lnTo>
                  <a:lnTo>
                    <a:pt x="143288" y="95560"/>
                  </a:lnTo>
                  <a:lnTo>
                    <a:pt x="140618" y="139857"/>
                  </a:lnTo>
                  <a:lnTo>
                    <a:pt x="140312" y="148104"/>
                  </a:lnTo>
                  <a:lnTo>
                    <a:pt x="132446" y="166676"/>
                  </a:lnTo>
                  <a:lnTo>
                    <a:pt x="104400" y="203972"/>
                  </a:lnTo>
                  <a:lnTo>
                    <a:pt x="86751" y="219853"/>
                  </a:lnTo>
                  <a:lnTo>
                    <a:pt x="62471" y="229027"/>
                  </a:lnTo>
                  <a:lnTo>
                    <a:pt x="29564" y="226101"/>
                  </a:lnTo>
                  <a:lnTo>
                    <a:pt x="12904" y="218039"/>
                  </a:lnTo>
                  <a:lnTo>
                    <a:pt x="2913" y="208812"/>
                  </a:lnTo>
                  <a:lnTo>
                    <a:pt x="0" y="19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1211"/>
            <p:cNvSpPr/>
            <p:nvPr>
              <p:custDataLst>
                <p:tags r:id="rId75"/>
              </p:custDataLst>
            </p:nvPr>
          </p:nvSpPr>
          <p:spPr>
            <a:xfrm>
              <a:off x="2235200" y="3590455"/>
              <a:ext cx="152401" cy="460846"/>
            </a:xfrm>
            <a:custGeom>
              <a:avLst/>
              <a:gdLst/>
              <a:ahLst/>
              <a:cxnLst/>
              <a:rect l="0" t="0" r="0" b="0"/>
              <a:pathLst>
                <a:path w="152401" h="460846">
                  <a:moveTo>
                    <a:pt x="152400" y="41745"/>
                  </a:moveTo>
                  <a:lnTo>
                    <a:pt x="152400" y="41745"/>
                  </a:lnTo>
                  <a:lnTo>
                    <a:pt x="143562" y="20697"/>
                  </a:lnTo>
                  <a:lnTo>
                    <a:pt x="133890" y="10989"/>
                  </a:lnTo>
                  <a:lnTo>
                    <a:pt x="121596" y="3381"/>
                  </a:lnTo>
                  <a:lnTo>
                    <a:pt x="111428" y="0"/>
                  </a:lnTo>
                  <a:lnTo>
                    <a:pt x="98442" y="2260"/>
                  </a:lnTo>
                  <a:lnTo>
                    <a:pt x="91028" y="4838"/>
                  </a:lnTo>
                  <a:lnTo>
                    <a:pt x="79027" y="15230"/>
                  </a:lnTo>
                  <a:lnTo>
                    <a:pt x="69695" y="30665"/>
                  </a:lnTo>
                  <a:lnTo>
                    <a:pt x="57956" y="71306"/>
                  </a:lnTo>
                  <a:lnTo>
                    <a:pt x="51039" y="105772"/>
                  </a:lnTo>
                  <a:lnTo>
                    <a:pt x="46402" y="144207"/>
                  </a:lnTo>
                  <a:lnTo>
                    <a:pt x="43147" y="182876"/>
                  </a:lnTo>
                  <a:lnTo>
                    <a:pt x="39637" y="216653"/>
                  </a:lnTo>
                  <a:lnTo>
                    <a:pt x="35726" y="252832"/>
                  </a:lnTo>
                  <a:lnTo>
                    <a:pt x="32928" y="292045"/>
                  </a:lnTo>
                  <a:lnTo>
                    <a:pt x="28728" y="335022"/>
                  </a:lnTo>
                  <a:lnTo>
                    <a:pt x="23015" y="376763"/>
                  </a:lnTo>
                  <a:lnTo>
                    <a:pt x="16854" y="419312"/>
                  </a:lnTo>
                  <a:lnTo>
                    <a:pt x="0" y="460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1212"/>
            <p:cNvSpPr/>
            <p:nvPr>
              <p:custDataLst>
                <p:tags r:id="rId76"/>
              </p:custDataLst>
            </p:nvPr>
          </p:nvSpPr>
          <p:spPr>
            <a:xfrm>
              <a:off x="2597150" y="4044950"/>
              <a:ext cx="12701" cy="18168"/>
            </a:xfrm>
            <a:custGeom>
              <a:avLst/>
              <a:gdLst/>
              <a:ahLst/>
              <a:cxnLst/>
              <a:rect l="0" t="0" r="0" b="0"/>
              <a:pathLst>
                <a:path w="127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0" y="1541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1213"/>
            <p:cNvSpPr/>
            <p:nvPr>
              <p:custDataLst>
                <p:tags r:id="rId77"/>
              </p:custDataLst>
            </p:nvPr>
          </p:nvSpPr>
          <p:spPr>
            <a:xfrm>
              <a:off x="1944288" y="4108450"/>
              <a:ext cx="398863" cy="107013"/>
            </a:xfrm>
            <a:custGeom>
              <a:avLst/>
              <a:gdLst/>
              <a:ahLst/>
              <a:cxnLst/>
              <a:rect l="0" t="0" r="0" b="0"/>
              <a:pathLst>
                <a:path w="398863" h="107013">
                  <a:moveTo>
                    <a:pt x="113112" y="57150"/>
                  </a:moveTo>
                  <a:lnTo>
                    <a:pt x="113112" y="57150"/>
                  </a:lnTo>
                  <a:lnTo>
                    <a:pt x="72930" y="67820"/>
                  </a:lnTo>
                  <a:lnTo>
                    <a:pt x="28818" y="83012"/>
                  </a:lnTo>
                  <a:lnTo>
                    <a:pt x="6527" y="97268"/>
                  </a:lnTo>
                  <a:lnTo>
                    <a:pt x="594" y="103202"/>
                  </a:lnTo>
                  <a:lnTo>
                    <a:pt x="0" y="104785"/>
                  </a:lnTo>
                  <a:lnTo>
                    <a:pt x="19390" y="107012"/>
                  </a:lnTo>
                  <a:lnTo>
                    <a:pt x="58688" y="100929"/>
                  </a:lnTo>
                  <a:lnTo>
                    <a:pt x="95968" y="93562"/>
                  </a:lnTo>
                  <a:lnTo>
                    <a:pt x="141580" y="80387"/>
                  </a:lnTo>
                  <a:lnTo>
                    <a:pt x="181676" y="71875"/>
                  </a:lnTo>
                  <a:lnTo>
                    <a:pt x="219975" y="60729"/>
                  </a:lnTo>
                  <a:lnTo>
                    <a:pt x="266761" y="46202"/>
                  </a:lnTo>
                  <a:lnTo>
                    <a:pt x="303982" y="36738"/>
                  </a:lnTo>
                  <a:lnTo>
                    <a:pt x="3988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1214"/>
            <p:cNvSpPr/>
            <p:nvPr>
              <p:custDataLst>
                <p:tags r:id="rId78"/>
              </p:custDataLst>
            </p:nvPr>
          </p:nvSpPr>
          <p:spPr>
            <a:xfrm>
              <a:off x="2597150" y="389890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30339" y="4364"/>
                  </a:lnTo>
                  <a:lnTo>
                    <a:pt x="25008" y="5467"/>
                  </a:lnTo>
                  <a:lnTo>
                    <a:pt x="17935" y="1160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1215"/>
            <p:cNvSpPr/>
            <p:nvPr>
              <p:custDataLst>
                <p:tags r:id="rId79"/>
              </p:custDataLst>
            </p:nvPr>
          </p:nvSpPr>
          <p:spPr>
            <a:xfrm>
              <a:off x="1844933" y="4105373"/>
              <a:ext cx="390268" cy="37135"/>
            </a:xfrm>
            <a:custGeom>
              <a:avLst/>
              <a:gdLst/>
              <a:ahLst/>
              <a:cxnLst/>
              <a:rect l="0" t="0" r="0" b="0"/>
              <a:pathLst>
                <a:path w="390268" h="37135">
                  <a:moveTo>
                    <a:pt x="34667" y="15777"/>
                  </a:moveTo>
                  <a:lnTo>
                    <a:pt x="34667" y="15777"/>
                  </a:lnTo>
                  <a:lnTo>
                    <a:pt x="8152" y="27986"/>
                  </a:lnTo>
                  <a:lnTo>
                    <a:pt x="1716" y="33668"/>
                  </a:lnTo>
                  <a:lnTo>
                    <a:pt x="0" y="36171"/>
                  </a:lnTo>
                  <a:lnTo>
                    <a:pt x="2383" y="37134"/>
                  </a:lnTo>
                  <a:lnTo>
                    <a:pt x="37201" y="33610"/>
                  </a:lnTo>
                  <a:lnTo>
                    <a:pt x="76105" y="28117"/>
                  </a:lnTo>
                  <a:lnTo>
                    <a:pt x="111856" y="22020"/>
                  </a:lnTo>
                  <a:lnTo>
                    <a:pt x="149260" y="15745"/>
                  </a:lnTo>
                  <a:lnTo>
                    <a:pt x="196454" y="10675"/>
                  </a:lnTo>
                  <a:lnTo>
                    <a:pt x="232417" y="6426"/>
                  </a:lnTo>
                  <a:lnTo>
                    <a:pt x="269884" y="4069"/>
                  </a:lnTo>
                  <a:lnTo>
                    <a:pt x="314538" y="0"/>
                  </a:lnTo>
                  <a:lnTo>
                    <a:pt x="355552" y="1738"/>
                  </a:lnTo>
                  <a:lnTo>
                    <a:pt x="378727" y="3386"/>
                  </a:lnTo>
                  <a:lnTo>
                    <a:pt x="390267" y="9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1216"/>
            <p:cNvSpPr/>
            <p:nvPr>
              <p:custDataLst>
                <p:tags r:id="rId80"/>
              </p:custDataLst>
            </p:nvPr>
          </p:nvSpPr>
          <p:spPr>
            <a:xfrm>
              <a:off x="2187379" y="3879850"/>
              <a:ext cx="225622" cy="82551"/>
            </a:xfrm>
            <a:custGeom>
              <a:avLst/>
              <a:gdLst/>
              <a:ahLst/>
              <a:cxnLst/>
              <a:rect l="0" t="0" r="0" b="0"/>
              <a:pathLst>
                <a:path w="22562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75808"/>
                  </a:lnTo>
                  <a:lnTo>
                    <a:pt x="226" y="66853"/>
                  </a:lnTo>
                  <a:lnTo>
                    <a:pt x="1275" y="61502"/>
                  </a:lnTo>
                  <a:lnTo>
                    <a:pt x="9965" y="49912"/>
                  </a:lnTo>
                  <a:lnTo>
                    <a:pt x="23940" y="38411"/>
                  </a:lnTo>
                  <a:lnTo>
                    <a:pt x="68491" y="18507"/>
                  </a:lnTo>
                  <a:lnTo>
                    <a:pt x="104353" y="11050"/>
                  </a:lnTo>
                  <a:lnTo>
                    <a:pt x="142888" y="4371"/>
                  </a:lnTo>
                  <a:lnTo>
                    <a:pt x="181117" y="1295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1" name="SMARTInkShape-1217"/>
          <p:cNvSpPr/>
          <p:nvPr>
            <p:custDataLst>
              <p:tags r:id="rId3"/>
            </p:custDataLst>
          </p:nvPr>
        </p:nvSpPr>
        <p:spPr>
          <a:xfrm>
            <a:off x="6941849" y="2146325"/>
            <a:ext cx="246352" cy="78795"/>
          </a:xfrm>
          <a:custGeom>
            <a:avLst/>
            <a:gdLst/>
            <a:ahLst/>
            <a:cxnLst/>
            <a:rect l="0" t="0" r="0" b="0"/>
            <a:pathLst>
              <a:path w="246352" h="78795">
                <a:moveTo>
                  <a:pt x="24101" y="19025"/>
                </a:moveTo>
                <a:lnTo>
                  <a:pt x="24101" y="19025"/>
                </a:lnTo>
                <a:lnTo>
                  <a:pt x="17359" y="19025"/>
                </a:lnTo>
                <a:lnTo>
                  <a:pt x="12168" y="20906"/>
                </a:lnTo>
                <a:lnTo>
                  <a:pt x="9796" y="22396"/>
                </a:lnTo>
                <a:lnTo>
                  <a:pt x="7508" y="22683"/>
                </a:lnTo>
                <a:lnTo>
                  <a:pt x="3085" y="21121"/>
                </a:lnTo>
                <a:lnTo>
                  <a:pt x="1624" y="19717"/>
                </a:lnTo>
                <a:lnTo>
                  <a:pt x="0" y="16275"/>
                </a:lnTo>
                <a:lnTo>
                  <a:pt x="272" y="15075"/>
                </a:lnTo>
                <a:lnTo>
                  <a:pt x="1160" y="14275"/>
                </a:lnTo>
                <a:lnTo>
                  <a:pt x="4027" y="13386"/>
                </a:lnTo>
                <a:lnTo>
                  <a:pt x="51566" y="11988"/>
                </a:lnTo>
                <a:lnTo>
                  <a:pt x="92055" y="8316"/>
                </a:lnTo>
                <a:lnTo>
                  <a:pt x="132194" y="6209"/>
                </a:lnTo>
                <a:lnTo>
                  <a:pt x="171526" y="2136"/>
                </a:lnTo>
                <a:lnTo>
                  <a:pt x="217848" y="259"/>
                </a:lnTo>
                <a:lnTo>
                  <a:pt x="240228" y="12"/>
                </a:lnTo>
                <a:lnTo>
                  <a:pt x="240152" y="0"/>
                </a:lnTo>
                <a:lnTo>
                  <a:pt x="203386" y="12186"/>
                </a:lnTo>
                <a:lnTo>
                  <a:pt x="157901" y="26402"/>
                </a:lnTo>
                <a:lnTo>
                  <a:pt x="116513" y="34436"/>
                </a:lnTo>
                <a:lnTo>
                  <a:pt x="80410" y="45228"/>
                </a:lnTo>
                <a:lnTo>
                  <a:pt x="42901" y="55481"/>
                </a:lnTo>
                <a:lnTo>
                  <a:pt x="2718" y="66081"/>
                </a:lnTo>
                <a:lnTo>
                  <a:pt x="2085" y="65918"/>
                </a:lnTo>
                <a:lnTo>
                  <a:pt x="3074" y="65103"/>
                </a:lnTo>
                <a:lnTo>
                  <a:pt x="41505" y="60247"/>
                </a:lnTo>
                <a:lnTo>
                  <a:pt x="85708" y="53378"/>
                </a:lnTo>
                <a:lnTo>
                  <a:pt x="125983" y="47747"/>
                </a:lnTo>
                <a:lnTo>
                  <a:pt x="150450" y="44862"/>
                </a:lnTo>
                <a:lnTo>
                  <a:pt x="150667" y="44717"/>
                </a:lnTo>
                <a:lnTo>
                  <a:pt x="110862" y="58278"/>
                </a:lnTo>
                <a:lnTo>
                  <a:pt x="63424" y="70915"/>
                </a:lnTo>
                <a:lnTo>
                  <a:pt x="39044" y="77987"/>
                </a:lnTo>
                <a:lnTo>
                  <a:pt x="37591" y="78794"/>
                </a:lnTo>
                <a:lnTo>
                  <a:pt x="80542" y="75087"/>
                </a:lnTo>
                <a:lnTo>
                  <a:pt x="127939" y="66187"/>
                </a:lnTo>
                <a:lnTo>
                  <a:pt x="165640" y="60515"/>
                </a:lnTo>
                <a:lnTo>
                  <a:pt x="246351" y="380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SMARTInkShape-1218"/>
          <p:cNvSpPr/>
          <p:nvPr>
            <p:custDataLst>
              <p:tags r:id="rId4"/>
            </p:custDataLst>
          </p:nvPr>
        </p:nvSpPr>
        <p:spPr>
          <a:xfrm>
            <a:off x="3697993" y="2870200"/>
            <a:ext cx="1995474" cy="107951"/>
          </a:xfrm>
          <a:custGeom>
            <a:avLst/>
            <a:gdLst/>
            <a:ahLst/>
            <a:cxnLst/>
            <a:rect l="0" t="0" r="0" b="0"/>
            <a:pathLst>
              <a:path w="1995474" h="107951">
                <a:moveTo>
                  <a:pt x="112007" y="0"/>
                </a:moveTo>
                <a:lnTo>
                  <a:pt x="112007" y="0"/>
                </a:lnTo>
                <a:lnTo>
                  <a:pt x="67285" y="706"/>
                </a:lnTo>
                <a:lnTo>
                  <a:pt x="44271" y="5775"/>
                </a:lnTo>
                <a:lnTo>
                  <a:pt x="17428" y="17023"/>
                </a:lnTo>
                <a:lnTo>
                  <a:pt x="9764" y="23794"/>
                </a:lnTo>
                <a:lnTo>
                  <a:pt x="3066" y="33152"/>
                </a:lnTo>
                <a:lnTo>
                  <a:pt x="87" y="42016"/>
                </a:lnTo>
                <a:lnTo>
                  <a:pt x="0" y="45650"/>
                </a:lnTo>
                <a:lnTo>
                  <a:pt x="1783" y="51568"/>
                </a:lnTo>
                <a:lnTo>
                  <a:pt x="10572" y="56551"/>
                </a:lnTo>
                <a:lnTo>
                  <a:pt x="24591" y="60411"/>
                </a:lnTo>
                <a:lnTo>
                  <a:pt x="67981" y="61008"/>
                </a:lnTo>
                <a:lnTo>
                  <a:pt x="108369" y="56412"/>
                </a:lnTo>
                <a:lnTo>
                  <a:pt x="144560" y="50581"/>
                </a:lnTo>
                <a:lnTo>
                  <a:pt x="182095" y="46267"/>
                </a:lnTo>
                <a:lnTo>
                  <a:pt x="221908" y="43107"/>
                </a:lnTo>
                <a:lnTo>
                  <a:pt x="264985" y="37702"/>
                </a:lnTo>
                <a:lnTo>
                  <a:pt x="310910" y="31632"/>
                </a:lnTo>
                <a:lnTo>
                  <a:pt x="343636" y="28170"/>
                </a:lnTo>
                <a:lnTo>
                  <a:pt x="376995" y="26631"/>
                </a:lnTo>
                <a:lnTo>
                  <a:pt x="412519" y="24066"/>
                </a:lnTo>
                <a:lnTo>
                  <a:pt x="449473" y="21279"/>
                </a:lnTo>
                <a:lnTo>
                  <a:pt x="487064" y="20041"/>
                </a:lnTo>
                <a:lnTo>
                  <a:pt x="526819" y="19490"/>
                </a:lnTo>
                <a:lnTo>
                  <a:pt x="567301" y="19246"/>
                </a:lnTo>
                <a:lnTo>
                  <a:pt x="606460" y="19137"/>
                </a:lnTo>
                <a:lnTo>
                  <a:pt x="646912" y="19088"/>
                </a:lnTo>
                <a:lnTo>
                  <a:pt x="688409" y="19067"/>
                </a:lnTo>
                <a:lnTo>
                  <a:pt x="730371" y="19058"/>
                </a:lnTo>
                <a:lnTo>
                  <a:pt x="770657" y="19053"/>
                </a:lnTo>
                <a:lnTo>
                  <a:pt x="810435" y="19051"/>
                </a:lnTo>
                <a:lnTo>
                  <a:pt x="851632" y="19051"/>
                </a:lnTo>
                <a:lnTo>
                  <a:pt x="893461" y="20932"/>
                </a:lnTo>
                <a:lnTo>
                  <a:pt x="935570" y="23414"/>
                </a:lnTo>
                <a:lnTo>
                  <a:pt x="977803" y="24517"/>
                </a:lnTo>
                <a:lnTo>
                  <a:pt x="1020092" y="25008"/>
                </a:lnTo>
                <a:lnTo>
                  <a:pt x="1062406" y="25226"/>
                </a:lnTo>
                <a:lnTo>
                  <a:pt x="1104730" y="25322"/>
                </a:lnTo>
                <a:lnTo>
                  <a:pt x="1147060" y="27247"/>
                </a:lnTo>
                <a:lnTo>
                  <a:pt x="1189392" y="29748"/>
                </a:lnTo>
                <a:lnTo>
                  <a:pt x="1231724" y="30861"/>
                </a:lnTo>
                <a:lnTo>
                  <a:pt x="1274057" y="31354"/>
                </a:lnTo>
                <a:lnTo>
                  <a:pt x="1315685" y="31574"/>
                </a:lnTo>
                <a:lnTo>
                  <a:pt x="1355352" y="31672"/>
                </a:lnTo>
                <a:lnTo>
                  <a:pt x="1396031" y="33597"/>
                </a:lnTo>
                <a:lnTo>
                  <a:pt x="1436923" y="36804"/>
                </a:lnTo>
                <a:lnTo>
                  <a:pt x="1476264" y="40581"/>
                </a:lnTo>
                <a:lnTo>
                  <a:pt x="1513035" y="42731"/>
                </a:lnTo>
                <a:lnTo>
                  <a:pt x="1548191" y="44391"/>
                </a:lnTo>
                <a:lnTo>
                  <a:pt x="1582632" y="47481"/>
                </a:lnTo>
                <a:lnTo>
                  <a:pt x="1616754" y="49325"/>
                </a:lnTo>
                <a:lnTo>
                  <a:pt x="1650027" y="50850"/>
                </a:lnTo>
                <a:lnTo>
                  <a:pt x="1695822" y="55675"/>
                </a:lnTo>
                <a:lnTo>
                  <a:pt x="1736514" y="61574"/>
                </a:lnTo>
                <a:lnTo>
                  <a:pt x="1778206" y="67790"/>
                </a:lnTo>
                <a:lnTo>
                  <a:pt x="1814447" y="71992"/>
                </a:lnTo>
                <a:lnTo>
                  <a:pt x="1854291" y="78324"/>
                </a:lnTo>
                <a:lnTo>
                  <a:pt x="1897455" y="88040"/>
                </a:lnTo>
                <a:lnTo>
                  <a:pt x="1942912" y="96182"/>
                </a:lnTo>
                <a:lnTo>
                  <a:pt x="1964243" y="99995"/>
                </a:lnTo>
                <a:lnTo>
                  <a:pt x="1995473" y="101506"/>
                </a:lnTo>
                <a:lnTo>
                  <a:pt x="1990480" y="101572"/>
                </a:lnTo>
                <a:lnTo>
                  <a:pt x="1949088" y="92759"/>
                </a:lnTo>
                <a:lnTo>
                  <a:pt x="1903951" y="85298"/>
                </a:lnTo>
                <a:lnTo>
                  <a:pt x="1863049" y="81212"/>
                </a:lnTo>
                <a:lnTo>
                  <a:pt x="1815932" y="77685"/>
                </a:lnTo>
                <a:lnTo>
                  <a:pt x="1782296" y="76860"/>
                </a:lnTo>
                <a:lnTo>
                  <a:pt x="1739559" y="75690"/>
                </a:lnTo>
                <a:lnTo>
                  <a:pt x="1700086" y="71894"/>
                </a:lnTo>
                <a:lnTo>
                  <a:pt x="1661579" y="70456"/>
                </a:lnTo>
                <a:lnTo>
                  <a:pt x="1622652" y="70029"/>
                </a:lnTo>
                <a:lnTo>
                  <a:pt x="1580152" y="69903"/>
                </a:lnTo>
                <a:lnTo>
                  <a:pt x="1535575" y="69866"/>
                </a:lnTo>
                <a:lnTo>
                  <a:pt x="1503411" y="69857"/>
                </a:lnTo>
                <a:lnTo>
                  <a:pt x="1470301" y="69853"/>
                </a:lnTo>
                <a:lnTo>
                  <a:pt x="1436771" y="69851"/>
                </a:lnTo>
                <a:lnTo>
                  <a:pt x="1403055" y="69851"/>
                </a:lnTo>
                <a:lnTo>
                  <a:pt x="1367371" y="69850"/>
                </a:lnTo>
                <a:lnTo>
                  <a:pt x="1330347" y="69850"/>
                </a:lnTo>
                <a:lnTo>
                  <a:pt x="1292724" y="69850"/>
                </a:lnTo>
                <a:lnTo>
                  <a:pt x="1252956" y="69850"/>
                </a:lnTo>
                <a:lnTo>
                  <a:pt x="1211057" y="69850"/>
                </a:lnTo>
                <a:lnTo>
                  <a:pt x="1166564" y="69850"/>
                </a:lnTo>
                <a:lnTo>
                  <a:pt x="1124682" y="69850"/>
                </a:lnTo>
                <a:lnTo>
                  <a:pt x="1083491" y="70556"/>
                </a:lnTo>
                <a:lnTo>
                  <a:pt x="1039312" y="73221"/>
                </a:lnTo>
                <a:lnTo>
                  <a:pt x="993807" y="74876"/>
                </a:lnTo>
                <a:lnTo>
                  <a:pt x="948418" y="75612"/>
                </a:lnTo>
                <a:lnTo>
                  <a:pt x="904726" y="75939"/>
                </a:lnTo>
                <a:lnTo>
                  <a:pt x="859909" y="76084"/>
                </a:lnTo>
                <a:lnTo>
                  <a:pt x="814824" y="76854"/>
                </a:lnTo>
                <a:lnTo>
                  <a:pt x="771268" y="79548"/>
                </a:lnTo>
                <a:lnTo>
                  <a:pt x="728391" y="81216"/>
                </a:lnTo>
                <a:lnTo>
                  <a:pt x="685111" y="81957"/>
                </a:lnTo>
                <a:lnTo>
                  <a:pt x="640005" y="82286"/>
                </a:lnTo>
                <a:lnTo>
                  <a:pt x="597851" y="82433"/>
                </a:lnTo>
                <a:lnTo>
                  <a:pt x="558654" y="82498"/>
                </a:lnTo>
                <a:lnTo>
                  <a:pt x="522418" y="82527"/>
                </a:lnTo>
                <a:lnTo>
                  <a:pt x="487499" y="82540"/>
                </a:lnTo>
                <a:lnTo>
                  <a:pt x="453164" y="81840"/>
                </a:lnTo>
                <a:lnTo>
                  <a:pt x="419090" y="79177"/>
                </a:lnTo>
                <a:lnTo>
                  <a:pt x="374915" y="77082"/>
                </a:lnTo>
                <a:lnTo>
                  <a:pt x="335015" y="76461"/>
                </a:lnTo>
                <a:lnTo>
                  <a:pt x="299752" y="79649"/>
                </a:lnTo>
                <a:lnTo>
                  <a:pt x="260220" y="81690"/>
                </a:lnTo>
                <a:lnTo>
                  <a:pt x="194557" y="1079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SMARTInkShape-1219"/>
          <p:cNvSpPr/>
          <p:nvPr>
            <p:custDataLst>
              <p:tags r:id="rId5"/>
            </p:custDataLst>
          </p:nvPr>
        </p:nvSpPr>
        <p:spPr>
          <a:xfrm>
            <a:off x="3714759" y="2476500"/>
            <a:ext cx="1144907" cy="107951"/>
          </a:xfrm>
          <a:custGeom>
            <a:avLst/>
            <a:gdLst/>
            <a:ahLst/>
            <a:cxnLst/>
            <a:rect l="0" t="0" r="0" b="0"/>
            <a:pathLst>
              <a:path w="1144907" h="107951">
                <a:moveTo>
                  <a:pt x="76191" y="76200"/>
                </a:moveTo>
                <a:lnTo>
                  <a:pt x="76191" y="76200"/>
                </a:lnTo>
                <a:lnTo>
                  <a:pt x="53047" y="81667"/>
                </a:lnTo>
                <a:lnTo>
                  <a:pt x="6462" y="82549"/>
                </a:lnTo>
                <a:lnTo>
                  <a:pt x="0" y="82550"/>
                </a:lnTo>
                <a:lnTo>
                  <a:pt x="41823" y="82550"/>
                </a:lnTo>
                <a:lnTo>
                  <a:pt x="88727" y="73711"/>
                </a:lnTo>
                <a:lnTo>
                  <a:pt x="135269" y="69202"/>
                </a:lnTo>
                <a:lnTo>
                  <a:pt x="177578" y="61348"/>
                </a:lnTo>
                <a:lnTo>
                  <a:pt x="209211" y="59016"/>
                </a:lnTo>
                <a:lnTo>
                  <a:pt x="242086" y="56098"/>
                </a:lnTo>
                <a:lnTo>
                  <a:pt x="276921" y="52449"/>
                </a:lnTo>
                <a:lnTo>
                  <a:pt x="315923" y="48476"/>
                </a:lnTo>
                <a:lnTo>
                  <a:pt x="356775" y="44357"/>
                </a:lnTo>
                <a:lnTo>
                  <a:pt x="398450" y="40175"/>
                </a:lnTo>
                <a:lnTo>
                  <a:pt x="440492" y="35965"/>
                </a:lnTo>
                <a:lnTo>
                  <a:pt x="482695" y="33623"/>
                </a:lnTo>
                <a:lnTo>
                  <a:pt x="525676" y="31877"/>
                </a:lnTo>
                <a:lnTo>
                  <a:pt x="570649" y="28749"/>
                </a:lnTo>
                <a:lnTo>
                  <a:pt x="612744" y="26888"/>
                </a:lnTo>
                <a:lnTo>
                  <a:pt x="653326" y="25356"/>
                </a:lnTo>
                <a:lnTo>
                  <a:pt x="694880" y="22323"/>
                </a:lnTo>
                <a:lnTo>
                  <a:pt x="734986" y="18623"/>
                </a:lnTo>
                <a:lnTo>
                  <a:pt x="773978" y="15332"/>
                </a:lnTo>
                <a:lnTo>
                  <a:pt x="812474" y="13870"/>
                </a:lnTo>
                <a:lnTo>
                  <a:pt x="848869" y="11338"/>
                </a:lnTo>
                <a:lnTo>
                  <a:pt x="883153" y="8567"/>
                </a:lnTo>
                <a:lnTo>
                  <a:pt x="930221" y="7007"/>
                </a:lnTo>
                <a:lnTo>
                  <a:pt x="974742" y="5839"/>
                </a:lnTo>
                <a:lnTo>
                  <a:pt x="1014352" y="2044"/>
                </a:lnTo>
                <a:lnTo>
                  <a:pt x="1059700" y="403"/>
                </a:lnTo>
                <a:lnTo>
                  <a:pt x="1106779" y="53"/>
                </a:lnTo>
                <a:lnTo>
                  <a:pt x="1144906" y="1"/>
                </a:lnTo>
                <a:lnTo>
                  <a:pt x="1101591" y="0"/>
                </a:lnTo>
                <a:lnTo>
                  <a:pt x="1060773" y="5026"/>
                </a:lnTo>
                <a:lnTo>
                  <a:pt x="1023268" y="6089"/>
                </a:lnTo>
                <a:lnTo>
                  <a:pt x="977525" y="10662"/>
                </a:lnTo>
                <a:lnTo>
                  <a:pt x="930024" y="14179"/>
                </a:lnTo>
                <a:lnTo>
                  <a:pt x="887979" y="19488"/>
                </a:lnTo>
                <a:lnTo>
                  <a:pt x="844241" y="25530"/>
                </a:lnTo>
                <a:lnTo>
                  <a:pt x="813363" y="30397"/>
                </a:lnTo>
                <a:lnTo>
                  <a:pt x="778473" y="37263"/>
                </a:lnTo>
                <a:lnTo>
                  <a:pt x="741799" y="43137"/>
                </a:lnTo>
                <a:lnTo>
                  <a:pt x="702923" y="48100"/>
                </a:lnTo>
                <a:lnTo>
                  <a:pt x="659774" y="52657"/>
                </a:lnTo>
                <a:lnTo>
                  <a:pt x="616607" y="57035"/>
                </a:lnTo>
                <a:lnTo>
                  <a:pt x="573198" y="62038"/>
                </a:lnTo>
                <a:lnTo>
                  <a:pt x="528035" y="68965"/>
                </a:lnTo>
                <a:lnTo>
                  <a:pt x="482092" y="74866"/>
                </a:lnTo>
                <a:lnTo>
                  <a:pt x="436508" y="79840"/>
                </a:lnTo>
                <a:lnTo>
                  <a:pt x="392730" y="84403"/>
                </a:lnTo>
                <a:lnTo>
                  <a:pt x="349755" y="88783"/>
                </a:lnTo>
                <a:lnTo>
                  <a:pt x="308547" y="93082"/>
                </a:lnTo>
                <a:lnTo>
                  <a:pt x="271417" y="97343"/>
                </a:lnTo>
                <a:lnTo>
                  <a:pt x="225523" y="100339"/>
                </a:lnTo>
                <a:lnTo>
                  <a:pt x="192654" y="102921"/>
                </a:lnTo>
                <a:lnTo>
                  <a:pt x="114291" y="1079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0" name="SMARTInkShape-Group266"/>
          <p:cNvGrpSpPr/>
          <p:nvPr/>
        </p:nvGrpSpPr>
        <p:grpSpPr>
          <a:xfrm>
            <a:off x="6827132" y="1727300"/>
            <a:ext cx="507119" cy="1061049"/>
            <a:chOff x="6827132" y="1727300"/>
            <a:chExt cx="507119" cy="1061049"/>
          </a:xfrm>
        </p:grpSpPr>
        <p:sp>
          <p:nvSpPr>
            <p:cNvPr id="664" name="SMARTInkShape-1220"/>
            <p:cNvSpPr/>
            <p:nvPr>
              <p:custDataLst>
                <p:tags r:id="rId68"/>
              </p:custDataLst>
            </p:nvPr>
          </p:nvSpPr>
          <p:spPr>
            <a:xfrm>
              <a:off x="6878815" y="2628900"/>
              <a:ext cx="169686" cy="37218"/>
            </a:xfrm>
            <a:custGeom>
              <a:avLst/>
              <a:gdLst/>
              <a:ahLst/>
              <a:cxnLst/>
              <a:rect l="0" t="0" r="0" b="0"/>
              <a:pathLst>
                <a:path w="169686" h="37218">
                  <a:moveTo>
                    <a:pt x="10935" y="31750"/>
                  </a:moveTo>
                  <a:lnTo>
                    <a:pt x="10935" y="31750"/>
                  </a:lnTo>
                  <a:lnTo>
                    <a:pt x="0" y="37217"/>
                  </a:lnTo>
                  <a:lnTo>
                    <a:pt x="19438" y="29184"/>
                  </a:lnTo>
                  <a:lnTo>
                    <a:pt x="67047" y="21078"/>
                  </a:lnTo>
                  <a:lnTo>
                    <a:pt x="113035" y="14564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1221"/>
            <p:cNvSpPr/>
            <p:nvPr>
              <p:custDataLst>
                <p:tags r:id="rId69"/>
              </p:custDataLst>
            </p:nvPr>
          </p:nvSpPr>
          <p:spPr>
            <a:xfrm>
              <a:off x="6905857" y="1905000"/>
              <a:ext cx="295044" cy="149743"/>
            </a:xfrm>
            <a:custGeom>
              <a:avLst/>
              <a:gdLst/>
              <a:ahLst/>
              <a:cxnLst/>
              <a:rect l="0" t="0" r="0" b="0"/>
              <a:pathLst>
                <a:path w="295044" h="149743">
                  <a:moveTo>
                    <a:pt x="91843" y="38100"/>
                  </a:moveTo>
                  <a:lnTo>
                    <a:pt x="91843" y="38100"/>
                  </a:lnTo>
                  <a:lnTo>
                    <a:pt x="97310" y="49035"/>
                  </a:lnTo>
                  <a:lnTo>
                    <a:pt x="98310" y="49623"/>
                  </a:lnTo>
                  <a:lnTo>
                    <a:pt x="103088" y="51157"/>
                  </a:lnTo>
                  <a:lnTo>
                    <a:pt x="106953" y="54016"/>
                  </a:lnTo>
                  <a:lnTo>
                    <a:pt x="109142" y="61401"/>
                  </a:lnTo>
                  <a:lnTo>
                    <a:pt x="109726" y="66334"/>
                  </a:lnTo>
                  <a:lnTo>
                    <a:pt x="96484" y="112783"/>
                  </a:lnTo>
                  <a:lnTo>
                    <a:pt x="89848" y="129530"/>
                  </a:lnTo>
                  <a:lnTo>
                    <a:pt x="79903" y="138943"/>
                  </a:lnTo>
                  <a:lnTo>
                    <a:pt x="66780" y="146419"/>
                  </a:lnTo>
                  <a:lnTo>
                    <a:pt x="53893" y="149742"/>
                  </a:lnTo>
                  <a:lnTo>
                    <a:pt x="27996" y="144870"/>
                  </a:lnTo>
                  <a:lnTo>
                    <a:pt x="13842" y="136353"/>
                  </a:lnTo>
                  <a:lnTo>
                    <a:pt x="8092" y="131119"/>
                  </a:lnTo>
                  <a:lnTo>
                    <a:pt x="1704" y="115895"/>
                  </a:lnTo>
                  <a:lnTo>
                    <a:pt x="0" y="106897"/>
                  </a:lnTo>
                  <a:lnTo>
                    <a:pt x="3751" y="87491"/>
                  </a:lnTo>
                  <a:lnTo>
                    <a:pt x="7715" y="77377"/>
                  </a:lnTo>
                  <a:lnTo>
                    <a:pt x="21527" y="62377"/>
                  </a:lnTo>
                  <a:lnTo>
                    <a:pt x="62509" y="41249"/>
                  </a:lnTo>
                  <a:lnTo>
                    <a:pt x="99690" y="28557"/>
                  </a:lnTo>
                  <a:lnTo>
                    <a:pt x="141283" y="22180"/>
                  </a:lnTo>
                  <a:lnTo>
                    <a:pt x="184495" y="19977"/>
                  </a:lnTo>
                  <a:lnTo>
                    <a:pt x="223717" y="18619"/>
                  </a:lnTo>
                  <a:lnTo>
                    <a:pt x="270922" y="12607"/>
                  </a:lnTo>
                  <a:lnTo>
                    <a:pt x="2950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1222"/>
            <p:cNvSpPr/>
            <p:nvPr>
              <p:custDataLst>
                <p:tags r:id="rId70"/>
              </p:custDataLst>
            </p:nvPr>
          </p:nvSpPr>
          <p:spPr>
            <a:xfrm>
              <a:off x="6909899" y="2465206"/>
              <a:ext cx="87802" cy="323143"/>
            </a:xfrm>
            <a:custGeom>
              <a:avLst/>
              <a:gdLst/>
              <a:ahLst/>
              <a:cxnLst/>
              <a:rect l="0" t="0" r="0" b="0"/>
              <a:pathLst>
                <a:path w="87802" h="323143">
                  <a:moveTo>
                    <a:pt x="49701" y="17644"/>
                  </a:moveTo>
                  <a:lnTo>
                    <a:pt x="49701" y="17644"/>
                  </a:lnTo>
                  <a:lnTo>
                    <a:pt x="58539" y="3338"/>
                  </a:lnTo>
                  <a:lnTo>
                    <a:pt x="62566" y="703"/>
                  </a:lnTo>
                  <a:lnTo>
                    <a:pt x="64628" y="0"/>
                  </a:lnTo>
                  <a:lnTo>
                    <a:pt x="66708" y="237"/>
                  </a:lnTo>
                  <a:lnTo>
                    <a:pt x="70900" y="2381"/>
                  </a:lnTo>
                  <a:lnTo>
                    <a:pt x="71595" y="5353"/>
                  </a:lnTo>
                  <a:lnTo>
                    <a:pt x="67682" y="47426"/>
                  </a:lnTo>
                  <a:lnTo>
                    <a:pt x="56885" y="89823"/>
                  </a:lnTo>
                  <a:lnTo>
                    <a:pt x="47749" y="132012"/>
                  </a:lnTo>
                  <a:lnTo>
                    <a:pt x="34080" y="177662"/>
                  </a:lnTo>
                  <a:lnTo>
                    <a:pt x="21946" y="214164"/>
                  </a:lnTo>
                  <a:lnTo>
                    <a:pt x="8967" y="254698"/>
                  </a:lnTo>
                  <a:lnTo>
                    <a:pt x="552" y="298553"/>
                  </a:lnTo>
                  <a:lnTo>
                    <a:pt x="0" y="306516"/>
                  </a:lnTo>
                  <a:lnTo>
                    <a:pt x="1750" y="312531"/>
                  </a:lnTo>
                  <a:lnTo>
                    <a:pt x="5034" y="317246"/>
                  </a:lnTo>
                  <a:lnTo>
                    <a:pt x="9339" y="321096"/>
                  </a:lnTo>
                  <a:lnTo>
                    <a:pt x="14326" y="322956"/>
                  </a:lnTo>
                  <a:lnTo>
                    <a:pt x="25513" y="323142"/>
                  </a:lnTo>
                  <a:lnTo>
                    <a:pt x="54304" y="312443"/>
                  </a:lnTo>
                  <a:lnTo>
                    <a:pt x="67975" y="304828"/>
                  </a:lnTo>
                  <a:lnTo>
                    <a:pt x="87801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1223"/>
            <p:cNvSpPr/>
            <p:nvPr>
              <p:custDataLst>
                <p:tags r:id="rId71"/>
              </p:custDataLst>
            </p:nvPr>
          </p:nvSpPr>
          <p:spPr>
            <a:xfrm>
              <a:off x="7235341" y="1727300"/>
              <a:ext cx="98910" cy="101501"/>
            </a:xfrm>
            <a:custGeom>
              <a:avLst/>
              <a:gdLst/>
              <a:ahLst/>
              <a:cxnLst/>
              <a:rect l="0" t="0" r="0" b="0"/>
              <a:pathLst>
                <a:path w="98910" h="101501">
                  <a:moveTo>
                    <a:pt x="3659" y="12600"/>
                  </a:moveTo>
                  <a:lnTo>
                    <a:pt x="3659" y="12600"/>
                  </a:lnTo>
                  <a:lnTo>
                    <a:pt x="288" y="9229"/>
                  </a:lnTo>
                  <a:lnTo>
                    <a:pt x="0" y="7530"/>
                  </a:lnTo>
                  <a:lnTo>
                    <a:pt x="514" y="5692"/>
                  </a:lnTo>
                  <a:lnTo>
                    <a:pt x="3037" y="1044"/>
                  </a:lnTo>
                  <a:lnTo>
                    <a:pt x="24652" y="0"/>
                  </a:lnTo>
                  <a:lnTo>
                    <a:pt x="38964" y="3301"/>
                  </a:lnTo>
                  <a:lnTo>
                    <a:pt x="42717" y="6401"/>
                  </a:lnTo>
                  <a:lnTo>
                    <a:pt x="48770" y="15489"/>
                  </a:lnTo>
                  <a:lnTo>
                    <a:pt x="50049" y="28466"/>
                  </a:lnTo>
                  <a:lnTo>
                    <a:pt x="47560" y="43640"/>
                  </a:lnTo>
                  <a:lnTo>
                    <a:pt x="38226" y="66639"/>
                  </a:lnTo>
                  <a:lnTo>
                    <a:pt x="20598" y="91033"/>
                  </a:lnTo>
                  <a:lnTo>
                    <a:pt x="20596" y="92405"/>
                  </a:lnTo>
                  <a:lnTo>
                    <a:pt x="21300" y="93320"/>
                  </a:lnTo>
                  <a:lnTo>
                    <a:pt x="98909" y="10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1224"/>
            <p:cNvSpPr/>
            <p:nvPr>
              <p:custDataLst>
                <p:tags r:id="rId72"/>
              </p:custDataLst>
            </p:nvPr>
          </p:nvSpPr>
          <p:spPr>
            <a:xfrm>
              <a:off x="6827132" y="2209800"/>
              <a:ext cx="481719" cy="15549"/>
            </a:xfrm>
            <a:custGeom>
              <a:avLst/>
              <a:gdLst/>
              <a:ahLst/>
              <a:cxnLst/>
              <a:rect l="0" t="0" r="0" b="0"/>
              <a:pathLst>
                <a:path w="481719" h="15549">
                  <a:moveTo>
                    <a:pt x="5468" y="0"/>
                  </a:moveTo>
                  <a:lnTo>
                    <a:pt x="5468" y="0"/>
                  </a:lnTo>
                  <a:lnTo>
                    <a:pt x="0" y="10935"/>
                  </a:lnTo>
                  <a:lnTo>
                    <a:pt x="1117" y="12229"/>
                  </a:lnTo>
                  <a:lnTo>
                    <a:pt x="6121" y="15548"/>
                  </a:lnTo>
                  <a:lnTo>
                    <a:pt x="48296" y="13289"/>
                  </a:lnTo>
                  <a:lnTo>
                    <a:pt x="83300" y="9904"/>
                  </a:lnTo>
                  <a:lnTo>
                    <a:pt x="129188" y="7403"/>
                  </a:lnTo>
                  <a:lnTo>
                    <a:pt x="172966" y="6662"/>
                  </a:lnTo>
                  <a:lnTo>
                    <a:pt x="217219" y="6442"/>
                  </a:lnTo>
                  <a:lnTo>
                    <a:pt x="261610" y="6377"/>
                  </a:lnTo>
                  <a:lnTo>
                    <a:pt x="306041" y="6358"/>
                  </a:lnTo>
                  <a:lnTo>
                    <a:pt x="350486" y="6352"/>
                  </a:lnTo>
                  <a:lnTo>
                    <a:pt x="385763" y="8233"/>
                  </a:lnTo>
                  <a:lnTo>
                    <a:pt x="421433" y="10714"/>
                  </a:lnTo>
                  <a:lnTo>
                    <a:pt x="48171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1225"/>
            <p:cNvSpPr/>
            <p:nvPr>
              <p:custDataLst>
                <p:tags r:id="rId73"/>
              </p:custDataLst>
            </p:nvPr>
          </p:nvSpPr>
          <p:spPr>
            <a:xfrm>
              <a:off x="7076591" y="2425961"/>
              <a:ext cx="206860" cy="164840"/>
            </a:xfrm>
            <a:custGeom>
              <a:avLst/>
              <a:gdLst/>
              <a:ahLst/>
              <a:cxnLst/>
              <a:rect l="0" t="0" r="0" b="0"/>
              <a:pathLst>
                <a:path w="206860" h="164840">
                  <a:moveTo>
                    <a:pt x="3659" y="6089"/>
                  </a:moveTo>
                  <a:lnTo>
                    <a:pt x="3659" y="6089"/>
                  </a:lnTo>
                  <a:lnTo>
                    <a:pt x="288" y="6089"/>
                  </a:lnTo>
                  <a:lnTo>
                    <a:pt x="0" y="5383"/>
                  </a:lnTo>
                  <a:lnTo>
                    <a:pt x="1563" y="2718"/>
                  </a:lnTo>
                  <a:lnTo>
                    <a:pt x="6491" y="1063"/>
                  </a:lnTo>
                  <a:lnTo>
                    <a:pt x="24522" y="0"/>
                  </a:lnTo>
                  <a:lnTo>
                    <a:pt x="49038" y="6558"/>
                  </a:lnTo>
                  <a:lnTo>
                    <a:pt x="62869" y="15470"/>
                  </a:lnTo>
                  <a:lnTo>
                    <a:pt x="68531" y="20809"/>
                  </a:lnTo>
                  <a:lnTo>
                    <a:pt x="74824" y="36150"/>
                  </a:lnTo>
                  <a:lnTo>
                    <a:pt x="76210" y="55433"/>
                  </a:lnTo>
                  <a:lnTo>
                    <a:pt x="69058" y="87972"/>
                  </a:lnTo>
                  <a:lnTo>
                    <a:pt x="57294" y="111960"/>
                  </a:lnTo>
                  <a:lnTo>
                    <a:pt x="38710" y="138773"/>
                  </a:lnTo>
                  <a:lnTo>
                    <a:pt x="39727" y="141112"/>
                  </a:lnTo>
                  <a:lnTo>
                    <a:pt x="42520" y="142671"/>
                  </a:lnTo>
                  <a:lnTo>
                    <a:pt x="83304" y="150448"/>
                  </a:lnTo>
                  <a:lnTo>
                    <a:pt x="118979" y="156498"/>
                  </a:lnTo>
                  <a:lnTo>
                    <a:pt x="206859" y="16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SMARTInkShape-Group267"/>
          <p:cNvGrpSpPr/>
          <p:nvPr/>
        </p:nvGrpSpPr>
        <p:grpSpPr>
          <a:xfrm>
            <a:off x="6305538" y="1931283"/>
            <a:ext cx="222263" cy="235104"/>
            <a:chOff x="6305538" y="1931283"/>
            <a:chExt cx="222263" cy="235104"/>
          </a:xfrm>
        </p:grpSpPr>
        <p:sp>
          <p:nvSpPr>
            <p:cNvPr id="671" name="SMARTInkShape-1226"/>
            <p:cNvSpPr/>
            <p:nvPr>
              <p:custDataLst>
                <p:tags r:id="rId66"/>
              </p:custDataLst>
            </p:nvPr>
          </p:nvSpPr>
          <p:spPr>
            <a:xfrm>
              <a:off x="6330699" y="2146300"/>
              <a:ext cx="197102" cy="20087"/>
            </a:xfrm>
            <a:custGeom>
              <a:avLst/>
              <a:gdLst/>
              <a:ahLst/>
              <a:cxnLst/>
              <a:rect l="0" t="0" r="0" b="0"/>
              <a:pathLst>
                <a:path w="197102" h="20087">
                  <a:moveTo>
                    <a:pt x="32001" y="0"/>
                  </a:moveTo>
                  <a:lnTo>
                    <a:pt x="32001" y="0"/>
                  </a:lnTo>
                  <a:lnTo>
                    <a:pt x="0" y="20086"/>
                  </a:lnTo>
                  <a:lnTo>
                    <a:pt x="84" y="19741"/>
                  </a:lnTo>
                  <a:lnTo>
                    <a:pt x="42331" y="19111"/>
                  </a:lnTo>
                  <a:lnTo>
                    <a:pt x="88525" y="19062"/>
                  </a:lnTo>
                  <a:lnTo>
                    <a:pt x="130055" y="17171"/>
                  </a:lnTo>
                  <a:lnTo>
                    <a:pt x="175205" y="8925"/>
                  </a:lnTo>
                  <a:lnTo>
                    <a:pt x="19710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1227"/>
            <p:cNvSpPr/>
            <p:nvPr>
              <p:custDataLst>
                <p:tags r:id="rId67"/>
              </p:custDataLst>
            </p:nvPr>
          </p:nvSpPr>
          <p:spPr>
            <a:xfrm>
              <a:off x="6305538" y="1931283"/>
              <a:ext cx="196863" cy="170568"/>
            </a:xfrm>
            <a:custGeom>
              <a:avLst/>
              <a:gdLst/>
              <a:ahLst/>
              <a:cxnLst/>
              <a:rect l="0" t="0" r="0" b="0"/>
              <a:pathLst>
                <a:path w="196863" h="170568">
                  <a:moveTo>
                    <a:pt x="171462" y="5467"/>
                  </a:moveTo>
                  <a:lnTo>
                    <a:pt x="171462" y="5467"/>
                  </a:lnTo>
                  <a:lnTo>
                    <a:pt x="178203" y="5467"/>
                  </a:lnTo>
                  <a:lnTo>
                    <a:pt x="183395" y="3586"/>
                  </a:lnTo>
                  <a:lnTo>
                    <a:pt x="189106" y="0"/>
                  </a:lnTo>
                  <a:lnTo>
                    <a:pt x="190281" y="411"/>
                  </a:lnTo>
                  <a:lnTo>
                    <a:pt x="193466" y="2750"/>
                  </a:lnTo>
                  <a:lnTo>
                    <a:pt x="193892" y="4361"/>
                  </a:lnTo>
                  <a:lnTo>
                    <a:pt x="193472" y="6141"/>
                  </a:lnTo>
                  <a:lnTo>
                    <a:pt x="189710" y="11411"/>
                  </a:lnTo>
                  <a:lnTo>
                    <a:pt x="174989" y="25573"/>
                  </a:lnTo>
                  <a:lnTo>
                    <a:pt x="133574" y="51031"/>
                  </a:lnTo>
                  <a:lnTo>
                    <a:pt x="88213" y="77180"/>
                  </a:lnTo>
                  <a:lnTo>
                    <a:pt x="41587" y="99275"/>
                  </a:lnTo>
                  <a:lnTo>
                    <a:pt x="8701" y="114830"/>
                  </a:lnTo>
                  <a:lnTo>
                    <a:pt x="1052" y="121100"/>
                  </a:lnTo>
                  <a:lnTo>
                    <a:pt x="0" y="122772"/>
                  </a:lnTo>
                  <a:lnTo>
                    <a:pt x="4" y="123887"/>
                  </a:lnTo>
                  <a:lnTo>
                    <a:pt x="13493" y="128827"/>
                  </a:lnTo>
                  <a:lnTo>
                    <a:pt x="53475" y="136818"/>
                  </a:lnTo>
                  <a:lnTo>
                    <a:pt x="96493" y="143308"/>
                  </a:lnTo>
                  <a:lnTo>
                    <a:pt x="139484" y="148171"/>
                  </a:lnTo>
                  <a:lnTo>
                    <a:pt x="183171" y="162152"/>
                  </a:lnTo>
                  <a:lnTo>
                    <a:pt x="196862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4" name="SMARTInkShape-1228"/>
          <p:cNvSpPr/>
          <p:nvPr>
            <p:custDataLst>
              <p:tags r:id="rId6"/>
            </p:custDataLst>
          </p:nvPr>
        </p:nvSpPr>
        <p:spPr>
          <a:xfrm>
            <a:off x="5474963" y="1769557"/>
            <a:ext cx="87638" cy="342237"/>
          </a:xfrm>
          <a:custGeom>
            <a:avLst/>
            <a:gdLst/>
            <a:ahLst/>
            <a:cxnLst/>
            <a:rect l="0" t="0" r="0" b="0"/>
            <a:pathLst>
              <a:path w="87638" h="342237">
                <a:moveTo>
                  <a:pt x="36837" y="33843"/>
                </a:moveTo>
                <a:lnTo>
                  <a:pt x="36837" y="33843"/>
                </a:lnTo>
                <a:lnTo>
                  <a:pt x="41906" y="28068"/>
                </a:lnTo>
                <a:lnTo>
                  <a:pt x="53138" y="6711"/>
                </a:lnTo>
                <a:lnTo>
                  <a:pt x="54665" y="1088"/>
                </a:lnTo>
                <a:lnTo>
                  <a:pt x="54367" y="12"/>
                </a:lnTo>
                <a:lnTo>
                  <a:pt x="53464" y="0"/>
                </a:lnTo>
                <a:lnTo>
                  <a:pt x="52154" y="698"/>
                </a:lnTo>
                <a:lnTo>
                  <a:pt x="50700" y="5236"/>
                </a:lnTo>
                <a:lnTo>
                  <a:pt x="39551" y="49021"/>
                </a:lnTo>
                <a:lnTo>
                  <a:pt x="28625" y="87416"/>
                </a:lnTo>
                <a:lnTo>
                  <a:pt x="18256" y="128308"/>
                </a:lnTo>
                <a:lnTo>
                  <a:pt x="11576" y="170723"/>
                </a:lnTo>
                <a:lnTo>
                  <a:pt x="5128" y="209631"/>
                </a:lnTo>
                <a:lnTo>
                  <a:pt x="0" y="251854"/>
                </a:lnTo>
                <a:lnTo>
                  <a:pt x="2482" y="285098"/>
                </a:lnTo>
                <a:lnTo>
                  <a:pt x="14428" y="317290"/>
                </a:lnTo>
                <a:lnTo>
                  <a:pt x="28002" y="335687"/>
                </a:lnTo>
                <a:lnTo>
                  <a:pt x="40436" y="340857"/>
                </a:lnTo>
                <a:lnTo>
                  <a:pt x="47703" y="342236"/>
                </a:lnTo>
                <a:lnTo>
                  <a:pt x="54664" y="341038"/>
                </a:lnTo>
                <a:lnTo>
                  <a:pt x="68043" y="334063"/>
                </a:lnTo>
                <a:lnTo>
                  <a:pt x="87637" y="2878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9" name="SMARTInkShape-Group269"/>
          <p:cNvGrpSpPr/>
          <p:nvPr/>
        </p:nvGrpSpPr>
        <p:grpSpPr>
          <a:xfrm>
            <a:off x="4991384" y="1785233"/>
            <a:ext cx="710010" cy="418218"/>
            <a:chOff x="4991384" y="1785233"/>
            <a:chExt cx="710010" cy="418218"/>
          </a:xfrm>
        </p:grpSpPr>
        <p:sp>
          <p:nvSpPr>
            <p:cNvPr id="675" name="SMARTInkShape-1229"/>
            <p:cNvSpPr/>
            <p:nvPr>
              <p:custDataLst>
                <p:tags r:id="rId62"/>
              </p:custDataLst>
            </p:nvPr>
          </p:nvSpPr>
          <p:spPr>
            <a:xfrm>
              <a:off x="4991384" y="1982083"/>
              <a:ext cx="193201" cy="140509"/>
            </a:xfrm>
            <a:custGeom>
              <a:avLst/>
              <a:gdLst/>
              <a:ahLst/>
              <a:cxnLst/>
              <a:rect l="0" t="0" r="0" b="0"/>
              <a:pathLst>
                <a:path w="193201" h="140509">
                  <a:moveTo>
                    <a:pt x="12416" y="5467"/>
                  </a:moveTo>
                  <a:lnTo>
                    <a:pt x="12416" y="5467"/>
                  </a:lnTo>
                  <a:lnTo>
                    <a:pt x="6949" y="5467"/>
                  </a:lnTo>
                  <a:lnTo>
                    <a:pt x="676" y="0"/>
                  </a:lnTo>
                  <a:lnTo>
                    <a:pt x="356" y="411"/>
                  </a:lnTo>
                  <a:lnTo>
                    <a:pt x="0" y="2749"/>
                  </a:lnTo>
                  <a:lnTo>
                    <a:pt x="1317" y="4361"/>
                  </a:lnTo>
                  <a:lnTo>
                    <a:pt x="6542" y="8033"/>
                  </a:lnTo>
                  <a:lnTo>
                    <a:pt x="41772" y="15082"/>
                  </a:lnTo>
                  <a:lnTo>
                    <a:pt x="85319" y="25484"/>
                  </a:lnTo>
                  <a:lnTo>
                    <a:pt x="126445" y="37504"/>
                  </a:lnTo>
                  <a:lnTo>
                    <a:pt x="173116" y="54057"/>
                  </a:lnTo>
                  <a:lnTo>
                    <a:pt x="185204" y="61400"/>
                  </a:lnTo>
                  <a:lnTo>
                    <a:pt x="191516" y="69367"/>
                  </a:lnTo>
                  <a:lnTo>
                    <a:pt x="193200" y="73467"/>
                  </a:lnTo>
                  <a:lnTo>
                    <a:pt x="193188" y="81785"/>
                  </a:lnTo>
                  <a:lnTo>
                    <a:pt x="192198" y="85979"/>
                  </a:lnTo>
                  <a:lnTo>
                    <a:pt x="189421" y="89481"/>
                  </a:lnTo>
                  <a:lnTo>
                    <a:pt x="146994" y="114141"/>
                  </a:lnTo>
                  <a:lnTo>
                    <a:pt x="104067" y="130310"/>
                  </a:lnTo>
                  <a:lnTo>
                    <a:pt x="64622" y="140508"/>
                  </a:lnTo>
                  <a:lnTo>
                    <a:pt x="29560" y="139291"/>
                  </a:lnTo>
                  <a:lnTo>
                    <a:pt x="29490" y="139133"/>
                  </a:lnTo>
                  <a:lnTo>
                    <a:pt x="37816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1230"/>
            <p:cNvSpPr/>
            <p:nvPr>
              <p:custDataLst>
                <p:tags r:id="rId63"/>
              </p:custDataLst>
            </p:nvPr>
          </p:nvSpPr>
          <p:spPr>
            <a:xfrm>
              <a:off x="5419185" y="1962150"/>
              <a:ext cx="156116" cy="31751"/>
            </a:xfrm>
            <a:custGeom>
              <a:avLst/>
              <a:gdLst/>
              <a:ahLst/>
              <a:cxnLst/>
              <a:rect l="0" t="0" r="0" b="0"/>
              <a:pathLst>
                <a:path w="156116" h="31751">
                  <a:moveTo>
                    <a:pt x="48165" y="31750"/>
                  </a:moveTo>
                  <a:lnTo>
                    <a:pt x="48165" y="31750"/>
                  </a:lnTo>
                  <a:lnTo>
                    <a:pt x="2764" y="22290"/>
                  </a:lnTo>
                  <a:lnTo>
                    <a:pt x="259" y="21210"/>
                  </a:lnTo>
                  <a:lnTo>
                    <a:pt x="0" y="20490"/>
                  </a:lnTo>
                  <a:lnTo>
                    <a:pt x="1238" y="20010"/>
                  </a:lnTo>
                  <a:lnTo>
                    <a:pt x="40426" y="19176"/>
                  </a:lnTo>
                  <a:lnTo>
                    <a:pt x="83972" y="17206"/>
                  </a:lnTo>
                  <a:lnTo>
                    <a:pt x="121805" y="10272"/>
                  </a:lnTo>
                  <a:lnTo>
                    <a:pt x="1561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1231"/>
            <p:cNvSpPr/>
            <p:nvPr>
              <p:custDataLst>
                <p:tags r:id="rId64"/>
              </p:custDataLst>
            </p:nvPr>
          </p:nvSpPr>
          <p:spPr>
            <a:xfrm>
              <a:off x="5086350" y="2120900"/>
              <a:ext cx="152401" cy="82551"/>
            </a:xfrm>
            <a:custGeom>
              <a:avLst/>
              <a:gdLst/>
              <a:ahLst/>
              <a:cxnLst/>
              <a:rect l="0" t="0" r="0" b="0"/>
              <a:pathLst>
                <a:path w="152401" h="82551">
                  <a:moveTo>
                    <a:pt x="152400" y="0"/>
                  </a:moveTo>
                  <a:lnTo>
                    <a:pt x="152400" y="0"/>
                  </a:lnTo>
                  <a:lnTo>
                    <a:pt x="149029" y="3371"/>
                  </a:lnTo>
                  <a:lnTo>
                    <a:pt x="108862" y="23765"/>
                  </a:lnTo>
                  <a:lnTo>
                    <a:pt x="64388" y="46395"/>
                  </a:lnTo>
                  <a:lnTo>
                    <a:pt x="27856" y="6890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1232"/>
            <p:cNvSpPr/>
            <p:nvPr>
              <p:custDataLst>
                <p:tags r:id="rId65"/>
              </p:custDataLst>
            </p:nvPr>
          </p:nvSpPr>
          <p:spPr>
            <a:xfrm>
              <a:off x="5645150" y="1785233"/>
              <a:ext cx="56244" cy="361068"/>
            </a:xfrm>
            <a:custGeom>
              <a:avLst/>
              <a:gdLst/>
              <a:ahLst/>
              <a:cxnLst/>
              <a:rect l="0" t="0" r="0" b="0"/>
              <a:pathLst>
                <a:path w="56244" h="3610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3272"/>
                  </a:lnTo>
                  <a:lnTo>
                    <a:pt x="15901" y="10841"/>
                  </a:lnTo>
                  <a:lnTo>
                    <a:pt x="36126" y="53412"/>
                  </a:lnTo>
                  <a:lnTo>
                    <a:pt x="47875" y="94090"/>
                  </a:lnTo>
                  <a:lnTo>
                    <a:pt x="54088" y="137637"/>
                  </a:lnTo>
                  <a:lnTo>
                    <a:pt x="56243" y="183466"/>
                  </a:lnTo>
                  <a:lnTo>
                    <a:pt x="56175" y="218290"/>
                  </a:lnTo>
                  <a:lnTo>
                    <a:pt x="52000" y="258242"/>
                  </a:lnTo>
                  <a:lnTo>
                    <a:pt x="45590" y="297910"/>
                  </a:lnTo>
                  <a:lnTo>
                    <a:pt x="34361" y="336396"/>
                  </a:lnTo>
                  <a:lnTo>
                    <a:pt x="12700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SMARTInkShape-Group270"/>
          <p:cNvGrpSpPr/>
          <p:nvPr/>
        </p:nvGrpSpPr>
        <p:grpSpPr>
          <a:xfrm>
            <a:off x="3309105" y="1783627"/>
            <a:ext cx="1459746" cy="547997"/>
            <a:chOff x="3309105" y="1783627"/>
            <a:chExt cx="1459746" cy="547997"/>
          </a:xfrm>
        </p:grpSpPr>
        <p:sp>
          <p:nvSpPr>
            <p:cNvPr id="680" name="SMARTInkShape-1233"/>
            <p:cNvSpPr/>
            <p:nvPr>
              <p:custDataLst>
                <p:tags r:id="rId55"/>
              </p:custDataLst>
            </p:nvPr>
          </p:nvSpPr>
          <p:spPr>
            <a:xfrm>
              <a:off x="3810000" y="1950594"/>
              <a:ext cx="222251" cy="258431"/>
            </a:xfrm>
            <a:custGeom>
              <a:avLst/>
              <a:gdLst/>
              <a:ahLst/>
              <a:cxnLst/>
              <a:rect l="0" t="0" r="0" b="0"/>
              <a:pathLst>
                <a:path w="222251" h="258431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35974" y="44320"/>
                  </a:lnTo>
                  <a:lnTo>
                    <a:pt x="71451" y="86348"/>
                  </a:lnTo>
                  <a:lnTo>
                    <a:pt x="102960" y="130348"/>
                  </a:lnTo>
                  <a:lnTo>
                    <a:pt x="136161" y="172260"/>
                  </a:lnTo>
                  <a:lnTo>
                    <a:pt x="167473" y="215065"/>
                  </a:lnTo>
                  <a:lnTo>
                    <a:pt x="208278" y="256402"/>
                  </a:lnTo>
                  <a:lnTo>
                    <a:pt x="212229" y="258042"/>
                  </a:lnTo>
                  <a:lnTo>
                    <a:pt x="215569" y="258430"/>
                  </a:lnTo>
                  <a:lnTo>
                    <a:pt x="217796" y="256572"/>
                  </a:lnTo>
                  <a:lnTo>
                    <a:pt x="222250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1234"/>
            <p:cNvSpPr/>
            <p:nvPr>
              <p:custDataLst>
                <p:tags r:id="rId56"/>
              </p:custDataLst>
            </p:nvPr>
          </p:nvSpPr>
          <p:spPr>
            <a:xfrm>
              <a:off x="3619500" y="1870761"/>
              <a:ext cx="88901" cy="460863"/>
            </a:xfrm>
            <a:custGeom>
              <a:avLst/>
              <a:gdLst/>
              <a:ahLst/>
              <a:cxnLst/>
              <a:rect l="0" t="0" r="0" b="0"/>
              <a:pathLst>
                <a:path w="88901" h="460863">
                  <a:moveTo>
                    <a:pt x="0" y="8839"/>
                  </a:moveTo>
                  <a:lnTo>
                    <a:pt x="0" y="8839"/>
                  </a:lnTo>
                  <a:lnTo>
                    <a:pt x="8838" y="0"/>
                  </a:lnTo>
                  <a:lnTo>
                    <a:pt x="10125" y="124"/>
                  </a:lnTo>
                  <a:lnTo>
                    <a:pt x="10983" y="1618"/>
                  </a:lnTo>
                  <a:lnTo>
                    <a:pt x="12474" y="25919"/>
                  </a:lnTo>
                  <a:lnTo>
                    <a:pt x="13338" y="62034"/>
                  </a:lnTo>
                  <a:lnTo>
                    <a:pt x="17749" y="106053"/>
                  </a:lnTo>
                  <a:lnTo>
                    <a:pt x="24231" y="145201"/>
                  </a:lnTo>
                  <a:lnTo>
                    <a:pt x="30995" y="178100"/>
                  </a:lnTo>
                  <a:lnTo>
                    <a:pt x="36823" y="215770"/>
                  </a:lnTo>
                  <a:lnTo>
                    <a:pt x="41766" y="252503"/>
                  </a:lnTo>
                  <a:lnTo>
                    <a:pt x="49221" y="295838"/>
                  </a:lnTo>
                  <a:lnTo>
                    <a:pt x="56213" y="329716"/>
                  </a:lnTo>
                  <a:lnTo>
                    <a:pt x="64024" y="362177"/>
                  </a:lnTo>
                  <a:lnTo>
                    <a:pt x="76355" y="404456"/>
                  </a:lnTo>
                  <a:lnTo>
                    <a:pt x="86422" y="446976"/>
                  </a:lnTo>
                  <a:lnTo>
                    <a:pt x="88166" y="460391"/>
                  </a:lnTo>
                  <a:lnTo>
                    <a:pt x="88410" y="460862"/>
                  </a:lnTo>
                  <a:lnTo>
                    <a:pt x="88900" y="45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1235"/>
            <p:cNvSpPr/>
            <p:nvPr>
              <p:custDataLst>
                <p:tags r:id="rId57"/>
              </p:custDataLst>
            </p:nvPr>
          </p:nvSpPr>
          <p:spPr>
            <a:xfrm>
              <a:off x="3879850" y="1927911"/>
              <a:ext cx="177801" cy="294590"/>
            </a:xfrm>
            <a:custGeom>
              <a:avLst/>
              <a:gdLst/>
              <a:ahLst/>
              <a:cxnLst/>
              <a:rect l="0" t="0" r="0" b="0"/>
              <a:pathLst>
                <a:path w="177801" h="294590">
                  <a:moveTo>
                    <a:pt x="177800" y="8839"/>
                  </a:moveTo>
                  <a:lnTo>
                    <a:pt x="177800" y="8839"/>
                  </a:lnTo>
                  <a:lnTo>
                    <a:pt x="177800" y="5468"/>
                  </a:lnTo>
                  <a:lnTo>
                    <a:pt x="175918" y="1931"/>
                  </a:lnTo>
                  <a:lnTo>
                    <a:pt x="174429" y="0"/>
                  </a:lnTo>
                  <a:lnTo>
                    <a:pt x="172025" y="124"/>
                  </a:lnTo>
                  <a:lnTo>
                    <a:pt x="165590" y="4025"/>
                  </a:lnTo>
                  <a:lnTo>
                    <a:pt x="154035" y="17525"/>
                  </a:lnTo>
                  <a:lnTo>
                    <a:pt x="129075" y="61058"/>
                  </a:lnTo>
                  <a:lnTo>
                    <a:pt x="107105" y="101233"/>
                  </a:lnTo>
                  <a:lnTo>
                    <a:pt x="87944" y="141029"/>
                  </a:lnTo>
                  <a:lnTo>
                    <a:pt x="62187" y="187115"/>
                  </a:lnTo>
                  <a:lnTo>
                    <a:pt x="37796" y="234105"/>
                  </a:lnTo>
                  <a:lnTo>
                    <a:pt x="15106" y="277212"/>
                  </a:lnTo>
                  <a:lnTo>
                    <a:pt x="0" y="294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1236"/>
            <p:cNvSpPr/>
            <p:nvPr>
              <p:custDataLst>
                <p:tags r:id="rId58"/>
              </p:custDataLst>
            </p:nvPr>
          </p:nvSpPr>
          <p:spPr>
            <a:xfrm>
              <a:off x="3309105" y="1829172"/>
              <a:ext cx="132596" cy="501279"/>
            </a:xfrm>
            <a:custGeom>
              <a:avLst/>
              <a:gdLst/>
              <a:ahLst/>
              <a:cxnLst/>
              <a:rect l="0" t="0" r="0" b="0"/>
              <a:pathLst>
                <a:path w="132596" h="501279">
                  <a:moveTo>
                    <a:pt x="88145" y="44078"/>
                  </a:moveTo>
                  <a:lnTo>
                    <a:pt x="88145" y="44078"/>
                  </a:lnTo>
                  <a:lnTo>
                    <a:pt x="91516" y="37336"/>
                  </a:lnTo>
                  <a:lnTo>
                    <a:pt x="96934" y="32144"/>
                  </a:lnTo>
                  <a:lnTo>
                    <a:pt x="108539" y="23063"/>
                  </a:lnTo>
                  <a:lnTo>
                    <a:pt x="111320" y="18745"/>
                  </a:lnTo>
                  <a:lnTo>
                    <a:pt x="112886" y="12348"/>
                  </a:lnTo>
                  <a:lnTo>
                    <a:pt x="113506" y="883"/>
                  </a:lnTo>
                  <a:lnTo>
                    <a:pt x="112814" y="465"/>
                  </a:lnTo>
                  <a:lnTo>
                    <a:pt x="110163" y="0"/>
                  </a:lnTo>
                  <a:lnTo>
                    <a:pt x="80940" y="35014"/>
                  </a:lnTo>
                  <a:lnTo>
                    <a:pt x="58103" y="76647"/>
                  </a:lnTo>
                  <a:lnTo>
                    <a:pt x="39732" y="117933"/>
                  </a:lnTo>
                  <a:lnTo>
                    <a:pt x="25352" y="160270"/>
                  </a:lnTo>
                  <a:lnTo>
                    <a:pt x="12154" y="202683"/>
                  </a:lnTo>
                  <a:lnTo>
                    <a:pt x="4983" y="238041"/>
                  </a:lnTo>
                  <a:lnTo>
                    <a:pt x="1795" y="277275"/>
                  </a:lnTo>
                  <a:lnTo>
                    <a:pt x="0" y="318804"/>
                  </a:lnTo>
                  <a:lnTo>
                    <a:pt x="2839" y="362466"/>
                  </a:lnTo>
                  <a:lnTo>
                    <a:pt x="11531" y="408921"/>
                  </a:lnTo>
                  <a:lnTo>
                    <a:pt x="32167" y="453636"/>
                  </a:lnTo>
                  <a:lnTo>
                    <a:pt x="50391" y="477519"/>
                  </a:lnTo>
                  <a:lnTo>
                    <a:pt x="63605" y="487896"/>
                  </a:lnTo>
                  <a:lnTo>
                    <a:pt x="86910" y="497000"/>
                  </a:lnTo>
                  <a:lnTo>
                    <a:pt x="132595" y="501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1237"/>
            <p:cNvSpPr/>
            <p:nvPr>
              <p:custDataLst>
                <p:tags r:id="rId59"/>
              </p:custDataLst>
            </p:nvPr>
          </p:nvSpPr>
          <p:spPr>
            <a:xfrm>
              <a:off x="4738865" y="1783627"/>
              <a:ext cx="29986" cy="426174"/>
            </a:xfrm>
            <a:custGeom>
              <a:avLst/>
              <a:gdLst/>
              <a:ahLst/>
              <a:cxnLst/>
              <a:rect l="0" t="0" r="0" b="0"/>
              <a:pathLst>
                <a:path w="29986" h="426174">
                  <a:moveTo>
                    <a:pt x="10935" y="19773"/>
                  </a:moveTo>
                  <a:lnTo>
                    <a:pt x="10935" y="19773"/>
                  </a:lnTo>
                  <a:lnTo>
                    <a:pt x="10935" y="0"/>
                  </a:lnTo>
                  <a:lnTo>
                    <a:pt x="9524" y="241"/>
                  </a:lnTo>
                  <a:lnTo>
                    <a:pt x="4193" y="6153"/>
                  </a:lnTo>
                  <a:lnTo>
                    <a:pt x="0" y="41608"/>
                  </a:lnTo>
                  <a:lnTo>
                    <a:pt x="2129" y="88959"/>
                  </a:lnTo>
                  <a:lnTo>
                    <a:pt x="3492" y="127663"/>
                  </a:lnTo>
                  <a:lnTo>
                    <a:pt x="4100" y="166502"/>
                  </a:lnTo>
                  <a:lnTo>
                    <a:pt x="4441" y="211728"/>
                  </a:lnTo>
                  <a:lnTo>
                    <a:pt x="4521" y="248549"/>
                  </a:lnTo>
                  <a:lnTo>
                    <a:pt x="6438" y="286551"/>
                  </a:lnTo>
                  <a:lnTo>
                    <a:pt x="9642" y="323902"/>
                  </a:lnTo>
                  <a:lnTo>
                    <a:pt x="13418" y="359317"/>
                  </a:lnTo>
                  <a:lnTo>
                    <a:pt x="17226" y="399744"/>
                  </a:lnTo>
                  <a:lnTo>
                    <a:pt x="22128" y="425711"/>
                  </a:lnTo>
                  <a:lnTo>
                    <a:pt x="29985" y="426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1238"/>
            <p:cNvSpPr/>
            <p:nvPr>
              <p:custDataLst>
                <p:tags r:id="rId60"/>
              </p:custDataLst>
            </p:nvPr>
          </p:nvSpPr>
          <p:spPr>
            <a:xfrm>
              <a:off x="4123842" y="2089150"/>
              <a:ext cx="168759" cy="29059"/>
            </a:xfrm>
            <a:custGeom>
              <a:avLst/>
              <a:gdLst/>
              <a:ahLst/>
              <a:cxnLst/>
              <a:rect l="0" t="0" r="0" b="0"/>
              <a:pathLst>
                <a:path w="168759" h="29059">
                  <a:moveTo>
                    <a:pt x="3658" y="25400"/>
                  </a:moveTo>
                  <a:lnTo>
                    <a:pt x="3658" y="25400"/>
                  </a:lnTo>
                  <a:lnTo>
                    <a:pt x="3658" y="28771"/>
                  </a:lnTo>
                  <a:lnTo>
                    <a:pt x="2952" y="29058"/>
                  </a:lnTo>
                  <a:lnTo>
                    <a:pt x="287" y="27496"/>
                  </a:lnTo>
                  <a:lnTo>
                    <a:pt x="0" y="26798"/>
                  </a:lnTo>
                  <a:lnTo>
                    <a:pt x="514" y="26332"/>
                  </a:lnTo>
                  <a:lnTo>
                    <a:pt x="3672" y="25814"/>
                  </a:lnTo>
                  <a:lnTo>
                    <a:pt x="46884" y="21661"/>
                  </a:lnTo>
                  <a:lnTo>
                    <a:pt x="90200" y="14470"/>
                  </a:lnTo>
                  <a:lnTo>
                    <a:pt x="132021" y="8686"/>
                  </a:lnTo>
                  <a:lnTo>
                    <a:pt x="156619" y="6336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1239"/>
            <p:cNvSpPr/>
            <p:nvPr>
              <p:custDataLst>
                <p:tags r:id="rId61"/>
              </p:custDataLst>
            </p:nvPr>
          </p:nvSpPr>
          <p:spPr>
            <a:xfrm>
              <a:off x="4376915" y="1988095"/>
              <a:ext cx="290336" cy="221212"/>
            </a:xfrm>
            <a:custGeom>
              <a:avLst/>
              <a:gdLst/>
              <a:ahLst/>
              <a:cxnLst/>
              <a:rect l="0" t="0" r="0" b="0"/>
              <a:pathLst>
                <a:path w="290336" h="221212">
                  <a:moveTo>
                    <a:pt x="10935" y="196305"/>
                  </a:moveTo>
                  <a:lnTo>
                    <a:pt x="10935" y="196305"/>
                  </a:lnTo>
                  <a:lnTo>
                    <a:pt x="10935" y="206418"/>
                  </a:lnTo>
                  <a:lnTo>
                    <a:pt x="9524" y="210102"/>
                  </a:lnTo>
                  <a:lnTo>
                    <a:pt x="0" y="220038"/>
                  </a:lnTo>
                  <a:lnTo>
                    <a:pt x="117" y="220593"/>
                  </a:lnTo>
                  <a:lnTo>
                    <a:pt x="901" y="220964"/>
                  </a:lnTo>
                  <a:lnTo>
                    <a:pt x="2129" y="221211"/>
                  </a:lnTo>
                  <a:lnTo>
                    <a:pt x="3653" y="219964"/>
                  </a:lnTo>
                  <a:lnTo>
                    <a:pt x="33753" y="179629"/>
                  </a:lnTo>
                  <a:lnTo>
                    <a:pt x="45989" y="140774"/>
                  </a:lnTo>
                  <a:lnTo>
                    <a:pt x="52994" y="101848"/>
                  </a:lnTo>
                  <a:lnTo>
                    <a:pt x="59537" y="64601"/>
                  </a:lnTo>
                  <a:lnTo>
                    <a:pt x="64533" y="35064"/>
                  </a:lnTo>
                  <a:lnTo>
                    <a:pt x="62243" y="1331"/>
                  </a:lnTo>
                  <a:lnTo>
                    <a:pt x="61368" y="0"/>
                  </a:lnTo>
                  <a:lnTo>
                    <a:pt x="60079" y="524"/>
                  </a:lnTo>
                  <a:lnTo>
                    <a:pt x="58514" y="2284"/>
                  </a:lnTo>
                  <a:lnTo>
                    <a:pt x="56776" y="8003"/>
                  </a:lnTo>
                  <a:lnTo>
                    <a:pt x="56274" y="52609"/>
                  </a:lnTo>
                  <a:lnTo>
                    <a:pt x="60508" y="92502"/>
                  </a:lnTo>
                  <a:lnTo>
                    <a:pt x="70142" y="134539"/>
                  </a:lnTo>
                  <a:lnTo>
                    <a:pt x="85424" y="163643"/>
                  </a:lnTo>
                  <a:lnTo>
                    <a:pt x="93666" y="171205"/>
                  </a:lnTo>
                  <a:lnTo>
                    <a:pt x="97839" y="173222"/>
                  </a:lnTo>
                  <a:lnTo>
                    <a:pt x="103443" y="172449"/>
                  </a:lnTo>
                  <a:lnTo>
                    <a:pt x="117196" y="165947"/>
                  </a:lnTo>
                  <a:lnTo>
                    <a:pt x="128953" y="154120"/>
                  </a:lnTo>
                  <a:lnTo>
                    <a:pt x="151700" y="112381"/>
                  </a:lnTo>
                  <a:lnTo>
                    <a:pt x="171654" y="68124"/>
                  </a:lnTo>
                  <a:lnTo>
                    <a:pt x="185714" y="38119"/>
                  </a:lnTo>
                  <a:lnTo>
                    <a:pt x="187392" y="31221"/>
                  </a:lnTo>
                  <a:lnTo>
                    <a:pt x="187840" y="30510"/>
                  </a:lnTo>
                  <a:lnTo>
                    <a:pt x="188337" y="33483"/>
                  </a:lnTo>
                  <a:lnTo>
                    <a:pt x="192070" y="73825"/>
                  </a:lnTo>
                  <a:lnTo>
                    <a:pt x="200934" y="102002"/>
                  </a:lnTo>
                  <a:lnTo>
                    <a:pt x="226956" y="138289"/>
                  </a:lnTo>
                  <a:lnTo>
                    <a:pt x="244823" y="150109"/>
                  </a:lnTo>
                  <a:lnTo>
                    <a:pt x="264620" y="155806"/>
                  </a:lnTo>
                  <a:lnTo>
                    <a:pt x="270370" y="155195"/>
                  </a:lnTo>
                  <a:lnTo>
                    <a:pt x="290335" y="145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0" name="SMARTInkShape-Group271"/>
          <p:cNvGrpSpPr/>
          <p:nvPr/>
        </p:nvGrpSpPr>
        <p:grpSpPr>
          <a:xfrm>
            <a:off x="2730500" y="1848161"/>
            <a:ext cx="336551" cy="461936"/>
            <a:chOff x="2730500" y="1848161"/>
            <a:chExt cx="336551" cy="461936"/>
          </a:xfrm>
        </p:grpSpPr>
        <p:sp>
          <p:nvSpPr>
            <p:cNvPr id="688" name="SMARTInkShape-1240"/>
            <p:cNvSpPr/>
            <p:nvPr>
              <p:custDataLst>
                <p:tags r:id="rId53"/>
              </p:custDataLst>
            </p:nvPr>
          </p:nvSpPr>
          <p:spPr>
            <a:xfrm>
              <a:off x="2730500" y="1848161"/>
              <a:ext cx="126137" cy="461936"/>
            </a:xfrm>
            <a:custGeom>
              <a:avLst/>
              <a:gdLst/>
              <a:ahLst/>
              <a:cxnLst/>
              <a:rect l="0" t="0" r="0" b="0"/>
              <a:pathLst>
                <a:path w="126137" h="461936">
                  <a:moveTo>
                    <a:pt x="0" y="253689"/>
                  </a:moveTo>
                  <a:lnTo>
                    <a:pt x="0" y="253689"/>
                  </a:lnTo>
                  <a:lnTo>
                    <a:pt x="5070" y="297027"/>
                  </a:lnTo>
                  <a:lnTo>
                    <a:pt x="10983" y="339861"/>
                  </a:lnTo>
                  <a:lnTo>
                    <a:pt x="15732" y="386029"/>
                  </a:lnTo>
                  <a:lnTo>
                    <a:pt x="24809" y="428211"/>
                  </a:lnTo>
                  <a:lnTo>
                    <a:pt x="30836" y="461283"/>
                  </a:lnTo>
                  <a:lnTo>
                    <a:pt x="31140" y="461935"/>
                  </a:lnTo>
                  <a:lnTo>
                    <a:pt x="30218" y="431153"/>
                  </a:lnTo>
                  <a:lnTo>
                    <a:pt x="22986" y="390154"/>
                  </a:lnTo>
                  <a:lnTo>
                    <a:pt x="19511" y="350489"/>
                  </a:lnTo>
                  <a:lnTo>
                    <a:pt x="16197" y="312469"/>
                  </a:lnTo>
                  <a:lnTo>
                    <a:pt x="12373" y="279108"/>
                  </a:lnTo>
                  <a:lnTo>
                    <a:pt x="8135" y="236526"/>
                  </a:lnTo>
                  <a:lnTo>
                    <a:pt x="6879" y="197098"/>
                  </a:lnTo>
                  <a:lnTo>
                    <a:pt x="4625" y="151079"/>
                  </a:lnTo>
                  <a:lnTo>
                    <a:pt x="3466" y="114951"/>
                  </a:lnTo>
                  <a:lnTo>
                    <a:pt x="9337" y="69667"/>
                  </a:lnTo>
                  <a:lnTo>
                    <a:pt x="13820" y="40884"/>
                  </a:lnTo>
                  <a:lnTo>
                    <a:pt x="31344" y="9995"/>
                  </a:lnTo>
                  <a:lnTo>
                    <a:pt x="35713" y="4443"/>
                  </a:lnTo>
                  <a:lnTo>
                    <a:pt x="42153" y="1447"/>
                  </a:lnTo>
                  <a:lnTo>
                    <a:pt x="58716" y="0"/>
                  </a:lnTo>
                  <a:lnTo>
                    <a:pt x="74074" y="5472"/>
                  </a:lnTo>
                  <a:lnTo>
                    <a:pt x="87955" y="16370"/>
                  </a:lnTo>
                  <a:lnTo>
                    <a:pt x="106965" y="43045"/>
                  </a:lnTo>
                  <a:lnTo>
                    <a:pt x="122624" y="82101"/>
                  </a:lnTo>
                  <a:lnTo>
                    <a:pt x="126136" y="117725"/>
                  </a:lnTo>
                  <a:lnTo>
                    <a:pt x="116631" y="153196"/>
                  </a:lnTo>
                  <a:lnTo>
                    <a:pt x="97038" y="180404"/>
                  </a:lnTo>
                  <a:lnTo>
                    <a:pt x="83472" y="195129"/>
                  </a:lnTo>
                  <a:lnTo>
                    <a:pt x="64871" y="203961"/>
                  </a:lnTo>
                  <a:lnTo>
                    <a:pt x="23521" y="208930"/>
                  </a:lnTo>
                  <a:lnTo>
                    <a:pt x="25400" y="209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1241"/>
            <p:cNvSpPr/>
            <p:nvPr>
              <p:custDataLst>
                <p:tags r:id="rId54"/>
              </p:custDataLst>
            </p:nvPr>
          </p:nvSpPr>
          <p:spPr>
            <a:xfrm>
              <a:off x="2901950" y="2070100"/>
              <a:ext cx="165101" cy="218509"/>
            </a:xfrm>
            <a:custGeom>
              <a:avLst/>
              <a:gdLst/>
              <a:ahLst/>
              <a:cxnLst/>
              <a:rect l="0" t="0" r="0" b="0"/>
              <a:pathLst>
                <a:path w="165101" h="218509">
                  <a:moveTo>
                    <a:pt x="0" y="88900"/>
                  </a:moveTo>
                  <a:lnTo>
                    <a:pt x="0" y="88900"/>
                  </a:lnTo>
                  <a:lnTo>
                    <a:pt x="3371" y="58393"/>
                  </a:lnTo>
                  <a:lnTo>
                    <a:pt x="8789" y="48765"/>
                  </a:lnTo>
                  <a:lnTo>
                    <a:pt x="12209" y="45210"/>
                  </a:lnTo>
                  <a:lnTo>
                    <a:pt x="15901" y="43546"/>
                  </a:lnTo>
                  <a:lnTo>
                    <a:pt x="23765" y="43578"/>
                  </a:lnTo>
                  <a:lnTo>
                    <a:pt x="39497" y="50933"/>
                  </a:lnTo>
                  <a:lnTo>
                    <a:pt x="57564" y="78905"/>
                  </a:lnTo>
                  <a:lnTo>
                    <a:pt x="76151" y="123170"/>
                  </a:lnTo>
                  <a:lnTo>
                    <a:pt x="79948" y="157380"/>
                  </a:lnTo>
                  <a:lnTo>
                    <a:pt x="73461" y="199204"/>
                  </a:lnTo>
                  <a:lnTo>
                    <a:pt x="64178" y="217695"/>
                  </a:lnTo>
                  <a:lnTo>
                    <a:pt x="61130" y="218508"/>
                  </a:lnTo>
                  <a:lnTo>
                    <a:pt x="58392" y="216227"/>
                  </a:lnTo>
                  <a:lnTo>
                    <a:pt x="55862" y="211885"/>
                  </a:lnTo>
                  <a:lnTo>
                    <a:pt x="52300" y="185547"/>
                  </a:lnTo>
                  <a:lnTo>
                    <a:pt x="54615" y="147562"/>
                  </a:lnTo>
                  <a:lnTo>
                    <a:pt x="59769" y="118511"/>
                  </a:lnTo>
                  <a:lnTo>
                    <a:pt x="75879" y="83014"/>
                  </a:lnTo>
                  <a:lnTo>
                    <a:pt x="95155" y="47959"/>
                  </a:lnTo>
                  <a:lnTo>
                    <a:pt x="111671" y="3166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" name="SMARTInkShape-Group272"/>
          <p:cNvGrpSpPr/>
          <p:nvPr/>
        </p:nvGrpSpPr>
        <p:grpSpPr>
          <a:xfrm>
            <a:off x="9571891" y="579615"/>
            <a:ext cx="746860" cy="345015"/>
            <a:chOff x="9571891" y="579615"/>
            <a:chExt cx="746860" cy="345015"/>
          </a:xfrm>
        </p:grpSpPr>
        <p:sp>
          <p:nvSpPr>
            <p:cNvPr id="691" name="SMARTInkShape-1242"/>
            <p:cNvSpPr/>
            <p:nvPr>
              <p:custDataLst>
                <p:tags r:id="rId48"/>
              </p:custDataLst>
            </p:nvPr>
          </p:nvSpPr>
          <p:spPr>
            <a:xfrm>
              <a:off x="9851541" y="685800"/>
              <a:ext cx="153735" cy="209551"/>
            </a:xfrm>
            <a:custGeom>
              <a:avLst/>
              <a:gdLst/>
              <a:ahLst/>
              <a:cxnLst/>
              <a:rect l="0" t="0" r="0" b="0"/>
              <a:pathLst>
                <a:path w="153735" h="2095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3" y="3371"/>
                  </a:lnTo>
                  <a:lnTo>
                    <a:pt x="45014" y="38222"/>
                  </a:lnTo>
                  <a:lnTo>
                    <a:pt x="87707" y="67047"/>
                  </a:lnTo>
                  <a:lnTo>
                    <a:pt x="133278" y="93073"/>
                  </a:lnTo>
                  <a:lnTo>
                    <a:pt x="148211" y="105815"/>
                  </a:lnTo>
                  <a:lnTo>
                    <a:pt x="152572" y="114292"/>
                  </a:lnTo>
                  <a:lnTo>
                    <a:pt x="153734" y="118528"/>
                  </a:lnTo>
                  <a:lnTo>
                    <a:pt x="153142" y="126998"/>
                  </a:lnTo>
                  <a:lnTo>
                    <a:pt x="149824" y="135466"/>
                  </a:lnTo>
                  <a:lnTo>
                    <a:pt x="137905" y="149577"/>
                  </a:lnTo>
                  <a:lnTo>
                    <a:pt x="96772" y="180268"/>
                  </a:lnTo>
                  <a:lnTo>
                    <a:pt x="6080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1243"/>
            <p:cNvSpPr/>
            <p:nvPr>
              <p:custDataLst>
                <p:tags r:id="rId49"/>
              </p:custDataLst>
            </p:nvPr>
          </p:nvSpPr>
          <p:spPr>
            <a:xfrm>
              <a:off x="10145337" y="736600"/>
              <a:ext cx="118328" cy="165852"/>
            </a:xfrm>
            <a:custGeom>
              <a:avLst/>
              <a:gdLst/>
              <a:ahLst/>
              <a:cxnLst/>
              <a:rect l="0" t="0" r="0" b="0"/>
              <a:pathLst>
                <a:path w="118328" h="165852">
                  <a:moveTo>
                    <a:pt x="78163" y="25400"/>
                  </a:moveTo>
                  <a:lnTo>
                    <a:pt x="78163" y="25400"/>
                  </a:lnTo>
                  <a:lnTo>
                    <a:pt x="78163" y="13191"/>
                  </a:lnTo>
                  <a:lnTo>
                    <a:pt x="76751" y="10910"/>
                  </a:lnTo>
                  <a:lnTo>
                    <a:pt x="74400" y="9390"/>
                  </a:lnTo>
                  <a:lnTo>
                    <a:pt x="71420" y="8377"/>
                  </a:lnTo>
                  <a:lnTo>
                    <a:pt x="64349" y="9132"/>
                  </a:lnTo>
                  <a:lnTo>
                    <a:pt x="55089" y="13231"/>
                  </a:lnTo>
                  <a:lnTo>
                    <a:pt x="35421" y="28144"/>
                  </a:lnTo>
                  <a:lnTo>
                    <a:pt x="15417" y="59992"/>
                  </a:lnTo>
                  <a:lnTo>
                    <a:pt x="4068" y="93505"/>
                  </a:lnTo>
                  <a:lnTo>
                    <a:pt x="0" y="129070"/>
                  </a:lnTo>
                  <a:lnTo>
                    <a:pt x="654" y="138963"/>
                  </a:lnTo>
                  <a:lnTo>
                    <a:pt x="3206" y="146264"/>
                  </a:lnTo>
                  <a:lnTo>
                    <a:pt x="11689" y="156258"/>
                  </a:lnTo>
                  <a:lnTo>
                    <a:pt x="35104" y="165851"/>
                  </a:lnTo>
                  <a:lnTo>
                    <a:pt x="52443" y="165199"/>
                  </a:lnTo>
                  <a:lnTo>
                    <a:pt x="61014" y="163049"/>
                  </a:lnTo>
                  <a:lnTo>
                    <a:pt x="76187" y="153135"/>
                  </a:lnTo>
                  <a:lnTo>
                    <a:pt x="96429" y="130516"/>
                  </a:lnTo>
                  <a:lnTo>
                    <a:pt x="111590" y="87818"/>
                  </a:lnTo>
                  <a:lnTo>
                    <a:pt x="118327" y="53301"/>
                  </a:lnTo>
                  <a:lnTo>
                    <a:pt x="117651" y="38741"/>
                  </a:lnTo>
                  <a:lnTo>
                    <a:pt x="109353" y="23804"/>
                  </a:lnTo>
                  <a:lnTo>
                    <a:pt x="97670" y="10579"/>
                  </a:lnTo>
                  <a:lnTo>
                    <a:pt x="78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1244"/>
            <p:cNvSpPr/>
            <p:nvPr>
              <p:custDataLst>
                <p:tags r:id="rId50"/>
              </p:custDataLst>
            </p:nvPr>
          </p:nvSpPr>
          <p:spPr>
            <a:xfrm>
              <a:off x="10313283" y="908050"/>
              <a:ext cx="5468" cy="16580"/>
            </a:xfrm>
            <a:custGeom>
              <a:avLst/>
              <a:gdLst/>
              <a:ahLst/>
              <a:cxnLst/>
              <a:rect l="0" t="0" r="0" b="0"/>
              <a:pathLst>
                <a:path w="5468" h="16580">
                  <a:moveTo>
                    <a:pt x="5467" y="0"/>
                  </a:moveTo>
                  <a:lnTo>
                    <a:pt x="5467" y="0"/>
                  </a:lnTo>
                  <a:lnTo>
                    <a:pt x="5467" y="10113"/>
                  </a:lnTo>
                  <a:lnTo>
                    <a:pt x="4762" y="13092"/>
                  </a:lnTo>
                  <a:lnTo>
                    <a:pt x="3586" y="15078"/>
                  </a:lnTo>
                  <a:lnTo>
                    <a:pt x="2097" y="16402"/>
                  </a:lnTo>
                  <a:lnTo>
                    <a:pt x="1104" y="16579"/>
                  </a:lnTo>
                  <a:lnTo>
                    <a:pt x="441" y="15992"/>
                  </a:lnTo>
                  <a:lnTo>
                    <a:pt x="0" y="14894"/>
                  </a:lnTo>
                  <a:lnTo>
                    <a:pt x="411" y="14163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1245"/>
            <p:cNvSpPr/>
            <p:nvPr>
              <p:custDataLst>
                <p:tags r:id="rId51"/>
              </p:custDataLst>
            </p:nvPr>
          </p:nvSpPr>
          <p:spPr>
            <a:xfrm>
              <a:off x="9571891" y="755650"/>
              <a:ext cx="137260" cy="44451"/>
            </a:xfrm>
            <a:custGeom>
              <a:avLst/>
              <a:gdLst/>
              <a:ahLst/>
              <a:cxnLst/>
              <a:rect l="0" t="0" r="0" b="0"/>
              <a:pathLst>
                <a:path w="137260" h="44451">
                  <a:moveTo>
                    <a:pt x="35659" y="44450"/>
                  </a:moveTo>
                  <a:lnTo>
                    <a:pt x="35659" y="44450"/>
                  </a:lnTo>
                  <a:lnTo>
                    <a:pt x="25520" y="43744"/>
                  </a:lnTo>
                  <a:lnTo>
                    <a:pt x="0" y="32894"/>
                  </a:lnTo>
                  <a:lnTo>
                    <a:pt x="11766" y="28718"/>
                  </a:lnTo>
                  <a:lnTo>
                    <a:pt x="57903" y="18930"/>
                  </a:lnTo>
                  <a:lnTo>
                    <a:pt x="99398" y="10560"/>
                  </a:lnTo>
                  <a:lnTo>
                    <a:pt x="137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1246"/>
            <p:cNvSpPr/>
            <p:nvPr>
              <p:custDataLst>
                <p:tags r:id="rId52"/>
              </p:custDataLst>
            </p:nvPr>
          </p:nvSpPr>
          <p:spPr>
            <a:xfrm>
              <a:off x="9598203" y="579615"/>
              <a:ext cx="47448" cy="333806"/>
            </a:xfrm>
            <a:custGeom>
              <a:avLst/>
              <a:gdLst/>
              <a:ahLst/>
              <a:cxnLst/>
              <a:rect l="0" t="0" r="0" b="0"/>
              <a:pathLst>
                <a:path w="47448" h="333806">
                  <a:moveTo>
                    <a:pt x="28397" y="10935"/>
                  </a:moveTo>
                  <a:lnTo>
                    <a:pt x="28397" y="10935"/>
                  </a:lnTo>
                  <a:lnTo>
                    <a:pt x="33864" y="0"/>
                  </a:lnTo>
                  <a:lnTo>
                    <a:pt x="34865" y="117"/>
                  </a:lnTo>
                  <a:lnTo>
                    <a:pt x="37856" y="2129"/>
                  </a:lnTo>
                  <a:lnTo>
                    <a:pt x="38231" y="4359"/>
                  </a:lnTo>
                  <a:lnTo>
                    <a:pt x="34924" y="47859"/>
                  </a:lnTo>
                  <a:lnTo>
                    <a:pt x="29712" y="92390"/>
                  </a:lnTo>
                  <a:lnTo>
                    <a:pt x="21889" y="131290"/>
                  </a:lnTo>
                  <a:lnTo>
                    <a:pt x="15650" y="169598"/>
                  </a:lnTo>
                  <a:lnTo>
                    <a:pt x="10591" y="213726"/>
                  </a:lnTo>
                  <a:lnTo>
                    <a:pt x="4525" y="256100"/>
                  </a:lnTo>
                  <a:lnTo>
                    <a:pt x="0" y="294224"/>
                  </a:lnTo>
                  <a:lnTo>
                    <a:pt x="1195" y="314876"/>
                  </a:lnTo>
                  <a:lnTo>
                    <a:pt x="5959" y="327818"/>
                  </a:lnTo>
                  <a:lnTo>
                    <a:pt x="9205" y="332257"/>
                  </a:lnTo>
                  <a:lnTo>
                    <a:pt x="13486" y="333805"/>
                  </a:lnTo>
                  <a:lnTo>
                    <a:pt x="23886" y="331763"/>
                  </a:lnTo>
                  <a:lnTo>
                    <a:pt x="47447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SMARTInkShape-Group273"/>
          <p:cNvGrpSpPr/>
          <p:nvPr/>
        </p:nvGrpSpPr>
        <p:grpSpPr>
          <a:xfrm>
            <a:off x="6965252" y="521968"/>
            <a:ext cx="1899349" cy="455933"/>
            <a:chOff x="6965252" y="521968"/>
            <a:chExt cx="1899349" cy="455933"/>
          </a:xfrm>
        </p:grpSpPr>
        <p:sp>
          <p:nvSpPr>
            <p:cNvPr id="697" name="SMARTInkShape-1247"/>
            <p:cNvSpPr/>
            <p:nvPr>
              <p:custDataLst>
                <p:tags r:id="rId36"/>
              </p:custDataLst>
            </p:nvPr>
          </p:nvSpPr>
          <p:spPr>
            <a:xfrm>
              <a:off x="8028101" y="756452"/>
              <a:ext cx="99900" cy="108484"/>
            </a:xfrm>
            <a:custGeom>
              <a:avLst/>
              <a:gdLst/>
              <a:ahLst/>
              <a:cxnLst/>
              <a:rect l="0" t="0" r="0" b="0"/>
              <a:pathLst>
                <a:path w="99900" h="108484">
                  <a:moveTo>
                    <a:pt x="74499" y="43648"/>
                  </a:moveTo>
                  <a:lnTo>
                    <a:pt x="74499" y="43648"/>
                  </a:lnTo>
                  <a:lnTo>
                    <a:pt x="73794" y="32803"/>
                  </a:lnTo>
                  <a:lnTo>
                    <a:pt x="65660" y="8327"/>
                  </a:lnTo>
                  <a:lnTo>
                    <a:pt x="62962" y="5284"/>
                  </a:lnTo>
                  <a:lnTo>
                    <a:pt x="56201" y="1903"/>
                  </a:lnTo>
                  <a:lnTo>
                    <a:pt x="44462" y="0"/>
                  </a:lnTo>
                  <a:lnTo>
                    <a:pt x="34338" y="7080"/>
                  </a:lnTo>
                  <a:lnTo>
                    <a:pt x="13963" y="31251"/>
                  </a:lnTo>
                  <a:lnTo>
                    <a:pt x="4037" y="53459"/>
                  </a:lnTo>
                  <a:lnTo>
                    <a:pt x="0" y="81284"/>
                  </a:lnTo>
                  <a:lnTo>
                    <a:pt x="844" y="88494"/>
                  </a:lnTo>
                  <a:lnTo>
                    <a:pt x="5544" y="98387"/>
                  </a:lnTo>
                  <a:lnTo>
                    <a:pt x="8774" y="101307"/>
                  </a:lnTo>
                  <a:lnTo>
                    <a:pt x="16125" y="104552"/>
                  </a:lnTo>
                  <a:lnTo>
                    <a:pt x="20766" y="103301"/>
                  </a:lnTo>
                  <a:lnTo>
                    <a:pt x="46177" y="87147"/>
                  </a:lnTo>
                  <a:lnTo>
                    <a:pt x="49268" y="83936"/>
                  </a:lnTo>
                  <a:lnTo>
                    <a:pt x="54322" y="74086"/>
                  </a:lnTo>
                  <a:lnTo>
                    <a:pt x="58005" y="71287"/>
                  </a:lnTo>
                  <a:lnTo>
                    <a:pt x="59976" y="71952"/>
                  </a:lnTo>
                  <a:lnTo>
                    <a:pt x="64046" y="76453"/>
                  </a:lnTo>
                  <a:lnTo>
                    <a:pt x="66326" y="83158"/>
                  </a:lnTo>
                  <a:lnTo>
                    <a:pt x="66932" y="86921"/>
                  </a:lnTo>
                  <a:lnTo>
                    <a:pt x="74530" y="98960"/>
                  </a:lnTo>
                  <a:lnTo>
                    <a:pt x="82348" y="108093"/>
                  </a:lnTo>
                  <a:lnTo>
                    <a:pt x="85376" y="108483"/>
                  </a:lnTo>
                  <a:lnTo>
                    <a:pt x="99899" y="100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1248"/>
            <p:cNvSpPr/>
            <p:nvPr>
              <p:custDataLst>
                <p:tags r:id="rId37"/>
              </p:custDataLst>
            </p:nvPr>
          </p:nvSpPr>
          <p:spPr>
            <a:xfrm>
              <a:off x="8564183" y="685800"/>
              <a:ext cx="122618" cy="184151"/>
            </a:xfrm>
            <a:custGeom>
              <a:avLst/>
              <a:gdLst/>
              <a:ahLst/>
              <a:cxnLst/>
              <a:rect l="0" t="0" r="0" b="0"/>
              <a:pathLst>
                <a:path w="122618" h="184151">
                  <a:moveTo>
                    <a:pt x="122617" y="0"/>
                  </a:moveTo>
                  <a:lnTo>
                    <a:pt x="122617" y="0"/>
                  </a:lnTo>
                  <a:lnTo>
                    <a:pt x="116136" y="706"/>
                  </a:lnTo>
                  <a:lnTo>
                    <a:pt x="107037" y="3371"/>
                  </a:lnTo>
                  <a:lnTo>
                    <a:pt x="90014" y="15580"/>
                  </a:lnTo>
                  <a:lnTo>
                    <a:pt x="54389" y="60127"/>
                  </a:lnTo>
                  <a:lnTo>
                    <a:pt x="19971" y="107616"/>
                  </a:lnTo>
                  <a:lnTo>
                    <a:pt x="1246" y="148401"/>
                  </a:lnTo>
                  <a:lnTo>
                    <a:pt x="0" y="163323"/>
                  </a:lnTo>
                  <a:lnTo>
                    <a:pt x="1798" y="174893"/>
                  </a:lnTo>
                  <a:lnTo>
                    <a:pt x="831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1249"/>
            <p:cNvSpPr/>
            <p:nvPr>
              <p:custDataLst>
                <p:tags r:id="rId38"/>
              </p:custDataLst>
            </p:nvPr>
          </p:nvSpPr>
          <p:spPr>
            <a:xfrm>
              <a:off x="8172450" y="704850"/>
              <a:ext cx="120651" cy="160092"/>
            </a:xfrm>
            <a:custGeom>
              <a:avLst/>
              <a:gdLst/>
              <a:ahLst/>
              <a:cxnLst/>
              <a:rect l="0" t="0" r="0" b="0"/>
              <a:pathLst>
                <a:path w="120651" h="160092">
                  <a:moveTo>
                    <a:pt x="0" y="69850"/>
                  </a:moveTo>
                  <a:lnTo>
                    <a:pt x="0" y="69850"/>
                  </a:lnTo>
                  <a:lnTo>
                    <a:pt x="3370" y="69850"/>
                  </a:lnTo>
                  <a:lnTo>
                    <a:pt x="4363" y="70556"/>
                  </a:lnTo>
                  <a:lnTo>
                    <a:pt x="5025" y="71731"/>
                  </a:lnTo>
                  <a:lnTo>
                    <a:pt x="5467" y="73221"/>
                  </a:lnTo>
                  <a:lnTo>
                    <a:pt x="27254" y="107827"/>
                  </a:lnTo>
                  <a:lnTo>
                    <a:pt x="40714" y="150328"/>
                  </a:lnTo>
                  <a:lnTo>
                    <a:pt x="39732" y="158064"/>
                  </a:lnTo>
                  <a:lnTo>
                    <a:pt x="39188" y="159704"/>
                  </a:lnTo>
                  <a:lnTo>
                    <a:pt x="38825" y="160091"/>
                  </a:lnTo>
                  <a:lnTo>
                    <a:pt x="38584" y="159644"/>
                  </a:lnTo>
                  <a:lnTo>
                    <a:pt x="35019" y="114278"/>
                  </a:lnTo>
                  <a:lnTo>
                    <a:pt x="38847" y="93124"/>
                  </a:lnTo>
                  <a:lnTo>
                    <a:pt x="57693" y="46957"/>
                  </a:lnTo>
                  <a:lnTo>
                    <a:pt x="70326" y="3286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1250"/>
            <p:cNvSpPr/>
            <p:nvPr>
              <p:custDataLst>
                <p:tags r:id="rId39"/>
              </p:custDataLst>
            </p:nvPr>
          </p:nvSpPr>
          <p:spPr>
            <a:xfrm>
              <a:off x="7836239" y="611831"/>
              <a:ext cx="171112" cy="275118"/>
            </a:xfrm>
            <a:custGeom>
              <a:avLst/>
              <a:gdLst/>
              <a:ahLst/>
              <a:cxnLst/>
              <a:rect l="0" t="0" r="0" b="0"/>
              <a:pathLst>
                <a:path w="171112" h="275118">
                  <a:moveTo>
                    <a:pt x="12361" y="23169"/>
                  </a:moveTo>
                  <a:lnTo>
                    <a:pt x="12361" y="23169"/>
                  </a:lnTo>
                  <a:lnTo>
                    <a:pt x="804" y="57"/>
                  </a:lnTo>
                  <a:lnTo>
                    <a:pt x="423" y="0"/>
                  </a:lnTo>
                  <a:lnTo>
                    <a:pt x="0" y="1818"/>
                  </a:lnTo>
                  <a:lnTo>
                    <a:pt x="15582" y="46630"/>
                  </a:lnTo>
                  <a:lnTo>
                    <a:pt x="26799" y="84370"/>
                  </a:lnTo>
                  <a:lnTo>
                    <a:pt x="41031" y="129123"/>
                  </a:lnTo>
                  <a:lnTo>
                    <a:pt x="55898" y="170509"/>
                  </a:lnTo>
                  <a:lnTo>
                    <a:pt x="70192" y="215257"/>
                  </a:lnTo>
                  <a:lnTo>
                    <a:pt x="88929" y="258049"/>
                  </a:lnTo>
                  <a:lnTo>
                    <a:pt x="93040" y="266539"/>
                  </a:lnTo>
                  <a:lnTo>
                    <a:pt x="97191" y="271494"/>
                  </a:lnTo>
                  <a:lnTo>
                    <a:pt x="101370" y="274091"/>
                  </a:lnTo>
                  <a:lnTo>
                    <a:pt x="105567" y="275117"/>
                  </a:lnTo>
                  <a:lnTo>
                    <a:pt x="109071" y="272979"/>
                  </a:lnTo>
                  <a:lnTo>
                    <a:pt x="114845" y="263077"/>
                  </a:lnTo>
                  <a:lnTo>
                    <a:pt x="126498" y="215576"/>
                  </a:lnTo>
                  <a:lnTo>
                    <a:pt x="134844" y="179427"/>
                  </a:lnTo>
                  <a:lnTo>
                    <a:pt x="142490" y="137906"/>
                  </a:lnTo>
                  <a:lnTo>
                    <a:pt x="146638" y="100204"/>
                  </a:lnTo>
                  <a:lnTo>
                    <a:pt x="152335" y="57048"/>
                  </a:lnTo>
                  <a:lnTo>
                    <a:pt x="160583" y="21394"/>
                  </a:lnTo>
                  <a:lnTo>
                    <a:pt x="162681" y="19164"/>
                  </a:lnTo>
                  <a:lnTo>
                    <a:pt x="171111" y="23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1251"/>
            <p:cNvSpPr/>
            <p:nvPr>
              <p:custDataLst>
                <p:tags r:id="rId40"/>
              </p:custDataLst>
            </p:nvPr>
          </p:nvSpPr>
          <p:spPr>
            <a:xfrm>
              <a:off x="8382803" y="606469"/>
              <a:ext cx="88098" cy="257034"/>
            </a:xfrm>
            <a:custGeom>
              <a:avLst/>
              <a:gdLst/>
              <a:ahLst/>
              <a:cxnLst/>
              <a:rect l="0" t="0" r="0" b="0"/>
              <a:pathLst>
                <a:path w="88098" h="257034">
                  <a:moveTo>
                    <a:pt x="88097" y="47581"/>
                  </a:moveTo>
                  <a:lnTo>
                    <a:pt x="88097" y="47581"/>
                  </a:lnTo>
                  <a:lnTo>
                    <a:pt x="87392" y="18054"/>
                  </a:lnTo>
                  <a:lnTo>
                    <a:pt x="84726" y="7647"/>
                  </a:lnTo>
                  <a:lnTo>
                    <a:pt x="81616" y="4025"/>
                  </a:lnTo>
                  <a:lnTo>
                    <a:pt x="72517" y="0"/>
                  </a:lnTo>
                  <a:lnTo>
                    <a:pt x="61416" y="1975"/>
                  </a:lnTo>
                  <a:lnTo>
                    <a:pt x="55494" y="4477"/>
                  </a:lnTo>
                  <a:lnTo>
                    <a:pt x="33672" y="24853"/>
                  </a:lnTo>
                  <a:lnTo>
                    <a:pt x="16075" y="56604"/>
                  </a:lnTo>
                  <a:lnTo>
                    <a:pt x="3263" y="103848"/>
                  </a:lnTo>
                  <a:lnTo>
                    <a:pt x="0" y="147465"/>
                  </a:lnTo>
                  <a:lnTo>
                    <a:pt x="713" y="194999"/>
                  </a:lnTo>
                  <a:lnTo>
                    <a:pt x="10072" y="225551"/>
                  </a:lnTo>
                  <a:lnTo>
                    <a:pt x="20259" y="241684"/>
                  </a:lnTo>
                  <a:lnTo>
                    <a:pt x="31842" y="252147"/>
                  </a:lnTo>
                  <a:lnTo>
                    <a:pt x="37892" y="255925"/>
                  </a:lnTo>
                  <a:lnTo>
                    <a:pt x="44042" y="257033"/>
                  </a:lnTo>
                  <a:lnTo>
                    <a:pt x="69047" y="250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1252"/>
            <p:cNvSpPr/>
            <p:nvPr>
              <p:custDataLst>
                <p:tags r:id="rId41"/>
              </p:custDataLst>
            </p:nvPr>
          </p:nvSpPr>
          <p:spPr>
            <a:xfrm>
              <a:off x="8566148" y="667633"/>
              <a:ext cx="88903" cy="208668"/>
            </a:xfrm>
            <a:custGeom>
              <a:avLst/>
              <a:gdLst/>
              <a:ahLst/>
              <a:cxnLst/>
              <a:rect l="0" t="0" r="0" b="0"/>
              <a:pathLst>
                <a:path w="88903" h="20866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707" y="1103"/>
                  </a:lnTo>
                  <a:lnTo>
                    <a:pt x="1883" y="441"/>
                  </a:lnTo>
                  <a:lnTo>
                    <a:pt x="3372" y="0"/>
                  </a:lnTo>
                  <a:lnTo>
                    <a:pt x="4366" y="1822"/>
                  </a:lnTo>
                  <a:lnTo>
                    <a:pt x="16317" y="42507"/>
                  </a:lnTo>
                  <a:lnTo>
                    <a:pt x="30167" y="83417"/>
                  </a:lnTo>
                  <a:lnTo>
                    <a:pt x="43276" y="122621"/>
                  </a:lnTo>
                  <a:lnTo>
                    <a:pt x="58600" y="164802"/>
                  </a:lnTo>
                  <a:lnTo>
                    <a:pt x="74145" y="199441"/>
                  </a:lnTo>
                  <a:lnTo>
                    <a:pt x="88902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1253"/>
            <p:cNvSpPr/>
            <p:nvPr>
              <p:custDataLst>
                <p:tags r:id="rId42"/>
              </p:custDataLst>
            </p:nvPr>
          </p:nvSpPr>
          <p:spPr>
            <a:xfrm>
              <a:off x="8801100" y="93345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63500" y="0"/>
                  </a:moveTo>
                  <a:lnTo>
                    <a:pt x="635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1254"/>
            <p:cNvSpPr/>
            <p:nvPr>
              <p:custDataLst>
                <p:tags r:id="rId43"/>
              </p:custDataLst>
            </p:nvPr>
          </p:nvSpPr>
          <p:spPr>
            <a:xfrm>
              <a:off x="8712200" y="614375"/>
              <a:ext cx="61736" cy="287326"/>
            </a:xfrm>
            <a:custGeom>
              <a:avLst/>
              <a:gdLst/>
              <a:ahLst/>
              <a:cxnLst/>
              <a:rect l="0" t="0" r="0" b="0"/>
              <a:pathLst>
                <a:path w="61736" h="287326">
                  <a:moveTo>
                    <a:pt x="50800" y="26975"/>
                  </a:moveTo>
                  <a:lnTo>
                    <a:pt x="50800" y="26975"/>
                  </a:lnTo>
                  <a:lnTo>
                    <a:pt x="61735" y="1735"/>
                  </a:lnTo>
                  <a:lnTo>
                    <a:pt x="61617" y="270"/>
                  </a:lnTo>
                  <a:lnTo>
                    <a:pt x="60831" y="0"/>
                  </a:lnTo>
                  <a:lnTo>
                    <a:pt x="59606" y="525"/>
                  </a:lnTo>
                  <a:lnTo>
                    <a:pt x="57878" y="14748"/>
                  </a:lnTo>
                  <a:lnTo>
                    <a:pt x="60737" y="50320"/>
                  </a:lnTo>
                  <a:lnTo>
                    <a:pt x="59310" y="93237"/>
                  </a:lnTo>
                  <a:lnTo>
                    <a:pt x="57576" y="138894"/>
                  </a:lnTo>
                  <a:lnTo>
                    <a:pt x="56571" y="178356"/>
                  </a:lnTo>
                  <a:lnTo>
                    <a:pt x="48385" y="224329"/>
                  </a:lnTo>
                  <a:lnTo>
                    <a:pt x="30018" y="257791"/>
                  </a:lnTo>
                  <a:lnTo>
                    <a:pt x="0" y="287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1255"/>
            <p:cNvSpPr/>
            <p:nvPr>
              <p:custDataLst>
                <p:tags r:id="rId44"/>
              </p:custDataLst>
            </p:nvPr>
          </p:nvSpPr>
          <p:spPr>
            <a:xfrm>
              <a:off x="7545565" y="882650"/>
              <a:ext cx="93486" cy="27883"/>
            </a:xfrm>
            <a:custGeom>
              <a:avLst/>
              <a:gdLst/>
              <a:ahLst/>
              <a:cxnLst/>
              <a:rect l="0" t="0" r="0" b="0"/>
              <a:pathLst>
                <a:path w="93486" h="27883">
                  <a:moveTo>
                    <a:pt x="10935" y="12700"/>
                  </a:moveTo>
                  <a:lnTo>
                    <a:pt x="10935" y="12700"/>
                  </a:lnTo>
                  <a:lnTo>
                    <a:pt x="2207" y="22133"/>
                  </a:lnTo>
                  <a:lnTo>
                    <a:pt x="0" y="27006"/>
                  </a:lnTo>
                  <a:lnTo>
                    <a:pt x="823" y="27882"/>
                  </a:lnTo>
                  <a:lnTo>
                    <a:pt x="44642" y="19230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1256"/>
            <p:cNvSpPr/>
            <p:nvPr>
              <p:custDataLst>
                <p:tags r:id="rId45"/>
              </p:custDataLst>
            </p:nvPr>
          </p:nvSpPr>
          <p:spPr>
            <a:xfrm>
              <a:off x="7531362" y="806450"/>
              <a:ext cx="107689" cy="12623"/>
            </a:xfrm>
            <a:custGeom>
              <a:avLst/>
              <a:gdLst/>
              <a:ahLst/>
              <a:cxnLst/>
              <a:rect l="0" t="0" r="0" b="0"/>
              <a:pathLst>
                <a:path w="107689" h="12623">
                  <a:moveTo>
                    <a:pt x="6088" y="6350"/>
                  </a:moveTo>
                  <a:lnTo>
                    <a:pt x="6088" y="6350"/>
                  </a:lnTo>
                  <a:lnTo>
                    <a:pt x="0" y="12438"/>
                  </a:lnTo>
                  <a:lnTo>
                    <a:pt x="6558" y="12622"/>
                  </a:lnTo>
                  <a:lnTo>
                    <a:pt x="45352" y="3957"/>
                  </a:lnTo>
                  <a:lnTo>
                    <a:pt x="107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1257"/>
            <p:cNvSpPr/>
            <p:nvPr>
              <p:custDataLst>
                <p:tags r:id="rId46"/>
              </p:custDataLst>
            </p:nvPr>
          </p:nvSpPr>
          <p:spPr>
            <a:xfrm>
              <a:off x="6965252" y="730250"/>
              <a:ext cx="229299" cy="111666"/>
            </a:xfrm>
            <a:custGeom>
              <a:avLst/>
              <a:gdLst/>
              <a:ahLst/>
              <a:cxnLst/>
              <a:rect l="0" t="0" r="0" b="0"/>
              <a:pathLst>
                <a:path w="229299" h="111666">
                  <a:moveTo>
                    <a:pt x="76898" y="19050"/>
                  </a:moveTo>
                  <a:lnTo>
                    <a:pt x="76898" y="19050"/>
                  </a:lnTo>
                  <a:lnTo>
                    <a:pt x="82365" y="19050"/>
                  </a:lnTo>
                  <a:lnTo>
                    <a:pt x="76245" y="22421"/>
                  </a:lnTo>
                  <a:lnTo>
                    <a:pt x="74345" y="25531"/>
                  </a:lnTo>
                  <a:lnTo>
                    <a:pt x="63863" y="68905"/>
                  </a:lnTo>
                  <a:lnTo>
                    <a:pt x="59110" y="81425"/>
                  </a:lnTo>
                  <a:lnTo>
                    <a:pt x="40523" y="105406"/>
                  </a:lnTo>
                  <a:lnTo>
                    <a:pt x="32274" y="110347"/>
                  </a:lnTo>
                  <a:lnTo>
                    <a:pt x="28099" y="111665"/>
                  </a:lnTo>
                  <a:lnTo>
                    <a:pt x="23198" y="110427"/>
                  </a:lnTo>
                  <a:lnTo>
                    <a:pt x="12110" y="103406"/>
                  </a:lnTo>
                  <a:lnTo>
                    <a:pt x="708" y="90925"/>
                  </a:lnTo>
                  <a:lnTo>
                    <a:pt x="0" y="85311"/>
                  </a:lnTo>
                  <a:lnTo>
                    <a:pt x="2974" y="71547"/>
                  </a:lnTo>
                  <a:lnTo>
                    <a:pt x="12763" y="57904"/>
                  </a:lnTo>
                  <a:lnTo>
                    <a:pt x="26521" y="46196"/>
                  </a:lnTo>
                  <a:lnTo>
                    <a:pt x="51545" y="35638"/>
                  </a:lnTo>
                  <a:lnTo>
                    <a:pt x="91566" y="25750"/>
                  </a:lnTo>
                  <a:lnTo>
                    <a:pt x="121226" y="21035"/>
                  </a:lnTo>
                  <a:lnTo>
                    <a:pt x="159412" y="19638"/>
                  </a:lnTo>
                  <a:lnTo>
                    <a:pt x="203498" y="15795"/>
                  </a:lnTo>
                  <a:lnTo>
                    <a:pt x="2292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1258"/>
            <p:cNvSpPr/>
            <p:nvPr>
              <p:custDataLst>
                <p:tags r:id="rId47"/>
              </p:custDataLst>
            </p:nvPr>
          </p:nvSpPr>
          <p:spPr>
            <a:xfrm>
              <a:off x="7235341" y="521968"/>
              <a:ext cx="117960" cy="125418"/>
            </a:xfrm>
            <a:custGeom>
              <a:avLst/>
              <a:gdLst/>
              <a:ahLst/>
              <a:cxnLst/>
              <a:rect l="0" t="0" r="0" b="0"/>
              <a:pathLst>
                <a:path w="117960" h="125418">
                  <a:moveTo>
                    <a:pt x="3659" y="30482"/>
                  </a:moveTo>
                  <a:lnTo>
                    <a:pt x="3659" y="30482"/>
                  </a:lnTo>
                  <a:lnTo>
                    <a:pt x="3659" y="23740"/>
                  </a:lnTo>
                  <a:lnTo>
                    <a:pt x="1778" y="18549"/>
                  </a:lnTo>
                  <a:lnTo>
                    <a:pt x="288" y="16176"/>
                  </a:lnTo>
                  <a:lnTo>
                    <a:pt x="0" y="13889"/>
                  </a:lnTo>
                  <a:lnTo>
                    <a:pt x="3037" y="3010"/>
                  </a:lnTo>
                  <a:lnTo>
                    <a:pt x="6067" y="1584"/>
                  </a:lnTo>
                  <a:lnTo>
                    <a:pt x="16958" y="0"/>
                  </a:lnTo>
                  <a:lnTo>
                    <a:pt x="35587" y="2479"/>
                  </a:lnTo>
                  <a:lnTo>
                    <a:pt x="54511" y="14424"/>
                  </a:lnTo>
                  <a:lnTo>
                    <a:pt x="70153" y="34739"/>
                  </a:lnTo>
                  <a:lnTo>
                    <a:pt x="73664" y="48602"/>
                  </a:lnTo>
                  <a:lnTo>
                    <a:pt x="72166" y="62524"/>
                  </a:lnTo>
                  <a:lnTo>
                    <a:pt x="54691" y="107590"/>
                  </a:lnTo>
                  <a:lnTo>
                    <a:pt x="51740" y="117669"/>
                  </a:lnTo>
                  <a:lnTo>
                    <a:pt x="51941" y="120356"/>
                  </a:lnTo>
                  <a:lnTo>
                    <a:pt x="52780" y="122148"/>
                  </a:lnTo>
                  <a:lnTo>
                    <a:pt x="59356" y="124139"/>
                  </a:lnTo>
                  <a:lnTo>
                    <a:pt x="77455" y="125417"/>
                  </a:lnTo>
                  <a:lnTo>
                    <a:pt x="117959" y="113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SMARTInkShape-Group274"/>
          <p:cNvGrpSpPr/>
          <p:nvPr/>
        </p:nvGrpSpPr>
        <p:grpSpPr>
          <a:xfrm>
            <a:off x="4819650" y="512792"/>
            <a:ext cx="1574801" cy="446059"/>
            <a:chOff x="4819650" y="512792"/>
            <a:chExt cx="1574801" cy="446059"/>
          </a:xfrm>
        </p:grpSpPr>
        <p:sp>
          <p:nvSpPr>
            <p:cNvPr id="710" name="SMARTInkShape-1259"/>
            <p:cNvSpPr/>
            <p:nvPr>
              <p:custDataLst>
                <p:tags r:id="rId26"/>
              </p:custDataLst>
            </p:nvPr>
          </p:nvSpPr>
          <p:spPr>
            <a:xfrm>
              <a:off x="5575304" y="549832"/>
              <a:ext cx="139697" cy="368825"/>
            </a:xfrm>
            <a:custGeom>
              <a:avLst/>
              <a:gdLst/>
              <a:ahLst/>
              <a:cxnLst/>
              <a:rect l="0" t="0" r="0" b="0"/>
              <a:pathLst>
                <a:path w="139697" h="368825">
                  <a:moveTo>
                    <a:pt x="133346" y="34368"/>
                  </a:moveTo>
                  <a:lnTo>
                    <a:pt x="133346" y="34368"/>
                  </a:lnTo>
                  <a:lnTo>
                    <a:pt x="137710" y="24229"/>
                  </a:lnTo>
                  <a:lnTo>
                    <a:pt x="139618" y="808"/>
                  </a:lnTo>
                  <a:lnTo>
                    <a:pt x="136822" y="0"/>
                  </a:lnTo>
                  <a:lnTo>
                    <a:pt x="113937" y="3773"/>
                  </a:lnTo>
                  <a:lnTo>
                    <a:pt x="101436" y="8776"/>
                  </a:lnTo>
                  <a:lnTo>
                    <a:pt x="56257" y="39353"/>
                  </a:lnTo>
                  <a:lnTo>
                    <a:pt x="34462" y="58266"/>
                  </a:lnTo>
                  <a:lnTo>
                    <a:pt x="16871" y="88486"/>
                  </a:lnTo>
                  <a:lnTo>
                    <a:pt x="6094" y="124251"/>
                  </a:lnTo>
                  <a:lnTo>
                    <a:pt x="1802" y="165030"/>
                  </a:lnTo>
                  <a:lnTo>
                    <a:pt x="353" y="204895"/>
                  </a:lnTo>
                  <a:lnTo>
                    <a:pt x="66" y="251340"/>
                  </a:lnTo>
                  <a:lnTo>
                    <a:pt x="17" y="288686"/>
                  </a:lnTo>
                  <a:lnTo>
                    <a:pt x="0" y="329118"/>
                  </a:lnTo>
                  <a:lnTo>
                    <a:pt x="3368" y="350772"/>
                  </a:lnTo>
                  <a:lnTo>
                    <a:pt x="6477" y="356076"/>
                  </a:lnTo>
                  <a:lnTo>
                    <a:pt x="15576" y="363851"/>
                  </a:lnTo>
                  <a:lnTo>
                    <a:pt x="26676" y="367777"/>
                  </a:lnTo>
                  <a:lnTo>
                    <a:pt x="32599" y="368824"/>
                  </a:lnTo>
                  <a:lnTo>
                    <a:pt x="74771" y="361071"/>
                  </a:lnTo>
                  <a:lnTo>
                    <a:pt x="100703" y="352086"/>
                  </a:lnTo>
                  <a:lnTo>
                    <a:pt x="139696" y="320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1260"/>
            <p:cNvSpPr/>
            <p:nvPr>
              <p:custDataLst>
                <p:tags r:id="rId27"/>
              </p:custDataLst>
            </p:nvPr>
          </p:nvSpPr>
          <p:spPr>
            <a:xfrm>
              <a:off x="5222348" y="850900"/>
              <a:ext cx="156103" cy="22930"/>
            </a:xfrm>
            <a:custGeom>
              <a:avLst/>
              <a:gdLst/>
              <a:ahLst/>
              <a:cxnLst/>
              <a:rect l="0" t="0" r="0" b="0"/>
              <a:pathLst>
                <a:path w="156103" h="22930">
                  <a:moveTo>
                    <a:pt x="16402" y="6350"/>
                  </a:moveTo>
                  <a:lnTo>
                    <a:pt x="16402" y="6350"/>
                  </a:lnTo>
                  <a:lnTo>
                    <a:pt x="0" y="22752"/>
                  </a:lnTo>
                  <a:lnTo>
                    <a:pt x="1234" y="22929"/>
                  </a:lnTo>
                  <a:lnTo>
                    <a:pt x="40954" y="16329"/>
                  </a:lnTo>
                  <a:lnTo>
                    <a:pt x="79651" y="13775"/>
                  </a:lnTo>
                  <a:lnTo>
                    <a:pt x="117928" y="9648"/>
                  </a:lnTo>
                  <a:lnTo>
                    <a:pt x="156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1261"/>
            <p:cNvSpPr/>
            <p:nvPr>
              <p:custDataLst>
                <p:tags r:id="rId28"/>
              </p:custDataLst>
            </p:nvPr>
          </p:nvSpPr>
          <p:spPr>
            <a:xfrm>
              <a:off x="5561956" y="749300"/>
              <a:ext cx="140345" cy="44451"/>
            </a:xfrm>
            <a:custGeom>
              <a:avLst/>
              <a:gdLst/>
              <a:ahLst/>
              <a:cxnLst/>
              <a:rect l="0" t="0" r="0" b="0"/>
              <a:pathLst>
                <a:path w="140345" h="44451">
                  <a:moveTo>
                    <a:pt x="26044" y="44450"/>
                  </a:moveTo>
                  <a:lnTo>
                    <a:pt x="26044" y="44450"/>
                  </a:lnTo>
                  <a:lnTo>
                    <a:pt x="2900" y="44450"/>
                  </a:lnTo>
                  <a:lnTo>
                    <a:pt x="737" y="42333"/>
                  </a:lnTo>
                  <a:lnTo>
                    <a:pt x="0" y="38806"/>
                  </a:lnTo>
                  <a:lnTo>
                    <a:pt x="215" y="34337"/>
                  </a:lnTo>
                  <a:lnTo>
                    <a:pt x="2475" y="30653"/>
                  </a:lnTo>
                  <a:lnTo>
                    <a:pt x="10629" y="24677"/>
                  </a:lnTo>
                  <a:lnTo>
                    <a:pt x="54300" y="17910"/>
                  </a:lnTo>
                  <a:lnTo>
                    <a:pt x="92617" y="10358"/>
                  </a:lnTo>
                  <a:lnTo>
                    <a:pt x="140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1262"/>
            <p:cNvSpPr/>
            <p:nvPr>
              <p:custDataLst>
                <p:tags r:id="rId29"/>
              </p:custDataLst>
            </p:nvPr>
          </p:nvSpPr>
          <p:spPr>
            <a:xfrm>
              <a:off x="5235680" y="742950"/>
              <a:ext cx="98321" cy="11818"/>
            </a:xfrm>
            <a:custGeom>
              <a:avLst/>
              <a:gdLst/>
              <a:ahLst/>
              <a:cxnLst/>
              <a:rect l="0" t="0" r="0" b="0"/>
              <a:pathLst>
                <a:path w="98321" h="11818">
                  <a:moveTo>
                    <a:pt x="9420" y="6350"/>
                  </a:moveTo>
                  <a:lnTo>
                    <a:pt x="9420" y="6350"/>
                  </a:lnTo>
                  <a:lnTo>
                    <a:pt x="6049" y="9721"/>
                  </a:lnTo>
                  <a:lnTo>
                    <a:pt x="2512" y="11376"/>
                  </a:lnTo>
                  <a:lnTo>
                    <a:pt x="582" y="11817"/>
                  </a:lnTo>
                  <a:lnTo>
                    <a:pt x="0" y="11406"/>
                  </a:lnTo>
                  <a:lnTo>
                    <a:pt x="318" y="10426"/>
                  </a:lnTo>
                  <a:lnTo>
                    <a:pt x="1235" y="9067"/>
                  </a:lnTo>
                  <a:lnTo>
                    <a:pt x="6017" y="7558"/>
                  </a:lnTo>
                  <a:lnTo>
                    <a:pt x="47570" y="1430"/>
                  </a:lnTo>
                  <a:lnTo>
                    <a:pt x="98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1263"/>
            <p:cNvSpPr/>
            <p:nvPr>
              <p:custDataLst>
                <p:tags r:id="rId30"/>
              </p:custDataLst>
            </p:nvPr>
          </p:nvSpPr>
          <p:spPr>
            <a:xfrm>
              <a:off x="4819650" y="669369"/>
              <a:ext cx="317501" cy="286790"/>
            </a:xfrm>
            <a:custGeom>
              <a:avLst/>
              <a:gdLst/>
              <a:ahLst/>
              <a:cxnLst/>
              <a:rect l="0" t="0" r="0" b="0"/>
              <a:pathLst>
                <a:path w="317501" h="286790">
                  <a:moveTo>
                    <a:pt x="0" y="283131"/>
                  </a:moveTo>
                  <a:lnTo>
                    <a:pt x="0" y="283131"/>
                  </a:lnTo>
                  <a:lnTo>
                    <a:pt x="0" y="286502"/>
                  </a:lnTo>
                  <a:lnTo>
                    <a:pt x="705" y="286789"/>
                  </a:lnTo>
                  <a:lnTo>
                    <a:pt x="3371" y="285227"/>
                  </a:lnTo>
                  <a:lnTo>
                    <a:pt x="4364" y="283823"/>
                  </a:lnTo>
                  <a:lnTo>
                    <a:pt x="18481" y="243840"/>
                  </a:lnTo>
                  <a:lnTo>
                    <a:pt x="29103" y="203455"/>
                  </a:lnTo>
                  <a:lnTo>
                    <a:pt x="36113" y="161089"/>
                  </a:lnTo>
                  <a:lnTo>
                    <a:pt x="41079" y="118226"/>
                  </a:lnTo>
                  <a:lnTo>
                    <a:pt x="46822" y="79989"/>
                  </a:lnTo>
                  <a:lnTo>
                    <a:pt x="52157" y="33398"/>
                  </a:lnTo>
                  <a:lnTo>
                    <a:pt x="56858" y="0"/>
                  </a:lnTo>
                  <a:lnTo>
                    <a:pt x="57138" y="46749"/>
                  </a:lnTo>
                  <a:lnTo>
                    <a:pt x="57148" y="93592"/>
                  </a:lnTo>
                  <a:lnTo>
                    <a:pt x="57149" y="131408"/>
                  </a:lnTo>
                  <a:lnTo>
                    <a:pt x="57150" y="171070"/>
                  </a:lnTo>
                  <a:lnTo>
                    <a:pt x="58561" y="198893"/>
                  </a:lnTo>
                  <a:lnTo>
                    <a:pt x="71455" y="239486"/>
                  </a:lnTo>
                  <a:lnTo>
                    <a:pt x="79736" y="247976"/>
                  </a:lnTo>
                  <a:lnTo>
                    <a:pt x="84907" y="251228"/>
                  </a:lnTo>
                  <a:lnTo>
                    <a:pt x="101942" y="252959"/>
                  </a:lnTo>
                  <a:lnTo>
                    <a:pt x="121508" y="250671"/>
                  </a:lnTo>
                  <a:lnTo>
                    <a:pt x="137259" y="244951"/>
                  </a:lnTo>
                  <a:lnTo>
                    <a:pt x="158026" y="230426"/>
                  </a:lnTo>
                  <a:lnTo>
                    <a:pt x="189223" y="189418"/>
                  </a:lnTo>
                  <a:lnTo>
                    <a:pt x="210578" y="151208"/>
                  </a:lnTo>
                  <a:lnTo>
                    <a:pt x="228385" y="104359"/>
                  </a:lnTo>
                  <a:lnTo>
                    <a:pt x="240305" y="59864"/>
                  </a:lnTo>
                  <a:lnTo>
                    <a:pt x="246543" y="28361"/>
                  </a:lnTo>
                  <a:lnTo>
                    <a:pt x="243951" y="37918"/>
                  </a:lnTo>
                  <a:lnTo>
                    <a:pt x="244793" y="83867"/>
                  </a:lnTo>
                  <a:lnTo>
                    <a:pt x="244216" y="130016"/>
                  </a:lnTo>
                  <a:lnTo>
                    <a:pt x="250343" y="173001"/>
                  </a:lnTo>
                  <a:lnTo>
                    <a:pt x="263029" y="200327"/>
                  </a:lnTo>
                  <a:lnTo>
                    <a:pt x="269897" y="206762"/>
                  </a:lnTo>
                  <a:lnTo>
                    <a:pt x="286936" y="213911"/>
                  </a:lnTo>
                  <a:lnTo>
                    <a:pt x="317500" y="213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1264"/>
            <p:cNvSpPr/>
            <p:nvPr>
              <p:custDataLst>
                <p:tags r:id="rId31"/>
              </p:custDataLst>
            </p:nvPr>
          </p:nvSpPr>
          <p:spPr>
            <a:xfrm>
              <a:off x="6362700" y="9017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31045" y="6481"/>
                  </a:lnTo>
                  <a:lnTo>
                    <a:pt x="20213" y="3796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1265"/>
            <p:cNvSpPr/>
            <p:nvPr>
              <p:custDataLst>
                <p:tags r:id="rId32"/>
              </p:custDataLst>
            </p:nvPr>
          </p:nvSpPr>
          <p:spPr>
            <a:xfrm>
              <a:off x="6184900" y="512792"/>
              <a:ext cx="137274" cy="382142"/>
            </a:xfrm>
            <a:custGeom>
              <a:avLst/>
              <a:gdLst/>
              <a:ahLst/>
              <a:cxnLst/>
              <a:rect l="0" t="0" r="0" b="0"/>
              <a:pathLst>
                <a:path w="137274" h="382142">
                  <a:moveTo>
                    <a:pt x="0" y="71408"/>
                  </a:moveTo>
                  <a:lnTo>
                    <a:pt x="0" y="71408"/>
                  </a:lnTo>
                  <a:lnTo>
                    <a:pt x="705" y="38928"/>
                  </a:lnTo>
                  <a:lnTo>
                    <a:pt x="3371" y="32748"/>
                  </a:lnTo>
                  <a:lnTo>
                    <a:pt x="29698" y="14304"/>
                  </a:lnTo>
                  <a:lnTo>
                    <a:pt x="69971" y="5"/>
                  </a:lnTo>
                  <a:lnTo>
                    <a:pt x="96775" y="0"/>
                  </a:lnTo>
                  <a:lnTo>
                    <a:pt x="103322" y="2636"/>
                  </a:lnTo>
                  <a:lnTo>
                    <a:pt x="112478" y="11209"/>
                  </a:lnTo>
                  <a:lnTo>
                    <a:pt x="128469" y="44099"/>
                  </a:lnTo>
                  <a:lnTo>
                    <a:pt x="137273" y="90212"/>
                  </a:lnTo>
                  <a:lnTo>
                    <a:pt x="137100" y="132953"/>
                  </a:lnTo>
                  <a:lnTo>
                    <a:pt x="132580" y="170547"/>
                  </a:lnTo>
                  <a:lnTo>
                    <a:pt x="126772" y="209673"/>
                  </a:lnTo>
                  <a:lnTo>
                    <a:pt x="120583" y="253252"/>
                  </a:lnTo>
                  <a:lnTo>
                    <a:pt x="115542" y="295789"/>
                  </a:lnTo>
                  <a:lnTo>
                    <a:pt x="108941" y="343205"/>
                  </a:lnTo>
                  <a:lnTo>
                    <a:pt x="104873" y="359766"/>
                  </a:lnTo>
                  <a:lnTo>
                    <a:pt x="99199" y="370239"/>
                  </a:lnTo>
                  <a:lnTo>
                    <a:pt x="91361" y="375436"/>
                  </a:lnTo>
                  <a:lnTo>
                    <a:pt x="80821" y="379393"/>
                  </a:lnTo>
                  <a:lnTo>
                    <a:pt x="57313" y="382141"/>
                  </a:lnTo>
                  <a:lnTo>
                    <a:pt x="44450" y="37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1266"/>
            <p:cNvSpPr/>
            <p:nvPr>
              <p:custDataLst>
                <p:tags r:id="rId33"/>
              </p:custDataLst>
            </p:nvPr>
          </p:nvSpPr>
          <p:spPr>
            <a:xfrm>
              <a:off x="6002710" y="712083"/>
              <a:ext cx="137741" cy="159821"/>
            </a:xfrm>
            <a:custGeom>
              <a:avLst/>
              <a:gdLst/>
              <a:ahLst/>
              <a:cxnLst/>
              <a:rect l="0" t="0" r="0" b="0"/>
              <a:pathLst>
                <a:path w="137741" h="159821">
                  <a:moveTo>
                    <a:pt x="137740" y="5467"/>
                  </a:moveTo>
                  <a:lnTo>
                    <a:pt x="137740" y="5467"/>
                  </a:lnTo>
                  <a:lnTo>
                    <a:pt x="134369" y="2096"/>
                  </a:lnTo>
                  <a:lnTo>
                    <a:pt x="128951" y="441"/>
                  </a:lnTo>
                  <a:lnTo>
                    <a:pt x="125531" y="0"/>
                  </a:lnTo>
                  <a:lnTo>
                    <a:pt x="116086" y="5154"/>
                  </a:lnTo>
                  <a:lnTo>
                    <a:pt x="73453" y="39628"/>
                  </a:lnTo>
                  <a:lnTo>
                    <a:pt x="34700" y="85690"/>
                  </a:lnTo>
                  <a:lnTo>
                    <a:pt x="4655" y="128009"/>
                  </a:lnTo>
                  <a:lnTo>
                    <a:pt x="0" y="149098"/>
                  </a:lnTo>
                  <a:lnTo>
                    <a:pt x="792" y="157498"/>
                  </a:lnTo>
                  <a:lnTo>
                    <a:pt x="1992" y="159738"/>
                  </a:lnTo>
                  <a:lnTo>
                    <a:pt x="4202" y="159820"/>
                  </a:lnTo>
                  <a:lnTo>
                    <a:pt x="2979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1267"/>
            <p:cNvSpPr/>
            <p:nvPr>
              <p:custDataLst>
                <p:tags r:id="rId34"/>
              </p:custDataLst>
            </p:nvPr>
          </p:nvSpPr>
          <p:spPr>
            <a:xfrm>
              <a:off x="5805405" y="521600"/>
              <a:ext cx="201696" cy="401487"/>
            </a:xfrm>
            <a:custGeom>
              <a:avLst/>
              <a:gdLst/>
              <a:ahLst/>
              <a:cxnLst/>
              <a:rect l="0" t="0" r="0" b="0"/>
              <a:pathLst>
                <a:path w="201696" h="401487">
                  <a:moveTo>
                    <a:pt x="201695" y="18150"/>
                  </a:moveTo>
                  <a:lnTo>
                    <a:pt x="201695" y="18150"/>
                  </a:lnTo>
                  <a:lnTo>
                    <a:pt x="201695" y="6594"/>
                  </a:lnTo>
                  <a:lnTo>
                    <a:pt x="194954" y="2418"/>
                  </a:lnTo>
                  <a:lnTo>
                    <a:pt x="184019" y="83"/>
                  </a:lnTo>
                  <a:lnTo>
                    <a:pt x="158248" y="0"/>
                  </a:lnTo>
                  <a:lnTo>
                    <a:pt x="137081" y="5638"/>
                  </a:lnTo>
                  <a:lnTo>
                    <a:pt x="95550" y="28340"/>
                  </a:lnTo>
                  <a:lnTo>
                    <a:pt x="70112" y="49953"/>
                  </a:lnTo>
                  <a:lnTo>
                    <a:pt x="62545" y="59566"/>
                  </a:lnTo>
                  <a:lnTo>
                    <a:pt x="49647" y="100370"/>
                  </a:lnTo>
                  <a:lnTo>
                    <a:pt x="40897" y="141244"/>
                  </a:lnTo>
                  <a:lnTo>
                    <a:pt x="34499" y="177624"/>
                  </a:lnTo>
                  <a:lnTo>
                    <a:pt x="28135" y="215214"/>
                  </a:lnTo>
                  <a:lnTo>
                    <a:pt x="18409" y="253163"/>
                  </a:lnTo>
                  <a:lnTo>
                    <a:pt x="10263" y="294623"/>
                  </a:lnTo>
                  <a:lnTo>
                    <a:pt x="2543" y="337580"/>
                  </a:lnTo>
                  <a:lnTo>
                    <a:pt x="0" y="370917"/>
                  </a:lnTo>
                  <a:lnTo>
                    <a:pt x="2221" y="382133"/>
                  </a:lnTo>
                  <a:lnTo>
                    <a:pt x="5212" y="386394"/>
                  </a:lnTo>
                  <a:lnTo>
                    <a:pt x="27758" y="400702"/>
                  </a:lnTo>
                  <a:lnTo>
                    <a:pt x="38312" y="401486"/>
                  </a:lnTo>
                  <a:lnTo>
                    <a:pt x="81664" y="398046"/>
                  </a:lnTo>
                  <a:lnTo>
                    <a:pt x="131845" y="373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1268"/>
            <p:cNvSpPr/>
            <p:nvPr>
              <p:custDataLst>
                <p:tags r:id="rId35"/>
              </p:custDataLst>
            </p:nvPr>
          </p:nvSpPr>
          <p:spPr>
            <a:xfrm>
              <a:off x="6003729" y="686944"/>
              <a:ext cx="117672" cy="154149"/>
            </a:xfrm>
            <a:custGeom>
              <a:avLst/>
              <a:gdLst/>
              <a:ahLst/>
              <a:cxnLst/>
              <a:rect l="0" t="0" r="0" b="0"/>
              <a:pathLst>
                <a:path w="117672" h="154149">
                  <a:moveTo>
                    <a:pt x="3371" y="11556"/>
                  </a:moveTo>
                  <a:lnTo>
                    <a:pt x="3371" y="11556"/>
                  </a:lnTo>
                  <a:lnTo>
                    <a:pt x="3371" y="8185"/>
                  </a:lnTo>
                  <a:lnTo>
                    <a:pt x="1489" y="4648"/>
                  </a:lnTo>
                  <a:lnTo>
                    <a:pt x="0" y="2718"/>
                  </a:lnTo>
                  <a:lnTo>
                    <a:pt x="1123" y="1430"/>
                  </a:lnTo>
                  <a:lnTo>
                    <a:pt x="8016" y="0"/>
                  </a:lnTo>
                  <a:lnTo>
                    <a:pt x="14373" y="1246"/>
                  </a:lnTo>
                  <a:lnTo>
                    <a:pt x="17055" y="2566"/>
                  </a:lnTo>
                  <a:lnTo>
                    <a:pt x="27573" y="21279"/>
                  </a:lnTo>
                  <a:lnTo>
                    <a:pt x="42917" y="64403"/>
                  </a:lnTo>
                  <a:lnTo>
                    <a:pt x="59875" y="106814"/>
                  </a:lnTo>
                  <a:lnTo>
                    <a:pt x="85304" y="145935"/>
                  </a:lnTo>
                  <a:lnTo>
                    <a:pt x="89743" y="149825"/>
                  </a:lnTo>
                  <a:lnTo>
                    <a:pt x="100319" y="154148"/>
                  </a:lnTo>
                  <a:lnTo>
                    <a:pt x="117671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3" name="SMARTInkShape-Group275"/>
          <p:cNvGrpSpPr/>
          <p:nvPr/>
        </p:nvGrpSpPr>
        <p:grpSpPr>
          <a:xfrm>
            <a:off x="4108450" y="739292"/>
            <a:ext cx="63501" cy="225909"/>
            <a:chOff x="4108450" y="739292"/>
            <a:chExt cx="63501" cy="225909"/>
          </a:xfrm>
        </p:grpSpPr>
        <p:sp>
          <p:nvSpPr>
            <p:cNvPr id="721" name="SMARTInkShape-1269"/>
            <p:cNvSpPr/>
            <p:nvPr>
              <p:custDataLst>
                <p:tags r:id="rId24"/>
              </p:custDataLst>
            </p:nvPr>
          </p:nvSpPr>
          <p:spPr>
            <a:xfrm>
              <a:off x="4112863" y="958850"/>
              <a:ext cx="27338" cy="6351"/>
            </a:xfrm>
            <a:custGeom>
              <a:avLst/>
              <a:gdLst/>
              <a:ahLst/>
              <a:cxnLst/>
              <a:rect l="0" t="0" r="0" b="0"/>
              <a:pathLst>
                <a:path w="27338" h="6351">
                  <a:moveTo>
                    <a:pt x="1937" y="6350"/>
                  </a:moveTo>
                  <a:lnTo>
                    <a:pt x="1937" y="6350"/>
                  </a:lnTo>
                  <a:lnTo>
                    <a:pt x="7404" y="6350"/>
                  </a:lnTo>
                  <a:lnTo>
                    <a:pt x="0" y="6350"/>
                  </a:lnTo>
                  <a:lnTo>
                    <a:pt x="11821" y="5644"/>
                  </a:lnTo>
                  <a:lnTo>
                    <a:pt x="273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1270"/>
            <p:cNvSpPr/>
            <p:nvPr>
              <p:custDataLst>
                <p:tags r:id="rId25"/>
              </p:custDataLst>
            </p:nvPr>
          </p:nvSpPr>
          <p:spPr>
            <a:xfrm>
              <a:off x="4108450" y="739292"/>
              <a:ext cx="63501" cy="10009"/>
            </a:xfrm>
            <a:custGeom>
              <a:avLst/>
              <a:gdLst/>
              <a:ahLst/>
              <a:cxnLst/>
              <a:rect l="0" t="0" r="0" b="0"/>
              <a:pathLst>
                <a:path w="63501" h="10009">
                  <a:moveTo>
                    <a:pt x="0" y="3658"/>
                  </a:moveTo>
                  <a:lnTo>
                    <a:pt x="0" y="3658"/>
                  </a:lnTo>
                  <a:lnTo>
                    <a:pt x="27424" y="2952"/>
                  </a:lnTo>
                  <a:lnTo>
                    <a:pt x="40189" y="0"/>
                  </a:lnTo>
                  <a:lnTo>
                    <a:pt x="6350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8" name="SMARTInkShape-Group276"/>
          <p:cNvGrpSpPr/>
          <p:nvPr/>
        </p:nvGrpSpPr>
        <p:grpSpPr>
          <a:xfrm>
            <a:off x="1517650" y="463550"/>
            <a:ext cx="2311401" cy="672709"/>
            <a:chOff x="1517650" y="463550"/>
            <a:chExt cx="2311401" cy="672709"/>
          </a:xfrm>
        </p:grpSpPr>
        <p:sp>
          <p:nvSpPr>
            <p:cNvPr id="724" name="SMARTInkShape-1271"/>
            <p:cNvSpPr/>
            <p:nvPr>
              <p:custDataLst>
                <p:tags r:id="rId20"/>
              </p:custDataLst>
            </p:nvPr>
          </p:nvSpPr>
          <p:spPr>
            <a:xfrm>
              <a:off x="1517650" y="958850"/>
              <a:ext cx="2114551" cy="177409"/>
            </a:xfrm>
            <a:custGeom>
              <a:avLst/>
              <a:gdLst/>
              <a:ahLst/>
              <a:cxnLst/>
              <a:rect l="0" t="0" r="0" b="0"/>
              <a:pathLst>
                <a:path w="2114551" h="177409">
                  <a:moveTo>
                    <a:pt x="0" y="171450"/>
                  </a:moveTo>
                  <a:lnTo>
                    <a:pt x="0" y="171450"/>
                  </a:lnTo>
                  <a:lnTo>
                    <a:pt x="43326" y="176476"/>
                  </a:lnTo>
                  <a:lnTo>
                    <a:pt x="85980" y="177408"/>
                  </a:lnTo>
                  <a:lnTo>
                    <a:pt x="117941" y="176920"/>
                  </a:lnTo>
                  <a:lnTo>
                    <a:pt x="150961" y="174351"/>
                  </a:lnTo>
                  <a:lnTo>
                    <a:pt x="186333" y="172740"/>
                  </a:lnTo>
                  <a:lnTo>
                    <a:pt x="224631" y="171318"/>
                  </a:lnTo>
                  <a:lnTo>
                    <a:pt x="267523" y="168334"/>
                  </a:lnTo>
                  <a:lnTo>
                    <a:pt x="314338" y="166537"/>
                  </a:lnTo>
                  <a:lnTo>
                    <a:pt x="338675" y="166058"/>
                  </a:lnTo>
                  <a:lnTo>
                    <a:pt x="364072" y="165033"/>
                  </a:lnTo>
                  <a:lnTo>
                    <a:pt x="390176" y="163644"/>
                  </a:lnTo>
                  <a:lnTo>
                    <a:pt x="416751" y="162013"/>
                  </a:lnTo>
                  <a:lnTo>
                    <a:pt x="442934" y="160220"/>
                  </a:lnTo>
                  <a:lnTo>
                    <a:pt x="468856" y="158319"/>
                  </a:lnTo>
                  <a:lnTo>
                    <a:pt x="494604" y="156346"/>
                  </a:lnTo>
                  <a:lnTo>
                    <a:pt x="521647" y="154325"/>
                  </a:lnTo>
                  <a:lnTo>
                    <a:pt x="549553" y="152272"/>
                  </a:lnTo>
                  <a:lnTo>
                    <a:pt x="578036" y="150198"/>
                  </a:lnTo>
                  <a:lnTo>
                    <a:pt x="606902" y="148110"/>
                  </a:lnTo>
                  <a:lnTo>
                    <a:pt x="636023" y="146012"/>
                  </a:lnTo>
                  <a:lnTo>
                    <a:pt x="665315" y="143908"/>
                  </a:lnTo>
                  <a:lnTo>
                    <a:pt x="696838" y="141800"/>
                  </a:lnTo>
                  <a:lnTo>
                    <a:pt x="729848" y="139689"/>
                  </a:lnTo>
                  <a:lnTo>
                    <a:pt x="763849" y="137576"/>
                  </a:lnTo>
                  <a:lnTo>
                    <a:pt x="797099" y="135462"/>
                  </a:lnTo>
                  <a:lnTo>
                    <a:pt x="829849" y="133347"/>
                  </a:lnTo>
                  <a:lnTo>
                    <a:pt x="862266" y="131231"/>
                  </a:lnTo>
                  <a:lnTo>
                    <a:pt x="895166" y="129115"/>
                  </a:lnTo>
                  <a:lnTo>
                    <a:pt x="928388" y="126999"/>
                  </a:lnTo>
                  <a:lnTo>
                    <a:pt x="961826" y="124883"/>
                  </a:lnTo>
                  <a:lnTo>
                    <a:pt x="993995" y="122061"/>
                  </a:lnTo>
                  <a:lnTo>
                    <a:pt x="1025319" y="118768"/>
                  </a:lnTo>
                  <a:lnTo>
                    <a:pt x="1056079" y="115162"/>
                  </a:lnTo>
                  <a:lnTo>
                    <a:pt x="1087169" y="112052"/>
                  </a:lnTo>
                  <a:lnTo>
                    <a:pt x="1118479" y="109274"/>
                  </a:lnTo>
                  <a:lnTo>
                    <a:pt x="1149936" y="106716"/>
                  </a:lnTo>
                  <a:lnTo>
                    <a:pt x="1182196" y="104305"/>
                  </a:lnTo>
                  <a:lnTo>
                    <a:pt x="1214992" y="101992"/>
                  </a:lnTo>
                  <a:lnTo>
                    <a:pt x="1248145" y="99745"/>
                  </a:lnTo>
                  <a:lnTo>
                    <a:pt x="1280124" y="97541"/>
                  </a:lnTo>
                  <a:lnTo>
                    <a:pt x="1311322" y="95366"/>
                  </a:lnTo>
                  <a:lnTo>
                    <a:pt x="1341998" y="93211"/>
                  </a:lnTo>
                  <a:lnTo>
                    <a:pt x="1372326" y="91068"/>
                  </a:lnTo>
                  <a:lnTo>
                    <a:pt x="1402423" y="88934"/>
                  </a:lnTo>
                  <a:lnTo>
                    <a:pt x="1432365" y="86806"/>
                  </a:lnTo>
                  <a:lnTo>
                    <a:pt x="1460794" y="84682"/>
                  </a:lnTo>
                  <a:lnTo>
                    <a:pt x="1488212" y="82560"/>
                  </a:lnTo>
                  <a:lnTo>
                    <a:pt x="1514958" y="80440"/>
                  </a:lnTo>
                  <a:lnTo>
                    <a:pt x="1541256" y="77616"/>
                  </a:lnTo>
                  <a:lnTo>
                    <a:pt x="1567254" y="74322"/>
                  </a:lnTo>
                  <a:lnTo>
                    <a:pt x="1593052" y="70714"/>
                  </a:lnTo>
                  <a:lnTo>
                    <a:pt x="1618718" y="67604"/>
                  </a:lnTo>
                  <a:lnTo>
                    <a:pt x="1644296" y="64825"/>
                  </a:lnTo>
                  <a:lnTo>
                    <a:pt x="1669814" y="62267"/>
                  </a:lnTo>
                  <a:lnTo>
                    <a:pt x="1694587" y="59856"/>
                  </a:lnTo>
                  <a:lnTo>
                    <a:pt x="1718863" y="57543"/>
                  </a:lnTo>
                  <a:lnTo>
                    <a:pt x="1765828" y="53091"/>
                  </a:lnTo>
                  <a:lnTo>
                    <a:pt x="1810220" y="48761"/>
                  </a:lnTo>
                  <a:lnTo>
                    <a:pt x="1851587" y="44484"/>
                  </a:lnTo>
                  <a:lnTo>
                    <a:pt x="1889727" y="40232"/>
                  </a:lnTo>
                  <a:lnTo>
                    <a:pt x="1923142" y="35990"/>
                  </a:lnTo>
                  <a:lnTo>
                    <a:pt x="1956337" y="29872"/>
                  </a:lnTo>
                  <a:lnTo>
                    <a:pt x="1989200" y="23154"/>
                  </a:lnTo>
                  <a:lnTo>
                    <a:pt x="2020269" y="17817"/>
                  </a:lnTo>
                  <a:lnTo>
                    <a:pt x="2114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1272"/>
            <p:cNvSpPr/>
            <p:nvPr>
              <p:custDataLst>
                <p:tags r:id="rId21"/>
              </p:custDataLst>
            </p:nvPr>
          </p:nvSpPr>
          <p:spPr>
            <a:xfrm>
              <a:off x="3504587" y="684765"/>
              <a:ext cx="324464" cy="288155"/>
            </a:xfrm>
            <a:custGeom>
              <a:avLst/>
              <a:gdLst/>
              <a:ahLst/>
              <a:cxnLst/>
              <a:rect l="0" t="0" r="0" b="0"/>
              <a:pathLst>
                <a:path w="324464" h="288155">
                  <a:moveTo>
                    <a:pt x="613" y="45485"/>
                  </a:moveTo>
                  <a:lnTo>
                    <a:pt x="613" y="45485"/>
                  </a:lnTo>
                  <a:lnTo>
                    <a:pt x="3984" y="42114"/>
                  </a:lnTo>
                  <a:lnTo>
                    <a:pt x="7520" y="40459"/>
                  </a:lnTo>
                  <a:lnTo>
                    <a:pt x="37253" y="35766"/>
                  </a:lnTo>
                  <a:lnTo>
                    <a:pt x="48590" y="28304"/>
                  </a:lnTo>
                  <a:lnTo>
                    <a:pt x="53216" y="24208"/>
                  </a:lnTo>
                  <a:lnTo>
                    <a:pt x="54026" y="21423"/>
                  </a:lnTo>
                  <a:lnTo>
                    <a:pt x="53045" y="14565"/>
                  </a:lnTo>
                  <a:lnTo>
                    <a:pt x="51089" y="12172"/>
                  </a:lnTo>
                  <a:lnTo>
                    <a:pt x="45154" y="9512"/>
                  </a:lnTo>
                  <a:lnTo>
                    <a:pt x="35931" y="12093"/>
                  </a:lnTo>
                  <a:lnTo>
                    <a:pt x="20720" y="21480"/>
                  </a:lnTo>
                  <a:lnTo>
                    <a:pt x="11666" y="30583"/>
                  </a:lnTo>
                  <a:lnTo>
                    <a:pt x="2938" y="44036"/>
                  </a:lnTo>
                  <a:lnTo>
                    <a:pt x="0" y="57541"/>
                  </a:lnTo>
                  <a:lnTo>
                    <a:pt x="1751" y="70599"/>
                  </a:lnTo>
                  <a:lnTo>
                    <a:pt x="7234" y="83458"/>
                  </a:lnTo>
                  <a:lnTo>
                    <a:pt x="31738" y="102597"/>
                  </a:lnTo>
                  <a:lnTo>
                    <a:pt x="62438" y="111561"/>
                  </a:lnTo>
                  <a:lnTo>
                    <a:pt x="93877" y="110846"/>
                  </a:lnTo>
                  <a:lnTo>
                    <a:pt x="139058" y="99919"/>
                  </a:lnTo>
                  <a:lnTo>
                    <a:pt x="180782" y="84647"/>
                  </a:lnTo>
                  <a:lnTo>
                    <a:pt x="202633" y="69318"/>
                  </a:lnTo>
                  <a:lnTo>
                    <a:pt x="215772" y="54742"/>
                  </a:lnTo>
                  <a:lnTo>
                    <a:pt x="224133" y="34744"/>
                  </a:lnTo>
                  <a:lnTo>
                    <a:pt x="225074" y="20956"/>
                  </a:lnTo>
                  <a:lnTo>
                    <a:pt x="224337" y="14315"/>
                  </a:lnTo>
                  <a:lnTo>
                    <a:pt x="219755" y="5056"/>
                  </a:lnTo>
                  <a:lnTo>
                    <a:pt x="216558" y="1599"/>
                  </a:lnTo>
                  <a:lnTo>
                    <a:pt x="213015" y="0"/>
                  </a:lnTo>
                  <a:lnTo>
                    <a:pt x="205316" y="105"/>
                  </a:lnTo>
                  <a:lnTo>
                    <a:pt x="186306" y="10872"/>
                  </a:lnTo>
                  <a:lnTo>
                    <a:pt x="172912" y="24097"/>
                  </a:lnTo>
                  <a:lnTo>
                    <a:pt x="164475" y="40324"/>
                  </a:lnTo>
                  <a:lnTo>
                    <a:pt x="164182" y="45572"/>
                  </a:lnTo>
                  <a:lnTo>
                    <a:pt x="167619" y="55166"/>
                  </a:lnTo>
                  <a:lnTo>
                    <a:pt x="170512" y="58289"/>
                  </a:lnTo>
                  <a:lnTo>
                    <a:pt x="177488" y="61759"/>
                  </a:lnTo>
                  <a:lnTo>
                    <a:pt x="187174" y="61420"/>
                  </a:lnTo>
                  <a:lnTo>
                    <a:pt x="219241" y="52907"/>
                  </a:lnTo>
                  <a:lnTo>
                    <a:pt x="220448" y="54666"/>
                  </a:lnTo>
                  <a:lnTo>
                    <a:pt x="221789" y="62266"/>
                  </a:lnTo>
                  <a:lnTo>
                    <a:pt x="215814" y="101143"/>
                  </a:lnTo>
                  <a:lnTo>
                    <a:pt x="204427" y="148038"/>
                  </a:lnTo>
                  <a:lnTo>
                    <a:pt x="190119" y="185154"/>
                  </a:lnTo>
                  <a:lnTo>
                    <a:pt x="176629" y="223276"/>
                  </a:lnTo>
                  <a:lnTo>
                    <a:pt x="161310" y="266557"/>
                  </a:lnTo>
                  <a:lnTo>
                    <a:pt x="154652" y="286160"/>
                  </a:lnTo>
                  <a:lnTo>
                    <a:pt x="154811" y="287780"/>
                  </a:lnTo>
                  <a:lnTo>
                    <a:pt x="155623" y="288154"/>
                  </a:lnTo>
                  <a:lnTo>
                    <a:pt x="196593" y="267092"/>
                  </a:lnTo>
                  <a:lnTo>
                    <a:pt x="243675" y="242940"/>
                  </a:lnTo>
                  <a:lnTo>
                    <a:pt x="286728" y="224170"/>
                  </a:lnTo>
                  <a:lnTo>
                    <a:pt x="324463" y="204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1273"/>
            <p:cNvSpPr/>
            <p:nvPr>
              <p:custDataLst>
                <p:tags r:id="rId22"/>
              </p:custDataLst>
            </p:nvPr>
          </p:nvSpPr>
          <p:spPr>
            <a:xfrm>
              <a:off x="3257550" y="463550"/>
              <a:ext cx="38101" cy="374651"/>
            </a:xfrm>
            <a:custGeom>
              <a:avLst/>
              <a:gdLst/>
              <a:ahLst/>
              <a:cxnLst/>
              <a:rect l="0" t="0" r="0" b="0"/>
              <a:pathLst>
                <a:path w="38101" h="374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7526"/>
                  </a:lnTo>
                  <a:lnTo>
                    <a:pt x="10125" y="21689"/>
                  </a:lnTo>
                  <a:lnTo>
                    <a:pt x="15954" y="69039"/>
                  </a:lnTo>
                  <a:lnTo>
                    <a:pt x="22601" y="108415"/>
                  </a:lnTo>
                  <a:lnTo>
                    <a:pt x="26452" y="149245"/>
                  </a:lnTo>
                  <a:lnTo>
                    <a:pt x="29395" y="185570"/>
                  </a:lnTo>
                  <a:lnTo>
                    <a:pt x="30703" y="222881"/>
                  </a:lnTo>
                  <a:lnTo>
                    <a:pt x="31440" y="266103"/>
                  </a:lnTo>
                  <a:lnTo>
                    <a:pt x="35029" y="307994"/>
                  </a:lnTo>
                  <a:lnTo>
                    <a:pt x="3810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1274"/>
            <p:cNvSpPr/>
            <p:nvPr>
              <p:custDataLst>
                <p:tags r:id="rId23"/>
              </p:custDataLst>
            </p:nvPr>
          </p:nvSpPr>
          <p:spPr>
            <a:xfrm>
              <a:off x="3353024" y="675158"/>
              <a:ext cx="77464" cy="139349"/>
            </a:xfrm>
            <a:custGeom>
              <a:avLst/>
              <a:gdLst/>
              <a:ahLst/>
              <a:cxnLst/>
              <a:rect l="0" t="0" r="0" b="0"/>
              <a:pathLst>
                <a:path w="77464" h="139349">
                  <a:moveTo>
                    <a:pt x="6126" y="42392"/>
                  </a:moveTo>
                  <a:lnTo>
                    <a:pt x="6126" y="42392"/>
                  </a:lnTo>
                  <a:lnTo>
                    <a:pt x="11593" y="42392"/>
                  </a:lnTo>
                  <a:lnTo>
                    <a:pt x="11596" y="59717"/>
                  </a:lnTo>
                  <a:lnTo>
                    <a:pt x="3614" y="103574"/>
                  </a:lnTo>
                  <a:lnTo>
                    <a:pt x="113" y="139143"/>
                  </a:lnTo>
                  <a:lnTo>
                    <a:pt x="0" y="139348"/>
                  </a:lnTo>
                  <a:lnTo>
                    <a:pt x="4865" y="98109"/>
                  </a:lnTo>
                  <a:lnTo>
                    <a:pt x="14526" y="51464"/>
                  </a:lnTo>
                  <a:lnTo>
                    <a:pt x="29814" y="8593"/>
                  </a:lnTo>
                  <a:lnTo>
                    <a:pt x="33913" y="3631"/>
                  </a:lnTo>
                  <a:lnTo>
                    <a:pt x="38056" y="1029"/>
                  </a:lnTo>
                  <a:lnTo>
                    <a:pt x="42228" y="0"/>
                  </a:lnTo>
                  <a:lnTo>
                    <a:pt x="52512" y="2620"/>
                  </a:lnTo>
                  <a:lnTo>
                    <a:pt x="58215" y="5294"/>
                  </a:lnTo>
                  <a:lnTo>
                    <a:pt x="66436" y="15791"/>
                  </a:lnTo>
                  <a:lnTo>
                    <a:pt x="77463" y="48897"/>
                  </a:lnTo>
                  <a:lnTo>
                    <a:pt x="75976" y="112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0" name="SMARTInkShape-Group277"/>
          <p:cNvGrpSpPr/>
          <p:nvPr/>
        </p:nvGrpSpPr>
        <p:grpSpPr>
          <a:xfrm>
            <a:off x="1429385" y="533400"/>
            <a:ext cx="1457224" cy="463762"/>
            <a:chOff x="1429385" y="533400"/>
            <a:chExt cx="1457224" cy="463762"/>
          </a:xfrm>
        </p:grpSpPr>
        <p:sp>
          <p:nvSpPr>
            <p:cNvPr id="729" name="SMARTInkShape-1275"/>
            <p:cNvSpPr/>
            <p:nvPr>
              <p:custDataLst>
                <p:tags r:id="rId9"/>
              </p:custDataLst>
            </p:nvPr>
          </p:nvSpPr>
          <p:spPr>
            <a:xfrm>
              <a:off x="2153794" y="704850"/>
              <a:ext cx="127921" cy="292312"/>
            </a:xfrm>
            <a:custGeom>
              <a:avLst/>
              <a:gdLst/>
              <a:ahLst/>
              <a:cxnLst/>
              <a:rect l="0" t="0" r="0" b="0"/>
              <a:pathLst>
                <a:path w="127921" h="292312">
                  <a:moveTo>
                    <a:pt x="11556" y="0"/>
                  </a:moveTo>
                  <a:lnTo>
                    <a:pt x="11556" y="0"/>
                  </a:lnTo>
                  <a:lnTo>
                    <a:pt x="8185" y="0"/>
                  </a:lnTo>
                  <a:lnTo>
                    <a:pt x="4648" y="3763"/>
                  </a:lnTo>
                  <a:lnTo>
                    <a:pt x="2717" y="6742"/>
                  </a:lnTo>
                  <a:lnTo>
                    <a:pt x="0" y="24419"/>
                  </a:lnTo>
                  <a:lnTo>
                    <a:pt x="2566" y="47530"/>
                  </a:lnTo>
                  <a:lnTo>
                    <a:pt x="11166" y="72252"/>
                  </a:lnTo>
                  <a:lnTo>
                    <a:pt x="20555" y="83382"/>
                  </a:lnTo>
                  <a:lnTo>
                    <a:pt x="26022" y="87338"/>
                  </a:lnTo>
                  <a:lnTo>
                    <a:pt x="31783" y="88564"/>
                  </a:lnTo>
                  <a:lnTo>
                    <a:pt x="43829" y="86164"/>
                  </a:lnTo>
                  <a:lnTo>
                    <a:pt x="54357" y="78512"/>
                  </a:lnTo>
                  <a:lnTo>
                    <a:pt x="85543" y="37864"/>
                  </a:lnTo>
                  <a:lnTo>
                    <a:pt x="91569" y="25722"/>
                  </a:lnTo>
                  <a:lnTo>
                    <a:pt x="92415" y="24909"/>
                  </a:lnTo>
                  <a:lnTo>
                    <a:pt x="92978" y="25778"/>
                  </a:lnTo>
                  <a:lnTo>
                    <a:pt x="99033" y="65763"/>
                  </a:lnTo>
                  <a:lnTo>
                    <a:pt x="103797" y="101565"/>
                  </a:lnTo>
                  <a:lnTo>
                    <a:pt x="112265" y="144158"/>
                  </a:lnTo>
                  <a:lnTo>
                    <a:pt x="121447" y="186363"/>
                  </a:lnTo>
                  <a:lnTo>
                    <a:pt x="127920" y="215066"/>
                  </a:lnTo>
                  <a:lnTo>
                    <a:pt x="124194" y="252655"/>
                  </a:lnTo>
                  <a:lnTo>
                    <a:pt x="114153" y="278218"/>
                  </a:lnTo>
                  <a:lnTo>
                    <a:pt x="104427" y="287812"/>
                  </a:lnTo>
                  <a:lnTo>
                    <a:pt x="98870" y="291358"/>
                  </a:lnTo>
                  <a:lnTo>
                    <a:pt x="93754" y="292311"/>
                  </a:lnTo>
                  <a:lnTo>
                    <a:pt x="88932" y="291535"/>
                  </a:lnTo>
                  <a:lnTo>
                    <a:pt x="84307" y="289607"/>
                  </a:lnTo>
                  <a:lnTo>
                    <a:pt x="77286" y="281820"/>
                  </a:lnTo>
                  <a:lnTo>
                    <a:pt x="71814" y="269186"/>
                  </a:lnTo>
                  <a:lnTo>
                    <a:pt x="66177" y="241096"/>
                  </a:lnTo>
                  <a:lnTo>
                    <a:pt x="71760" y="208125"/>
                  </a:lnTo>
                  <a:lnTo>
                    <a:pt x="8140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1276"/>
            <p:cNvSpPr/>
            <p:nvPr>
              <p:custDataLst>
                <p:tags r:id="rId10"/>
              </p:custDataLst>
            </p:nvPr>
          </p:nvSpPr>
          <p:spPr>
            <a:xfrm>
              <a:off x="2006600" y="555098"/>
              <a:ext cx="84089" cy="308503"/>
            </a:xfrm>
            <a:custGeom>
              <a:avLst/>
              <a:gdLst/>
              <a:ahLst/>
              <a:cxnLst/>
              <a:rect l="0" t="0" r="0" b="0"/>
              <a:pathLst>
                <a:path w="84089" h="308503">
                  <a:moveTo>
                    <a:pt x="6350" y="16402"/>
                  </a:moveTo>
                  <a:lnTo>
                    <a:pt x="6350" y="16402"/>
                  </a:lnTo>
                  <a:lnTo>
                    <a:pt x="6350" y="6289"/>
                  </a:lnTo>
                  <a:lnTo>
                    <a:pt x="5644" y="3310"/>
                  </a:lnTo>
                  <a:lnTo>
                    <a:pt x="4469" y="1324"/>
                  </a:lnTo>
                  <a:lnTo>
                    <a:pt x="2979" y="0"/>
                  </a:lnTo>
                  <a:lnTo>
                    <a:pt x="1986" y="528"/>
                  </a:lnTo>
                  <a:lnTo>
                    <a:pt x="883" y="4879"/>
                  </a:lnTo>
                  <a:lnTo>
                    <a:pt x="261" y="38858"/>
                  </a:lnTo>
                  <a:lnTo>
                    <a:pt x="3448" y="79030"/>
                  </a:lnTo>
                  <a:lnTo>
                    <a:pt x="5490" y="124486"/>
                  </a:lnTo>
                  <a:lnTo>
                    <a:pt x="6885" y="170841"/>
                  </a:lnTo>
                  <a:lnTo>
                    <a:pt x="11343" y="215118"/>
                  </a:lnTo>
                  <a:lnTo>
                    <a:pt x="12621" y="256795"/>
                  </a:lnTo>
                  <a:lnTo>
                    <a:pt x="27891" y="212064"/>
                  </a:lnTo>
                  <a:lnTo>
                    <a:pt x="36878" y="190087"/>
                  </a:lnTo>
                  <a:lnTo>
                    <a:pt x="46729" y="179203"/>
                  </a:lnTo>
                  <a:lnTo>
                    <a:pt x="50908" y="176441"/>
                  </a:lnTo>
                  <a:lnTo>
                    <a:pt x="54400" y="175306"/>
                  </a:lnTo>
                  <a:lnTo>
                    <a:pt x="57433" y="175255"/>
                  </a:lnTo>
                  <a:lnTo>
                    <a:pt x="66448" y="180842"/>
                  </a:lnTo>
                  <a:lnTo>
                    <a:pt x="71815" y="185295"/>
                  </a:lnTo>
                  <a:lnTo>
                    <a:pt x="79660" y="199651"/>
                  </a:lnTo>
                  <a:lnTo>
                    <a:pt x="84088" y="217085"/>
                  </a:lnTo>
                  <a:lnTo>
                    <a:pt x="83704" y="234241"/>
                  </a:lnTo>
                  <a:lnTo>
                    <a:pt x="72779" y="263137"/>
                  </a:lnTo>
                  <a:lnTo>
                    <a:pt x="56136" y="287299"/>
                  </a:lnTo>
                  <a:lnTo>
                    <a:pt x="0" y="30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1277"/>
            <p:cNvSpPr/>
            <p:nvPr>
              <p:custDataLst>
                <p:tags r:id="rId11"/>
              </p:custDataLst>
            </p:nvPr>
          </p:nvSpPr>
          <p:spPr>
            <a:xfrm>
              <a:off x="1809750" y="747413"/>
              <a:ext cx="120651" cy="91731"/>
            </a:xfrm>
            <a:custGeom>
              <a:avLst/>
              <a:gdLst/>
              <a:ahLst/>
              <a:cxnLst/>
              <a:rect l="0" t="0" r="0" b="0"/>
              <a:pathLst>
                <a:path w="120651" h="91731">
                  <a:moveTo>
                    <a:pt x="0" y="59037"/>
                  </a:moveTo>
                  <a:lnTo>
                    <a:pt x="0" y="59037"/>
                  </a:lnTo>
                  <a:lnTo>
                    <a:pt x="3371" y="55666"/>
                  </a:lnTo>
                  <a:lnTo>
                    <a:pt x="6907" y="54011"/>
                  </a:lnTo>
                  <a:lnTo>
                    <a:pt x="36365" y="43872"/>
                  </a:lnTo>
                  <a:lnTo>
                    <a:pt x="48796" y="37767"/>
                  </a:lnTo>
                  <a:lnTo>
                    <a:pt x="61417" y="24748"/>
                  </a:lnTo>
                  <a:lnTo>
                    <a:pt x="66102" y="15340"/>
                  </a:lnTo>
                  <a:lnTo>
                    <a:pt x="67351" y="10856"/>
                  </a:lnTo>
                  <a:lnTo>
                    <a:pt x="67478" y="7161"/>
                  </a:lnTo>
                  <a:lnTo>
                    <a:pt x="65738" y="1173"/>
                  </a:lnTo>
                  <a:lnTo>
                    <a:pt x="63581" y="0"/>
                  </a:lnTo>
                  <a:lnTo>
                    <a:pt x="57421" y="578"/>
                  </a:lnTo>
                  <a:lnTo>
                    <a:pt x="39278" y="11612"/>
                  </a:lnTo>
                  <a:lnTo>
                    <a:pt x="29686" y="26200"/>
                  </a:lnTo>
                  <a:lnTo>
                    <a:pt x="22202" y="50483"/>
                  </a:lnTo>
                  <a:lnTo>
                    <a:pt x="21151" y="57568"/>
                  </a:lnTo>
                  <a:lnTo>
                    <a:pt x="23747" y="71084"/>
                  </a:lnTo>
                  <a:lnTo>
                    <a:pt x="26414" y="77652"/>
                  </a:lnTo>
                  <a:lnTo>
                    <a:pt x="31721" y="82736"/>
                  </a:lnTo>
                  <a:lnTo>
                    <a:pt x="47024" y="90266"/>
                  </a:lnTo>
                  <a:lnTo>
                    <a:pt x="75473" y="91730"/>
                  </a:lnTo>
                  <a:lnTo>
                    <a:pt x="93986" y="85562"/>
                  </a:lnTo>
                  <a:lnTo>
                    <a:pt x="120650" y="71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1278"/>
            <p:cNvSpPr/>
            <p:nvPr>
              <p:custDataLst>
                <p:tags r:id="rId12"/>
              </p:custDataLst>
            </p:nvPr>
          </p:nvSpPr>
          <p:spPr>
            <a:xfrm>
              <a:off x="1676403" y="578648"/>
              <a:ext cx="101598" cy="293793"/>
            </a:xfrm>
            <a:custGeom>
              <a:avLst/>
              <a:gdLst/>
              <a:ahLst/>
              <a:cxnLst/>
              <a:rect l="0" t="0" r="0" b="0"/>
              <a:pathLst>
                <a:path w="101598" h="293793">
                  <a:moveTo>
                    <a:pt x="19047" y="24602"/>
                  </a:moveTo>
                  <a:lnTo>
                    <a:pt x="19047" y="24602"/>
                  </a:lnTo>
                  <a:lnTo>
                    <a:pt x="19047" y="1458"/>
                  </a:lnTo>
                  <a:lnTo>
                    <a:pt x="18341" y="0"/>
                  </a:lnTo>
                  <a:lnTo>
                    <a:pt x="17165" y="440"/>
                  </a:lnTo>
                  <a:lnTo>
                    <a:pt x="15676" y="2144"/>
                  </a:lnTo>
                  <a:lnTo>
                    <a:pt x="8216" y="40366"/>
                  </a:lnTo>
                  <a:lnTo>
                    <a:pt x="2746" y="82581"/>
                  </a:lnTo>
                  <a:lnTo>
                    <a:pt x="1218" y="116693"/>
                  </a:lnTo>
                  <a:lnTo>
                    <a:pt x="540" y="151139"/>
                  </a:lnTo>
                  <a:lnTo>
                    <a:pt x="158" y="192857"/>
                  </a:lnTo>
                  <a:lnTo>
                    <a:pt x="29" y="239401"/>
                  </a:lnTo>
                  <a:lnTo>
                    <a:pt x="0" y="284623"/>
                  </a:lnTo>
                  <a:lnTo>
                    <a:pt x="704" y="288966"/>
                  </a:lnTo>
                  <a:lnTo>
                    <a:pt x="1880" y="291861"/>
                  </a:lnTo>
                  <a:lnTo>
                    <a:pt x="3369" y="293792"/>
                  </a:lnTo>
                  <a:lnTo>
                    <a:pt x="4361" y="292962"/>
                  </a:lnTo>
                  <a:lnTo>
                    <a:pt x="5955" y="270777"/>
                  </a:lnTo>
                  <a:lnTo>
                    <a:pt x="7584" y="251841"/>
                  </a:lnTo>
                  <a:lnTo>
                    <a:pt x="13011" y="236369"/>
                  </a:lnTo>
                  <a:lnTo>
                    <a:pt x="27372" y="215759"/>
                  </a:lnTo>
                  <a:lnTo>
                    <a:pt x="37093" y="208338"/>
                  </a:lnTo>
                  <a:lnTo>
                    <a:pt x="41661" y="206360"/>
                  </a:lnTo>
                  <a:lnTo>
                    <a:pt x="46117" y="206452"/>
                  </a:lnTo>
                  <a:lnTo>
                    <a:pt x="54832" y="210316"/>
                  </a:lnTo>
                  <a:lnTo>
                    <a:pt x="67671" y="220426"/>
                  </a:lnTo>
                  <a:lnTo>
                    <a:pt x="101597" y="272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1279"/>
            <p:cNvSpPr/>
            <p:nvPr>
              <p:custDataLst>
                <p:tags r:id="rId13"/>
              </p:custDataLst>
            </p:nvPr>
          </p:nvSpPr>
          <p:spPr>
            <a:xfrm>
              <a:off x="1429385" y="578474"/>
              <a:ext cx="151766" cy="290429"/>
            </a:xfrm>
            <a:custGeom>
              <a:avLst/>
              <a:gdLst/>
              <a:ahLst/>
              <a:cxnLst/>
              <a:rect l="0" t="0" r="0" b="0"/>
              <a:pathLst>
                <a:path w="151766" h="290429">
                  <a:moveTo>
                    <a:pt x="151765" y="24776"/>
                  </a:moveTo>
                  <a:lnTo>
                    <a:pt x="151765" y="24776"/>
                  </a:lnTo>
                  <a:lnTo>
                    <a:pt x="151765" y="15938"/>
                  </a:lnTo>
                  <a:lnTo>
                    <a:pt x="148394" y="6478"/>
                  </a:lnTo>
                  <a:lnTo>
                    <a:pt x="146695" y="4111"/>
                  </a:lnTo>
                  <a:lnTo>
                    <a:pt x="142927" y="1480"/>
                  </a:lnTo>
                  <a:lnTo>
                    <a:pt x="130096" y="0"/>
                  </a:lnTo>
                  <a:lnTo>
                    <a:pt x="116970" y="5298"/>
                  </a:lnTo>
                  <a:lnTo>
                    <a:pt x="82176" y="29317"/>
                  </a:lnTo>
                  <a:lnTo>
                    <a:pt x="48518" y="69966"/>
                  </a:lnTo>
                  <a:lnTo>
                    <a:pt x="27236" y="114162"/>
                  </a:lnTo>
                  <a:lnTo>
                    <a:pt x="10210" y="158270"/>
                  </a:lnTo>
                  <a:lnTo>
                    <a:pt x="1507" y="203937"/>
                  </a:lnTo>
                  <a:lnTo>
                    <a:pt x="0" y="243353"/>
                  </a:lnTo>
                  <a:lnTo>
                    <a:pt x="5291" y="265149"/>
                  </a:lnTo>
                  <a:lnTo>
                    <a:pt x="9666" y="273925"/>
                  </a:lnTo>
                  <a:lnTo>
                    <a:pt x="17521" y="280481"/>
                  </a:lnTo>
                  <a:lnTo>
                    <a:pt x="39420" y="289647"/>
                  </a:lnTo>
                  <a:lnTo>
                    <a:pt x="63734" y="290428"/>
                  </a:lnTo>
                  <a:lnTo>
                    <a:pt x="88651" y="284660"/>
                  </a:lnTo>
                  <a:lnTo>
                    <a:pt x="139065" y="259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1280"/>
            <p:cNvSpPr/>
            <p:nvPr>
              <p:custDataLst>
                <p:tags r:id="rId14"/>
              </p:custDataLst>
            </p:nvPr>
          </p:nvSpPr>
          <p:spPr>
            <a:xfrm>
              <a:off x="2464971" y="550778"/>
              <a:ext cx="83252" cy="293773"/>
            </a:xfrm>
            <a:custGeom>
              <a:avLst/>
              <a:gdLst/>
              <a:ahLst/>
              <a:cxnLst/>
              <a:rect l="0" t="0" r="0" b="0"/>
              <a:pathLst>
                <a:path w="83252" h="293773">
                  <a:moveTo>
                    <a:pt x="5179" y="8022"/>
                  </a:moveTo>
                  <a:lnTo>
                    <a:pt x="5179" y="8022"/>
                  </a:lnTo>
                  <a:lnTo>
                    <a:pt x="11921" y="1280"/>
                  </a:lnTo>
                  <a:lnTo>
                    <a:pt x="15318" y="0"/>
                  </a:lnTo>
                  <a:lnTo>
                    <a:pt x="22856" y="458"/>
                  </a:lnTo>
                  <a:lnTo>
                    <a:pt x="26136" y="3685"/>
                  </a:lnTo>
                  <a:lnTo>
                    <a:pt x="31661" y="14796"/>
                  </a:lnTo>
                  <a:lnTo>
                    <a:pt x="31524" y="62381"/>
                  </a:lnTo>
                  <a:lnTo>
                    <a:pt x="27003" y="107529"/>
                  </a:lnTo>
                  <a:lnTo>
                    <a:pt x="19681" y="153267"/>
                  </a:lnTo>
                  <a:lnTo>
                    <a:pt x="13871" y="197501"/>
                  </a:lnTo>
                  <a:lnTo>
                    <a:pt x="8466" y="239022"/>
                  </a:lnTo>
                  <a:lnTo>
                    <a:pt x="2782" y="257481"/>
                  </a:lnTo>
                  <a:lnTo>
                    <a:pt x="1464" y="259700"/>
                  </a:lnTo>
                  <a:lnTo>
                    <a:pt x="586" y="259768"/>
                  </a:lnTo>
                  <a:lnTo>
                    <a:pt x="0" y="258403"/>
                  </a:lnTo>
                  <a:lnTo>
                    <a:pt x="5918" y="242997"/>
                  </a:lnTo>
                  <a:lnTo>
                    <a:pt x="19979" y="220558"/>
                  </a:lnTo>
                  <a:lnTo>
                    <a:pt x="31513" y="209962"/>
                  </a:lnTo>
                  <a:lnTo>
                    <a:pt x="37551" y="206149"/>
                  </a:lnTo>
                  <a:lnTo>
                    <a:pt x="43694" y="205018"/>
                  </a:lnTo>
                  <a:lnTo>
                    <a:pt x="56163" y="207524"/>
                  </a:lnTo>
                  <a:lnTo>
                    <a:pt x="71713" y="216868"/>
                  </a:lnTo>
                  <a:lnTo>
                    <a:pt x="78964" y="226431"/>
                  </a:lnTo>
                  <a:lnTo>
                    <a:pt x="81886" y="231945"/>
                  </a:lnTo>
                  <a:lnTo>
                    <a:pt x="83251" y="245597"/>
                  </a:lnTo>
                  <a:lnTo>
                    <a:pt x="81379" y="293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1281"/>
            <p:cNvSpPr/>
            <p:nvPr>
              <p:custDataLst>
                <p:tags r:id="rId15"/>
              </p:custDataLst>
            </p:nvPr>
          </p:nvSpPr>
          <p:spPr>
            <a:xfrm>
              <a:off x="2595482" y="726399"/>
              <a:ext cx="71519" cy="100610"/>
            </a:xfrm>
            <a:custGeom>
              <a:avLst/>
              <a:gdLst/>
              <a:ahLst/>
              <a:cxnLst/>
              <a:rect l="0" t="0" r="0" b="0"/>
              <a:pathLst>
                <a:path w="71519" h="100610">
                  <a:moveTo>
                    <a:pt x="8018" y="73701"/>
                  </a:moveTo>
                  <a:lnTo>
                    <a:pt x="8018" y="73701"/>
                  </a:lnTo>
                  <a:lnTo>
                    <a:pt x="13485" y="73701"/>
                  </a:lnTo>
                  <a:lnTo>
                    <a:pt x="14899" y="64267"/>
                  </a:lnTo>
                  <a:lnTo>
                    <a:pt x="19386" y="57108"/>
                  </a:lnTo>
                  <a:lnTo>
                    <a:pt x="41330" y="26896"/>
                  </a:lnTo>
                  <a:lnTo>
                    <a:pt x="44699" y="14364"/>
                  </a:lnTo>
                  <a:lnTo>
                    <a:pt x="45488" y="5936"/>
                  </a:lnTo>
                  <a:lnTo>
                    <a:pt x="44287" y="3124"/>
                  </a:lnTo>
                  <a:lnTo>
                    <a:pt x="42075" y="1250"/>
                  </a:lnTo>
                  <a:lnTo>
                    <a:pt x="39189" y="0"/>
                  </a:lnTo>
                  <a:lnTo>
                    <a:pt x="35854" y="578"/>
                  </a:lnTo>
                  <a:lnTo>
                    <a:pt x="28386" y="4984"/>
                  </a:lnTo>
                  <a:lnTo>
                    <a:pt x="12877" y="22139"/>
                  </a:lnTo>
                  <a:lnTo>
                    <a:pt x="1618" y="45096"/>
                  </a:lnTo>
                  <a:lnTo>
                    <a:pt x="0" y="61458"/>
                  </a:lnTo>
                  <a:lnTo>
                    <a:pt x="3055" y="82773"/>
                  </a:lnTo>
                  <a:lnTo>
                    <a:pt x="4709" y="88216"/>
                  </a:lnTo>
                  <a:lnTo>
                    <a:pt x="10310" y="96145"/>
                  </a:lnTo>
                  <a:lnTo>
                    <a:pt x="13780" y="99247"/>
                  </a:lnTo>
                  <a:lnTo>
                    <a:pt x="18914" y="100609"/>
                  </a:lnTo>
                  <a:lnTo>
                    <a:pt x="71518" y="92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1282"/>
            <p:cNvSpPr/>
            <p:nvPr>
              <p:custDataLst>
                <p:tags r:id="rId16"/>
              </p:custDataLst>
            </p:nvPr>
          </p:nvSpPr>
          <p:spPr>
            <a:xfrm>
              <a:off x="2724738" y="717550"/>
              <a:ext cx="81963" cy="112997"/>
            </a:xfrm>
            <a:custGeom>
              <a:avLst/>
              <a:gdLst/>
              <a:ahLst/>
              <a:cxnLst/>
              <a:rect l="0" t="0" r="0" b="0"/>
              <a:pathLst>
                <a:path w="81963" h="112997">
                  <a:moveTo>
                    <a:pt x="5762" y="12700"/>
                  </a:moveTo>
                  <a:lnTo>
                    <a:pt x="5762" y="12700"/>
                  </a:lnTo>
                  <a:lnTo>
                    <a:pt x="2391" y="9329"/>
                  </a:lnTo>
                  <a:lnTo>
                    <a:pt x="1398" y="9042"/>
                  </a:lnTo>
                  <a:lnTo>
                    <a:pt x="736" y="9555"/>
                  </a:lnTo>
                  <a:lnTo>
                    <a:pt x="0" y="12008"/>
                  </a:lnTo>
                  <a:lnTo>
                    <a:pt x="169" y="37911"/>
                  </a:lnTo>
                  <a:lnTo>
                    <a:pt x="9542" y="84206"/>
                  </a:lnTo>
                  <a:lnTo>
                    <a:pt x="15144" y="111286"/>
                  </a:lnTo>
                  <a:lnTo>
                    <a:pt x="17661" y="112996"/>
                  </a:lnTo>
                  <a:lnTo>
                    <a:pt x="20750" y="112725"/>
                  </a:lnTo>
                  <a:lnTo>
                    <a:pt x="24221" y="111134"/>
                  </a:lnTo>
                  <a:lnTo>
                    <a:pt x="29958" y="103721"/>
                  </a:lnTo>
                  <a:lnTo>
                    <a:pt x="46656" y="57482"/>
                  </a:lnTo>
                  <a:lnTo>
                    <a:pt x="819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1283"/>
            <p:cNvSpPr/>
            <p:nvPr>
              <p:custDataLst>
                <p:tags r:id="rId17"/>
              </p:custDataLst>
            </p:nvPr>
          </p:nvSpPr>
          <p:spPr>
            <a:xfrm>
              <a:off x="2844800" y="701780"/>
              <a:ext cx="41809" cy="151423"/>
            </a:xfrm>
            <a:custGeom>
              <a:avLst/>
              <a:gdLst/>
              <a:ahLst/>
              <a:cxnLst/>
              <a:rect l="0" t="0" r="0" b="0"/>
              <a:pathLst>
                <a:path w="41809" h="151423">
                  <a:moveTo>
                    <a:pt x="25400" y="9420"/>
                  </a:moveTo>
                  <a:lnTo>
                    <a:pt x="25400" y="9420"/>
                  </a:lnTo>
                  <a:lnTo>
                    <a:pt x="34238" y="582"/>
                  </a:lnTo>
                  <a:lnTo>
                    <a:pt x="35525" y="0"/>
                  </a:lnTo>
                  <a:lnTo>
                    <a:pt x="36383" y="318"/>
                  </a:lnTo>
                  <a:lnTo>
                    <a:pt x="36956" y="1235"/>
                  </a:lnTo>
                  <a:lnTo>
                    <a:pt x="35926" y="1847"/>
                  </a:lnTo>
                  <a:lnTo>
                    <a:pt x="13418" y="3668"/>
                  </a:lnTo>
                  <a:lnTo>
                    <a:pt x="11062" y="4880"/>
                  </a:lnTo>
                  <a:lnTo>
                    <a:pt x="7739" y="8813"/>
                  </a:lnTo>
                  <a:lnTo>
                    <a:pt x="3909" y="15265"/>
                  </a:lnTo>
                  <a:lnTo>
                    <a:pt x="3619" y="26599"/>
                  </a:lnTo>
                  <a:lnTo>
                    <a:pt x="9182" y="53500"/>
                  </a:lnTo>
                  <a:lnTo>
                    <a:pt x="35535" y="97405"/>
                  </a:lnTo>
                  <a:lnTo>
                    <a:pt x="41808" y="120470"/>
                  </a:lnTo>
                  <a:lnTo>
                    <a:pt x="39513" y="134976"/>
                  </a:lnTo>
                  <a:lnTo>
                    <a:pt x="36925" y="141807"/>
                  </a:lnTo>
                  <a:lnTo>
                    <a:pt x="33789" y="146361"/>
                  </a:lnTo>
                  <a:lnTo>
                    <a:pt x="26541" y="151422"/>
                  </a:lnTo>
                  <a:lnTo>
                    <a:pt x="21928" y="150654"/>
                  </a:lnTo>
                  <a:lnTo>
                    <a:pt x="11156" y="144158"/>
                  </a:lnTo>
                  <a:lnTo>
                    <a:pt x="7438" y="139462"/>
                  </a:lnTo>
                  <a:lnTo>
                    <a:pt x="0" y="117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1284"/>
            <p:cNvSpPr/>
            <p:nvPr>
              <p:custDataLst>
                <p:tags r:id="rId18"/>
              </p:custDataLst>
            </p:nvPr>
          </p:nvSpPr>
          <p:spPr>
            <a:xfrm>
              <a:off x="2857500" y="53340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4444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1285"/>
            <p:cNvSpPr/>
            <p:nvPr>
              <p:custDataLst>
                <p:tags r:id="rId19"/>
              </p:custDataLst>
            </p:nvPr>
          </p:nvSpPr>
          <p:spPr>
            <a:xfrm>
              <a:off x="2349500" y="665714"/>
              <a:ext cx="47822" cy="191759"/>
            </a:xfrm>
            <a:custGeom>
              <a:avLst/>
              <a:gdLst/>
              <a:ahLst/>
              <a:cxnLst/>
              <a:rect l="0" t="0" r="0" b="0"/>
              <a:pathLst>
                <a:path w="47822" h="191759">
                  <a:moveTo>
                    <a:pt x="44450" y="20086"/>
                  </a:moveTo>
                  <a:lnTo>
                    <a:pt x="44450" y="20086"/>
                  </a:lnTo>
                  <a:lnTo>
                    <a:pt x="47821" y="13344"/>
                  </a:lnTo>
                  <a:lnTo>
                    <a:pt x="47594" y="6271"/>
                  </a:lnTo>
                  <a:lnTo>
                    <a:pt x="46546" y="2409"/>
                  </a:lnTo>
                  <a:lnTo>
                    <a:pt x="44436" y="540"/>
                  </a:lnTo>
                  <a:lnTo>
                    <a:pt x="41619" y="0"/>
                  </a:lnTo>
                  <a:lnTo>
                    <a:pt x="35430" y="1281"/>
                  </a:lnTo>
                  <a:lnTo>
                    <a:pt x="30328" y="4202"/>
                  </a:lnTo>
                  <a:lnTo>
                    <a:pt x="16747" y="16556"/>
                  </a:lnTo>
                  <a:lnTo>
                    <a:pt x="6060" y="36992"/>
                  </a:lnTo>
                  <a:lnTo>
                    <a:pt x="5824" y="82537"/>
                  </a:lnTo>
                  <a:lnTo>
                    <a:pt x="9617" y="120616"/>
                  </a:lnTo>
                  <a:lnTo>
                    <a:pt x="15439" y="166979"/>
                  </a:lnTo>
                  <a:lnTo>
                    <a:pt x="9870" y="188332"/>
                  </a:lnTo>
                  <a:lnTo>
                    <a:pt x="7991" y="190811"/>
                  </a:lnTo>
                  <a:lnTo>
                    <a:pt x="6033" y="191758"/>
                  </a:lnTo>
                  <a:lnTo>
                    <a:pt x="4022" y="191684"/>
                  </a:lnTo>
                  <a:lnTo>
                    <a:pt x="2681" y="188812"/>
                  </a:lnTo>
                  <a:lnTo>
                    <a:pt x="0" y="147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3" name="SMARTInkShape-Group278"/>
          <p:cNvGrpSpPr/>
          <p:nvPr/>
        </p:nvGrpSpPr>
        <p:grpSpPr>
          <a:xfrm>
            <a:off x="707609" y="585347"/>
            <a:ext cx="439087" cy="453458"/>
            <a:chOff x="707609" y="585347"/>
            <a:chExt cx="439087" cy="453458"/>
          </a:xfrm>
        </p:grpSpPr>
        <p:sp>
          <p:nvSpPr>
            <p:cNvPr id="741" name="SMARTInkShape-1286"/>
            <p:cNvSpPr/>
            <p:nvPr>
              <p:custDataLst>
                <p:tags r:id="rId7"/>
              </p:custDataLst>
            </p:nvPr>
          </p:nvSpPr>
          <p:spPr>
            <a:xfrm>
              <a:off x="707609" y="585347"/>
              <a:ext cx="439087" cy="453458"/>
            </a:xfrm>
            <a:custGeom>
              <a:avLst/>
              <a:gdLst/>
              <a:ahLst/>
              <a:cxnLst/>
              <a:rect l="0" t="0" r="0" b="0"/>
              <a:pathLst>
                <a:path w="439087" h="453458">
                  <a:moveTo>
                    <a:pt x="302041" y="62353"/>
                  </a:moveTo>
                  <a:lnTo>
                    <a:pt x="302041" y="62353"/>
                  </a:lnTo>
                  <a:lnTo>
                    <a:pt x="296266" y="55167"/>
                  </a:lnTo>
                  <a:lnTo>
                    <a:pt x="285435" y="37724"/>
                  </a:lnTo>
                  <a:lnTo>
                    <a:pt x="274905" y="27653"/>
                  </a:lnTo>
                  <a:lnTo>
                    <a:pt x="227454" y="4453"/>
                  </a:lnTo>
                  <a:lnTo>
                    <a:pt x="200527" y="512"/>
                  </a:lnTo>
                  <a:lnTo>
                    <a:pt x="166835" y="6087"/>
                  </a:lnTo>
                  <a:lnTo>
                    <a:pt x="130616" y="22023"/>
                  </a:lnTo>
                  <a:lnTo>
                    <a:pt x="88655" y="49004"/>
                  </a:lnTo>
                  <a:lnTo>
                    <a:pt x="69619" y="65592"/>
                  </a:lnTo>
                  <a:lnTo>
                    <a:pt x="40480" y="106665"/>
                  </a:lnTo>
                  <a:lnTo>
                    <a:pt x="24925" y="138257"/>
                  </a:lnTo>
                  <a:lnTo>
                    <a:pt x="12838" y="172993"/>
                  </a:lnTo>
                  <a:lnTo>
                    <a:pt x="4173" y="206777"/>
                  </a:lnTo>
                  <a:lnTo>
                    <a:pt x="0" y="249157"/>
                  </a:lnTo>
                  <a:lnTo>
                    <a:pt x="1525" y="285312"/>
                  </a:lnTo>
                  <a:lnTo>
                    <a:pt x="6350" y="325108"/>
                  </a:lnTo>
                  <a:lnTo>
                    <a:pt x="22361" y="368258"/>
                  </a:lnTo>
                  <a:lnTo>
                    <a:pt x="54354" y="415590"/>
                  </a:lnTo>
                  <a:lnTo>
                    <a:pt x="79784" y="439515"/>
                  </a:lnTo>
                  <a:lnTo>
                    <a:pt x="119065" y="450055"/>
                  </a:lnTo>
                  <a:lnTo>
                    <a:pt x="154866" y="453387"/>
                  </a:lnTo>
                  <a:lnTo>
                    <a:pt x="190769" y="453457"/>
                  </a:lnTo>
                  <a:lnTo>
                    <a:pt x="231520" y="444857"/>
                  </a:lnTo>
                  <a:lnTo>
                    <a:pt x="269387" y="429217"/>
                  </a:lnTo>
                  <a:lnTo>
                    <a:pt x="314144" y="404969"/>
                  </a:lnTo>
                  <a:lnTo>
                    <a:pt x="353585" y="379797"/>
                  </a:lnTo>
                  <a:lnTo>
                    <a:pt x="395229" y="336162"/>
                  </a:lnTo>
                  <a:lnTo>
                    <a:pt x="418913" y="301686"/>
                  </a:lnTo>
                  <a:lnTo>
                    <a:pt x="432782" y="259326"/>
                  </a:lnTo>
                  <a:lnTo>
                    <a:pt x="439086" y="220042"/>
                  </a:lnTo>
                  <a:lnTo>
                    <a:pt x="438680" y="185824"/>
                  </a:lnTo>
                  <a:lnTo>
                    <a:pt x="434030" y="146157"/>
                  </a:lnTo>
                  <a:lnTo>
                    <a:pt x="422557" y="107360"/>
                  </a:lnTo>
                  <a:lnTo>
                    <a:pt x="406972" y="70044"/>
                  </a:lnTo>
                  <a:lnTo>
                    <a:pt x="383304" y="32098"/>
                  </a:lnTo>
                  <a:lnTo>
                    <a:pt x="360266" y="13393"/>
                  </a:lnTo>
                  <a:lnTo>
                    <a:pt x="336385" y="2493"/>
                  </a:lnTo>
                  <a:lnTo>
                    <a:pt x="318716" y="0"/>
                  </a:lnTo>
                  <a:lnTo>
                    <a:pt x="273376" y="4149"/>
                  </a:lnTo>
                  <a:lnTo>
                    <a:pt x="244891" y="11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1287"/>
            <p:cNvSpPr/>
            <p:nvPr>
              <p:custDataLst>
                <p:tags r:id="rId8"/>
              </p:custDataLst>
            </p:nvPr>
          </p:nvSpPr>
          <p:spPr>
            <a:xfrm>
              <a:off x="851960" y="740987"/>
              <a:ext cx="164041" cy="189860"/>
            </a:xfrm>
            <a:custGeom>
              <a:avLst/>
              <a:gdLst/>
              <a:ahLst/>
              <a:cxnLst/>
              <a:rect l="0" t="0" r="0" b="0"/>
              <a:pathLst>
                <a:path w="164041" h="189860">
                  <a:moveTo>
                    <a:pt x="24340" y="27363"/>
                  </a:moveTo>
                  <a:lnTo>
                    <a:pt x="24340" y="27363"/>
                  </a:lnTo>
                  <a:lnTo>
                    <a:pt x="20969" y="27363"/>
                  </a:lnTo>
                  <a:lnTo>
                    <a:pt x="0" y="21091"/>
                  </a:lnTo>
                  <a:lnTo>
                    <a:pt x="2625" y="14294"/>
                  </a:lnTo>
                  <a:lnTo>
                    <a:pt x="7869" y="9090"/>
                  </a:lnTo>
                  <a:lnTo>
                    <a:pt x="11242" y="6714"/>
                  </a:lnTo>
                  <a:lnTo>
                    <a:pt x="32846" y="0"/>
                  </a:lnTo>
                  <a:lnTo>
                    <a:pt x="58218" y="284"/>
                  </a:lnTo>
                  <a:lnTo>
                    <a:pt x="71382" y="6861"/>
                  </a:lnTo>
                  <a:lnTo>
                    <a:pt x="76868" y="11578"/>
                  </a:lnTo>
                  <a:lnTo>
                    <a:pt x="84845" y="24346"/>
                  </a:lnTo>
                  <a:lnTo>
                    <a:pt x="87960" y="31702"/>
                  </a:lnTo>
                  <a:lnTo>
                    <a:pt x="87658" y="53045"/>
                  </a:lnTo>
                  <a:lnTo>
                    <a:pt x="75966" y="100248"/>
                  </a:lnTo>
                  <a:lnTo>
                    <a:pt x="52776" y="143535"/>
                  </a:lnTo>
                  <a:lnTo>
                    <a:pt x="23548" y="188191"/>
                  </a:lnTo>
                  <a:lnTo>
                    <a:pt x="23812" y="189615"/>
                  </a:lnTo>
                  <a:lnTo>
                    <a:pt x="26105" y="189859"/>
                  </a:lnTo>
                  <a:lnTo>
                    <a:pt x="71305" y="180760"/>
                  </a:lnTo>
                  <a:lnTo>
                    <a:pt x="111437" y="166424"/>
                  </a:lnTo>
                  <a:lnTo>
                    <a:pt x="164040" y="141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472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1189"/>
          <p:cNvGrpSpPr/>
          <p:nvPr/>
        </p:nvGrpSpPr>
        <p:grpSpPr>
          <a:xfrm>
            <a:off x="1276611" y="736920"/>
            <a:ext cx="507740" cy="798404"/>
            <a:chOff x="1276611" y="736920"/>
            <a:chExt cx="507740" cy="798404"/>
          </a:xfrm>
        </p:grpSpPr>
        <p:sp>
          <p:nvSpPr>
            <p:cNvPr id="2" name="SMARTInkShape-6017"/>
            <p:cNvSpPr/>
            <p:nvPr>
              <p:custDataLst>
                <p:tags r:id="rId107"/>
              </p:custDataLst>
            </p:nvPr>
          </p:nvSpPr>
          <p:spPr>
            <a:xfrm>
              <a:off x="1587507" y="736920"/>
              <a:ext cx="196844" cy="164781"/>
            </a:xfrm>
            <a:custGeom>
              <a:avLst/>
              <a:gdLst/>
              <a:ahLst/>
              <a:cxnLst/>
              <a:rect l="0" t="0" r="0" b="0"/>
              <a:pathLst>
                <a:path w="196844" h="164781">
                  <a:moveTo>
                    <a:pt x="12693" y="56830"/>
                  </a:moveTo>
                  <a:lnTo>
                    <a:pt x="12693" y="56830"/>
                  </a:lnTo>
                  <a:lnTo>
                    <a:pt x="12693" y="51363"/>
                  </a:lnTo>
                  <a:lnTo>
                    <a:pt x="0" y="37787"/>
                  </a:lnTo>
                  <a:lnTo>
                    <a:pt x="3366" y="37782"/>
                  </a:lnTo>
                  <a:lnTo>
                    <a:pt x="4358" y="38487"/>
                  </a:lnTo>
                  <a:lnTo>
                    <a:pt x="5020" y="39662"/>
                  </a:lnTo>
                  <a:lnTo>
                    <a:pt x="12290" y="69152"/>
                  </a:lnTo>
                  <a:lnTo>
                    <a:pt x="13220" y="74301"/>
                  </a:lnTo>
                  <a:lnTo>
                    <a:pt x="17684" y="89104"/>
                  </a:lnTo>
                  <a:lnTo>
                    <a:pt x="20805" y="114026"/>
                  </a:lnTo>
                  <a:lnTo>
                    <a:pt x="24487" y="127551"/>
                  </a:lnTo>
                  <a:lnTo>
                    <a:pt x="25391" y="151705"/>
                  </a:lnTo>
                  <a:lnTo>
                    <a:pt x="25393" y="104727"/>
                  </a:lnTo>
                  <a:lnTo>
                    <a:pt x="27275" y="68036"/>
                  </a:lnTo>
                  <a:lnTo>
                    <a:pt x="33508" y="27088"/>
                  </a:lnTo>
                  <a:lnTo>
                    <a:pt x="40558" y="13639"/>
                  </a:lnTo>
                  <a:lnTo>
                    <a:pt x="43264" y="11103"/>
                  </a:lnTo>
                  <a:lnTo>
                    <a:pt x="68140" y="1301"/>
                  </a:lnTo>
                  <a:lnTo>
                    <a:pt x="81344" y="0"/>
                  </a:lnTo>
                  <a:lnTo>
                    <a:pt x="120286" y="7532"/>
                  </a:lnTo>
                  <a:lnTo>
                    <a:pt x="128951" y="11636"/>
                  </a:lnTo>
                  <a:lnTo>
                    <a:pt x="162970" y="36682"/>
                  </a:lnTo>
                  <a:lnTo>
                    <a:pt x="186149" y="79878"/>
                  </a:lnTo>
                  <a:lnTo>
                    <a:pt x="189921" y="106275"/>
                  </a:lnTo>
                  <a:lnTo>
                    <a:pt x="196436" y="151653"/>
                  </a:lnTo>
                  <a:lnTo>
                    <a:pt x="196843" y="164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018"/>
            <p:cNvSpPr/>
            <p:nvPr>
              <p:custDataLst>
                <p:tags r:id="rId108"/>
              </p:custDataLst>
            </p:nvPr>
          </p:nvSpPr>
          <p:spPr>
            <a:xfrm>
              <a:off x="1276611" y="886316"/>
              <a:ext cx="186713" cy="649008"/>
            </a:xfrm>
            <a:custGeom>
              <a:avLst/>
              <a:gdLst/>
              <a:ahLst/>
              <a:cxnLst/>
              <a:rect l="0" t="0" r="0" b="0"/>
              <a:pathLst>
                <a:path w="186713" h="649008">
                  <a:moveTo>
                    <a:pt x="6089" y="174134"/>
                  </a:moveTo>
                  <a:lnTo>
                    <a:pt x="6089" y="174134"/>
                  </a:lnTo>
                  <a:lnTo>
                    <a:pt x="622" y="174134"/>
                  </a:lnTo>
                  <a:lnTo>
                    <a:pt x="327" y="174840"/>
                  </a:lnTo>
                  <a:lnTo>
                    <a:pt x="0" y="177505"/>
                  </a:lnTo>
                  <a:lnTo>
                    <a:pt x="1737" y="181042"/>
                  </a:lnTo>
                  <a:lnTo>
                    <a:pt x="4155" y="184965"/>
                  </a:lnTo>
                  <a:lnTo>
                    <a:pt x="5516" y="191846"/>
                  </a:lnTo>
                  <a:lnTo>
                    <a:pt x="11144" y="232901"/>
                  </a:lnTo>
                  <a:lnTo>
                    <a:pt x="18730" y="280295"/>
                  </a:lnTo>
                  <a:lnTo>
                    <a:pt x="27527" y="325715"/>
                  </a:lnTo>
                  <a:lnTo>
                    <a:pt x="35776" y="371371"/>
                  </a:lnTo>
                  <a:lnTo>
                    <a:pt x="42318" y="415092"/>
                  </a:lnTo>
                  <a:lnTo>
                    <a:pt x="50561" y="461071"/>
                  </a:lnTo>
                  <a:lnTo>
                    <a:pt x="56345" y="505143"/>
                  </a:lnTo>
                  <a:lnTo>
                    <a:pt x="62192" y="550450"/>
                  </a:lnTo>
                  <a:lnTo>
                    <a:pt x="70009" y="591293"/>
                  </a:lnTo>
                  <a:lnTo>
                    <a:pt x="81303" y="638403"/>
                  </a:lnTo>
                  <a:lnTo>
                    <a:pt x="83733" y="643413"/>
                  </a:lnTo>
                  <a:lnTo>
                    <a:pt x="87670" y="649007"/>
                  </a:lnTo>
                  <a:lnTo>
                    <a:pt x="87993" y="648760"/>
                  </a:lnTo>
                  <a:lnTo>
                    <a:pt x="88352" y="646605"/>
                  </a:lnTo>
                  <a:lnTo>
                    <a:pt x="77389" y="604290"/>
                  </a:lnTo>
                  <a:lnTo>
                    <a:pt x="70755" y="565222"/>
                  </a:lnTo>
                  <a:lnTo>
                    <a:pt x="64750" y="522319"/>
                  </a:lnTo>
                  <a:lnTo>
                    <a:pt x="56769" y="477260"/>
                  </a:lnTo>
                  <a:lnTo>
                    <a:pt x="50503" y="438457"/>
                  </a:lnTo>
                  <a:lnTo>
                    <a:pt x="46060" y="397561"/>
                  </a:lnTo>
                  <a:lnTo>
                    <a:pt x="42862" y="358633"/>
                  </a:lnTo>
                  <a:lnTo>
                    <a:pt x="39327" y="320287"/>
                  </a:lnTo>
                  <a:lnTo>
                    <a:pt x="36398" y="280233"/>
                  </a:lnTo>
                  <a:lnTo>
                    <a:pt x="32943" y="238967"/>
                  </a:lnTo>
                  <a:lnTo>
                    <a:pt x="30039" y="201810"/>
                  </a:lnTo>
                  <a:lnTo>
                    <a:pt x="26107" y="154279"/>
                  </a:lnTo>
                  <a:lnTo>
                    <a:pt x="25330" y="109900"/>
                  </a:lnTo>
                  <a:lnTo>
                    <a:pt x="28535" y="64528"/>
                  </a:lnTo>
                  <a:lnTo>
                    <a:pt x="36386" y="22831"/>
                  </a:lnTo>
                  <a:lnTo>
                    <a:pt x="44320" y="10087"/>
                  </a:lnTo>
                  <a:lnTo>
                    <a:pt x="52682" y="775"/>
                  </a:lnTo>
                  <a:lnTo>
                    <a:pt x="55495" y="0"/>
                  </a:lnTo>
                  <a:lnTo>
                    <a:pt x="74196" y="2191"/>
                  </a:lnTo>
                  <a:lnTo>
                    <a:pt x="82455" y="6228"/>
                  </a:lnTo>
                  <a:lnTo>
                    <a:pt x="127996" y="42361"/>
                  </a:lnTo>
                  <a:lnTo>
                    <a:pt x="146612" y="66496"/>
                  </a:lnTo>
                  <a:lnTo>
                    <a:pt x="167492" y="109381"/>
                  </a:lnTo>
                  <a:lnTo>
                    <a:pt x="180232" y="140673"/>
                  </a:lnTo>
                  <a:lnTo>
                    <a:pt x="186712" y="187241"/>
                  </a:lnTo>
                  <a:lnTo>
                    <a:pt x="177229" y="230762"/>
                  </a:lnTo>
                  <a:lnTo>
                    <a:pt x="165640" y="256581"/>
                  </a:lnTo>
                  <a:lnTo>
                    <a:pt x="149057" y="281358"/>
                  </a:lnTo>
                  <a:lnTo>
                    <a:pt x="113768" y="313009"/>
                  </a:lnTo>
                  <a:lnTo>
                    <a:pt x="82253" y="327985"/>
                  </a:lnTo>
                  <a:lnTo>
                    <a:pt x="57442" y="332239"/>
                  </a:lnTo>
                  <a:lnTo>
                    <a:pt x="48668" y="331892"/>
                  </a:lnTo>
                  <a:lnTo>
                    <a:pt x="36501" y="327729"/>
                  </a:lnTo>
                  <a:lnTo>
                    <a:pt x="30659" y="324008"/>
                  </a:lnTo>
                  <a:lnTo>
                    <a:pt x="18789" y="307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1190"/>
          <p:cNvGrpSpPr/>
          <p:nvPr/>
        </p:nvGrpSpPr>
        <p:grpSpPr>
          <a:xfrm>
            <a:off x="2375162" y="1231900"/>
            <a:ext cx="196589" cy="158657"/>
            <a:chOff x="2375162" y="1231900"/>
            <a:chExt cx="196589" cy="158657"/>
          </a:xfrm>
        </p:grpSpPr>
        <p:sp>
          <p:nvSpPr>
            <p:cNvPr id="5" name="SMARTInkShape-6019"/>
            <p:cNvSpPr/>
            <p:nvPr>
              <p:custDataLst>
                <p:tags r:id="rId105"/>
              </p:custDataLst>
            </p:nvPr>
          </p:nvSpPr>
          <p:spPr>
            <a:xfrm>
              <a:off x="2376168" y="1352550"/>
              <a:ext cx="195583" cy="38007"/>
            </a:xfrm>
            <a:custGeom>
              <a:avLst/>
              <a:gdLst/>
              <a:ahLst/>
              <a:cxnLst/>
              <a:rect l="0" t="0" r="0" b="0"/>
              <a:pathLst>
                <a:path w="195583" h="38007">
                  <a:moveTo>
                    <a:pt x="30482" y="6350"/>
                  </a:moveTo>
                  <a:lnTo>
                    <a:pt x="30482" y="6350"/>
                  </a:lnTo>
                  <a:lnTo>
                    <a:pt x="16176" y="15188"/>
                  </a:lnTo>
                  <a:lnTo>
                    <a:pt x="7300" y="27015"/>
                  </a:lnTo>
                  <a:lnTo>
                    <a:pt x="1584" y="31053"/>
                  </a:lnTo>
                  <a:lnTo>
                    <a:pt x="0" y="34497"/>
                  </a:lnTo>
                  <a:lnTo>
                    <a:pt x="283" y="35698"/>
                  </a:lnTo>
                  <a:lnTo>
                    <a:pt x="1177" y="36499"/>
                  </a:lnTo>
                  <a:lnTo>
                    <a:pt x="4311" y="37784"/>
                  </a:lnTo>
                  <a:lnTo>
                    <a:pt x="8224" y="38006"/>
                  </a:lnTo>
                  <a:lnTo>
                    <a:pt x="53356" y="26839"/>
                  </a:lnTo>
                  <a:lnTo>
                    <a:pt x="95642" y="18619"/>
                  </a:lnTo>
                  <a:lnTo>
                    <a:pt x="136534" y="12774"/>
                  </a:lnTo>
                  <a:lnTo>
                    <a:pt x="178677" y="3964"/>
                  </a:lnTo>
                  <a:lnTo>
                    <a:pt x="195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020"/>
            <p:cNvSpPr/>
            <p:nvPr>
              <p:custDataLst>
                <p:tags r:id="rId106"/>
              </p:custDataLst>
            </p:nvPr>
          </p:nvSpPr>
          <p:spPr>
            <a:xfrm>
              <a:off x="2375162" y="1231900"/>
              <a:ext cx="158489" cy="19040"/>
            </a:xfrm>
            <a:custGeom>
              <a:avLst/>
              <a:gdLst/>
              <a:ahLst/>
              <a:cxnLst/>
              <a:rect l="0" t="0" r="0" b="0"/>
              <a:pathLst>
                <a:path w="158489" h="19040">
                  <a:moveTo>
                    <a:pt x="12438" y="0"/>
                  </a:moveTo>
                  <a:lnTo>
                    <a:pt x="12438" y="0"/>
                  </a:lnTo>
                  <a:lnTo>
                    <a:pt x="6111" y="6327"/>
                  </a:lnTo>
                  <a:lnTo>
                    <a:pt x="622" y="6348"/>
                  </a:lnTo>
                  <a:lnTo>
                    <a:pt x="328" y="7054"/>
                  </a:lnTo>
                  <a:lnTo>
                    <a:pt x="0" y="9720"/>
                  </a:lnTo>
                  <a:lnTo>
                    <a:pt x="618" y="10713"/>
                  </a:lnTo>
                  <a:lnTo>
                    <a:pt x="1736" y="11376"/>
                  </a:lnTo>
                  <a:lnTo>
                    <a:pt x="5228" y="12438"/>
                  </a:lnTo>
                  <a:lnTo>
                    <a:pt x="10988" y="17012"/>
                  </a:lnTo>
                  <a:lnTo>
                    <a:pt x="14851" y="18144"/>
                  </a:lnTo>
                  <a:lnTo>
                    <a:pt x="58822" y="19039"/>
                  </a:lnTo>
                  <a:lnTo>
                    <a:pt x="69742" y="18340"/>
                  </a:lnTo>
                  <a:lnTo>
                    <a:pt x="114333" y="7494"/>
                  </a:lnTo>
                  <a:lnTo>
                    <a:pt x="158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191"/>
          <p:cNvGrpSpPr/>
          <p:nvPr/>
        </p:nvGrpSpPr>
        <p:grpSpPr>
          <a:xfrm>
            <a:off x="3247562" y="743943"/>
            <a:ext cx="1095808" cy="2138958"/>
            <a:chOff x="3247562" y="743943"/>
            <a:chExt cx="1095808" cy="2138958"/>
          </a:xfrm>
        </p:grpSpPr>
        <p:sp>
          <p:nvSpPr>
            <p:cNvPr id="8" name="SMARTInkShape-6021"/>
            <p:cNvSpPr/>
            <p:nvPr>
              <p:custDataLst>
                <p:tags r:id="rId86"/>
              </p:custDataLst>
            </p:nvPr>
          </p:nvSpPr>
          <p:spPr>
            <a:xfrm>
              <a:off x="4108450" y="2517291"/>
              <a:ext cx="82548" cy="289410"/>
            </a:xfrm>
            <a:custGeom>
              <a:avLst/>
              <a:gdLst/>
              <a:ahLst/>
              <a:cxnLst/>
              <a:rect l="0" t="0" r="0" b="0"/>
              <a:pathLst>
                <a:path w="82548" h="289410">
                  <a:moveTo>
                    <a:pt x="44450" y="3659"/>
                  </a:moveTo>
                  <a:lnTo>
                    <a:pt x="44450" y="3659"/>
                  </a:lnTo>
                  <a:lnTo>
                    <a:pt x="50538" y="3659"/>
                  </a:lnTo>
                  <a:lnTo>
                    <a:pt x="54094" y="288"/>
                  </a:lnTo>
                  <a:lnTo>
                    <a:pt x="55818" y="0"/>
                  </a:lnTo>
                  <a:lnTo>
                    <a:pt x="57673" y="515"/>
                  </a:lnTo>
                  <a:lnTo>
                    <a:pt x="63438" y="3950"/>
                  </a:lnTo>
                  <a:lnTo>
                    <a:pt x="68342" y="9311"/>
                  </a:lnTo>
                  <a:lnTo>
                    <a:pt x="78397" y="27408"/>
                  </a:lnTo>
                  <a:lnTo>
                    <a:pt x="81730" y="48332"/>
                  </a:lnTo>
                  <a:lnTo>
                    <a:pt x="82518" y="92857"/>
                  </a:lnTo>
                  <a:lnTo>
                    <a:pt x="82547" y="139523"/>
                  </a:lnTo>
                  <a:lnTo>
                    <a:pt x="76774" y="172365"/>
                  </a:lnTo>
                  <a:lnTo>
                    <a:pt x="54712" y="213674"/>
                  </a:lnTo>
                  <a:lnTo>
                    <a:pt x="28525" y="258576"/>
                  </a:lnTo>
                  <a:lnTo>
                    <a:pt x="0" y="28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022"/>
            <p:cNvSpPr/>
            <p:nvPr>
              <p:custDataLst>
                <p:tags r:id="rId87"/>
              </p:custDataLst>
            </p:nvPr>
          </p:nvSpPr>
          <p:spPr>
            <a:xfrm>
              <a:off x="4013200" y="2501931"/>
              <a:ext cx="69851" cy="69820"/>
            </a:xfrm>
            <a:custGeom>
              <a:avLst/>
              <a:gdLst/>
              <a:ahLst/>
              <a:cxnLst/>
              <a:rect l="0" t="0" r="0" b="0"/>
              <a:pathLst>
                <a:path w="69851" h="69820">
                  <a:moveTo>
                    <a:pt x="0" y="38069"/>
                  </a:moveTo>
                  <a:lnTo>
                    <a:pt x="0" y="38069"/>
                  </a:lnTo>
                  <a:lnTo>
                    <a:pt x="0" y="12754"/>
                  </a:lnTo>
                  <a:lnTo>
                    <a:pt x="5467" y="12676"/>
                  </a:lnTo>
                  <a:lnTo>
                    <a:pt x="5762" y="13380"/>
                  </a:lnTo>
                  <a:lnTo>
                    <a:pt x="7051" y="30213"/>
                  </a:lnTo>
                  <a:lnTo>
                    <a:pt x="10713" y="36133"/>
                  </a:lnTo>
                  <a:lnTo>
                    <a:pt x="12307" y="44455"/>
                  </a:lnTo>
                  <a:lnTo>
                    <a:pt x="12699" y="57032"/>
                  </a:lnTo>
                  <a:lnTo>
                    <a:pt x="16070" y="57093"/>
                  </a:lnTo>
                  <a:lnTo>
                    <a:pt x="17064" y="56396"/>
                  </a:lnTo>
                  <a:lnTo>
                    <a:pt x="17726" y="55226"/>
                  </a:lnTo>
                  <a:lnTo>
                    <a:pt x="18972" y="45562"/>
                  </a:lnTo>
                  <a:lnTo>
                    <a:pt x="19043" y="30214"/>
                  </a:lnTo>
                  <a:lnTo>
                    <a:pt x="20928" y="25641"/>
                  </a:lnTo>
                  <a:lnTo>
                    <a:pt x="23413" y="21256"/>
                  </a:lnTo>
                  <a:lnTo>
                    <a:pt x="25138" y="13939"/>
                  </a:lnTo>
                  <a:lnTo>
                    <a:pt x="29712" y="7850"/>
                  </a:lnTo>
                  <a:lnTo>
                    <a:pt x="31671" y="318"/>
                  </a:lnTo>
                  <a:lnTo>
                    <a:pt x="37211" y="0"/>
                  </a:lnTo>
                  <a:lnTo>
                    <a:pt x="41207" y="3349"/>
                  </a:lnTo>
                  <a:lnTo>
                    <a:pt x="43009" y="6881"/>
                  </a:lnTo>
                  <a:lnTo>
                    <a:pt x="43490" y="8810"/>
                  </a:lnTo>
                  <a:lnTo>
                    <a:pt x="47536" y="14896"/>
                  </a:lnTo>
                  <a:lnTo>
                    <a:pt x="54519" y="23274"/>
                  </a:lnTo>
                  <a:lnTo>
                    <a:pt x="56370" y="29609"/>
                  </a:lnTo>
                  <a:lnTo>
                    <a:pt x="56803" y="33839"/>
                  </a:lnTo>
                  <a:lnTo>
                    <a:pt x="58877" y="38070"/>
                  </a:lnTo>
                  <a:lnTo>
                    <a:pt x="61445" y="42303"/>
                  </a:lnTo>
                  <a:lnTo>
                    <a:pt x="63597" y="48652"/>
                  </a:lnTo>
                  <a:lnTo>
                    <a:pt x="67683" y="55708"/>
                  </a:lnTo>
                  <a:lnTo>
                    <a:pt x="69850" y="69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023"/>
            <p:cNvSpPr/>
            <p:nvPr>
              <p:custDataLst>
                <p:tags r:id="rId88"/>
              </p:custDataLst>
            </p:nvPr>
          </p:nvSpPr>
          <p:spPr>
            <a:xfrm>
              <a:off x="3873500" y="2266950"/>
              <a:ext cx="3659" cy="31751"/>
            </a:xfrm>
            <a:custGeom>
              <a:avLst/>
              <a:gdLst/>
              <a:ahLst/>
              <a:cxnLst/>
              <a:rect l="0" t="0" r="0" b="0"/>
              <a:pathLst>
                <a:path w="3659" h="31751">
                  <a:moveTo>
                    <a:pt x="0" y="0"/>
                  </a:moveTo>
                  <a:lnTo>
                    <a:pt x="0" y="0"/>
                  </a:lnTo>
                  <a:lnTo>
                    <a:pt x="0" y="15732"/>
                  </a:lnTo>
                  <a:lnTo>
                    <a:pt x="705" y="16838"/>
                  </a:lnTo>
                  <a:lnTo>
                    <a:pt x="1881" y="17575"/>
                  </a:lnTo>
                  <a:lnTo>
                    <a:pt x="3371" y="18067"/>
                  </a:lnTo>
                  <a:lnTo>
                    <a:pt x="3658" y="1980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024"/>
            <p:cNvSpPr/>
            <p:nvPr>
              <p:custDataLst>
                <p:tags r:id="rId89"/>
              </p:custDataLst>
            </p:nvPr>
          </p:nvSpPr>
          <p:spPr>
            <a:xfrm>
              <a:off x="3860800" y="2197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6340" y="12549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025"/>
            <p:cNvSpPr/>
            <p:nvPr>
              <p:custDataLst>
                <p:tags r:id="rId90"/>
              </p:custDataLst>
            </p:nvPr>
          </p:nvSpPr>
          <p:spPr>
            <a:xfrm>
              <a:off x="3848105" y="2000250"/>
              <a:ext cx="6346" cy="50801"/>
            </a:xfrm>
            <a:custGeom>
              <a:avLst/>
              <a:gdLst/>
              <a:ahLst/>
              <a:cxnLst/>
              <a:rect l="0" t="0" r="0" b="0"/>
              <a:pathLst>
                <a:path w="6346" h="50801">
                  <a:moveTo>
                    <a:pt x="6345" y="0"/>
                  </a:moveTo>
                  <a:lnTo>
                    <a:pt x="6345" y="0"/>
                  </a:lnTo>
                  <a:lnTo>
                    <a:pt x="6345" y="9460"/>
                  </a:lnTo>
                  <a:lnTo>
                    <a:pt x="5639" y="10540"/>
                  </a:lnTo>
                  <a:lnTo>
                    <a:pt x="4463" y="11260"/>
                  </a:lnTo>
                  <a:lnTo>
                    <a:pt x="2974" y="11740"/>
                  </a:lnTo>
                  <a:lnTo>
                    <a:pt x="2686" y="12060"/>
                  </a:lnTo>
                  <a:lnTo>
                    <a:pt x="3201" y="12273"/>
                  </a:lnTo>
                  <a:lnTo>
                    <a:pt x="4249" y="12415"/>
                  </a:lnTo>
                  <a:lnTo>
                    <a:pt x="4242" y="13216"/>
                  </a:lnTo>
                  <a:lnTo>
                    <a:pt x="1567" y="17713"/>
                  </a:lnTo>
                  <a:lnTo>
                    <a:pt x="305" y="25554"/>
                  </a:lnTo>
                  <a:lnTo>
                    <a:pt x="0" y="41102"/>
                  </a:lnTo>
                  <a:lnTo>
                    <a:pt x="1879" y="44843"/>
                  </a:lnTo>
                  <a:lnTo>
                    <a:pt x="6345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026"/>
            <p:cNvSpPr/>
            <p:nvPr>
              <p:custDataLst>
                <p:tags r:id="rId91"/>
              </p:custDataLst>
            </p:nvPr>
          </p:nvSpPr>
          <p:spPr>
            <a:xfrm>
              <a:off x="4280815" y="1720850"/>
              <a:ext cx="62555" cy="95216"/>
            </a:xfrm>
            <a:custGeom>
              <a:avLst/>
              <a:gdLst/>
              <a:ahLst/>
              <a:cxnLst/>
              <a:rect l="0" t="0" r="0" b="0"/>
              <a:pathLst>
                <a:path w="62555" h="95216">
                  <a:moveTo>
                    <a:pt x="43535" y="12700"/>
                  </a:moveTo>
                  <a:lnTo>
                    <a:pt x="43535" y="12700"/>
                  </a:lnTo>
                  <a:lnTo>
                    <a:pt x="43535" y="6611"/>
                  </a:lnTo>
                  <a:lnTo>
                    <a:pt x="28424" y="6352"/>
                  </a:lnTo>
                  <a:lnTo>
                    <a:pt x="24354" y="8232"/>
                  </a:lnTo>
                  <a:lnTo>
                    <a:pt x="9660" y="21277"/>
                  </a:lnTo>
                  <a:lnTo>
                    <a:pt x="7313" y="25449"/>
                  </a:lnTo>
                  <a:lnTo>
                    <a:pt x="5991" y="33646"/>
                  </a:lnTo>
                  <a:lnTo>
                    <a:pt x="4977" y="40354"/>
                  </a:lnTo>
                  <a:lnTo>
                    <a:pt x="1144" y="48802"/>
                  </a:lnTo>
                  <a:lnTo>
                    <a:pt x="0" y="56027"/>
                  </a:lnTo>
                  <a:lnTo>
                    <a:pt x="1373" y="62060"/>
                  </a:lnTo>
                  <a:lnTo>
                    <a:pt x="3630" y="67799"/>
                  </a:lnTo>
                  <a:lnTo>
                    <a:pt x="5982" y="86139"/>
                  </a:lnTo>
                  <a:lnTo>
                    <a:pt x="8735" y="90730"/>
                  </a:lnTo>
                  <a:lnTo>
                    <a:pt x="12311" y="93241"/>
                  </a:lnTo>
                  <a:lnTo>
                    <a:pt x="18291" y="94655"/>
                  </a:lnTo>
                  <a:lnTo>
                    <a:pt x="32960" y="95215"/>
                  </a:lnTo>
                  <a:lnTo>
                    <a:pt x="42675" y="91868"/>
                  </a:lnTo>
                  <a:lnTo>
                    <a:pt x="45078" y="89468"/>
                  </a:lnTo>
                  <a:lnTo>
                    <a:pt x="59886" y="60699"/>
                  </a:lnTo>
                  <a:lnTo>
                    <a:pt x="62554" y="24268"/>
                  </a:lnTo>
                  <a:lnTo>
                    <a:pt x="60689" y="19488"/>
                  </a:lnTo>
                  <a:lnTo>
                    <a:pt x="51600" y="6388"/>
                  </a:lnTo>
                  <a:lnTo>
                    <a:pt x="51028" y="4259"/>
                  </a:lnTo>
                  <a:lnTo>
                    <a:pt x="49942" y="2839"/>
                  </a:lnTo>
                  <a:lnTo>
                    <a:pt x="46852" y="1262"/>
                  </a:lnTo>
                  <a:lnTo>
                    <a:pt x="24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027"/>
            <p:cNvSpPr/>
            <p:nvPr>
              <p:custDataLst>
                <p:tags r:id="rId92"/>
              </p:custDataLst>
            </p:nvPr>
          </p:nvSpPr>
          <p:spPr>
            <a:xfrm>
              <a:off x="4178300" y="173355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9714" y="0"/>
                  </a:lnTo>
                  <a:lnTo>
                    <a:pt x="10709" y="706"/>
                  </a:lnTo>
                  <a:lnTo>
                    <a:pt x="11373" y="1881"/>
                  </a:lnTo>
                  <a:lnTo>
                    <a:pt x="12438" y="8838"/>
                  </a:lnTo>
                  <a:lnTo>
                    <a:pt x="12699" y="55949"/>
                  </a:lnTo>
                  <a:lnTo>
                    <a:pt x="12700" y="87359"/>
                  </a:lnTo>
                  <a:lnTo>
                    <a:pt x="13405" y="87872"/>
                  </a:lnTo>
                  <a:lnTo>
                    <a:pt x="16071" y="88443"/>
                  </a:lnTo>
                  <a:lnTo>
                    <a:pt x="17064" y="89301"/>
                  </a:lnTo>
                  <a:lnTo>
                    <a:pt x="18167" y="92136"/>
                  </a:lnTo>
                  <a:lnTo>
                    <a:pt x="19167" y="93174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028"/>
            <p:cNvSpPr/>
            <p:nvPr>
              <p:custDataLst>
                <p:tags r:id="rId93"/>
              </p:custDataLst>
            </p:nvPr>
          </p:nvSpPr>
          <p:spPr>
            <a:xfrm>
              <a:off x="3524415" y="1549400"/>
              <a:ext cx="114136" cy="292101"/>
            </a:xfrm>
            <a:custGeom>
              <a:avLst/>
              <a:gdLst/>
              <a:ahLst/>
              <a:cxnLst/>
              <a:rect l="0" t="0" r="0" b="0"/>
              <a:pathLst>
                <a:path w="114136" h="292101">
                  <a:moveTo>
                    <a:pt x="63335" y="0"/>
                  </a:moveTo>
                  <a:lnTo>
                    <a:pt x="63335" y="0"/>
                  </a:lnTo>
                  <a:lnTo>
                    <a:pt x="54497" y="0"/>
                  </a:lnTo>
                  <a:lnTo>
                    <a:pt x="50470" y="1882"/>
                  </a:lnTo>
                  <a:lnTo>
                    <a:pt x="41276" y="9460"/>
                  </a:lnTo>
                  <a:lnTo>
                    <a:pt x="25200" y="35159"/>
                  </a:lnTo>
                  <a:lnTo>
                    <a:pt x="8300" y="76921"/>
                  </a:lnTo>
                  <a:lnTo>
                    <a:pt x="1716" y="101742"/>
                  </a:lnTo>
                  <a:lnTo>
                    <a:pt x="0" y="144738"/>
                  </a:lnTo>
                  <a:lnTo>
                    <a:pt x="1731" y="184035"/>
                  </a:lnTo>
                  <a:lnTo>
                    <a:pt x="11374" y="215885"/>
                  </a:lnTo>
                  <a:lnTo>
                    <a:pt x="29608" y="252587"/>
                  </a:lnTo>
                  <a:lnTo>
                    <a:pt x="48815" y="271444"/>
                  </a:lnTo>
                  <a:lnTo>
                    <a:pt x="70580" y="282898"/>
                  </a:lnTo>
                  <a:lnTo>
                    <a:pt x="95262" y="290073"/>
                  </a:lnTo>
                  <a:lnTo>
                    <a:pt x="114135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029"/>
            <p:cNvSpPr/>
            <p:nvPr>
              <p:custDataLst>
                <p:tags r:id="rId94"/>
              </p:custDataLst>
            </p:nvPr>
          </p:nvSpPr>
          <p:spPr>
            <a:xfrm>
              <a:off x="3943350" y="1511300"/>
              <a:ext cx="37441" cy="215901"/>
            </a:xfrm>
            <a:custGeom>
              <a:avLst/>
              <a:gdLst/>
              <a:ahLst/>
              <a:cxnLst/>
              <a:rect l="0" t="0" r="0" b="0"/>
              <a:pathLst>
                <a:path w="37441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2"/>
                  </a:lnTo>
                  <a:lnTo>
                    <a:pt x="5467" y="3371"/>
                  </a:lnTo>
                  <a:lnTo>
                    <a:pt x="6467" y="4364"/>
                  </a:lnTo>
                  <a:lnTo>
                    <a:pt x="9460" y="5467"/>
                  </a:lnTo>
                  <a:lnTo>
                    <a:pt x="10540" y="6467"/>
                  </a:lnTo>
                  <a:lnTo>
                    <a:pt x="28985" y="46657"/>
                  </a:lnTo>
                  <a:lnTo>
                    <a:pt x="37440" y="89738"/>
                  </a:lnTo>
                  <a:lnTo>
                    <a:pt x="36180" y="130254"/>
                  </a:lnTo>
                  <a:lnTo>
                    <a:pt x="23171" y="174248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030"/>
            <p:cNvSpPr/>
            <p:nvPr>
              <p:custDataLst>
                <p:tags r:id="rId95"/>
              </p:custDataLst>
            </p:nvPr>
          </p:nvSpPr>
          <p:spPr>
            <a:xfrm>
              <a:off x="3791833" y="1485987"/>
              <a:ext cx="62618" cy="69764"/>
            </a:xfrm>
            <a:custGeom>
              <a:avLst/>
              <a:gdLst/>
              <a:ahLst/>
              <a:cxnLst/>
              <a:rect l="0" t="0" r="0" b="0"/>
              <a:pathLst>
                <a:path w="62618" h="69764">
                  <a:moveTo>
                    <a:pt x="5467" y="31663"/>
                  </a:moveTo>
                  <a:lnTo>
                    <a:pt x="5467" y="31663"/>
                  </a:lnTo>
                  <a:lnTo>
                    <a:pt x="5467" y="12699"/>
                  </a:lnTo>
                  <a:lnTo>
                    <a:pt x="0" y="18088"/>
                  </a:lnTo>
                  <a:lnTo>
                    <a:pt x="411" y="19085"/>
                  </a:lnTo>
                  <a:lnTo>
                    <a:pt x="3655" y="23860"/>
                  </a:lnTo>
                  <a:lnTo>
                    <a:pt x="5228" y="30496"/>
                  </a:lnTo>
                  <a:lnTo>
                    <a:pt x="5446" y="40399"/>
                  </a:lnTo>
                  <a:lnTo>
                    <a:pt x="7339" y="44483"/>
                  </a:lnTo>
                  <a:lnTo>
                    <a:pt x="9827" y="48650"/>
                  </a:lnTo>
                  <a:lnTo>
                    <a:pt x="11816" y="57060"/>
                  </a:lnTo>
                  <a:lnTo>
                    <a:pt x="11817" y="53691"/>
                  </a:lnTo>
                  <a:lnTo>
                    <a:pt x="12522" y="52699"/>
                  </a:lnTo>
                  <a:lnTo>
                    <a:pt x="13699" y="52037"/>
                  </a:lnTo>
                  <a:lnTo>
                    <a:pt x="15188" y="51596"/>
                  </a:lnTo>
                  <a:lnTo>
                    <a:pt x="15475" y="49890"/>
                  </a:lnTo>
                  <a:lnTo>
                    <a:pt x="12438" y="36485"/>
                  </a:lnTo>
                  <a:lnTo>
                    <a:pt x="13974" y="31925"/>
                  </a:lnTo>
                  <a:lnTo>
                    <a:pt x="16304" y="27546"/>
                  </a:lnTo>
                  <a:lnTo>
                    <a:pt x="17922" y="16862"/>
                  </a:lnTo>
                  <a:lnTo>
                    <a:pt x="18094" y="10501"/>
                  </a:lnTo>
                  <a:lnTo>
                    <a:pt x="18824" y="9088"/>
                  </a:lnTo>
                  <a:lnTo>
                    <a:pt x="20016" y="8146"/>
                  </a:lnTo>
                  <a:lnTo>
                    <a:pt x="21516" y="7519"/>
                  </a:lnTo>
                  <a:lnTo>
                    <a:pt x="22516" y="6395"/>
                  </a:lnTo>
                  <a:lnTo>
                    <a:pt x="23628" y="3264"/>
                  </a:lnTo>
                  <a:lnTo>
                    <a:pt x="24630" y="2147"/>
                  </a:lnTo>
                  <a:lnTo>
                    <a:pt x="30583" y="0"/>
                  </a:lnTo>
                  <a:lnTo>
                    <a:pt x="34153" y="3310"/>
                  </a:lnTo>
                  <a:lnTo>
                    <a:pt x="35855" y="6832"/>
                  </a:lnTo>
                  <a:lnTo>
                    <a:pt x="36309" y="8759"/>
                  </a:lnTo>
                  <a:lnTo>
                    <a:pt x="42123" y="19013"/>
                  </a:lnTo>
                  <a:lnTo>
                    <a:pt x="42604" y="21113"/>
                  </a:lnTo>
                  <a:lnTo>
                    <a:pt x="43631" y="22513"/>
                  </a:lnTo>
                  <a:lnTo>
                    <a:pt x="45020" y="23446"/>
                  </a:lnTo>
                  <a:lnTo>
                    <a:pt x="46652" y="24069"/>
                  </a:lnTo>
                  <a:lnTo>
                    <a:pt x="47741" y="25894"/>
                  </a:lnTo>
                  <a:lnTo>
                    <a:pt x="49977" y="34501"/>
                  </a:lnTo>
                  <a:lnTo>
                    <a:pt x="56697" y="44087"/>
                  </a:lnTo>
                  <a:lnTo>
                    <a:pt x="59986" y="48474"/>
                  </a:lnTo>
                  <a:lnTo>
                    <a:pt x="61838" y="54910"/>
                  </a:lnTo>
                  <a:lnTo>
                    <a:pt x="62617" y="69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031"/>
            <p:cNvSpPr/>
            <p:nvPr>
              <p:custDataLst>
                <p:tags r:id="rId96"/>
              </p:custDataLst>
            </p:nvPr>
          </p:nvSpPr>
          <p:spPr>
            <a:xfrm>
              <a:off x="3676912" y="1574810"/>
              <a:ext cx="82286" cy="246377"/>
            </a:xfrm>
            <a:custGeom>
              <a:avLst/>
              <a:gdLst/>
              <a:ahLst/>
              <a:cxnLst/>
              <a:rect l="0" t="0" r="0" b="0"/>
              <a:pathLst>
                <a:path w="82286" h="246377">
                  <a:moveTo>
                    <a:pt x="6088" y="63490"/>
                  </a:moveTo>
                  <a:lnTo>
                    <a:pt x="6088" y="63490"/>
                  </a:lnTo>
                  <a:lnTo>
                    <a:pt x="621" y="68957"/>
                  </a:lnTo>
                  <a:lnTo>
                    <a:pt x="0" y="72950"/>
                  </a:lnTo>
                  <a:lnTo>
                    <a:pt x="1736" y="76631"/>
                  </a:lnTo>
                  <a:lnTo>
                    <a:pt x="3187" y="78601"/>
                  </a:lnTo>
                  <a:lnTo>
                    <a:pt x="5228" y="88115"/>
                  </a:lnTo>
                  <a:lnTo>
                    <a:pt x="7936" y="114735"/>
                  </a:lnTo>
                  <a:lnTo>
                    <a:pt x="11104" y="127122"/>
                  </a:lnTo>
                  <a:lnTo>
                    <a:pt x="13924" y="139729"/>
                  </a:lnTo>
                  <a:lnTo>
                    <a:pt x="16626" y="148880"/>
                  </a:lnTo>
                  <a:lnTo>
                    <a:pt x="23096" y="192433"/>
                  </a:lnTo>
                  <a:lnTo>
                    <a:pt x="25133" y="239100"/>
                  </a:lnTo>
                  <a:lnTo>
                    <a:pt x="25137" y="246376"/>
                  </a:lnTo>
                  <a:lnTo>
                    <a:pt x="25138" y="238148"/>
                  </a:lnTo>
                  <a:lnTo>
                    <a:pt x="19671" y="214174"/>
                  </a:lnTo>
                  <a:lnTo>
                    <a:pt x="17023" y="185795"/>
                  </a:lnTo>
                  <a:lnTo>
                    <a:pt x="13796" y="168168"/>
                  </a:lnTo>
                  <a:lnTo>
                    <a:pt x="12517" y="120820"/>
                  </a:lnTo>
                  <a:lnTo>
                    <a:pt x="14330" y="88914"/>
                  </a:lnTo>
                  <a:lnTo>
                    <a:pt x="20553" y="44606"/>
                  </a:lnTo>
                  <a:lnTo>
                    <a:pt x="23780" y="31789"/>
                  </a:lnTo>
                  <a:lnTo>
                    <a:pt x="25240" y="24001"/>
                  </a:lnTo>
                  <a:lnTo>
                    <a:pt x="36871" y="1277"/>
                  </a:lnTo>
                  <a:lnTo>
                    <a:pt x="39289" y="562"/>
                  </a:lnTo>
                  <a:lnTo>
                    <a:pt x="59030" y="0"/>
                  </a:lnTo>
                  <a:lnTo>
                    <a:pt x="63249" y="1876"/>
                  </a:lnTo>
                  <a:lnTo>
                    <a:pt x="65362" y="3364"/>
                  </a:lnTo>
                  <a:lnTo>
                    <a:pt x="67709" y="6899"/>
                  </a:lnTo>
                  <a:lnTo>
                    <a:pt x="69459" y="10822"/>
                  </a:lnTo>
                  <a:lnTo>
                    <a:pt x="79640" y="27659"/>
                  </a:lnTo>
                  <a:lnTo>
                    <a:pt x="81503" y="36097"/>
                  </a:lnTo>
                  <a:lnTo>
                    <a:pt x="82285" y="75303"/>
                  </a:lnTo>
                  <a:lnTo>
                    <a:pt x="80405" y="81205"/>
                  </a:lnTo>
                  <a:lnTo>
                    <a:pt x="71456" y="92947"/>
                  </a:lnTo>
                  <a:lnTo>
                    <a:pt x="65281" y="98716"/>
                  </a:lnTo>
                  <a:lnTo>
                    <a:pt x="56873" y="102904"/>
                  </a:lnTo>
                  <a:lnTo>
                    <a:pt x="54761" y="104582"/>
                  </a:lnTo>
                  <a:lnTo>
                    <a:pt x="48652" y="106448"/>
                  </a:lnTo>
                  <a:lnTo>
                    <a:pt x="31729" y="107852"/>
                  </a:lnTo>
                  <a:lnTo>
                    <a:pt x="26186" y="106019"/>
                  </a:lnTo>
                  <a:lnTo>
                    <a:pt x="21370" y="103559"/>
                  </a:lnTo>
                  <a:lnTo>
                    <a:pt x="14693" y="101468"/>
                  </a:lnTo>
                  <a:lnTo>
                    <a:pt x="3989" y="92828"/>
                  </a:lnTo>
                  <a:lnTo>
                    <a:pt x="1627" y="88759"/>
                  </a:lnTo>
                  <a:lnTo>
                    <a:pt x="997" y="86686"/>
                  </a:lnTo>
                  <a:lnTo>
                    <a:pt x="1283" y="85304"/>
                  </a:lnTo>
                  <a:lnTo>
                    <a:pt x="2179" y="84383"/>
                  </a:lnTo>
                  <a:lnTo>
                    <a:pt x="6088" y="82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032"/>
            <p:cNvSpPr/>
            <p:nvPr>
              <p:custDataLst>
                <p:tags r:id="rId97"/>
              </p:custDataLst>
            </p:nvPr>
          </p:nvSpPr>
          <p:spPr>
            <a:xfrm>
              <a:off x="4263613" y="1143000"/>
              <a:ext cx="79700" cy="81558"/>
            </a:xfrm>
            <a:custGeom>
              <a:avLst/>
              <a:gdLst/>
              <a:ahLst/>
              <a:cxnLst/>
              <a:rect l="0" t="0" r="0" b="0"/>
              <a:pathLst>
                <a:path w="79700" h="81558">
                  <a:moveTo>
                    <a:pt x="60737" y="0"/>
                  </a:moveTo>
                  <a:lnTo>
                    <a:pt x="60737" y="0"/>
                  </a:lnTo>
                  <a:lnTo>
                    <a:pt x="33194" y="0"/>
                  </a:lnTo>
                  <a:lnTo>
                    <a:pt x="28975" y="1882"/>
                  </a:lnTo>
                  <a:lnTo>
                    <a:pt x="17815" y="10540"/>
                  </a:lnTo>
                  <a:lnTo>
                    <a:pt x="11879" y="12765"/>
                  </a:lnTo>
                  <a:lnTo>
                    <a:pt x="7743" y="15786"/>
                  </a:lnTo>
                  <a:lnTo>
                    <a:pt x="5434" y="19481"/>
                  </a:lnTo>
                  <a:lnTo>
                    <a:pt x="0" y="40364"/>
                  </a:lnTo>
                  <a:lnTo>
                    <a:pt x="4172" y="61332"/>
                  </a:lnTo>
                  <a:lnTo>
                    <a:pt x="12409" y="71960"/>
                  </a:lnTo>
                  <a:lnTo>
                    <a:pt x="16445" y="74316"/>
                  </a:lnTo>
                  <a:lnTo>
                    <a:pt x="18509" y="74944"/>
                  </a:lnTo>
                  <a:lnTo>
                    <a:pt x="19885" y="76068"/>
                  </a:lnTo>
                  <a:lnTo>
                    <a:pt x="21414" y="79199"/>
                  </a:lnTo>
                  <a:lnTo>
                    <a:pt x="23233" y="80316"/>
                  </a:lnTo>
                  <a:lnTo>
                    <a:pt x="29016" y="81557"/>
                  </a:lnTo>
                  <a:lnTo>
                    <a:pt x="34410" y="80227"/>
                  </a:lnTo>
                  <a:lnTo>
                    <a:pt x="39158" y="77990"/>
                  </a:lnTo>
                  <a:lnTo>
                    <a:pt x="53470" y="73065"/>
                  </a:lnTo>
                  <a:lnTo>
                    <a:pt x="66688" y="63366"/>
                  </a:lnTo>
                  <a:lnTo>
                    <a:pt x="68938" y="61294"/>
                  </a:lnTo>
                  <a:lnTo>
                    <a:pt x="71437" y="55229"/>
                  </a:lnTo>
                  <a:lnTo>
                    <a:pt x="73254" y="48535"/>
                  </a:lnTo>
                  <a:lnTo>
                    <a:pt x="78287" y="38489"/>
                  </a:lnTo>
                  <a:lnTo>
                    <a:pt x="79699" y="19935"/>
                  </a:lnTo>
                  <a:lnTo>
                    <a:pt x="79022" y="17523"/>
                  </a:lnTo>
                  <a:lnTo>
                    <a:pt x="77866" y="15916"/>
                  </a:lnTo>
                  <a:lnTo>
                    <a:pt x="68245" y="8759"/>
                  </a:lnTo>
                  <a:lnTo>
                    <a:pt x="58414" y="6358"/>
                  </a:lnTo>
                  <a:lnTo>
                    <a:pt x="53119" y="3296"/>
                  </a:lnTo>
                  <a:lnTo>
                    <a:pt x="50014" y="2903"/>
                  </a:lnTo>
                  <a:lnTo>
                    <a:pt x="22839" y="6938"/>
                  </a:lnTo>
                  <a:lnTo>
                    <a:pt x="993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033"/>
            <p:cNvSpPr/>
            <p:nvPr>
              <p:custDataLst>
                <p:tags r:id="rId98"/>
              </p:custDataLst>
            </p:nvPr>
          </p:nvSpPr>
          <p:spPr>
            <a:xfrm>
              <a:off x="4160140" y="1130300"/>
              <a:ext cx="43476" cy="76091"/>
            </a:xfrm>
            <a:custGeom>
              <a:avLst/>
              <a:gdLst/>
              <a:ahLst/>
              <a:cxnLst/>
              <a:rect l="0" t="0" r="0" b="0"/>
              <a:pathLst>
                <a:path w="43476" h="76091">
                  <a:moveTo>
                    <a:pt x="30860" y="0"/>
                  </a:moveTo>
                  <a:lnTo>
                    <a:pt x="30860" y="0"/>
                  </a:lnTo>
                  <a:lnTo>
                    <a:pt x="25393" y="0"/>
                  </a:lnTo>
                  <a:lnTo>
                    <a:pt x="25098" y="705"/>
                  </a:lnTo>
                  <a:lnTo>
                    <a:pt x="24771" y="3371"/>
                  </a:lnTo>
                  <a:lnTo>
                    <a:pt x="23979" y="4364"/>
                  </a:lnTo>
                  <a:lnTo>
                    <a:pt x="15695" y="9459"/>
                  </a:lnTo>
                  <a:lnTo>
                    <a:pt x="13537" y="13141"/>
                  </a:lnTo>
                  <a:lnTo>
                    <a:pt x="11872" y="17129"/>
                  </a:lnTo>
                  <a:lnTo>
                    <a:pt x="7673" y="23341"/>
                  </a:lnTo>
                  <a:lnTo>
                    <a:pt x="6116" y="29651"/>
                  </a:lnTo>
                  <a:lnTo>
                    <a:pt x="5546" y="40219"/>
                  </a:lnTo>
                  <a:lnTo>
                    <a:pt x="3616" y="44451"/>
                  </a:lnTo>
                  <a:lnTo>
                    <a:pt x="1113" y="48684"/>
                  </a:lnTo>
                  <a:lnTo>
                    <a:pt x="0" y="52917"/>
                  </a:lnTo>
                  <a:lnTo>
                    <a:pt x="409" y="55033"/>
                  </a:lnTo>
                  <a:lnTo>
                    <a:pt x="4253" y="63500"/>
                  </a:lnTo>
                  <a:lnTo>
                    <a:pt x="5222" y="71967"/>
                  </a:lnTo>
                  <a:lnTo>
                    <a:pt x="6006" y="73378"/>
                  </a:lnTo>
                  <a:lnTo>
                    <a:pt x="7235" y="74318"/>
                  </a:lnTo>
                  <a:lnTo>
                    <a:pt x="10482" y="75364"/>
                  </a:lnTo>
                  <a:lnTo>
                    <a:pt x="20380" y="76090"/>
                  </a:lnTo>
                  <a:lnTo>
                    <a:pt x="21757" y="75421"/>
                  </a:lnTo>
                  <a:lnTo>
                    <a:pt x="22674" y="74269"/>
                  </a:lnTo>
                  <a:lnTo>
                    <a:pt x="23286" y="72796"/>
                  </a:lnTo>
                  <a:lnTo>
                    <a:pt x="24400" y="71814"/>
                  </a:lnTo>
                  <a:lnTo>
                    <a:pt x="27518" y="70723"/>
                  </a:lnTo>
                  <a:lnTo>
                    <a:pt x="28632" y="69726"/>
                  </a:lnTo>
                  <a:lnTo>
                    <a:pt x="35756" y="57019"/>
                  </a:lnTo>
                  <a:lnTo>
                    <a:pt x="43475" y="23360"/>
                  </a:lnTo>
                  <a:lnTo>
                    <a:pt x="41641" y="19084"/>
                  </a:lnTo>
                  <a:lnTo>
                    <a:pt x="33019" y="7880"/>
                  </a:lnTo>
                  <a:lnTo>
                    <a:pt x="31819" y="3972"/>
                  </a:lnTo>
                  <a:lnTo>
                    <a:pt x="30794" y="2648"/>
                  </a:lnTo>
                  <a:lnTo>
                    <a:pt x="245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034"/>
            <p:cNvSpPr/>
            <p:nvPr>
              <p:custDataLst>
                <p:tags r:id="rId99"/>
              </p:custDataLst>
            </p:nvPr>
          </p:nvSpPr>
          <p:spPr>
            <a:xfrm>
              <a:off x="3562546" y="895437"/>
              <a:ext cx="152205" cy="311064"/>
            </a:xfrm>
            <a:custGeom>
              <a:avLst/>
              <a:gdLst/>
              <a:ahLst/>
              <a:cxnLst/>
              <a:rect l="0" t="0" r="0" b="0"/>
              <a:pathLst>
                <a:path w="152205" h="311064">
                  <a:moveTo>
                    <a:pt x="50604" y="31663"/>
                  </a:moveTo>
                  <a:lnTo>
                    <a:pt x="50604" y="31663"/>
                  </a:lnTo>
                  <a:lnTo>
                    <a:pt x="50604" y="3261"/>
                  </a:lnTo>
                  <a:lnTo>
                    <a:pt x="49898" y="2145"/>
                  </a:lnTo>
                  <a:lnTo>
                    <a:pt x="48722" y="1401"/>
                  </a:lnTo>
                  <a:lnTo>
                    <a:pt x="44137" y="109"/>
                  </a:lnTo>
                  <a:lnTo>
                    <a:pt x="41144" y="0"/>
                  </a:lnTo>
                  <a:lnTo>
                    <a:pt x="40064" y="677"/>
                  </a:lnTo>
                  <a:lnTo>
                    <a:pt x="39344" y="1833"/>
                  </a:lnTo>
                  <a:lnTo>
                    <a:pt x="38864" y="3310"/>
                  </a:lnTo>
                  <a:lnTo>
                    <a:pt x="16712" y="45737"/>
                  </a:lnTo>
                  <a:lnTo>
                    <a:pt x="8032" y="76294"/>
                  </a:lnTo>
                  <a:lnTo>
                    <a:pt x="1293" y="121136"/>
                  </a:lnTo>
                  <a:lnTo>
                    <a:pt x="0" y="162972"/>
                  </a:lnTo>
                  <a:lnTo>
                    <a:pt x="3201" y="205240"/>
                  </a:lnTo>
                  <a:lnTo>
                    <a:pt x="9265" y="247192"/>
                  </a:lnTo>
                  <a:lnTo>
                    <a:pt x="18286" y="266503"/>
                  </a:lnTo>
                  <a:lnTo>
                    <a:pt x="33267" y="282259"/>
                  </a:lnTo>
                  <a:lnTo>
                    <a:pt x="64337" y="303366"/>
                  </a:lnTo>
                  <a:lnTo>
                    <a:pt x="86031" y="308782"/>
                  </a:lnTo>
                  <a:lnTo>
                    <a:pt x="127009" y="310763"/>
                  </a:lnTo>
                  <a:lnTo>
                    <a:pt x="152204" y="311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035"/>
            <p:cNvSpPr/>
            <p:nvPr>
              <p:custDataLst>
                <p:tags r:id="rId100"/>
              </p:custDataLst>
            </p:nvPr>
          </p:nvSpPr>
          <p:spPr>
            <a:xfrm>
              <a:off x="4006850" y="812800"/>
              <a:ext cx="68951" cy="273051"/>
            </a:xfrm>
            <a:custGeom>
              <a:avLst/>
              <a:gdLst/>
              <a:ahLst/>
              <a:cxnLst/>
              <a:rect l="0" t="0" r="0" b="0"/>
              <a:pathLst>
                <a:path w="68951" h="273051">
                  <a:moveTo>
                    <a:pt x="38100" y="0"/>
                  </a:moveTo>
                  <a:lnTo>
                    <a:pt x="38100" y="0"/>
                  </a:lnTo>
                  <a:lnTo>
                    <a:pt x="41758" y="0"/>
                  </a:lnTo>
                  <a:lnTo>
                    <a:pt x="38721" y="0"/>
                  </a:lnTo>
                  <a:lnTo>
                    <a:pt x="42587" y="5070"/>
                  </a:lnTo>
                  <a:lnTo>
                    <a:pt x="59555" y="52351"/>
                  </a:lnTo>
                  <a:lnTo>
                    <a:pt x="68372" y="99779"/>
                  </a:lnTo>
                  <a:lnTo>
                    <a:pt x="68950" y="131960"/>
                  </a:lnTo>
                  <a:lnTo>
                    <a:pt x="61999" y="175837"/>
                  </a:lnTo>
                  <a:lnTo>
                    <a:pt x="42144" y="221716"/>
                  </a:lnTo>
                  <a:lnTo>
                    <a:pt x="21911" y="253898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036"/>
            <p:cNvSpPr/>
            <p:nvPr>
              <p:custDataLst>
                <p:tags r:id="rId101"/>
              </p:custDataLst>
            </p:nvPr>
          </p:nvSpPr>
          <p:spPr>
            <a:xfrm>
              <a:off x="3854450" y="743943"/>
              <a:ext cx="82551" cy="87908"/>
            </a:xfrm>
            <a:custGeom>
              <a:avLst/>
              <a:gdLst/>
              <a:ahLst/>
              <a:cxnLst/>
              <a:rect l="0" t="0" r="0" b="0"/>
              <a:pathLst>
                <a:path w="82551" h="87908">
                  <a:moveTo>
                    <a:pt x="0" y="11707"/>
                  </a:moveTo>
                  <a:lnTo>
                    <a:pt x="0" y="11707"/>
                  </a:lnTo>
                  <a:lnTo>
                    <a:pt x="0" y="52002"/>
                  </a:lnTo>
                  <a:lnTo>
                    <a:pt x="705" y="53387"/>
                  </a:lnTo>
                  <a:lnTo>
                    <a:pt x="1881" y="54310"/>
                  </a:lnTo>
                  <a:lnTo>
                    <a:pt x="3371" y="54926"/>
                  </a:lnTo>
                  <a:lnTo>
                    <a:pt x="4364" y="56042"/>
                  </a:lnTo>
                  <a:lnTo>
                    <a:pt x="6343" y="62481"/>
                  </a:lnTo>
                  <a:lnTo>
                    <a:pt x="6350" y="29497"/>
                  </a:lnTo>
                  <a:lnTo>
                    <a:pt x="8232" y="24788"/>
                  </a:lnTo>
                  <a:lnTo>
                    <a:pt x="10714" y="20343"/>
                  </a:lnTo>
                  <a:lnTo>
                    <a:pt x="12308" y="11740"/>
                  </a:lnTo>
                  <a:lnTo>
                    <a:pt x="12438" y="9613"/>
                  </a:lnTo>
                  <a:lnTo>
                    <a:pt x="13231" y="8194"/>
                  </a:lnTo>
                  <a:lnTo>
                    <a:pt x="14465" y="7248"/>
                  </a:lnTo>
                  <a:lnTo>
                    <a:pt x="17718" y="5492"/>
                  </a:lnTo>
                  <a:lnTo>
                    <a:pt x="24249" y="0"/>
                  </a:lnTo>
                  <a:lnTo>
                    <a:pt x="25338" y="375"/>
                  </a:lnTo>
                  <a:lnTo>
                    <a:pt x="30242" y="3567"/>
                  </a:lnTo>
                  <a:lnTo>
                    <a:pt x="36164" y="5532"/>
                  </a:lnTo>
                  <a:lnTo>
                    <a:pt x="46590" y="14125"/>
                  </a:lnTo>
                  <a:lnTo>
                    <a:pt x="48929" y="18191"/>
                  </a:lnTo>
                  <a:lnTo>
                    <a:pt x="50674" y="22350"/>
                  </a:lnTo>
                  <a:lnTo>
                    <a:pt x="67079" y="51467"/>
                  </a:lnTo>
                  <a:lnTo>
                    <a:pt x="69735" y="59628"/>
                  </a:lnTo>
                  <a:lnTo>
                    <a:pt x="74714" y="68706"/>
                  </a:lnTo>
                  <a:lnTo>
                    <a:pt x="82550" y="87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037"/>
            <p:cNvSpPr/>
            <p:nvPr>
              <p:custDataLst>
                <p:tags r:id="rId102"/>
              </p:custDataLst>
            </p:nvPr>
          </p:nvSpPr>
          <p:spPr>
            <a:xfrm>
              <a:off x="3746522" y="889972"/>
              <a:ext cx="88584" cy="265355"/>
            </a:xfrm>
            <a:custGeom>
              <a:avLst/>
              <a:gdLst/>
              <a:ahLst/>
              <a:cxnLst/>
              <a:rect l="0" t="0" r="0" b="0"/>
              <a:pathLst>
                <a:path w="88584" h="265355">
                  <a:moveTo>
                    <a:pt x="6328" y="106978"/>
                  </a:moveTo>
                  <a:lnTo>
                    <a:pt x="6328" y="106978"/>
                  </a:lnTo>
                  <a:lnTo>
                    <a:pt x="6328" y="116437"/>
                  </a:lnTo>
                  <a:lnTo>
                    <a:pt x="4446" y="120119"/>
                  </a:lnTo>
                  <a:lnTo>
                    <a:pt x="1964" y="124107"/>
                  </a:lnTo>
                  <a:lnTo>
                    <a:pt x="370" y="132417"/>
                  </a:lnTo>
                  <a:lnTo>
                    <a:pt x="0" y="147197"/>
                  </a:lnTo>
                  <a:lnTo>
                    <a:pt x="6154" y="179607"/>
                  </a:lnTo>
                  <a:lnTo>
                    <a:pt x="6982" y="191841"/>
                  </a:lnTo>
                  <a:lnTo>
                    <a:pt x="12282" y="216263"/>
                  </a:lnTo>
                  <a:lnTo>
                    <a:pt x="12671" y="248446"/>
                  </a:lnTo>
                  <a:lnTo>
                    <a:pt x="14557" y="252873"/>
                  </a:lnTo>
                  <a:lnTo>
                    <a:pt x="17041" y="257192"/>
                  </a:lnTo>
                  <a:lnTo>
                    <a:pt x="18950" y="265354"/>
                  </a:lnTo>
                  <a:lnTo>
                    <a:pt x="19021" y="251389"/>
                  </a:lnTo>
                  <a:lnTo>
                    <a:pt x="12852" y="205574"/>
                  </a:lnTo>
                  <a:lnTo>
                    <a:pt x="11987" y="160151"/>
                  </a:lnTo>
                  <a:lnTo>
                    <a:pt x="6917" y="115522"/>
                  </a:lnTo>
                  <a:lnTo>
                    <a:pt x="6350" y="68081"/>
                  </a:lnTo>
                  <a:lnTo>
                    <a:pt x="6330" y="39546"/>
                  </a:lnTo>
                  <a:lnTo>
                    <a:pt x="7035" y="36623"/>
                  </a:lnTo>
                  <a:lnTo>
                    <a:pt x="8210" y="34675"/>
                  </a:lnTo>
                  <a:lnTo>
                    <a:pt x="9699" y="33376"/>
                  </a:lnTo>
                  <a:lnTo>
                    <a:pt x="11354" y="28170"/>
                  </a:lnTo>
                  <a:lnTo>
                    <a:pt x="12416" y="16700"/>
                  </a:lnTo>
                  <a:lnTo>
                    <a:pt x="13209" y="15043"/>
                  </a:lnTo>
                  <a:lnTo>
                    <a:pt x="14443" y="13938"/>
                  </a:lnTo>
                  <a:lnTo>
                    <a:pt x="15972" y="13201"/>
                  </a:lnTo>
                  <a:lnTo>
                    <a:pt x="16990" y="12005"/>
                  </a:lnTo>
                  <a:lnTo>
                    <a:pt x="18123" y="8793"/>
                  </a:lnTo>
                  <a:lnTo>
                    <a:pt x="19130" y="7655"/>
                  </a:lnTo>
                  <a:lnTo>
                    <a:pt x="31858" y="485"/>
                  </a:lnTo>
                  <a:lnTo>
                    <a:pt x="33931" y="0"/>
                  </a:lnTo>
                  <a:lnTo>
                    <a:pt x="36019" y="381"/>
                  </a:lnTo>
                  <a:lnTo>
                    <a:pt x="44439" y="4182"/>
                  </a:lnTo>
                  <a:lnTo>
                    <a:pt x="46552" y="4581"/>
                  </a:lnTo>
                  <a:lnTo>
                    <a:pt x="52896" y="8513"/>
                  </a:lnTo>
                  <a:lnTo>
                    <a:pt x="78295" y="32902"/>
                  </a:lnTo>
                  <a:lnTo>
                    <a:pt x="80646" y="37132"/>
                  </a:lnTo>
                  <a:lnTo>
                    <a:pt x="88216" y="60529"/>
                  </a:lnTo>
                  <a:lnTo>
                    <a:pt x="88583" y="67754"/>
                  </a:lnTo>
                  <a:lnTo>
                    <a:pt x="86866" y="73788"/>
                  </a:lnTo>
                  <a:lnTo>
                    <a:pt x="84456" y="79527"/>
                  </a:lnTo>
                  <a:lnTo>
                    <a:pt x="82394" y="89986"/>
                  </a:lnTo>
                  <a:lnTo>
                    <a:pt x="77628" y="97867"/>
                  </a:lnTo>
                  <a:lnTo>
                    <a:pt x="67623" y="109010"/>
                  </a:lnTo>
                  <a:lnTo>
                    <a:pt x="63438" y="111409"/>
                  </a:lnTo>
                  <a:lnTo>
                    <a:pt x="52889" y="113781"/>
                  </a:lnTo>
                  <a:lnTo>
                    <a:pt x="48659" y="116587"/>
                  </a:lnTo>
                  <a:lnTo>
                    <a:pt x="45838" y="116912"/>
                  </a:lnTo>
                  <a:lnTo>
                    <a:pt x="35830" y="115409"/>
                  </a:lnTo>
                  <a:lnTo>
                    <a:pt x="20152" y="118976"/>
                  </a:lnTo>
                  <a:lnTo>
                    <a:pt x="17660" y="118505"/>
                  </a:lnTo>
                  <a:lnTo>
                    <a:pt x="16000" y="117485"/>
                  </a:lnTo>
                  <a:lnTo>
                    <a:pt x="14893" y="116099"/>
                  </a:lnTo>
                  <a:lnTo>
                    <a:pt x="11780" y="114560"/>
                  </a:lnTo>
                  <a:lnTo>
                    <a:pt x="9963" y="114149"/>
                  </a:lnTo>
                  <a:lnTo>
                    <a:pt x="8751" y="113170"/>
                  </a:lnTo>
                  <a:lnTo>
                    <a:pt x="7405" y="110200"/>
                  </a:lnTo>
                  <a:lnTo>
                    <a:pt x="6328" y="100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038"/>
            <p:cNvSpPr/>
            <p:nvPr>
              <p:custDataLst>
                <p:tags r:id="rId103"/>
              </p:custDataLst>
            </p:nvPr>
          </p:nvSpPr>
          <p:spPr>
            <a:xfrm>
              <a:off x="3247562" y="755650"/>
              <a:ext cx="371939" cy="1485875"/>
            </a:xfrm>
            <a:custGeom>
              <a:avLst/>
              <a:gdLst/>
              <a:ahLst/>
              <a:cxnLst/>
              <a:rect l="0" t="0" r="0" b="0"/>
              <a:pathLst>
                <a:path w="371939" h="1485875">
                  <a:moveTo>
                    <a:pt x="346538" y="12700"/>
                  </a:moveTo>
                  <a:lnTo>
                    <a:pt x="346538" y="12700"/>
                  </a:lnTo>
                  <a:lnTo>
                    <a:pt x="352005" y="12700"/>
                  </a:lnTo>
                  <a:lnTo>
                    <a:pt x="349255" y="9329"/>
                  </a:lnTo>
                  <a:lnTo>
                    <a:pt x="343972" y="3862"/>
                  </a:lnTo>
                  <a:lnTo>
                    <a:pt x="339988" y="1716"/>
                  </a:lnTo>
                  <a:lnTo>
                    <a:pt x="331897" y="508"/>
                  </a:lnTo>
                  <a:lnTo>
                    <a:pt x="289061" y="6"/>
                  </a:lnTo>
                  <a:lnTo>
                    <a:pt x="245809" y="0"/>
                  </a:lnTo>
                  <a:lnTo>
                    <a:pt x="205033" y="1881"/>
                  </a:lnTo>
                  <a:lnTo>
                    <a:pt x="160906" y="12865"/>
                  </a:lnTo>
                  <a:lnTo>
                    <a:pt x="116484" y="25415"/>
                  </a:lnTo>
                  <a:lnTo>
                    <a:pt x="72892" y="40218"/>
                  </a:lnTo>
                  <a:lnTo>
                    <a:pt x="28395" y="67559"/>
                  </a:lnTo>
                  <a:lnTo>
                    <a:pt x="23674" y="74737"/>
                  </a:lnTo>
                  <a:lnTo>
                    <a:pt x="11803" y="99881"/>
                  </a:lnTo>
                  <a:lnTo>
                    <a:pt x="10019" y="143131"/>
                  </a:lnTo>
                  <a:lnTo>
                    <a:pt x="17828" y="185608"/>
                  </a:lnTo>
                  <a:lnTo>
                    <a:pt x="31242" y="232056"/>
                  </a:lnTo>
                  <a:lnTo>
                    <a:pt x="36724" y="273226"/>
                  </a:lnTo>
                  <a:lnTo>
                    <a:pt x="46853" y="319771"/>
                  </a:lnTo>
                  <a:lnTo>
                    <a:pt x="57617" y="358975"/>
                  </a:lnTo>
                  <a:lnTo>
                    <a:pt x="63532" y="403696"/>
                  </a:lnTo>
                  <a:lnTo>
                    <a:pt x="66070" y="439230"/>
                  </a:lnTo>
                  <a:lnTo>
                    <a:pt x="70192" y="479941"/>
                  </a:lnTo>
                  <a:lnTo>
                    <a:pt x="72512" y="519912"/>
                  </a:lnTo>
                  <a:lnTo>
                    <a:pt x="69828" y="558566"/>
                  </a:lnTo>
                  <a:lnTo>
                    <a:pt x="71306" y="603573"/>
                  </a:lnTo>
                  <a:lnTo>
                    <a:pt x="69470" y="649285"/>
                  </a:lnTo>
                  <a:lnTo>
                    <a:pt x="64458" y="694109"/>
                  </a:lnTo>
                  <a:lnTo>
                    <a:pt x="58504" y="738670"/>
                  </a:lnTo>
                  <a:lnTo>
                    <a:pt x="54364" y="770211"/>
                  </a:lnTo>
                  <a:lnTo>
                    <a:pt x="50877" y="803044"/>
                  </a:lnTo>
                  <a:lnTo>
                    <a:pt x="49327" y="836451"/>
                  </a:lnTo>
                  <a:lnTo>
                    <a:pt x="45084" y="883621"/>
                  </a:lnTo>
                  <a:lnTo>
                    <a:pt x="41343" y="915772"/>
                  </a:lnTo>
                  <a:lnTo>
                    <a:pt x="37329" y="948171"/>
                  </a:lnTo>
                  <a:lnTo>
                    <a:pt x="31103" y="994178"/>
                  </a:lnTo>
                  <a:lnTo>
                    <a:pt x="25495" y="1039089"/>
                  </a:lnTo>
                  <a:lnTo>
                    <a:pt x="22814" y="1082970"/>
                  </a:lnTo>
                  <a:lnTo>
                    <a:pt x="18570" y="1123802"/>
                  </a:lnTo>
                  <a:lnTo>
                    <a:pt x="16294" y="1165455"/>
                  </a:lnTo>
                  <a:lnTo>
                    <a:pt x="9561" y="1211850"/>
                  </a:lnTo>
                  <a:lnTo>
                    <a:pt x="4808" y="1258357"/>
                  </a:lnTo>
                  <a:lnTo>
                    <a:pt x="3869" y="1298875"/>
                  </a:lnTo>
                  <a:lnTo>
                    <a:pt x="1802" y="1338237"/>
                  </a:lnTo>
                  <a:lnTo>
                    <a:pt x="0" y="1355361"/>
                  </a:lnTo>
                  <a:lnTo>
                    <a:pt x="3931" y="1396689"/>
                  </a:lnTo>
                  <a:lnTo>
                    <a:pt x="14167" y="1443311"/>
                  </a:lnTo>
                  <a:lnTo>
                    <a:pt x="16400" y="1455485"/>
                  </a:lnTo>
                  <a:lnTo>
                    <a:pt x="21217" y="1463875"/>
                  </a:lnTo>
                  <a:lnTo>
                    <a:pt x="26407" y="1470829"/>
                  </a:lnTo>
                  <a:lnTo>
                    <a:pt x="27868" y="1475203"/>
                  </a:lnTo>
                  <a:lnTo>
                    <a:pt x="28964" y="1476652"/>
                  </a:lnTo>
                  <a:lnTo>
                    <a:pt x="33171" y="1479397"/>
                  </a:lnTo>
                  <a:lnTo>
                    <a:pt x="34403" y="1482540"/>
                  </a:lnTo>
                  <a:lnTo>
                    <a:pt x="35436" y="1483660"/>
                  </a:lnTo>
                  <a:lnTo>
                    <a:pt x="38467" y="1484904"/>
                  </a:lnTo>
                  <a:lnTo>
                    <a:pt x="56580" y="1485874"/>
                  </a:lnTo>
                  <a:lnTo>
                    <a:pt x="100819" y="1472758"/>
                  </a:lnTo>
                  <a:lnTo>
                    <a:pt x="118510" y="1468601"/>
                  </a:lnTo>
                  <a:lnTo>
                    <a:pt x="162995" y="1460096"/>
                  </a:lnTo>
                  <a:lnTo>
                    <a:pt x="204801" y="1449863"/>
                  </a:lnTo>
                  <a:lnTo>
                    <a:pt x="250436" y="1439326"/>
                  </a:lnTo>
                  <a:lnTo>
                    <a:pt x="293466" y="1428749"/>
                  </a:lnTo>
                  <a:lnTo>
                    <a:pt x="340055" y="1419400"/>
                  </a:lnTo>
                  <a:lnTo>
                    <a:pt x="355827" y="1413672"/>
                  </a:lnTo>
                  <a:lnTo>
                    <a:pt x="363131" y="1407702"/>
                  </a:lnTo>
                  <a:lnTo>
                    <a:pt x="371938" y="139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039"/>
            <p:cNvSpPr/>
            <p:nvPr>
              <p:custDataLst>
                <p:tags r:id="rId104"/>
              </p:custDataLst>
            </p:nvPr>
          </p:nvSpPr>
          <p:spPr>
            <a:xfrm>
              <a:off x="3696071" y="2533996"/>
              <a:ext cx="132980" cy="348905"/>
            </a:xfrm>
            <a:custGeom>
              <a:avLst/>
              <a:gdLst/>
              <a:ahLst/>
              <a:cxnLst/>
              <a:rect l="0" t="0" r="0" b="0"/>
              <a:pathLst>
                <a:path w="132980" h="348905">
                  <a:moveTo>
                    <a:pt x="75829" y="18704"/>
                  </a:moveTo>
                  <a:lnTo>
                    <a:pt x="75829" y="18704"/>
                  </a:lnTo>
                  <a:lnTo>
                    <a:pt x="66369" y="9244"/>
                  </a:lnTo>
                  <a:lnTo>
                    <a:pt x="64569" y="5563"/>
                  </a:lnTo>
                  <a:lnTo>
                    <a:pt x="63413" y="821"/>
                  </a:lnTo>
                  <a:lnTo>
                    <a:pt x="62613" y="432"/>
                  </a:lnTo>
                  <a:lnTo>
                    <a:pt x="59842" y="0"/>
                  </a:lnTo>
                  <a:lnTo>
                    <a:pt x="56259" y="1689"/>
                  </a:lnTo>
                  <a:lnTo>
                    <a:pt x="41932" y="14590"/>
                  </a:lnTo>
                  <a:lnTo>
                    <a:pt x="29259" y="36019"/>
                  </a:lnTo>
                  <a:lnTo>
                    <a:pt x="14446" y="76830"/>
                  </a:lnTo>
                  <a:lnTo>
                    <a:pt x="2451" y="120445"/>
                  </a:lnTo>
                  <a:lnTo>
                    <a:pt x="0" y="160818"/>
                  </a:lnTo>
                  <a:lnTo>
                    <a:pt x="1559" y="202893"/>
                  </a:lnTo>
                  <a:lnTo>
                    <a:pt x="10467" y="244487"/>
                  </a:lnTo>
                  <a:lnTo>
                    <a:pt x="20610" y="272148"/>
                  </a:lnTo>
                  <a:lnTo>
                    <a:pt x="48425" y="313751"/>
                  </a:lnTo>
                  <a:lnTo>
                    <a:pt x="70337" y="331011"/>
                  </a:lnTo>
                  <a:lnTo>
                    <a:pt x="101342" y="344266"/>
                  </a:lnTo>
                  <a:lnTo>
                    <a:pt x="132979" y="348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6040"/>
          <p:cNvSpPr/>
          <p:nvPr>
            <p:custDataLst>
              <p:tags r:id="rId1"/>
            </p:custDataLst>
          </p:nvPr>
        </p:nvSpPr>
        <p:spPr>
          <a:xfrm>
            <a:off x="3816350" y="2534032"/>
            <a:ext cx="139668" cy="336033"/>
          </a:xfrm>
          <a:custGeom>
            <a:avLst/>
            <a:gdLst/>
            <a:ahLst/>
            <a:cxnLst/>
            <a:rect l="0" t="0" r="0" b="0"/>
            <a:pathLst>
              <a:path w="139668" h="336033">
                <a:moveTo>
                  <a:pt x="0" y="120268"/>
                </a:moveTo>
                <a:lnTo>
                  <a:pt x="0" y="120268"/>
                </a:lnTo>
                <a:lnTo>
                  <a:pt x="6088" y="120268"/>
                </a:lnTo>
                <a:lnTo>
                  <a:pt x="10662" y="129702"/>
                </a:lnTo>
                <a:lnTo>
                  <a:pt x="25327" y="173955"/>
                </a:lnTo>
                <a:lnTo>
                  <a:pt x="36338" y="215687"/>
                </a:lnTo>
                <a:lnTo>
                  <a:pt x="39459" y="232737"/>
                </a:lnTo>
                <a:lnTo>
                  <a:pt x="42971" y="248607"/>
                </a:lnTo>
                <a:lnTo>
                  <a:pt x="50154" y="293051"/>
                </a:lnTo>
                <a:lnTo>
                  <a:pt x="51314" y="305597"/>
                </a:lnTo>
                <a:lnTo>
                  <a:pt x="55788" y="318396"/>
                </a:lnTo>
                <a:lnTo>
                  <a:pt x="57143" y="336032"/>
                </a:lnTo>
                <a:lnTo>
                  <a:pt x="56444" y="308328"/>
                </a:lnTo>
                <a:lnTo>
                  <a:pt x="51683" y="280700"/>
                </a:lnTo>
                <a:lnTo>
                  <a:pt x="47506" y="237695"/>
                </a:lnTo>
                <a:lnTo>
                  <a:pt x="39826" y="191296"/>
                </a:lnTo>
                <a:lnTo>
                  <a:pt x="38328" y="147940"/>
                </a:lnTo>
                <a:lnTo>
                  <a:pt x="41501" y="108843"/>
                </a:lnTo>
                <a:lnTo>
                  <a:pt x="51450" y="63898"/>
                </a:lnTo>
                <a:lnTo>
                  <a:pt x="78263" y="17839"/>
                </a:lnTo>
                <a:lnTo>
                  <a:pt x="91011" y="3964"/>
                </a:lnTo>
                <a:lnTo>
                  <a:pt x="95248" y="1549"/>
                </a:lnTo>
                <a:lnTo>
                  <a:pt x="103716" y="0"/>
                </a:lnTo>
                <a:lnTo>
                  <a:pt x="107950" y="1669"/>
                </a:lnTo>
                <a:lnTo>
                  <a:pt x="116417" y="8490"/>
                </a:lnTo>
                <a:lnTo>
                  <a:pt x="135467" y="36605"/>
                </a:lnTo>
                <a:lnTo>
                  <a:pt x="138445" y="48599"/>
                </a:lnTo>
                <a:lnTo>
                  <a:pt x="139667" y="92497"/>
                </a:lnTo>
                <a:lnTo>
                  <a:pt x="130239" y="130845"/>
                </a:lnTo>
                <a:lnTo>
                  <a:pt x="124677" y="137433"/>
                </a:lnTo>
                <a:lnTo>
                  <a:pt x="118206" y="143419"/>
                </a:lnTo>
                <a:lnTo>
                  <a:pt x="109891" y="154017"/>
                </a:lnTo>
                <a:lnTo>
                  <a:pt x="99510" y="161234"/>
                </a:lnTo>
                <a:lnTo>
                  <a:pt x="75768" y="169540"/>
                </a:lnTo>
                <a:lnTo>
                  <a:pt x="59181" y="170766"/>
                </a:lnTo>
                <a:lnTo>
                  <a:pt x="52643" y="169052"/>
                </a:lnTo>
                <a:lnTo>
                  <a:pt x="42697" y="162203"/>
                </a:lnTo>
                <a:lnTo>
                  <a:pt x="26663" y="146912"/>
                </a:lnTo>
                <a:lnTo>
                  <a:pt x="26948" y="145792"/>
                </a:lnTo>
                <a:lnTo>
                  <a:pt x="31750" y="1393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Shape-6041"/>
          <p:cNvSpPr/>
          <p:nvPr>
            <p:custDataLst>
              <p:tags r:id="rId2"/>
            </p:custDataLst>
          </p:nvPr>
        </p:nvSpPr>
        <p:spPr>
          <a:xfrm>
            <a:off x="5149850" y="762302"/>
            <a:ext cx="126008" cy="336209"/>
          </a:xfrm>
          <a:custGeom>
            <a:avLst/>
            <a:gdLst/>
            <a:ahLst/>
            <a:cxnLst/>
            <a:rect l="0" t="0" r="0" b="0"/>
            <a:pathLst>
              <a:path w="126008" h="336209">
                <a:moveTo>
                  <a:pt x="0" y="101298"/>
                </a:moveTo>
                <a:lnTo>
                  <a:pt x="0" y="101298"/>
                </a:lnTo>
                <a:lnTo>
                  <a:pt x="0" y="88622"/>
                </a:lnTo>
                <a:lnTo>
                  <a:pt x="6272" y="82326"/>
                </a:lnTo>
                <a:lnTo>
                  <a:pt x="6350" y="129492"/>
                </a:lnTo>
                <a:lnTo>
                  <a:pt x="7055" y="141715"/>
                </a:lnTo>
                <a:lnTo>
                  <a:pt x="17609" y="188877"/>
                </a:lnTo>
                <a:lnTo>
                  <a:pt x="26851" y="236103"/>
                </a:lnTo>
                <a:lnTo>
                  <a:pt x="31105" y="265884"/>
                </a:lnTo>
                <a:lnTo>
                  <a:pt x="32264" y="280435"/>
                </a:lnTo>
                <a:lnTo>
                  <a:pt x="37831" y="311680"/>
                </a:lnTo>
                <a:lnTo>
                  <a:pt x="38100" y="336208"/>
                </a:lnTo>
                <a:lnTo>
                  <a:pt x="37394" y="304045"/>
                </a:lnTo>
                <a:lnTo>
                  <a:pt x="32142" y="260912"/>
                </a:lnTo>
                <a:lnTo>
                  <a:pt x="29902" y="215116"/>
                </a:lnTo>
                <a:lnTo>
                  <a:pt x="25993" y="169543"/>
                </a:lnTo>
                <a:lnTo>
                  <a:pt x="25452" y="122750"/>
                </a:lnTo>
                <a:lnTo>
                  <a:pt x="27284" y="76039"/>
                </a:lnTo>
                <a:lnTo>
                  <a:pt x="33515" y="33498"/>
                </a:lnTo>
                <a:lnTo>
                  <a:pt x="36063" y="27420"/>
                </a:lnTo>
                <a:lnTo>
                  <a:pt x="38202" y="16771"/>
                </a:lnTo>
                <a:lnTo>
                  <a:pt x="43488" y="7599"/>
                </a:lnTo>
                <a:lnTo>
                  <a:pt x="47536" y="3137"/>
                </a:lnTo>
                <a:lnTo>
                  <a:pt x="51231" y="1226"/>
                </a:lnTo>
                <a:lnTo>
                  <a:pt x="59352" y="0"/>
                </a:lnTo>
                <a:lnTo>
                  <a:pt x="69013" y="3158"/>
                </a:lnTo>
                <a:lnTo>
                  <a:pt x="79850" y="10547"/>
                </a:lnTo>
                <a:lnTo>
                  <a:pt x="93082" y="23710"/>
                </a:lnTo>
                <a:lnTo>
                  <a:pt x="116416" y="61997"/>
                </a:lnTo>
                <a:lnTo>
                  <a:pt x="126007" y="95834"/>
                </a:lnTo>
                <a:lnTo>
                  <a:pt x="124677" y="102633"/>
                </a:lnTo>
                <a:lnTo>
                  <a:pt x="119122" y="119908"/>
                </a:lnTo>
                <a:lnTo>
                  <a:pt x="111882" y="128728"/>
                </a:lnTo>
                <a:lnTo>
                  <a:pt x="105934" y="131128"/>
                </a:lnTo>
                <a:lnTo>
                  <a:pt x="99293" y="132900"/>
                </a:lnTo>
                <a:lnTo>
                  <a:pt x="89280" y="137905"/>
                </a:lnTo>
                <a:lnTo>
                  <a:pt x="77137" y="139103"/>
                </a:lnTo>
                <a:lnTo>
                  <a:pt x="49430" y="131547"/>
                </a:lnTo>
                <a:lnTo>
                  <a:pt x="39575" y="126253"/>
                </a:lnTo>
                <a:lnTo>
                  <a:pt x="34522" y="122973"/>
                </a:lnTo>
                <a:lnTo>
                  <a:pt x="25529" y="118985"/>
                </a:lnTo>
                <a:lnTo>
                  <a:pt x="19050" y="1139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1195"/>
          <p:cNvGrpSpPr/>
          <p:nvPr/>
        </p:nvGrpSpPr>
        <p:grpSpPr>
          <a:xfrm>
            <a:off x="4241800" y="2866610"/>
            <a:ext cx="266675" cy="136830"/>
            <a:chOff x="4241800" y="2866610"/>
            <a:chExt cx="266675" cy="136830"/>
          </a:xfrm>
        </p:grpSpPr>
        <p:sp>
          <p:nvSpPr>
            <p:cNvPr id="30" name="SMARTInkShape-6042"/>
            <p:cNvSpPr/>
            <p:nvPr>
              <p:custDataLst>
                <p:tags r:id="rId84"/>
              </p:custDataLst>
            </p:nvPr>
          </p:nvSpPr>
          <p:spPr>
            <a:xfrm>
              <a:off x="4241800" y="2866610"/>
              <a:ext cx="139700" cy="111541"/>
            </a:xfrm>
            <a:custGeom>
              <a:avLst/>
              <a:gdLst/>
              <a:ahLst/>
              <a:cxnLst/>
              <a:rect l="0" t="0" r="0" b="0"/>
              <a:pathLst>
                <a:path w="139700" h="111541">
                  <a:moveTo>
                    <a:pt x="0" y="35340"/>
                  </a:moveTo>
                  <a:lnTo>
                    <a:pt x="0" y="35340"/>
                  </a:lnTo>
                  <a:lnTo>
                    <a:pt x="0" y="29873"/>
                  </a:lnTo>
                  <a:lnTo>
                    <a:pt x="0" y="38472"/>
                  </a:lnTo>
                  <a:lnTo>
                    <a:pt x="1882" y="42142"/>
                  </a:lnTo>
                  <a:lnTo>
                    <a:pt x="4364" y="46124"/>
                  </a:lnTo>
                  <a:lnTo>
                    <a:pt x="5958" y="54430"/>
                  </a:lnTo>
                  <a:lnTo>
                    <a:pt x="6350" y="94607"/>
                  </a:lnTo>
                  <a:lnTo>
                    <a:pt x="4468" y="98840"/>
                  </a:lnTo>
                  <a:lnTo>
                    <a:pt x="1986" y="103073"/>
                  </a:lnTo>
                  <a:lnTo>
                    <a:pt x="7" y="111507"/>
                  </a:lnTo>
                  <a:lnTo>
                    <a:pt x="2" y="108159"/>
                  </a:lnTo>
                  <a:lnTo>
                    <a:pt x="1882" y="104628"/>
                  </a:lnTo>
                  <a:lnTo>
                    <a:pt x="3371" y="102698"/>
                  </a:lnTo>
                  <a:lnTo>
                    <a:pt x="5026" y="96791"/>
                  </a:lnTo>
                  <a:lnTo>
                    <a:pt x="7004" y="71360"/>
                  </a:lnTo>
                  <a:lnTo>
                    <a:pt x="11366" y="59284"/>
                  </a:lnTo>
                  <a:lnTo>
                    <a:pt x="13230" y="40087"/>
                  </a:lnTo>
                  <a:lnTo>
                    <a:pt x="17717" y="31886"/>
                  </a:lnTo>
                  <a:lnTo>
                    <a:pt x="22810" y="24988"/>
                  </a:lnTo>
                  <a:lnTo>
                    <a:pt x="26770" y="16336"/>
                  </a:lnTo>
                  <a:lnTo>
                    <a:pt x="37131" y="4584"/>
                  </a:lnTo>
                  <a:lnTo>
                    <a:pt x="43482" y="3677"/>
                  </a:lnTo>
                  <a:lnTo>
                    <a:pt x="47534" y="6987"/>
                  </a:lnTo>
                  <a:lnTo>
                    <a:pt x="49349" y="10509"/>
                  </a:lnTo>
                  <a:lnTo>
                    <a:pt x="49832" y="12436"/>
                  </a:lnTo>
                  <a:lnTo>
                    <a:pt x="50860" y="13721"/>
                  </a:lnTo>
                  <a:lnTo>
                    <a:pt x="53884" y="15148"/>
                  </a:lnTo>
                  <a:lnTo>
                    <a:pt x="54973" y="16234"/>
                  </a:lnTo>
                  <a:lnTo>
                    <a:pt x="56182" y="19323"/>
                  </a:lnTo>
                  <a:lnTo>
                    <a:pt x="57664" y="27054"/>
                  </a:lnTo>
                  <a:lnTo>
                    <a:pt x="61457" y="33277"/>
                  </a:lnTo>
                  <a:lnTo>
                    <a:pt x="63097" y="41700"/>
                  </a:lnTo>
                  <a:lnTo>
                    <a:pt x="63499" y="60446"/>
                  </a:lnTo>
                  <a:lnTo>
                    <a:pt x="63500" y="57282"/>
                  </a:lnTo>
                  <a:lnTo>
                    <a:pt x="64205" y="56318"/>
                  </a:lnTo>
                  <a:lnTo>
                    <a:pt x="66871" y="55247"/>
                  </a:lnTo>
                  <a:lnTo>
                    <a:pt x="67864" y="54256"/>
                  </a:lnTo>
                  <a:lnTo>
                    <a:pt x="68967" y="51273"/>
                  </a:lnTo>
                  <a:lnTo>
                    <a:pt x="70381" y="43609"/>
                  </a:lnTo>
                  <a:lnTo>
                    <a:pt x="74162" y="37398"/>
                  </a:lnTo>
                  <a:lnTo>
                    <a:pt x="76302" y="31089"/>
                  </a:lnTo>
                  <a:lnTo>
                    <a:pt x="97636" y="7562"/>
                  </a:lnTo>
                  <a:lnTo>
                    <a:pt x="101719" y="5355"/>
                  </a:lnTo>
                  <a:lnTo>
                    <a:pt x="106719" y="3939"/>
                  </a:lnTo>
                  <a:lnTo>
                    <a:pt x="110956" y="322"/>
                  </a:lnTo>
                  <a:lnTo>
                    <a:pt x="112777" y="0"/>
                  </a:lnTo>
                  <a:lnTo>
                    <a:pt x="114696" y="491"/>
                  </a:lnTo>
                  <a:lnTo>
                    <a:pt x="118709" y="2213"/>
                  </a:lnTo>
                  <a:lnTo>
                    <a:pt x="122845" y="2978"/>
                  </a:lnTo>
                  <a:lnTo>
                    <a:pt x="124230" y="3888"/>
                  </a:lnTo>
                  <a:lnTo>
                    <a:pt x="125153" y="5200"/>
                  </a:lnTo>
                  <a:lnTo>
                    <a:pt x="126885" y="8539"/>
                  </a:lnTo>
                  <a:lnTo>
                    <a:pt x="137518" y="21130"/>
                  </a:lnTo>
                  <a:lnTo>
                    <a:pt x="138730" y="25027"/>
                  </a:lnTo>
                  <a:lnTo>
                    <a:pt x="139697" y="71690"/>
                  </a:lnTo>
                  <a:lnTo>
                    <a:pt x="139699" y="81561"/>
                  </a:lnTo>
                  <a:lnTo>
                    <a:pt x="137818" y="85986"/>
                  </a:lnTo>
                  <a:lnTo>
                    <a:pt x="135336" y="90305"/>
                  </a:lnTo>
                  <a:lnTo>
                    <a:pt x="133742" y="98827"/>
                  </a:lnTo>
                  <a:lnTo>
                    <a:pt x="133350" y="111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043"/>
            <p:cNvSpPr/>
            <p:nvPr>
              <p:custDataLst>
                <p:tags r:id="rId85"/>
              </p:custDataLst>
            </p:nvPr>
          </p:nvSpPr>
          <p:spPr>
            <a:xfrm>
              <a:off x="4438650" y="2870285"/>
              <a:ext cx="69825" cy="133155"/>
            </a:xfrm>
            <a:custGeom>
              <a:avLst/>
              <a:gdLst/>
              <a:ahLst/>
              <a:cxnLst/>
              <a:rect l="0" t="0" r="0" b="0"/>
              <a:pathLst>
                <a:path w="69825" h="133155">
                  <a:moveTo>
                    <a:pt x="38100" y="25315"/>
                  </a:moveTo>
                  <a:lnTo>
                    <a:pt x="38100" y="25315"/>
                  </a:lnTo>
                  <a:lnTo>
                    <a:pt x="38100" y="15855"/>
                  </a:lnTo>
                  <a:lnTo>
                    <a:pt x="37394" y="14775"/>
                  </a:lnTo>
                  <a:lnTo>
                    <a:pt x="36218" y="14055"/>
                  </a:lnTo>
                  <a:lnTo>
                    <a:pt x="32633" y="12899"/>
                  </a:lnTo>
                  <a:lnTo>
                    <a:pt x="26360" y="7173"/>
                  </a:lnTo>
                  <a:lnTo>
                    <a:pt x="25484" y="877"/>
                  </a:lnTo>
                  <a:lnTo>
                    <a:pt x="24750" y="557"/>
                  </a:lnTo>
                  <a:lnTo>
                    <a:pt x="19940" y="0"/>
                  </a:lnTo>
                  <a:lnTo>
                    <a:pt x="19643" y="677"/>
                  </a:lnTo>
                  <a:lnTo>
                    <a:pt x="19128" y="5390"/>
                  </a:lnTo>
                  <a:lnTo>
                    <a:pt x="14701" y="11161"/>
                  </a:lnTo>
                  <a:lnTo>
                    <a:pt x="12588" y="17045"/>
                  </a:lnTo>
                  <a:lnTo>
                    <a:pt x="8511" y="23257"/>
                  </a:lnTo>
                  <a:lnTo>
                    <a:pt x="967" y="45601"/>
                  </a:lnTo>
                  <a:lnTo>
                    <a:pt x="5" y="91537"/>
                  </a:lnTo>
                  <a:lnTo>
                    <a:pt x="0" y="108807"/>
                  </a:lnTo>
                  <a:lnTo>
                    <a:pt x="1881" y="113693"/>
                  </a:lnTo>
                  <a:lnTo>
                    <a:pt x="4364" y="118216"/>
                  </a:lnTo>
                  <a:lnTo>
                    <a:pt x="6467" y="124729"/>
                  </a:lnTo>
                  <a:lnTo>
                    <a:pt x="9460" y="129001"/>
                  </a:lnTo>
                  <a:lnTo>
                    <a:pt x="13141" y="131370"/>
                  </a:lnTo>
                  <a:lnTo>
                    <a:pt x="21254" y="132891"/>
                  </a:lnTo>
                  <a:lnTo>
                    <a:pt x="27543" y="133154"/>
                  </a:lnTo>
                  <a:lnTo>
                    <a:pt x="31762" y="131334"/>
                  </a:lnTo>
                  <a:lnTo>
                    <a:pt x="35989" y="128879"/>
                  </a:lnTo>
                  <a:lnTo>
                    <a:pt x="42335" y="126791"/>
                  </a:lnTo>
                  <a:lnTo>
                    <a:pt x="46567" y="123803"/>
                  </a:lnTo>
                  <a:lnTo>
                    <a:pt x="59267" y="106543"/>
                  </a:lnTo>
                  <a:lnTo>
                    <a:pt x="61618" y="99987"/>
                  </a:lnTo>
                  <a:lnTo>
                    <a:pt x="63369" y="93075"/>
                  </a:lnTo>
                  <a:lnTo>
                    <a:pt x="67616" y="84511"/>
                  </a:lnTo>
                  <a:lnTo>
                    <a:pt x="69824" y="45573"/>
                  </a:lnTo>
                  <a:lnTo>
                    <a:pt x="67957" y="39493"/>
                  </a:lnTo>
                  <a:lnTo>
                    <a:pt x="59017" y="27627"/>
                  </a:lnTo>
                  <a:lnTo>
                    <a:pt x="52843" y="21845"/>
                  </a:lnTo>
                  <a:lnTo>
                    <a:pt x="44436" y="17652"/>
                  </a:lnTo>
                  <a:lnTo>
                    <a:pt x="42323" y="15973"/>
                  </a:lnTo>
                  <a:lnTo>
                    <a:pt x="39977" y="12226"/>
                  </a:lnTo>
                  <a:lnTo>
                    <a:pt x="38100" y="6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196"/>
          <p:cNvGrpSpPr/>
          <p:nvPr/>
        </p:nvGrpSpPr>
        <p:grpSpPr>
          <a:xfrm>
            <a:off x="4915250" y="609894"/>
            <a:ext cx="767622" cy="1377657"/>
            <a:chOff x="4915250" y="609894"/>
            <a:chExt cx="767622" cy="1377657"/>
          </a:xfrm>
        </p:grpSpPr>
        <p:sp>
          <p:nvSpPr>
            <p:cNvPr id="33" name="SMARTInkShape-6044"/>
            <p:cNvSpPr/>
            <p:nvPr>
              <p:custDataLst>
                <p:tags r:id="rId74"/>
              </p:custDataLst>
            </p:nvPr>
          </p:nvSpPr>
          <p:spPr>
            <a:xfrm>
              <a:off x="5175275" y="1644668"/>
              <a:ext cx="107813" cy="266563"/>
            </a:xfrm>
            <a:custGeom>
              <a:avLst/>
              <a:gdLst/>
              <a:ahLst/>
              <a:cxnLst/>
              <a:rect l="0" t="0" r="0" b="0"/>
              <a:pathLst>
                <a:path w="107813" h="266563">
                  <a:moveTo>
                    <a:pt x="12675" y="101582"/>
                  </a:moveTo>
                  <a:lnTo>
                    <a:pt x="12675" y="101582"/>
                  </a:lnTo>
                  <a:lnTo>
                    <a:pt x="259" y="101582"/>
                  </a:lnTo>
                  <a:lnTo>
                    <a:pt x="0" y="107049"/>
                  </a:lnTo>
                  <a:lnTo>
                    <a:pt x="5445" y="122160"/>
                  </a:lnTo>
                  <a:lnTo>
                    <a:pt x="8090" y="140162"/>
                  </a:lnTo>
                  <a:lnTo>
                    <a:pt x="10638" y="149067"/>
                  </a:lnTo>
                  <a:lnTo>
                    <a:pt x="12622" y="193135"/>
                  </a:lnTo>
                  <a:lnTo>
                    <a:pt x="13364" y="209612"/>
                  </a:lnTo>
                  <a:lnTo>
                    <a:pt x="18947" y="254821"/>
                  </a:lnTo>
                  <a:lnTo>
                    <a:pt x="19024" y="266562"/>
                  </a:lnTo>
                  <a:lnTo>
                    <a:pt x="15654" y="263275"/>
                  </a:lnTo>
                  <a:lnTo>
                    <a:pt x="13999" y="259759"/>
                  </a:lnTo>
                  <a:lnTo>
                    <a:pt x="12698" y="215390"/>
                  </a:lnTo>
                  <a:lnTo>
                    <a:pt x="12677" y="174368"/>
                  </a:lnTo>
                  <a:lnTo>
                    <a:pt x="7649" y="133161"/>
                  </a:lnTo>
                  <a:lnTo>
                    <a:pt x="10863" y="91682"/>
                  </a:lnTo>
                  <a:lnTo>
                    <a:pt x="12569" y="49622"/>
                  </a:lnTo>
                  <a:lnTo>
                    <a:pt x="13334" y="38272"/>
                  </a:lnTo>
                  <a:lnTo>
                    <a:pt x="17731" y="24654"/>
                  </a:lnTo>
                  <a:lnTo>
                    <a:pt x="29681" y="5098"/>
                  </a:lnTo>
                  <a:lnTo>
                    <a:pt x="33873" y="2256"/>
                  </a:lnTo>
                  <a:lnTo>
                    <a:pt x="40201" y="656"/>
                  </a:lnTo>
                  <a:lnTo>
                    <a:pt x="65330" y="0"/>
                  </a:lnTo>
                  <a:lnTo>
                    <a:pt x="67534" y="1405"/>
                  </a:lnTo>
                  <a:lnTo>
                    <a:pt x="78022" y="11918"/>
                  </a:lnTo>
                  <a:lnTo>
                    <a:pt x="90102" y="20998"/>
                  </a:lnTo>
                  <a:lnTo>
                    <a:pt x="105051" y="41718"/>
                  </a:lnTo>
                  <a:lnTo>
                    <a:pt x="106648" y="46283"/>
                  </a:lnTo>
                  <a:lnTo>
                    <a:pt x="107812" y="68064"/>
                  </a:lnTo>
                  <a:lnTo>
                    <a:pt x="105993" y="74455"/>
                  </a:lnTo>
                  <a:lnTo>
                    <a:pt x="99077" y="84307"/>
                  </a:lnTo>
                  <a:lnTo>
                    <a:pt x="83914" y="99445"/>
                  </a:lnTo>
                  <a:lnTo>
                    <a:pt x="73921" y="105104"/>
                  </a:lnTo>
                  <a:lnTo>
                    <a:pt x="46476" y="113620"/>
                  </a:lnTo>
                  <a:lnTo>
                    <a:pt x="30575" y="114195"/>
                  </a:lnTo>
                  <a:lnTo>
                    <a:pt x="25805" y="112362"/>
                  </a:lnTo>
                  <a:lnTo>
                    <a:pt x="21333" y="109901"/>
                  </a:lnTo>
                  <a:lnTo>
                    <a:pt x="13955" y="108191"/>
                  </a:lnTo>
                  <a:lnTo>
                    <a:pt x="13528" y="10739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045"/>
            <p:cNvSpPr/>
            <p:nvPr>
              <p:custDataLst>
                <p:tags r:id="rId75"/>
              </p:custDataLst>
            </p:nvPr>
          </p:nvSpPr>
          <p:spPr>
            <a:xfrm>
              <a:off x="5334000" y="1562451"/>
              <a:ext cx="76201" cy="82200"/>
            </a:xfrm>
            <a:custGeom>
              <a:avLst/>
              <a:gdLst/>
              <a:ahLst/>
              <a:cxnLst/>
              <a:rect l="0" t="0" r="0" b="0"/>
              <a:pathLst>
                <a:path w="76201" h="82200">
                  <a:moveTo>
                    <a:pt x="6350" y="12349"/>
                  </a:moveTo>
                  <a:lnTo>
                    <a:pt x="6350" y="12349"/>
                  </a:lnTo>
                  <a:lnTo>
                    <a:pt x="77" y="12349"/>
                  </a:lnTo>
                  <a:lnTo>
                    <a:pt x="0" y="50440"/>
                  </a:lnTo>
                  <a:lnTo>
                    <a:pt x="0" y="44981"/>
                  </a:lnTo>
                  <a:lnTo>
                    <a:pt x="4364" y="39204"/>
                  </a:lnTo>
                  <a:lnTo>
                    <a:pt x="5467" y="35338"/>
                  </a:lnTo>
                  <a:lnTo>
                    <a:pt x="6881" y="22744"/>
                  </a:lnTo>
                  <a:lnTo>
                    <a:pt x="9644" y="17439"/>
                  </a:lnTo>
                  <a:lnTo>
                    <a:pt x="11368" y="15742"/>
                  </a:lnTo>
                  <a:lnTo>
                    <a:pt x="16460" y="12649"/>
                  </a:lnTo>
                  <a:lnTo>
                    <a:pt x="24416" y="832"/>
                  </a:lnTo>
                  <a:lnTo>
                    <a:pt x="26844" y="175"/>
                  </a:lnTo>
                  <a:lnTo>
                    <a:pt x="28480" y="0"/>
                  </a:lnTo>
                  <a:lnTo>
                    <a:pt x="32177" y="1686"/>
                  </a:lnTo>
                  <a:lnTo>
                    <a:pt x="36173" y="4082"/>
                  </a:lnTo>
                  <a:lnTo>
                    <a:pt x="42389" y="6136"/>
                  </a:lnTo>
                  <a:lnTo>
                    <a:pt x="46591" y="9118"/>
                  </a:lnTo>
                  <a:lnTo>
                    <a:pt x="52924" y="18134"/>
                  </a:lnTo>
                  <a:lnTo>
                    <a:pt x="68085" y="50976"/>
                  </a:lnTo>
                  <a:lnTo>
                    <a:pt x="71208" y="63305"/>
                  </a:lnTo>
                  <a:lnTo>
                    <a:pt x="76200" y="82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046"/>
            <p:cNvSpPr/>
            <p:nvPr>
              <p:custDataLst>
                <p:tags r:id="rId76"/>
              </p:custDataLst>
            </p:nvPr>
          </p:nvSpPr>
          <p:spPr>
            <a:xfrm>
              <a:off x="5499100" y="1600200"/>
              <a:ext cx="63398" cy="273051"/>
            </a:xfrm>
            <a:custGeom>
              <a:avLst/>
              <a:gdLst/>
              <a:ahLst/>
              <a:cxnLst/>
              <a:rect l="0" t="0" r="0" b="0"/>
              <a:pathLst>
                <a:path w="63398" h="27305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32308" y="1882"/>
                  </a:lnTo>
                  <a:lnTo>
                    <a:pt x="40327" y="8838"/>
                  </a:lnTo>
                  <a:lnTo>
                    <a:pt x="46599" y="18298"/>
                  </a:lnTo>
                  <a:lnTo>
                    <a:pt x="61735" y="65397"/>
                  </a:lnTo>
                  <a:lnTo>
                    <a:pt x="63397" y="108061"/>
                  </a:lnTo>
                  <a:lnTo>
                    <a:pt x="60120" y="151527"/>
                  </a:lnTo>
                  <a:lnTo>
                    <a:pt x="48752" y="189061"/>
                  </a:lnTo>
                  <a:lnTo>
                    <a:pt x="27101" y="233500"/>
                  </a:lnTo>
                  <a:lnTo>
                    <a:pt x="20512" y="247005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047"/>
            <p:cNvSpPr/>
            <p:nvPr>
              <p:custDataLst>
                <p:tags r:id="rId77"/>
              </p:custDataLst>
            </p:nvPr>
          </p:nvSpPr>
          <p:spPr>
            <a:xfrm>
              <a:off x="4994089" y="1594840"/>
              <a:ext cx="168462" cy="392711"/>
            </a:xfrm>
            <a:custGeom>
              <a:avLst/>
              <a:gdLst/>
              <a:ahLst/>
              <a:cxnLst/>
              <a:rect l="0" t="0" r="0" b="0"/>
              <a:pathLst>
                <a:path w="168462" h="392711">
                  <a:moveTo>
                    <a:pt x="85911" y="24410"/>
                  </a:moveTo>
                  <a:lnTo>
                    <a:pt x="85911" y="24410"/>
                  </a:lnTo>
                  <a:lnTo>
                    <a:pt x="82540" y="21039"/>
                  </a:lnTo>
                  <a:lnTo>
                    <a:pt x="80885" y="17503"/>
                  </a:lnTo>
                  <a:lnTo>
                    <a:pt x="79822" y="9483"/>
                  </a:lnTo>
                  <a:lnTo>
                    <a:pt x="79030" y="8109"/>
                  </a:lnTo>
                  <a:lnTo>
                    <a:pt x="77796" y="7192"/>
                  </a:lnTo>
                  <a:lnTo>
                    <a:pt x="76267" y="6581"/>
                  </a:lnTo>
                  <a:lnTo>
                    <a:pt x="75248" y="5469"/>
                  </a:lnTo>
                  <a:lnTo>
                    <a:pt x="74117" y="2351"/>
                  </a:lnTo>
                  <a:lnTo>
                    <a:pt x="73109" y="1237"/>
                  </a:lnTo>
                  <a:lnTo>
                    <a:pt x="70108" y="0"/>
                  </a:lnTo>
                  <a:lnTo>
                    <a:pt x="69026" y="375"/>
                  </a:lnTo>
                  <a:lnTo>
                    <a:pt x="68304" y="1332"/>
                  </a:lnTo>
                  <a:lnTo>
                    <a:pt x="67823" y="2674"/>
                  </a:lnTo>
                  <a:lnTo>
                    <a:pt x="56791" y="16739"/>
                  </a:lnTo>
                  <a:lnTo>
                    <a:pt x="42054" y="60016"/>
                  </a:lnTo>
                  <a:lnTo>
                    <a:pt x="29118" y="100839"/>
                  </a:lnTo>
                  <a:lnTo>
                    <a:pt x="13860" y="148043"/>
                  </a:lnTo>
                  <a:lnTo>
                    <a:pt x="3762" y="189681"/>
                  </a:lnTo>
                  <a:lnTo>
                    <a:pt x="717" y="210753"/>
                  </a:lnTo>
                  <a:lnTo>
                    <a:pt x="748" y="251143"/>
                  </a:lnTo>
                  <a:lnTo>
                    <a:pt x="0" y="277857"/>
                  </a:lnTo>
                  <a:lnTo>
                    <a:pt x="8693" y="319965"/>
                  </a:lnTo>
                  <a:lnTo>
                    <a:pt x="23046" y="345807"/>
                  </a:lnTo>
                  <a:lnTo>
                    <a:pt x="37181" y="360233"/>
                  </a:lnTo>
                  <a:lnTo>
                    <a:pt x="49436" y="368398"/>
                  </a:lnTo>
                  <a:lnTo>
                    <a:pt x="88521" y="381713"/>
                  </a:lnTo>
                  <a:lnTo>
                    <a:pt x="127061" y="389806"/>
                  </a:lnTo>
                  <a:lnTo>
                    <a:pt x="168461" y="392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048"/>
            <p:cNvSpPr/>
            <p:nvPr>
              <p:custDataLst>
                <p:tags r:id="rId78"/>
              </p:custDataLst>
            </p:nvPr>
          </p:nvSpPr>
          <p:spPr>
            <a:xfrm>
              <a:off x="5302250" y="1073173"/>
              <a:ext cx="12701" cy="107013"/>
            </a:xfrm>
            <a:custGeom>
              <a:avLst/>
              <a:gdLst/>
              <a:ahLst/>
              <a:cxnLst/>
              <a:rect l="0" t="0" r="0" b="0"/>
              <a:pathLst>
                <a:path w="12701" h="107013">
                  <a:moveTo>
                    <a:pt x="0" y="12677"/>
                  </a:moveTo>
                  <a:lnTo>
                    <a:pt x="0" y="12677"/>
                  </a:lnTo>
                  <a:lnTo>
                    <a:pt x="0" y="0"/>
                  </a:lnTo>
                  <a:lnTo>
                    <a:pt x="0" y="5446"/>
                  </a:lnTo>
                  <a:lnTo>
                    <a:pt x="5467" y="11717"/>
                  </a:lnTo>
                  <a:lnTo>
                    <a:pt x="6089" y="15763"/>
                  </a:lnTo>
                  <a:lnTo>
                    <a:pt x="7055" y="53440"/>
                  </a:lnTo>
                  <a:lnTo>
                    <a:pt x="10714" y="61600"/>
                  </a:lnTo>
                  <a:lnTo>
                    <a:pt x="12700" y="107012"/>
                  </a:lnTo>
                  <a:lnTo>
                    <a:pt x="12700" y="101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049"/>
            <p:cNvSpPr/>
            <p:nvPr>
              <p:custDataLst>
                <p:tags r:id="rId79"/>
              </p:custDataLst>
            </p:nvPr>
          </p:nvSpPr>
          <p:spPr>
            <a:xfrm>
              <a:off x="5289552" y="1079523"/>
              <a:ext cx="95241" cy="133319"/>
            </a:xfrm>
            <a:custGeom>
              <a:avLst/>
              <a:gdLst/>
              <a:ahLst/>
              <a:cxnLst/>
              <a:rect l="0" t="0" r="0" b="0"/>
              <a:pathLst>
                <a:path w="95241" h="133319">
                  <a:moveTo>
                    <a:pt x="44448" y="19027"/>
                  </a:moveTo>
                  <a:lnTo>
                    <a:pt x="44448" y="19027"/>
                  </a:lnTo>
                  <a:lnTo>
                    <a:pt x="38120" y="12700"/>
                  </a:lnTo>
                  <a:lnTo>
                    <a:pt x="38098" y="860"/>
                  </a:lnTo>
                  <a:lnTo>
                    <a:pt x="37393" y="565"/>
                  </a:lnTo>
                  <a:lnTo>
                    <a:pt x="32009" y="0"/>
                  </a:lnTo>
                  <a:lnTo>
                    <a:pt x="25667" y="6066"/>
                  </a:lnTo>
                  <a:lnTo>
                    <a:pt x="22106" y="6250"/>
                  </a:lnTo>
                  <a:lnTo>
                    <a:pt x="21087" y="6981"/>
                  </a:lnTo>
                  <a:lnTo>
                    <a:pt x="20408" y="8174"/>
                  </a:lnTo>
                  <a:lnTo>
                    <a:pt x="19954" y="9675"/>
                  </a:lnTo>
                  <a:lnTo>
                    <a:pt x="18947" y="10676"/>
                  </a:lnTo>
                  <a:lnTo>
                    <a:pt x="15945" y="11788"/>
                  </a:lnTo>
                  <a:lnTo>
                    <a:pt x="14863" y="12789"/>
                  </a:lnTo>
                  <a:lnTo>
                    <a:pt x="7798" y="25508"/>
                  </a:lnTo>
                  <a:lnTo>
                    <a:pt x="6634" y="33869"/>
                  </a:lnTo>
                  <a:lnTo>
                    <a:pt x="5833" y="35272"/>
                  </a:lnTo>
                  <a:lnTo>
                    <a:pt x="4594" y="36207"/>
                  </a:lnTo>
                  <a:lnTo>
                    <a:pt x="3062" y="36830"/>
                  </a:lnTo>
                  <a:lnTo>
                    <a:pt x="2041" y="37951"/>
                  </a:lnTo>
                  <a:lnTo>
                    <a:pt x="906" y="41078"/>
                  </a:lnTo>
                  <a:lnTo>
                    <a:pt x="0" y="78273"/>
                  </a:lnTo>
                  <a:lnTo>
                    <a:pt x="1881" y="82518"/>
                  </a:lnTo>
                  <a:lnTo>
                    <a:pt x="4362" y="86756"/>
                  </a:lnTo>
                  <a:lnTo>
                    <a:pt x="6465" y="93109"/>
                  </a:lnTo>
                  <a:lnTo>
                    <a:pt x="10538" y="100165"/>
                  </a:lnTo>
                  <a:lnTo>
                    <a:pt x="12763" y="110174"/>
                  </a:lnTo>
                  <a:lnTo>
                    <a:pt x="18081" y="119111"/>
                  </a:lnTo>
                  <a:lnTo>
                    <a:pt x="30578" y="132143"/>
                  </a:lnTo>
                  <a:lnTo>
                    <a:pt x="33110" y="132801"/>
                  </a:lnTo>
                  <a:lnTo>
                    <a:pt x="47471" y="133318"/>
                  </a:lnTo>
                  <a:lnTo>
                    <a:pt x="51201" y="131441"/>
                  </a:lnTo>
                  <a:lnTo>
                    <a:pt x="84665" y="99457"/>
                  </a:lnTo>
                  <a:lnTo>
                    <a:pt x="87016" y="95226"/>
                  </a:lnTo>
                  <a:lnTo>
                    <a:pt x="94954" y="67972"/>
                  </a:lnTo>
                  <a:lnTo>
                    <a:pt x="95240" y="45296"/>
                  </a:lnTo>
                  <a:lnTo>
                    <a:pt x="93363" y="39404"/>
                  </a:lnTo>
                  <a:lnTo>
                    <a:pt x="90882" y="34433"/>
                  </a:lnTo>
                  <a:lnTo>
                    <a:pt x="89159" y="23338"/>
                  </a:lnTo>
                  <a:lnTo>
                    <a:pt x="88367" y="21901"/>
                  </a:lnTo>
                  <a:lnTo>
                    <a:pt x="87133" y="20943"/>
                  </a:lnTo>
                  <a:lnTo>
                    <a:pt x="83880" y="19173"/>
                  </a:lnTo>
                  <a:lnTo>
                    <a:pt x="71356" y="8510"/>
                  </a:lnTo>
                  <a:lnTo>
                    <a:pt x="65434" y="6974"/>
                  </a:lnTo>
                  <a:lnTo>
                    <a:pt x="61302" y="6614"/>
                  </a:lnTo>
                  <a:lnTo>
                    <a:pt x="57112" y="8336"/>
                  </a:lnTo>
                  <a:lnTo>
                    <a:pt x="44741" y="18743"/>
                  </a:lnTo>
                  <a:lnTo>
                    <a:pt x="44448" y="2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050"/>
            <p:cNvSpPr/>
            <p:nvPr>
              <p:custDataLst>
                <p:tags r:id="rId80"/>
              </p:custDataLst>
            </p:nvPr>
          </p:nvSpPr>
          <p:spPr>
            <a:xfrm>
              <a:off x="5474583" y="1073150"/>
              <a:ext cx="24518" cy="114301"/>
            </a:xfrm>
            <a:custGeom>
              <a:avLst/>
              <a:gdLst/>
              <a:ahLst/>
              <a:cxnLst/>
              <a:rect l="0" t="0" r="0" b="0"/>
              <a:pathLst>
                <a:path w="24518" h="1143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6467"/>
                  </a:lnTo>
                  <a:lnTo>
                    <a:pt x="3655" y="11245"/>
                  </a:lnTo>
                  <a:lnTo>
                    <a:pt x="5109" y="19181"/>
                  </a:lnTo>
                  <a:lnTo>
                    <a:pt x="6158" y="42455"/>
                  </a:lnTo>
                  <a:lnTo>
                    <a:pt x="17658" y="75681"/>
                  </a:lnTo>
                  <a:lnTo>
                    <a:pt x="18805" y="91079"/>
                  </a:lnTo>
                  <a:lnTo>
                    <a:pt x="23626" y="103446"/>
                  </a:lnTo>
                  <a:lnTo>
                    <a:pt x="2451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051"/>
            <p:cNvSpPr/>
            <p:nvPr>
              <p:custDataLst>
                <p:tags r:id="rId81"/>
              </p:custDataLst>
            </p:nvPr>
          </p:nvSpPr>
          <p:spPr>
            <a:xfrm>
              <a:off x="5562600" y="686069"/>
              <a:ext cx="120272" cy="520432"/>
            </a:xfrm>
            <a:custGeom>
              <a:avLst/>
              <a:gdLst/>
              <a:ahLst/>
              <a:cxnLst/>
              <a:rect l="0" t="0" r="0" b="0"/>
              <a:pathLst>
                <a:path w="120272" h="520432">
                  <a:moveTo>
                    <a:pt x="0" y="18781"/>
                  </a:moveTo>
                  <a:lnTo>
                    <a:pt x="0" y="18781"/>
                  </a:lnTo>
                  <a:lnTo>
                    <a:pt x="0" y="639"/>
                  </a:lnTo>
                  <a:lnTo>
                    <a:pt x="706" y="336"/>
                  </a:lnTo>
                  <a:lnTo>
                    <a:pt x="3371" y="0"/>
                  </a:lnTo>
                  <a:lnTo>
                    <a:pt x="4364" y="616"/>
                  </a:lnTo>
                  <a:lnTo>
                    <a:pt x="5026" y="1732"/>
                  </a:lnTo>
                  <a:lnTo>
                    <a:pt x="5467" y="3182"/>
                  </a:lnTo>
                  <a:lnTo>
                    <a:pt x="6467" y="4148"/>
                  </a:lnTo>
                  <a:lnTo>
                    <a:pt x="9459" y="5222"/>
                  </a:lnTo>
                  <a:lnTo>
                    <a:pt x="13141" y="9462"/>
                  </a:lnTo>
                  <a:lnTo>
                    <a:pt x="49087" y="52555"/>
                  </a:lnTo>
                  <a:lnTo>
                    <a:pt x="74354" y="95099"/>
                  </a:lnTo>
                  <a:lnTo>
                    <a:pt x="94040" y="141930"/>
                  </a:lnTo>
                  <a:lnTo>
                    <a:pt x="107512" y="185813"/>
                  </a:lnTo>
                  <a:lnTo>
                    <a:pt x="117770" y="232688"/>
                  </a:lnTo>
                  <a:lnTo>
                    <a:pt x="120271" y="280288"/>
                  </a:lnTo>
                  <a:lnTo>
                    <a:pt x="119869" y="319289"/>
                  </a:lnTo>
                  <a:lnTo>
                    <a:pt x="111802" y="366882"/>
                  </a:lnTo>
                  <a:lnTo>
                    <a:pt x="103431" y="407025"/>
                  </a:lnTo>
                  <a:lnTo>
                    <a:pt x="101003" y="422756"/>
                  </a:lnTo>
                  <a:lnTo>
                    <a:pt x="84373" y="462363"/>
                  </a:lnTo>
                  <a:lnTo>
                    <a:pt x="52984" y="508475"/>
                  </a:lnTo>
                  <a:lnTo>
                    <a:pt x="38100" y="520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052"/>
            <p:cNvSpPr/>
            <p:nvPr>
              <p:custDataLst>
                <p:tags r:id="rId82"/>
              </p:custDataLst>
            </p:nvPr>
          </p:nvSpPr>
          <p:spPr>
            <a:xfrm>
              <a:off x="4915250" y="787401"/>
              <a:ext cx="240951" cy="468256"/>
            </a:xfrm>
            <a:custGeom>
              <a:avLst/>
              <a:gdLst/>
              <a:ahLst/>
              <a:cxnLst/>
              <a:rect l="0" t="0" r="0" b="0"/>
              <a:pathLst>
                <a:path w="240951" h="468256">
                  <a:moveTo>
                    <a:pt x="56800" y="12699"/>
                  </a:moveTo>
                  <a:lnTo>
                    <a:pt x="56800" y="12699"/>
                  </a:lnTo>
                  <a:lnTo>
                    <a:pt x="51333" y="7232"/>
                  </a:lnTo>
                  <a:lnTo>
                    <a:pt x="50454" y="55"/>
                  </a:lnTo>
                  <a:lnTo>
                    <a:pt x="50450" y="1"/>
                  </a:lnTo>
                  <a:lnTo>
                    <a:pt x="47079" y="0"/>
                  </a:lnTo>
                  <a:lnTo>
                    <a:pt x="46086" y="1411"/>
                  </a:lnTo>
                  <a:lnTo>
                    <a:pt x="32154" y="47387"/>
                  </a:lnTo>
                  <a:lnTo>
                    <a:pt x="17380" y="76586"/>
                  </a:lnTo>
                  <a:lnTo>
                    <a:pt x="9421" y="117704"/>
                  </a:lnTo>
                  <a:lnTo>
                    <a:pt x="1424" y="163945"/>
                  </a:lnTo>
                  <a:lnTo>
                    <a:pt x="0" y="205480"/>
                  </a:lnTo>
                  <a:lnTo>
                    <a:pt x="424" y="249380"/>
                  </a:lnTo>
                  <a:lnTo>
                    <a:pt x="6571" y="292023"/>
                  </a:lnTo>
                  <a:lnTo>
                    <a:pt x="14579" y="334417"/>
                  </a:lnTo>
                  <a:lnTo>
                    <a:pt x="31972" y="378558"/>
                  </a:lnTo>
                  <a:lnTo>
                    <a:pt x="57712" y="416086"/>
                  </a:lnTo>
                  <a:lnTo>
                    <a:pt x="95685" y="446165"/>
                  </a:lnTo>
                  <a:lnTo>
                    <a:pt x="129105" y="461579"/>
                  </a:lnTo>
                  <a:lnTo>
                    <a:pt x="166097" y="468255"/>
                  </a:lnTo>
                  <a:lnTo>
                    <a:pt x="204946" y="464505"/>
                  </a:lnTo>
                  <a:lnTo>
                    <a:pt x="240950" y="457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053"/>
            <p:cNvSpPr/>
            <p:nvPr>
              <p:custDataLst>
                <p:tags r:id="rId83"/>
              </p:custDataLst>
            </p:nvPr>
          </p:nvSpPr>
          <p:spPr>
            <a:xfrm>
              <a:off x="5295900" y="609894"/>
              <a:ext cx="101601" cy="94957"/>
            </a:xfrm>
            <a:custGeom>
              <a:avLst/>
              <a:gdLst/>
              <a:ahLst/>
              <a:cxnLst/>
              <a:rect l="0" t="0" r="0" b="0"/>
              <a:pathLst>
                <a:path w="101601" h="94957">
                  <a:moveTo>
                    <a:pt x="0" y="44156"/>
                  </a:moveTo>
                  <a:lnTo>
                    <a:pt x="0" y="44156"/>
                  </a:lnTo>
                  <a:lnTo>
                    <a:pt x="0" y="31459"/>
                  </a:lnTo>
                  <a:lnTo>
                    <a:pt x="0" y="75819"/>
                  </a:lnTo>
                  <a:lnTo>
                    <a:pt x="0" y="70431"/>
                  </a:lnTo>
                  <a:lnTo>
                    <a:pt x="5467" y="55327"/>
                  </a:lnTo>
                  <a:lnTo>
                    <a:pt x="7040" y="27821"/>
                  </a:lnTo>
                  <a:lnTo>
                    <a:pt x="11374" y="18874"/>
                  </a:lnTo>
                  <a:lnTo>
                    <a:pt x="12438" y="10313"/>
                  </a:lnTo>
                  <a:lnTo>
                    <a:pt x="13231" y="8894"/>
                  </a:lnTo>
                  <a:lnTo>
                    <a:pt x="14465" y="7948"/>
                  </a:lnTo>
                  <a:lnTo>
                    <a:pt x="17718" y="6191"/>
                  </a:lnTo>
                  <a:lnTo>
                    <a:pt x="23516" y="1941"/>
                  </a:lnTo>
                  <a:lnTo>
                    <a:pt x="29702" y="368"/>
                  </a:lnTo>
                  <a:lnTo>
                    <a:pt x="33897" y="0"/>
                  </a:lnTo>
                  <a:lnTo>
                    <a:pt x="38113" y="1718"/>
                  </a:lnTo>
                  <a:lnTo>
                    <a:pt x="49390" y="9849"/>
                  </a:lnTo>
                  <a:lnTo>
                    <a:pt x="62176" y="13782"/>
                  </a:lnTo>
                  <a:lnTo>
                    <a:pt x="75076" y="24516"/>
                  </a:lnTo>
                  <a:lnTo>
                    <a:pt x="79228" y="32134"/>
                  </a:lnTo>
                  <a:lnTo>
                    <a:pt x="98813" y="78030"/>
                  </a:lnTo>
                  <a:lnTo>
                    <a:pt x="101600" y="94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197"/>
          <p:cNvGrpSpPr/>
          <p:nvPr/>
        </p:nvGrpSpPr>
        <p:grpSpPr>
          <a:xfrm>
            <a:off x="5149850" y="1892378"/>
            <a:ext cx="438151" cy="1219123"/>
            <a:chOff x="5149850" y="1892378"/>
            <a:chExt cx="438151" cy="1219123"/>
          </a:xfrm>
        </p:grpSpPr>
        <p:sp>
          <p:nvSpPr>
            <p:cNvPr id="44" name="SMARTInkShape-6054"/>
            <p:cNvSpPr/>
            <p:nvPr>
              <p:custDataLst>
                <p:tags r:id="rId65"/>
              </p:custDataLst>
            </p:nvPr>
          </p:nvSpPr>
          <p:spPr>
            <a:xfrm>
              <a:off x="5314950" y="18986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4364" y="10831"/>
                  </a:lnTo>
                  <a:lnTo>
                    <a:pt x="5958" y="19099"/>
                  </a:lnTo>
                  <a:lnTo>
                    <a:pt x="7004" y="34004"/>
                  </a:lnTo>
                  <a:lnTo>
                    <a:pt x="11811" y="46306"/>
                  </a:lnTo>
                  <a:lnTo>
                    <a:pt x="13354" y="67835"/>
                  </a:lnTo>
                  <a:lnTo>
                    <a:pt x="18786" y="92828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055"/>
            <p:cNvSpPr/>
            <p:nvPr>
              <p:custDataLst>
                <p:tags r:id="rId66"/>
              </p:custDataLst>
            </p:nvPr>
          </p:nvSpPr>
          <p:spPr>
            <a:xfrm>
              <a:off x="5384955" y="1892378"/>
              <a:ext cx="18896" cy="120573"/>
            </a:xfrm>
            <a:custGeom>
              <a:avLst/>
              <a:gdLst/>
              <a:ahLst/>
              <a:cxnLst/>
              <a:rect l="0" t="0" r="0" b="0"/>
              <a:pathLst>
                <a:path w="18896" h="120573">
                  <a:moveTo>
                    <a:pt x="12545" y="6272"/>
                  </a:moveTo>
                  <a:lnTo>
                    <a:pt x="12545" y="6272"/>
                  </a:lnTo>
                  <a:lnTo>
                    <a:pt x="12545" y="0"/>
                  </a:lnTo>
                  <a:lnTo>
                    <a:pt x="5803" y="3316"/>
                  </a:lnTo>
                  <a:lnTo>
                    <a:pt x="3817" y="5007"/>
                  </a:lnTo>
                  <a:lnTo>
                    <a:pt x="1610" y="8767"/>
                  </a:lnTo>
                  <a:lnTo>
                    <a:pt x="368" y="14851"/>
                  </a:lnTo>
                  <a:lnTo>
                    <a:pt x="0" y="24493"/>
                  </a:lnTo>
                  <a:lnTo>
                    <a:pt x="7962" y="69787"/>
                  </a:lnTo>
                  <a:lnTo>
                    <a:pt x="11187" y="82476"/>
                  </a:lnTo>
                  <a:lnTo>
                    <a:pt x="14024" y="95173"/>
                  </a:lnTo>
                  <a:lnTo>
                    <a:pt x="17452" y="107872"/>
                  </a:lnTo>
                  <a:lnTo>
                    <a:pt x="18895" y="120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056"/>
            <p:cNvSpPr/>
            <p:nvPr>
              <p:custDataLst>
                <p:tags r:id="rId67"/>
              </p:custDataLst>
            </p:nvPr>
          </p:nvSpPr>
          <p:spPr>
            <a:xfrm>
              <a:off x="5162550" y="2274183"/>
              <a:ext cx="6351" cy="30868"/>
            </a:xfrm>
            <a:custGeom>
              <a:avLst/>
              <a:gdLst/>
              <a:ahLst/>
              <a:cxnLst/>
              <a:rect l="0" t="0" r="0" b="0"/>
              <a:pathLst>
                <a:path w="6351" h="30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14234"/>
                  </a:lnTo>
                  <a:lnTo>
                    <a:pt x="1881" y="18301"/>
                  </a:lnTo>
                  <a:lnTo>
                    <a:pt x="4364" y="22460"/>
                  </a:lnTo>
                  <a:lnTo>
                    <a:pt x="6350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057"/>
            <p:cNvSpPr/>
            <p:nvPr>
              <p:custDataLst>
                <p:tags r:id="rId68"/>
              </p:custDataLst>
            </p:nvPr>
          </p:nvSpPr>
          <p:spPr>
            <a:xfrm>
              <a:off x="5187950" y="24511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6350" y="23917"/>
                  </a:lnTo>
                  <a:lnTo>
                    <a:pt x="1324" y="3211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058"/>
            <p:cNvSpPr/>
            <p:nvPr>
              <p:custDataLst>
                <p:tags r:id="rId69"/>
              </p:custDataLst>
            </p:nvPr>
          </p:nvSpPr>
          <p:spPr>
            <a:xfrm>
              <a:off x="5207000" y="25527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9050" y="21015"/>
                  </a:lnTo>
                  <a:lnTo>
                    <a:pt x="17168" y="25332"/>
                  </a:lnTo>
                  <a:lnTo>
                    <a:pt x="14686" y="29603"/>
                  </a:lnTo>
                  <a:lnTo>
                    <a:pt x="13583" y="33853"/>
                  </a:lnTo>
                  <a:lnTo>
                    <a:pt x="11877" y="3526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059"/>
            <p:cNvSpPr/>
            <p:nvPr>
              <p:custDataLst>
                <p:tags r:id="rId70"/>
              </p:custDataLst>
            </p:nvPr>
          </p:nvSpPr>
          <p:spPr>
            <a:xfrm>
              <a:off x="5149850" y="2730613"/>
              <a:ext cx="152281" cy="327301"/>
            </a:xfrm>
            <a:custGeom>
              <a:avLst/>
              <a:gdLst/>
              <a:ahLst/>
              <a:cxnLst/>
              <a:rect l="0" t="0" r="0" b="0"/>
              <a:pathLst>
                <a:path w="152281" h="327301">
                  <a:moveTo>
                    <a:pt x="0" y="95137"/>
                  </a:moveTo>
                  <a:lnTo>
                    <a:pt x="0" y="95137"/>
                  </a:lnTo>
                  <a:lnTo>
                    <a:pt x="6272" y="101409"/>
                  </a:lnTo>
                  <a:lnTo>
                    <a:pt x="6343" y="110318"/>
                  </a:lnTo>
                  <a:lnTo>
                    <a:pt x="8228" y="114349"/>
                  </a:lnTo>
                  <a:lnTo>
                    <a:pt x="10713" y="118492"/>
                  </a:lnTo>
                  <a:lnTo>
                    <a:pt x="23930" y="161533"/>
                  </a:lnTo>
                  <a:lnTo>
                    <a:pt x="34775" y="204083"/>
                  </a:lnTo>
                  <a:lnTo>
                    <a:pt x="42996" y="248900"/>
                  </a:lnTo>
                  <a:lnTo>
                    <a:pt x="45900" y="265109"/>
                  </a:lnTo>
                  <a:lnTo>
                    <a:pt x="61283" y="312431"/>
                  </a:lnTo>
                  <a:lnTo>
                    <a:pt x="62515" y="318242"/>
                  </a:lnTo>
                  <a:lnTo>
                    <a:pt x="63548" y="320073"/>
                  </a:lnTo>
                  <a:lnTo>
                    <a:pt x="64943" y="321295"/>
                  </a:lnTo>
                  <a:lnTo>
                    <a:pt x="68880" y="323255"/>
                  </a:lnTo>
                  <a:lnTo>
                    <a:pt x="72934" y="326965"/>
                  </a:lnTo>
                  <a:lnTo>
                    <a:pt x="74022" y="327300"/>
                  </a:lnTo>
                  <a:lnTo>
                    <a:pt x="74749" y="326818"/>
                  </a:lnTo>
                  <a:lnTo>
                    <a:pt x="75232" y="325791"/>
                  </a:lnTo>
                  <a:lnTo>
                    <a:pt x="74850" y="324401"/>
                  </a:lnTo>
                  <a:lnTo>
                    <a:pt x="67277" y="311708"/>
                  </a:lnTo>
                  <a:lnTo>
                    <a:pt x="56740" y="269510"/>
                  </a:lnTo>
                  <a:lnTo>
                    <a:pt x="44414" y="226862"/>
                  </a:lnTo>
                  <a:lnTo>
                    <a:pt x="38226" y="185939"/>
                  </a:lnTo>
                  <a:lnTo>
                    <a:pt x="29371" y="143792"/>
                  </a:lnTo>
                  <a:lnTo>
                    <a:pt x="20281" y="96389"/>
                  </a:lnTo>
                  <a:lnTo>
                    <a:pt x="19999" y="69984"/>
                  </a:lnTo>
                  <a:lnTo>
                    <a:pt x="28519" y="27785"/>
                  </a:lnTo>
                  <a:lnTo>
                    <a:pt x="36182" y="15615"/>
                  </a:lnTo>
                  <a:lnTo>
                    <a:pt x="43097" y="8624"/>
                  </a:lnTo>
                  <a:lnTo>
                    <a:pt x="53064" y="2789"/>
                  </a:lnTo>
                  <a:lnTo>
                    <a:pt x="61506" y="747"/>
                  </a:lnTo>
                  <a:lnTo>
                    <a:pt x="80728" y="0"/>
                  </a:lnTo>
                  <a:lnTo>
                    <a:pt x="97425" y="4979"/>
                  </a:lnTo>
                  <a:lnTo>
                    <a:pt x="110084" y="11430"/>
                  </a:lnTo>
                  <a:lnTo>
                    <a:pt x="137819" y="33141"/>
                  </a:lnTo>
                  <a:lnTo>
                    <a:pt x="147794" y="48868"/>
                  </a:lnTo>
                  <a:lnTo>
                    <a:pt x="151035" y="61358"/>
                  </a:lnTo>
                  <a:lnTo>
                    <a:pt x="152280" y="86678"/>
                  </a:lnTo>
                  <a:lnTo>
                    <a:pt x="147307" y="103605"/>
                  </a:lnTo>
                  <a:lnTo>
                    <a:pt x="139531" y="118656"/>
                  </a:lnTo>
                  <a:lnTo>
                    <a:pt x="124025" y="135236"/>
                  </a:lnTo>
                  <a:lnTo>
                    <a:pt x="91125" y="155757"/>
                  </a:lnTo>
                  <a:lnTo>
                    <a:pt x="52646" y="166426"/>
                  </a:lnTo>
                  <a:lnTo>
                    <a:pt x="47387" y="169155"/>
                  </a:lnTo>
                  <a:lnTo>
                    <a:pt x="38100" y="171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060"/>
            <p:cNvSpPr/>
            <p:nvPr>
              <p:custDataLst>
                <p:tags r:id="rId71"/>
              </p:custDataLst>
            </p:nvPr>
          </p:nvSpPr>
          <p:spPr>
            <a:xfrm>
              <a:off x="5340357" y="2997494"/>
              <a:ext cx="139694" cy="94662"/>
            </a:xfrm>
            <a:custGeom>
              <a:avLst/>
              <a:gdLst/>
              <a:ahLst/>
              <a:cxnLst/>
              <a:rect l="0" t="0" r="0" b="0"/>
              <a:pathLst>
                <a:path w="139694" h="94662">
                  <a:moveTo>
                    <a:pt x="6343" y="25106"/>
                  </a:moveTo>
                  <a:lnTo>
                    <a:pt x="6343" y="25106"/>
                  </a:lnTo>
                  <a:lnTo>
                    <a:pt x="6343" y="21735"/>
                  </a:lnTo>
                  <a:lnTo>
                    <a:pt x="4461" y="18199"/>
                  </a:lnTo>
                  <a:lnTo>
                    <a:pt x="876" y="13551"/>
                  </a:lnTo>
                  <a:lnTo>
                    <a:pt x="0" y="6142"/>
                  </a:lnTo>
                  <a:lnTo>
                    <a:pt x="3366" y="6082"/>
                  </a:lnTo>
                  <a:lnTo>
                    <a:pt x="4359" y="6778"/>
                  </a:lnTo>
                  <a:lnTo>
                    <a:pt x="5020" y="7949"/>
                  </a:lnTo>
                  <a:lnTo>
                    <a:pt x="6082" y="11525"/>
                  </a:lnTo>
                  <a:lnTo>
                    <a:pt x="10655" y="17301"/>
                  </a:lnTo>
                  <a:lnTo>
                    <a:pt x="18081" y="39066"/>
                  </a:lnTo>
                  <a:lnTo>
                    <a:pt x="19732" y="73011"/>
                  </a:lnTo>
                  <a:lnTo>
                    <a:pt x="22407" y="77677"/>
                  </a:lnTo>
                  <a:lnTo>
                    <a:pt x="22696" y="79909"/>
                  </a:lnTo>
                  <a:lnTo>
                    <a:pt x="19059" y="94661"/>
                  </a:lnTo>
                  <a:lnTo>
                    <a:pt x="19043" y="48648"/>
                  </a:lnTo>
                  <a:lnTo>
                    <a:pt x="19748" y="41920"/>
                  </a:lnTo>
                  <a:lnTo>
                    <a:pt x="25510" y="28103"/>
                  </a:lnTo>
                  <a:lnTo>
                    <a:pt x="26882" y="27105"/>
                  </a:lnTo>
                  <a:lnTo>
                    <a:pt x="28503" y="26438"/>
                  </a:lnTo>
                  <a:lnTo>
                    <a:pt x="29583" y="25289"/>
                  </a:lnTo>
                  <a:lnTo>
                    <a:pt x="30783" y="22130"/>
                  </a:lnTo>
                  <a:lnTo>
                    <a:pt x="31808" y="21005"/>
                  </a:lnTo>
                  <a:lnTo>
                    <a:pt x="37126" y="19052"/>
                  </a:lnTo>
                  <a:lnTo>
                    <a:pt x="49825" y="18758"/>
                  </a:lnTo>
                  <a:lnTo>
                    <a:pt x="53877" y="22127"/>
                  </a:lnTo>
                  <a:lnTo>
                    <a:pt x="55692" y="25663"/>
                  </a:lnTo>
                  <a:lnTo>
                    <a:pt x="56857" y="33683"/>
                  </a:lnTo>
                  <a:lnTo>
                    <a:pt x="57658" y="35057"/>
                  </a:lnTo>
                  <a:lnTo>
                    <a:pt x="58897" y="35973"/>
                  </a:lnTo>
                  <a:lnTo>
                    <a:pt x="60429" y="36584"/>
                  </a:lnTo>
                  <a:lnTo>
                    <a:pt x="61450" y="37697"/>
                  </a:lnTo>
                  <a:lnTo>
                    <a:pt x="62585" y="40815"/>
                  </a:lnTo>
                  <a:lnTo>
                    <a:pt x="63493" y="63119"/>
                  </a:lnTo>
                  <a:lnTo>
                    <a:pt x="63493" y="57731"/>
                  </a:lnTo>
                  <a:lnTo>
                    <a:pt x="67857" y="51959"/>
                  </a:lnTo>
                  <a:lnTo>
                    <a:pt x="69255" y="46076"/>
                  </a:lnTo>
                  <a:lnTo>
                    <a:pt x="69581" y="41952"/>
                  </a:lnTo>
                  <a:lnTo>
                    <a:pt x="71608" y="37767"/>
                  </a:lnTo>
                  <a:lnTo>
                    <a:pt x="74156" y="33555"/>
                  </a:lnTo>
                  <a:lnTo>
                    <a:pt x="76295" y="27217"/>
                  </a:lnTo>
                  <a:lnTo>
                    <a:pt x="87141" y="12406"/>
                  </a:lnTo>
                  <a:lnTo>
                    <a:pt x="87725" y="10289"/>
                  </a:lnTo>
                  <a:lnTo>
                    <a:pt x="88820" y="8878"/>
                  </a:lnTo>
                  <a:lnTo>
                    <a:pt x="99656" y="1940"/>
                  </a:lnTo>
                  <a:lnTo>
                    <a:pt x="106712" y="0"/>
                  </a:lnTo>
                  <a:lnTo>
                    <a:pt x="114689" y="4771"/>
                  </a:lnTo>
                  <a:lnTo>
                    <a:pt x="116673" y="5199"/>
                  </a:lnTo>
                  <a:lnTo>
                    <a:pt x="122838" y="9173"/>
                  </a:lnTo>
                  <a:lnTo>
                    <a:pt x="125147" y="12851"/>
                  </a:lnTo>
                  <a:lnTo>
                    <a:pt x="126878" y="16837"/>
                  </a:lnTo>
                  <a:lnTo>
                    <a:pt x="131114" y="23048"/>
                  </a:lnTo>
                  <a:lnTo>
                    <a:pt x="132682" y="29357"/>
                  </a:lnTo>
                  <a:lnTo>
                    <a:pt x="133342" y="71650"/>
                  </a:lnTo>
                  <a:lnTo>
                    <a:pt x="134048" y="73069"/>
                  </a:lnTo>
                  <a:lnTo>
                    <a:pt x="135224" y="74014"/>
                  </a:lnTo>
                  <a:lnTo>
                    <a:pt x="139693" y="75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061"/>
            <p:cNvSpPr/>
            <p:nvPr>
              <p:custDataLst>
                <p:tags r:id="rId72"/>
              </p:custDataLst>
            </p:nvPr>
          </p:nvSpPr>
          <p:spPr>
            <a:xfrm>
              <a:off x="5530850" y="2990873"/>
              <a:ext cx="57151" cy="120628"/>
            </a:xfrm>
            <a:custGeom>
              <a:avLst/>
              <a:gdLst/>
              <a:ahLst/>
              <a:cxnLst/>
              <a:rect l="0" t="0" r="0" b="0"/>
              <a:pathLst>
                <a:path w="57151" h="120628">
                  <a:moveTo>
                    <a:pt x="0" y="6327"/>
                  </a:moveTo>
                  <a:lnTo>
                    <a:pt x="0" y="6327"/>
                  </a:lnTo>
                  <a:lnTo>
                    <a:pt x="5467" y="860"/>
                  </a:lnTo>
                  <a:lnTo>
                    <a:pt x="9460" y="238"/>
                  </a:lnTo>
                  <a:lnTo>
                    <a:pt x="21253" y="0"/>
                  </a:lnTo>
                  <a:lnTo>
                    <a:pt x="22635" y="697"/>
                  </a:lnTo>
                  <a:lnTo>
                    <a:pt x="23557" y="1869"/>
                  </a:lnTo>
                  <a:lnTo>
                    <a:pt x="24581" y="5051"/>
                  </a:lnTo>
                  <a:lnTo>
                    <a:pt x="25036" y="8817"/>
                  </a:lnTo>
                  <a:lnTo>
                    <a:pt x="27120" y="12843"/>
                  </a:lnTo>
                  <a:lnTo>
                    <a:pt x="29692" y="16984"/>
                  </a:lnTo>
                  <a:lnTo>
                    <a:pt x="37458" y="46088"/>
                  </a:lnTo>
                  <a:lnTo>
                    <a:pt x="38615" y="54954"/>
                  </a:lnTo>
                  <a:lnTo>
                    <a:pt x="43088" y="70234"/>
                  </a:lnTo>
                  <a:lnTo>
                    <a:pt x="45928" y="82648"/>
                  </a:lnTo>
                  <a:lnTo>
                    <a:pt x="57150" y="12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062"/>
            <p:cNvSpPr/>
            <p:nvPr>
              <p:custDataLst>
                <p:tags r:id="rId73"/>
              </p:custDataLst>
            </p:nvPr>
          </p:nvSpPr>
          <p:spPr>
            <a:xfrm>
              <a:off x="5346700" y="2611112"/>
              <a:ext cx="120651" cy="106656"/>
            </a:xfrm>
            <a:custGeom>
              <a:avLst/>
              <a:gdLst/>
              <a:ahLst/>
              <a:cxnLst/>
              <a:rect l="0" t="0" r="0" b="0"/>
              <a:pathLst>
                <a:path w="120651" h="106656">
                  <a:moveTo>
                    <a:pt x="0" y="17788"/>
                  </a:moveTo>
                  <a:lnTo>
                    <a:pt x="0" y="17788"/>
                  </a:lnTo>
                  <a:lnTo>
                    <a:pt x="0" y="35671"/>
                  </a:lnTo>
                  <a:lnTo>
                    <a:pt x="5467" y="51041"/>
                  </a:lnTo>
                  <a:lnTo>
                    <a:pt x="6881" y="64364"/>
                  </a:lnTo>
                  <a:lnTo>
                    <a:pt x="11342" y="76403"/>
                  </a:lnTo>
                  <a:lnTo>
                    <a:pt x="13226" y="91228"/>
                  </a:lnTo>
                  <a:lnTo>
                    <a:pt x="17690" y="100211"/>
                  </a:lnTo>
                  <a:lnTo>
                    <a:pt x="19026" y="106576"/>
                  </a:lnTo>
                  <a:lnTo>
                    <a:pt x="22414" y="106655"/>
                  </a:lnTo>
                  <a:lnTo>
                    <a:pt x="23409" y="105961"/>
                  </a:lnTo>
                  <a:lnTo>
                    <a:pt x="24073" y="104792"/>
                  </a:lnTo>
                  <a:lnTo>
                    <a:pt x="25138" y="101218"/>
                  </a:lnTo>
                  <a:lnTo>
                    <a:pt x="25399" y="55746"/>
                  </a:lnTo>
                  <a:lnTo>
                    <a:pt x="26106" y="39067"/>
                  </a:lnTo>
                  <a:lnTo>
                    <a:pt x="33239" y="18228"/>
                  </a:lnTo>
                  <a:lnTo>
                    <a:pt x="46653" y="2997"/>
                  </a:lnTo>
                  <a:lnTo>
                    <a:pt x="52720" y="631"/>
                  </a:lnTo>
                  <a:lnTo>
                    <a:pt x="56314" y="0"/>
                  </a:lnTo>
                  <a:lnTo>
                    <a:pt x="62187" y="1180"/>
                  </a:lnTo>
                  <a:lnTo>
                    <a:pt x="83707" y="13698"/>
                  </a:lnTo>
                  <a:lnTo>
                    <a:pt x="92944" y="22755"/>
                  </a:lnTo>
                  <a:lnTo>
                    <a:pt x="116415" y="66504"/>
                  </a:lnTo>
                  <a:lnTo>
                    <a:pt x="119813" y="82706"/>
                  </a:lnTo>
                  <a:lnTo>
                    <a:pt x="120650" y="93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198"/>
          <p:cNvGrpSpPr/>
          <p:nvPr/>
        </p:nvGrpSpPr>
        <p:grpSpPr>
          <a:xfrm>
            <a:off x="7937500" y="406478"/>
            <a:ext cx="1200134" cy="3120910"/>
            <a:chOff x="7937500" y="406478"/>
            <a:chExt cx="1200134" cy="3120910"/>
          </a:xfrm>
        </p:grpSpPr>
        <p:sp>
          <p:nvSpPr>
            <p:cNvPr id="54" name="SMARTInkShape-6063"/>
            <p:cNvSpPr/>
            <p:nvPr>
              <p:custDataLst>
                <p:tags r:id="rId63"/>
              </p:custDataLst>
            </p:nvPr>
          </p:nvSpPr>
          <p:spPr>
            <a:xfrm>
              <a:off x="8300717" y="406478"/>
              <a:ext cx="836917" cy="3120910"/>
            </a:xfrm>
            <a:custGeom>
              <a:avLst/>
              <a:gdLst/>
              <a:ahLst/>
              <a:cxnLst/>
              <a:rect l="0" t="0" r="0" b="0"/>
              <a:pathLst>
                <a:path w="836917" h="3120910">
                  <a:moveTo>
                    <a:pt x="30483" y="63422"/>
                  </a:moveTo>
                  <a:lnTo>
                    <a:pt x="30483" y="63422"/>
                  </a:lnTo>
                  <a:lnTo>
                    <a:pt x="3011" y="63422"/>
                  </a:lnTo>
                  <a:lnTo>
                    <a:pt x="1584" y="62716"/>
                  </a:lnTo>
                  <a:lnTo>
                    <a:pt x="634" y="61541"/>
                  </a:lnTo>
                  <a:lnTo>
                    <a:pt x="0" y="60051"/>
                  </a:lnTo>
                  <a:lnTo>
                    <a:pt x="1178" y="54633"/>
                  </a:lnTo>
                  <a:lnTo>
                    <a:pt x="2479" y="51213"/>
                  </a:lnTo>
                  <a:lnTo>
                    <a:pt x="4053" y="48932"/>
                  </a:lnTo>
                  <a:lnTo>
                    <a:pt x="7683" y="46399"/>
                  </a:lnTo>
                  <a:lnTo>
                    <a:pt x="13693" y="44973"/>
                  </a:lnTo>
                  <a:lnTo>
                    <a:pt x="54024" y="39369"/>
                  </a:lnTo>
                  <a:lnTo>
                    <a:pt x="97972" y="33835"/>
                  </a:lnTo>
                  <a:lnTo>
                    <a:pt x="135798" y="28336"/>
                  </a:lnTo>
                  <a:lnTo>
                    <a:pt x="180245" y="20822"/>
                  </a:lnTo>
                  <a:lnTo>
                    <a:pt x="215733" y="16149"/>
                  </a:lnTo>
                  <a:lnTo>
                    <a:pt x="256430" y="10296"/>
                  </a:lnTo>
                  <a:lnTo>
                    <a:pt x="303393" y="6802"/>
                  </a:lnTo>
                  <a:lnTo>
                    <a:pt x="350856" y="6377"/>
                  </a:lnTo>
                  <a:lnTo>
                    <a:pt x="394307" y="5587"/>
                  </a:lnTo>
                  <a:lnTo>
                    <a:pt x="437593" y="1250"/>
                  </a:lnTo>
                  <a:lnTo>
                    <a:pt x="483424" y="315"/>
                  </a:lnTo>
                  <a:lnTo>
                    <a:pt x="516129" y="97"/>
                  </a:lnTo>
                  <a:lnTo>
                    <a:pt x="549480" y="0"/>
                  </a:lnTo>
                  <a:lnTo>
                    <a:pt x="583117" y="1838"/>
                  </a:lnTo>
                  <a:lnTo>
                    <a:pt x="630024" y="4958"/>
                  </a:lnTo>
                  <a:lnTo>
                    <a:pt x="668852" y="7764"/>
                  </a:lnTo>
                  <a:lnTo>
                    <a:pt x="713577" y="15033"/>
                  </a:lnTo>
                  <a:lnTo>
                    <a:pt x="758216" y="32268"/>
                  </a:lnTo>
                  <a:lnTo>
                    <a:pt x="771608" y="41109"/>
                  </a:lnTo>
                  <a:lnTo>
                    <a:pt x="796198" y="66808"/>
                  </a:lnTo>
                  <a:lnTo>
                    <a:pt x="805892" y="86846"/>
                  </a:lnTo>
                  <a:lnTo>
                    <a:pt x="817696" y="129101"/>
                  </a:lnTo>
                  <a:lnTo>
                    <a:pt x="829684" y="169686"/>
                  </a:lnTo>
                  <a:lnTo>
                    <a:pt x="835501" y="213085"/>
                  </a:lnTo>
                  <a:lnTo>
                    <a:pt x="836508" y="253503"/>
                  </a:lnTo>
                  <a:lnTo>
                    <a:pt x="836807" y="296758"/>
                  </a:lnTo>
                  <a:lnTo>
                    <a:pt x="836896" y="341560"/>
                  </a:lnTo>
                  <a:lnTo>
                    <a:pt x="836916" y="373776"/>
                  </a:lnTo>
                  <a:lnTo>
                    <a:pt x="833556" y="420276"/>
                  </a:lnTo>
                  <a:lnTo>
                    <a:pt x="830023" y="454151"/>
                  </a:lnTo>
                  <a:lnTo>
                    <a:pt x="826806" y="490374"/>
                  </a:lnTo>
                  <a:lnTo>
                    <a:pt x="825376" y="527639"/>
                  </a:lnTo>
                  <a:lnTo>
                    <a:pt x="822859" y="565369"/>
                  </a:lnTo>
                  <a:lnTo>
                    <a:pt x="819389" y="604715"/>
                  </a:lnTo>
                  <a:lnTo>
                    <a:pt x="815496" y="648073"/>
                  </a:lnTo>
                  <a:lnTo>
                    <a:pt x="813294" y="691331"/>
                  </a:lnTo>
                  <a:lnTo>
                    <a:pt x="811610" y="735487"/>
                  </a:lnTo>
                  <a:lnTo>
                    <a:pt x="810173" y="759116"/>
                  </a:lnTo>
                  <a:lnTo>
                    <a:pt x="808509" y="783334"/>
                  </a:lnTo>
                  <a:lnTo>
                    <a:pt x="806695" y="807947"/>
                  </a:lnTo>
                  <a:lnTo>
                    <a:pt x="804780" y="832822"/>
                  </a:lnTo>
                  <a:lnTo>
                    <a:pt x="802797" y="857872"/>
                  </a:lnTo>
                  <a:lnTo>
                    <a:pt x="800770" y="883039"/>
                  </a:lnTo>
                  <a:lnTo>
                    <a:pt x="798713" y="908283"/>
                  </a:lnTo>
                  <a:lnTo>
                    <a:pt x="796636" y="933579"/>
                  </a:lnTo>
                  <a:lnTo>
                    <a:pt x="795252" y="959616"/>
                  </a:lnTo>
                  <a:lnTo>
                    <a:pt x="794329" y="986146"/>
                  </a:lnTo>
                  <a:lnTo>
                    <a:pt x="793713" y="1013004"/>
                  </a:lnTo>
                  <a:lnTo>
                    <a:pt x="793303" y="1040788"/>
                  </a:lnTo>
                  <a:lnTo>
                    <a:pt x="793029" y="1069188"/>
                  </a:lnTo>
                  <a:lnTo>
                    <a:pt x="792847" y="1098000"/>
                  </a:lnTo>
                  <a:lnTo>
                    <a:pt x="792726" y="1126379"/>
                  </a:lnTo>
                  <a:lnTo>
                    <a:pt x="792644" y="1154471"/>
                  </a:lnTo>
                  <a:lnTo>
                    <a:pt x="792591" y="1182371"/>
                  </a:lnTo>
                  <a:lnTo>
                    <a:pt x="791849" y="1210849"/>
                  </a:lnTo>
                  <a:lnTo>
                    <a:pt x="790649" y="1239712"/>
                  </a:lnTo>
                  <a:lnTo>
                    <a:pt x="789144" y="1268832"/>
                  </a:lnTo>
                  <a:lnTo>
                    <a:pt x="788140" y="1298123"/>
                  </a:lnTo>
                  <a:lnTo>
                    <a:pt x="787471" y="1327528"/>
                  </a:lnTo>
                  <a:lnTo>
                    <a:pt x="787025" y="1357010"/>
                  </a:lnTo>
                  <a:lnTo>
                    <a:pt x="786022" y="1386541"/>
                  </a:lnTo>
                  <a:lnTo>
                    <a:pt x="784649" y="1416107"/>
                  </a:lnTo>
                  <a:lnTo>
                    <a:pt x="783026" y="1445696"/>
                  </a:lnTo>
                  <a:lnTo>
                    <a:pt x="781945" y="1476004"/>
                  </a:lnTo>
                  <a:lnTo>
                    <a:pt x="781224" y="1506794"/>
                  </a:lnTo>
                  <a:lnTo>
                    <a:pt x="780744" y="1537903"/>
                  </a:lnTo>
                  <a:lnTo>
                    <a:pt x="780424" y="1569226"/>
                  </a:lnTo>
                  <a:lnTo>
                    <a:pt x="780210" y="1600691"/>
                  </a:lnTo>
                  <a:lnTo>
                    <a:pt x="780068" y="1632252"/>
                  </a:lnTo>
                  <a:lnTo>
                    <a:pt x="779973" y="1663170"/>
                  </a:lnTo>
                  <a:lnTo>
                    <a:pt x="779910" y="1693659"/>
                  </a:lnTo>
                  <a:lnTo>
                    <a:pt x="779867" y="1723863"/>
                  </a:lnTo>
                  <a:lnTo>
                    <a:pt x="779134" y="1754583"/>
                  </a:lnTo>
                  <a:lnTo>
                    <a:pt x="777939" y="1785646"/>
                  </a:lnTo>
                  <a:lnTo>
                    <a:pt x="776437" y="1816938"/>
                  </a:lnTo>
                  <a:lnTo>
                    <a:pt x="775436" y="1848383"/>
                  </a:lnTo>
                  <a:lnTo>
                    <a:pt x="774769" y="1879929"/>
                  </a:lnTo>
                  <a:lnTo>
                    <a:pt x="774323" y="1911543"/>
                  </a:lnTo>
                  <a:lnTo>
                    <a:pt x="773321" y="1943908"/>
                  </a:lnTo>
                  <a:lnTo>
                    <a:pt x="771946" y="1976774"/>
                  </a:lnTo>
                  <a:lnTo>
                    <a:pt x="770325" y="2009973"/>
                  </a:lnTo>
                  <a:lnTo>
                    <a:pt x="768539" y="2041984"/>
                  </a:lnTo>
                  <a:lnTo>
                    <a:pt x="766643" y="2073202"/>
                  </a:lnTo>
                  <a:lnTo>
                    <a:pt x="764672" y="2103892"/>
                  </a:lnTo>
                  <a:lnTo>
                    <a:pt x="762654" y="2133524"/>
                  </a:lnTo>
                  <a:lnTo>
                    <a:pt x="760602" y="2162451"/>
                  </a:lnTo>
                  <a:lnTo>
                    <a:pt x="758529" y="2190908"/>
                  </a:lnTo>
                  <a:lnTo>
                    <a:pt x="756442" y="2219052"/>
                  </a:lnTo>
                  <a:lnTo>
                    <a:pt x="754344" y="2246986"/>
                  </a:lnTo>
                  <a:lnTo>
                    <a:pt x="752240" y="2274782"/>
                  </a:lnTo>
                  <a:lnTo>
                    <a:pt x="750838" y="2302484"/>
                  </a:lnTo>
                  <a:lnTo>
                    <a:pt x="749903" y="2330124"/>
                  </a:lnTo>
                  <a:lnTo>
                    <a:pt x="749279" y="2357724"/>
                  </a:lnTo>
                  <a:lnTo>
                    <a:pt x="748159" y="2384590"/>
                  </a:lnTo>
                  <a:lnTo>
                    <a:pt x="746705" y="2410967"/>
                  </a:lnTo>
                  <a:lnTo>
                    <a:pt x="745031" y="2437019"/>
                  </a:lnTo>
                  <a:lnTo>
                    <a:pt x="743915" y="2462853"/>
                  </a:lnTo>
                  <a:lnTo>
                    <a:pt x="743171" y="2488543"/>
                  </a:lnTo>
                  <a:lnTo>
                    <a:pt x="742675" y="2514136"/>
                  </a:lnTo>
                  <a:lnTo>
                    <a:pt x="741638" y="2538959"/>
                  </a:lnTo>
                  <a:lnTo>
                    <a:pt x="740242" y="2563269"/>
                  </a:lnTo>
                  <a:lnTo>
                    <a:pt x="736809" y="2609565"/>
                  </a:lnTo>
                  <a:lnTo>
                    <a:pt x="732932" y="2651308"/>
                  </a:lnTo>
                  <a:lnTo>
                    <a:pt x="728857" y="2692908"/>
                  </a:lnTo>
                  <a:lnTo>
                    <a:pt x="724693" y="2734211"/>
                  </a:lnTo>
                  <a:lnTo>
                    <a:pt x="720491" y="2773734"/>
                  </a:lnTo>
                  <a:lnTo>
                    <a:pt x="718153" y="2810585"/>
                  </a:lnTo>
                  <a:lnTo>
                    <a:pt x="716409" y="2845072"/>
                  </a:lnTo>
                  <a:lnTo>
                    <a:pt x="712165" y="2892254"/>
                  </a:lnTo>
                  <a:lnTo>
                    <a:pt x="709889" y="2936809"/>
                  </a:lnTo>
                  <a:lnTo>
                    <a:pt x="705059" y="2976429"/>
                  </a:lnTo>
                  <a:lnTo>
                    <a:pt x="695225" y="3021779"/>
                  </a:lnTo>
                  <a:lnTo>
                    <a:pt x="687167" y="3041948"/>
                  </a:lnTo>
                  <a:lnTo>
                    <a:pt x="658643" y="3078885"/>
                  </a:lnTo>
                  <a:lnTo>
                    <a:pt x="623496" y="3099847"/>
                  </a:lnTo>
                  <a:lnTo>
                    <a:pt x="592287" y="3111834"/>
                  </a:lnTo>
                  <a:lnTo>
                    <a:pt x="555835" y="3116718"/>
                  </a:lnTo>
                  <a:lnTo>
                    <a:pt x="513364" y="3120909"/>
                  </a:lnTo>
                  <a:lnTo>
                    <a:pt x="481693" y="3119636"/>
                  </a:lnTo>
                  <a:lnTo>
                    <a:pt x="448802" y="3118601"/>
                  </a:lnTo>
                  <a:lnTo>
                    <a:pt x="413958" y="3116729"/>
                  </a:lnTo>
                  <a:lnTo>
                    <a:pt x="374953" y="3111194"/>
                  </a:lnTo>
                  <a:lnTo>
                    <a:pt x="335981" y="3105911"/>
                  </a:lnTo>
                  <a:lnTo>
                    <a:pt x="298198" y="3100506"/>
                  </a:lnTo>
                  <a:lnTo>
                    <a:pt x="262591" y="3093400"/>
                  </a:lnTo>
                  <a:lnTo>
                    <a:pt x="226070" y="3083657"/>
                  </a:lnTo>
                  <a:lnTo>
                    <a:pt x="188672" y="3071565"/>
                  </a:lnTo>
                  <a:lnTo>
                    <a:pt x="150883" y="3056784"/>
                  </a:lnTo>
                  <a:lnTo>
                    <a:pt x="114803" y="3040807"/>
                  </a:lnTo>
                  <a:lnTo>
                    <a:pt x="80657" y="3023593"/>
                  </a:lnTo>
                  <a:lnTo>
                    <a:pt x="38607" y="2997596"/>
                  </a:lnTo>
                  <a:lnTo>
                    <a:pt x="17783" y="2984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064"/>
            <p:cNvSpPr/>
            <p:nvPr>
              <p:custDataLst>
                <p:tags r:id="rId64"/>
              </p:custDataLst>
            </p:nvPr>
          </p:nvSpPr>
          <p:spPr>
            <a:xfrm>
              <a:off x="7937500" y="717878"/>
              <a:ext cx="164720" cy="348534"/>
            </a:xfrm>
            <a:custGeom>
              <a:avLst/>
              <a:gdLst/>
              <a:ahLst/>
              <a:cxnLst/>
              <a:rect l="0" t="0" r="0" b="0"/>
              <a:pathLst>
                <a:path w="164720" h="348534">
                  <a:moveTo>
                    <a:pt x="25400" y="63172"/>
                  </a:moveTo>
                  <a:lnTo>
                    <a:pt x="25400" y="63172"/>
                  </a:lnTo>
                  <a:lnTo>
                    <a:pt x="31728" y="56845"/>
                  </a:lnTo>
                  <a:lnTo>
                    <a:pt x="31748" y="66282"/>
                  </a:lnTo>
                  <a:lnTo>
                    <a:pt x="37708" y="93244"/>
                  </a:lnTo>
                  <a:lnTo>
                    <a:pt x="43116" y="139659"/>
                  </a:lnTo>
                  <a:lnTo>
                    <a:pt x="47743" y="183839"/>
                  </a:lnTo>
                  <a:lnTo>
                    <a:pt x="50531" y="225294"/>
                  </a:lnTo>
                  <a:lnTo>
                    <a:pt x="56545" y="272548"/>
                  </a:lnTo>
                  <a:lnTo>
                    <a:pt x="58912" y="296206"/>
                  </a:lnTo>
                  <a:lnTo>
                    <a:pt x="62140" y="312136"/>
                  </a:lnTo>
                  <a:lnTo>
                    <a:pt x="63498" y="348533"/>
                  </a:lnTo>
                  <a:lnTo>
                    <a:pt x="61619" y="315072"/>
                  </a:lnTo>
                  <a:lnTo>
                    <a:pt x="55661" y="270099"/>
                  </a:lnTo>
                  <a:lnTo>
                    <a:pt x="51760" y="229871"/>
                  </a:lnTo>
                  <a:lnTo>
                    <a:pt x="50989" y="187953"/>
                  </a:lnTo>
                  <a:lnTo>
                    <a:pt x="50837" y="147583"/>
                  </a:lnTo>
                  <a:lnTo>
                    <a:pt x="50807" y="108852"/>
                  </a:lnTo>
                  <a:lnTo>
                    <a:pt x="55827" y="65494"/>
                  </a:lnTo>
                  <a:lnTo>
                    <a:pt x="58639" y="46692"/>
                  </a:lnTo>
                  <a:lnTo>
                    <a:pt x="72053" y="14639"/>
                  </a:lnTo>
                  <a:lnTo>
                    <a:pt x="76239" y="9852"/>
                  </a:lnTo>
                  <a:lnTo>
                    <a:pt x="91152" y="2162"/>
                  </a:lnTo>
                  <a:lnTo>
                    <a:pt x="103456" y="0"/>
                  </a:lnTo>
                  <a:lnTo>
                    <a:pt x="113360" y="3140"/>
                  </a:lnTo>
                  <a:lnTo>
                    <a:pt x="141180" y="23152"/>
                  </a:lnTo>
                  <a:lnTo>
                    <a:pt x="156392" y="46442"/>
                  </a:lnTo>
                  <a:lnTo>
                    <a:pt x="162206" y="58999"/>
                  </a:lnTo>
                  <a:lnTo>
                    <a:pt x="164719" y="80113"/>
                  </a:lnTo>
                  <a:lnTo>
                    <a:pt x="161616" y="92808"/>
                  </a:lnTo>
                  <a:lnTo>
                    <a:pt x="150163" y="118205"/>
                  </a:lnTo>
                  <a:lnTo>
                    <a:pt x="137156" y="130905"/>
                  </a:lnTo>
                  <a:lnTo>
                    <a:pt x="118161" y="142769"/>
                  </a:lnTo>
                  <a:lnTo>
                    <a:pt x="100862" y="149002"/>
                  </a:lnTo>
                  <a:lnTo>
                    <a:pt x="59776" y="155461"/>
                  </a:lnTo>
                  <a:lnTo>
                    <a:pt x="26391" y="151757"/>
                  </a:lnTo>
                  <a:lnTo>
                    <a:pt x="0" y="139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199"/>
          <p:cNvGrpSpPr/>
          <p:nvPr/>
        </p:nvGrpSpPr>
        <p:grpSpPr>
          <a:xfrm>
            <a:off x="8097132" y="571500"/>
            <a:ext cx="392285" cy="1689101"/>
            <a:chOff x="8097132" y="571500"/>
            <a:chExt cx="392285" cy="1689101"/>
          </a:xfrm>
        </p:grpSpPr>
        <p:sp>
          <p:nvSpPr>
            <p:cNvPr id="57" name="SMARTInkShape-6065"/>
            <p:cNvSpPr/>
            <p:nvPr>
              <p:custDataLst>
                <p:tags r:id="rId57"/>
              </p:custDataLst>
            </p:nvPr>
          </p:nvSpPr>
          <p:spPr>
            <a:xfrm>
              <a:off x="8401050" y="692173"/>
              <a:ext cx="88367" cy="393678"/>
            </a:xfrm>
            <a:custGeom>
              <a:avLst/>
              <a:gdLst/>
              <a:ahLst/>
              <a:cxnLst/>
              <a:rect l="0" t="0" r="0" b="0"/>
              <a:pathLst>
                <a:path w="88367" h="393678">
                  <a:moveTo>
                    <a:pt x="0" y="6327"/>
                  </a:moveTo>
                  <a:lnTo>
                    <a:pt x="0" y="6327"/>
                  </a:lnTo>
                  <a:lnTo>
                    <a:pt x="3370" y="6327"/>
                  </a:lnTo>
                  <a:lnTo>
                    <a:pt x="6907" y="4446"/>
                  </a:lnTo>
                  <a:lnTo>
                    <a:pt x="10831" y="1963"/>
                  </a:lnTo>
                  <a:lnTo>
                    <a:pt x="19099" y="369"/>
                  </a:lnTo>
                  <a:lnTo>
                    <a:pt x="25031" y="0"/>
                  </a:lnTo>
                  <a:lnTo>
                    <a:pt x="34205" y="8817"/>
                  </a:lnTo>
                  <a:lnTo>
                    <a:pt x="36369" y="14725"/>
                  </a:lnTo>
                  <a:lnTo>
                    <a:pt x="39469" y="25984"/>
                  </a:lnTo>
                  <a:lnTo>
                    <a:pt x="65025" y="73213"/>
                  </a:lnTo>
                  <a:lnTo>
                    <a:pt x="71233" y="88971"/>
                  </a:lnTo>
                  <a:lnTo>
                    <a:pt x="78916" y="134759"/>
                  </a:lnTo>
                  <a:lnTo>
                    <a:pt x="86196" y="174245"/>
                  </a:lnTo>
                  <a:lnTo>
                    <a:pt x="88366" y="216015"/>
                  </a:lnTo>
                  <a:lnTo>
                    <a:pt x="85423" y="258238"/>
                  </a:lnTo>
                  <a:lnTo>
                    <a:pt x="76021" y="304223"/>
                  </a:lnTo>
                  <a:lnTo>
                    <a:pt x="64887" y="347037"/>
                  </a:lnTo>
                  <a:lnTo>
                    <a:pt x="50237" y="377200"/>
                  </a:lnTo>
                  <a:lnTo>
                    <a:pt x="38100" y="393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066"/>
            <p:cNvSpPr/>
            <p:nvPr>
              <p:custDataLst>
                <p:tags r:id="rId58"/>
              </p:custDataLst>
            </p:nvPr>
          </p:nvSpPr>
          <p:spPr>
            <a:xfrm>
              <a:off x="8109030" y="571500"/>
              <a:ext cx="95171" cy="139701"/>
            </a:xfrm>
            <a:custGeom>
              <a:avLst/>
              <a:gdLst/>
              <a:ahLst/>
              <a:cxnLst/>
              <a:rect l="0" t="0" r="0" b="0"/>
              <a:pathLst>
                <a:path w="95171" h="139701">
                  <a:moveTo>
                    <a:pt x="12620" y="0"/>
                  </a:moveTo>
                  <a:lnTo>
                    <a:pt x="12620" y="0"/>
                  </a:lnTo>
                  <a:lnTo>
                    <a:pt x="12620" y="8838"/>
                  </a:lnTo>
                  <a:lnTo>
                    <a:pt x="10738" y="12865"/>
                  </a:lnTo>
                  <a:lnTo>
                    <a:pt x="8256" y="17007"/>
                  </a:lnTo>
                  <a:lnTo>
                    <a:pt x="6662" y="25415"/>
                  </a:lnTo>
                  <a:lnTo>
                    <a:pt x="6531" y="27526"/>
                  </a:lnTo>
                  <a:lnTo>
                    <a:pt x="4505" y="31754"/>
                  </a:lnTo>
                  <a:lnTo>
                    <a:pt x="2976" y="33869"/>
                  </a:lnTo>
                  <a:lnTo>
                    <a:pt x="825" y="43589"/>
                  </a:lnTo>
                  <a:lnTo>
                    <a:pt x="0" y="55634"/>
                  </a:lnTo>
                  <a:lnTo>
                    <a:pt x="6247" y="63473"/>
                  </a:lnTo>
                  <a:lnTo>
                    <a:pt x="6268" y="54659"/>
                  </a:lnTo>
                  <a:lnTo>
                    <a:pt x="8151" y="50634"/>
                  </a:lnTo>
                  <a:lnTo>
                    <a:pt x="10633" y="46493"/>
                  </a:lnTo>
                  <a:lnTo>
                    <a:pt x="12228" y="38085"/>
                  </a:lnTo>
                  <a:lnTo>
                    <a:pt x="12358" y="35974"/>
                  </a:lnTo>
                  <a:lnTo>
                    <a:pt x="14385" y="31746"/>
                  </a:lnTo>
                  <a:lnTo>
                    <a:pt x="22729" y="21166"/>
                  </a:lnTo>
                  <a:lnTo>
                    <a:pt x="24169" y="16933"/>
                  </a:lnTo>
                  <a:lnTo>
                    <a:pt x="25258" y="15522"/>
                  </a:lnTo>
                  <a:lnTo>
                    <a:pt x="29457" y="12831"/>
                  </a:lnTo>
                  <a:lnTo>
                    <a:pt x="30686" y="9701"/>
                  </a:lnTo>
                  <a:lnTo>
                    <a:pt x="31720" y="9289"/>
                  </a:lnTo>
                  <a:lnTo>
                    <a:pt x="33114" y="9721"/>
                  </a:lnTo>
                  <a:lnTo>
                    <a:pt x="36545" y="11376"/>
                  </a:lnTo>
                  <a:lnTo>
                    <a:pt x="42443" y="13013"/>
                  </a:lnTo>
                  <a:lnTo>
                    <a:pt x="59333" y="24202"/>
                  </a:lnTo>
                  <a:lnTo>
                    <a:pt x="73830" y="46833"/>
                  </a:lnTo>
                  <a:lnTo>
                    <a:pt x="85983" y="71990"/>
                  </a:lnTo>
                  <a:lnTo>
                    <a:pt x="94176" y="114673"/>
                  </a:lnTo>
                  <a:lnTo>
                    <a:pt x="9517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067"/>
            <p:cNvSpPr/>
            <p:nvPr>
              <p:custDataLst>
                <p:tags r:id="rId59"/>
              </p:custDataLst>
            </p:nvPr>
          </p:nvSpPr>
          <p:spPr>
            <a:xfrm>
              <a:off x="8140700" y="1485900"/>
              <a:ext cx="12623" cy="82551"/>
            </a:xfrm>
            <a:custGeom>
              <a:avLst/>
              <a:gdLst/>
              <a:ahLst/>
              <a:cxnLst/>
              <a:rect l="0" t="0" r="0" b="0"/>
              <a:pathLst>
                <a:path w="12623" h="825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1376" y="8789"/>
                  </a:lnTo>
                  <a:lnTo>
                    <a:pt x="12622" y="27288"/>
                  </a:lnTo>
                  <a:lnTo>
                    <a:pt x="10784" y="31648"/>
                  </a:lnTo>
                  <a:lnTo>
                    <a:pt x="9306" y="33799"/>
                  </a:lnTo>
                  <a:lnTo>
                    <a:pt x="1439" y="6554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068"/>
            <p:cNvSpPr/>
            <p:nvPr>
              <p:custDataLst>
                <p:tags r:id="rId60"/>
              </p:custDataLst>
            </p:nvPr>
          </p:nvSpPr>
          <p:spPr>
            <a:xfrm>
              <a:off x="8097132" y="2012950"/>
              <a:ext cx="5469" cy="247651"/>
            </a:xfrm>
            <a:custGeom>
              <a:avLst/>
              <a:gdLst/>
              <a:ahLst/>
              <a:cxnLst/>
              <a:rect l="0" t="0" r="0" b="0"/>
              <a:pathLst>
                <a:path w="5469" h="247651">
                  <a:moveTo>
                    <a:pt x="5468" y="0"/>
                  </a:moveTo>
                  <a:lnTo>
                    <a:pt x="5468" y="0"/>
                  </a:lnTo>
                  <a:lnTo>
                    <a:pt x="5468" y="43324"/>
                  </a:lnTo>
                  <a:lnTo>
                    <a:pt x="5468" y="88856"/>
                  </a:lnTo>
                  <a:lnTo>
                    <a:pt x="4762" y="133401"/>
                  </a:lnTo>
                  <a:lnTo>
                    <a:pt x="0" y="173852"/>
                  </a:lnTo>
                  <a:lnTo>
                    <a:pt x="1116" y="209030"/>
                  </a:lnTo>
                  <a:lnTo>
                    <a:pt x="546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069"/>
            <p:cNvSpPr/>
            <p:nvPr>
              <p:custDataLst>
                <p:tags r:id="rId61"/>
              </p:custDataLst>
            </p:nvPr>
          </p:nvSpPr>
          <p:spPr>
            <a:xfrm>
              <a:off x="8102894" y="1041402"/>
              <a:ext cx="63118" cy="88811"/>
            </a:xfrm>
            <a:custGeom>
              <a:avLst/>
              <a:gdLst/>
              <a:ahLst/>
              <a:cxnLst/>
              <a:rect l="0" t="0" r="0" b="0"/>
              <a:pathLst>
                <a:path w="63118" h="88811">
                  <a:moveTo>
                    <a:pt x="56856" y="12698"/>
                  </a:moveTo>
                  <a:lnTo>
                    <a:pt x="56856" y="12698"/>
                  </a:lnTo>
                  <a:lnTo>
                    <a:pt x="44419" y="261"/>
                  </a:lnTo>
                  <a:lnTo>
                    <a:pt x="34514" y="0"/>
                  </a:lnTo>
                  <a:lnTo>
                    <a:pt x="33495" y="705"/>
                  </a:lnTo>
                  <a:lnTo>
                    <a:pt x="32816" y="1880"/>
                  </a:lnTo>
                  <a:lnTo>
                    <a:pt x="32363" y="3369"/>
                  </a:lnTo>
                  <a:lnTo>
                    <a:pt x="26549" y="12863"/>
                  </a:lnTo>
                  <a:lnTo>
                    <a:pt x="26068" y="14925"/>
                  </a:lnTo>
                  <a:lnTo>
                    <a:pt x="25042" y="16299"/>
                  </a:lnTo>
                  <a:lnTo>
                    <a:pt x="23652" y="17215"/>
                  </a:lnTo>
                  <a:lnTo>
                    <a:pt x="22019" y="17826"/>
                  </a:lnTo>
                  <a:lnTo>
                    <a:pt x="10204" y="33246"/>
                  </a:lnTo>
                  <a:lnTo>
                    <a:pt x="7899" y="37823"/>
                  </a:lnTo>
                  <a:lnTo>
                    <a:pt x="0" y="70816"/>
                  </a:lnTo>
                  <a:lnTo>
                    <a:pt x="1718" y="75687"/>
                  </a:lnTo>
                  <a:lnTo>
                    <a:pt x="9173" y="85517"/>
                  </a:lnTo>
                  <a:lnTo>
                    <a:pt x="12850" y="87395"/>
                  </a:lnTo>
                  <a:lnTo>
                    <a:pt x="23753" y="88700"/>
                  </a:lnTo>
                  <a:lnTo>
                    <a:pt x="30619" y="88810"/>
                  </a:lnTo>
                  <a:lnTo>
                    <a:pt x="33015" y="88134"/>
                  </a:lnTo>
                  <a:lnTo>
                    <a:pt x="34612" y="86977"/>
                  </a:lnTo>
                  <a:lnTo>
                    <a:pt x="35677" y="85501"/>
                  </a:lnTo>
                  <a:lnTo>
                    <a:pt x="51925" y="73969"/>
                  </a:lnTo>
                  <a:lnTo>
                    <a:pt x="54664" y="69798"/>
                  </a:lnTo>
                  <a:lnTo>
                    <a:pt x="56587" y="65592"/>
                  </a:lnTo>
                  <a:lnTo>
                    <a:pt x="59794" y="61371"/>
                  </a:lnTo>
                  <a:lnTo>
                    <a:pt x="61689" y="55262"/>
                  </a:lnTo>
                  <a:lnTo>
                    <a:pt x="63117" y="36243"/>
                  </a:lnTo>
                  <a:lnTo>
                    <a:pt x="61284" y="31864"/>
                  </a:lnTo>
                  <a:lnTo>
                    <a:pt x="52219" y="19058"/>
                  </a:lnTo>
                  <a:lnTo>
                    <a:pt x="51648" y="16938"/>
                  </a:lnTo>
                  <a:lnTo>
                    <a:pt x="50562" y="15525"/>
                  </a:lnTo>
                  <a:lnTo>
                    <a:pt x="38980" y="7341"/>
                  </a:lnTo>
                  <a:lnTo>
                    <a:pt x="31542" y="6356"/>
                  </a:lnTo>
                  <a:lnTo>
                    <a:pt x="37806" y="1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070"/>
            <p:cNvSpPr/>
            <p:nvPr>
              <p:custDataLst>
                <p:tags r:id="rId62"/>
              </p:custDataLst>
            </p:nvPr>
          </p:nvSpPr>
          <p:spPr>
            <a:xfrm>
              <a:off x="8197852" y="985268"/>
              <a:ext cx="165099" cy="100583"/>
            </a:xfrm>
            <a:custGeom>
              <a:avLst/>
              <a:gdLst/>
              <a:ahLst/>
              <a:cxnLst/>
              <a:rect l="0" t="0" r="0" b="0"/>
              <a:pathLst>
                <a:path w="165099" h="100583">
                  <a:moveTo>
                    <a:pt x="6348" y="49782"/>
                  </a:moveTo>
                  <a:lnTo>
                    <a:pt x="6348" y="49782"/>
                  </a:lnTo>
                  <a:lnTo>
                    <a:pt x="6347" y="43510"/>
                  </a:lnTo>
                  <a:lnTo>
                    <a:pt x="880" y="37971"/>
                  </a:lnTo>
                  <a:lnTo>
                    <a:pt x="586" y="38381"/>
                  </a:lnTo>
                  <a:lnTo>
                    <a:pt x="0" y="52249"/>
                  </a:lnTo>
                  <a:lnTo>
                    <a:pt x="1880" y="56288"/>
                  </a:lnTo>
                  <a:lnTo>
                    <a:pt x="3370" y="58353"/>
                  </a:lnTo>
                  <a:lnTo>
                    <a:pt x="5466" y="68000"/>
                  </a:lnTo>
                  <a:lnTo>
                    <a:pt x="6340" y="92955"/>
                  </a:lnTo>
                  <a:lnTo>
                    <a:pt x="12675" y="100556"/>
                  </a:lnTo>
                  <a:lnTo>
                    <a:pt x="7229" y="95112"/>
                  </a:lnTo>
                  <a:lnTo>
                    <a:pt x="6608" y="91122"/>
                  </a:lnTo>
                  <a:lnTo>
                    <a:pt x="5694" y="79088"/>
                  </a:lnTo>
                  <a:lnTo>
                    <a:pt x="887" y="66951"/>
                  </a:lnTo>
                  <a:lnTo>
                    <a:pt x="20" y="47671"/>
                  </a:lnTo>
                  <a:lnTo>
                    <a:pt x="718" y="46258"/>
                  </a:lnTo>
                  <a:lnTo>
                    <a:pt x="1889" y="45316"/>
                  </a:lnTo>
                  <a:lnTo>
                    <a:pt x="3375" y="44688"/>
                  </a:lnTo>
                  <a:lnTo>
                    <a:pt x="4366" y="43564"/>
                  </a:lnTo>
                  <a:lnTo>
                    <a:pt x="5467" y="40433"/>
                  </a:lnTo>
                  <a:lnTo>
                    <a:pt x="6466" y="39316"/>
                  </a:lnTo>
                  <a:lnTo>
                    <a:pt x="11738" y="37376"/>
                  </a:lnTo>
                  <a:lnTo>
                    <a:pt x="15785" y="37169"/>
                  </a:lnTo>
                  <a:lnTo>
                    <a:pt x="19479" y="39002"/>
                  </a:lnTo>
                  <a:lnTo>
                    <a:pt x="23472" y="41463"/>
                  </a:lnTo>
                  <a:lnTo>
                    <a:pt x="29688" y="43554"/>
                  </a:lnTo>
                  <a:lnTo>
                    <a:pt x="33890" y="46544"/>
                  </a:lnTo>
                  <a:lnTo>
                    <a:pt x="36227" y="50224"/>
                  </a:lnTo>
                  <a:lnTo>
                    <a:pt x="37972" y="54212"/>
                  </a:lnTo>
                  <a:lnTo>
                    <a:pt x="48616" y="67309"/>
                  </a:lnTo>
                  <a:lnTo>
                    <a:pt x="50152" y="73241"/>
                  </a:lnTo>
                  <a:lnTo>
                    <a:pt x="50796" y="81500"/>
                  </a:lnTo>
                  <a:lnTo>
                    <a:pt x="54168" y="78151"/>
                  </a:lnTo>
                  <a:lnTo>
                    <a:pt x="55823" y="74620"/>
                  </a:lnTo>
                  <a:lnTo>
                    <a:pt x="56265" y="72691"/>
                  </a:lnTo>
                  <a:lnTo>
                    <a:pt x="62057" y="62433"/>
                  </a:lnTo>
                  <a:lnTo>
                    <a:pt x="70278" y="42870"/>
                  </a:lnTo>
                  <a:lnTo>
                    <a:pt x="88909" y="13157"/>
                  </a:lnTo>
                  <a:lnTo>
                    <a:pt x="93136" y="8810"/>
                  </a:lnTo>
                  <a:lnTo>
                    <a:pt x="107948" y="510"/>
                  </a:lnTo>
                  <a:lnTo>
                    <a:pt x="110064" y="0"/>
                  </a:lnTo>
                  <a:lnTo>
                    <a:pt x="116179" y="1316"/>
                  </a:lnTo>
                  <a:lnTo>
                    <a:pt x="132956" y="6861"/>
                  </a:lnTo>
                  <a:lnTo>
                    <a:pt x="137407" y="10950"/>
                  </a:lnTo>
                  <a:lnTo>
                    <a:pt x="154508" y="35984"/>
                  </a:lnTo>
                  <a:lnTo>
                    <a:pt x="164105" y="69721"/>
                  </a:lnTo>
                  <a:lnTo>
                    <a:pt x="165098" y="10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6071"/>
          <p:cNvSpPr/>
          <p:nvPr>
            <p:custDataLst>
              <p:tags r:id="rId3"/>
            </p:custDataLst>
          </p:nvPr>
        </p:nvSpPr>
        <p:spPr>
          <a:xfrm>
            <a:off x="7759733" y="731133"/>
            <a:ext cx="57118" cy="322968"/>
          </a:xfrm>
          <a:custGeom>
            <a:avLst/>
            <a:gdLst/>
            <a:ahLst/>
            <a:cxnLst/>
            <a:rect l="0" t="0" r="0" b="0"/>
            <a:pathLst>
              <a:path w="57118" h="322968">
                <a:moveTo>
                  <a:pt x="57117" y="5467"/>
                </a:moveTo>
                <a:lnTo>
                  <a:pt x="57117" y="5467"/>
                </a:lnTo>
                <a:lnTo>
                  <a:pt x="51649" y="0"/>
                </a:lnTo>
                <a:lnTo>
                  <a:pt x="50649" y="411"/>
                </a:lnTo>
                <a:lnTo>
                  <a:pt x="45872" y="3655"/>
                </a:lnTo>
                <a:lnTo>
                  <a:pt x="42007" y="4662"/>
                </a:lnTo>
                <a:lnTo>
                  <a:pt x="40693" y="5636"/>
                </a:lnTo>
                <a:lnTo>
                  <a:pt x="39817" y="6991"/>
                </a:lnTo>
                <a:lnTo>
                  <a:pt x="17703" y="50425"/>
                </a:lnTo>
                <a:lnTo>
                  <a:pt x="4270" y="96900"/>
                </a:lnTo>
                <a:lnTo>
                  <a:pt x="817" y="135502"/>
                </a:lnTo>
                <a:lnTo>
                  <a:pt x="135" y="177098"/>
                </a:lnTo>
                <a:lnTo>
                  <a:pt x="0" y="215915"/>
                </a:lnTo>
                <a:lnTo>
                  <a:pt x="6879" y="259307"/>
                </a:lnTo>
                <a:lnTo>
                  <a:pt x="18266" y="293302"/>
                </a:lnTo>
                <a:lnTo>
                  <a:pt x="44417" y="3229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1201"/>
          <p:cNvGrpSpPr/>
          <p:nvPr/>
        </p:nvGrpSpPr>
        <p:grpSpPr>
          <a:xfrm>
            <a:off x="8007611" y="2654667"/>
            <a:ext cx="488690" cy="583539"/>
            <a:chOff x="8007611" y="2654667"/>
            <a:chExt cx="488690" cy="583539"/>
          </a:xfrm>
        </p:grpSpPr>
        <p:sp>
          <p:nvSpPr>
            <p:cNvPr id="65" name="SMARTInkShape-6072"/>
            <p:cNvSpPr/>
            <p:nvPr>
              <p:custDataLst>
                <p:tags r:id="rId53"/>
              </p:custDataLst>
            </p:nvPr>
          </p:nvSpPr>
          <p:spPr>
            <a:xfrm>
              <a:off x="8007611" y="2814342"/>
              <a:ext cx="138178" cy="392004"/>
            </a:xfrm>
            <a:custGeom>
              <a:avLst/>
              <a:gdLst/>
              <a:ahLst/>
              <a:cxnLst/>
              <a:rect l="0" t="0" r="0" b="0"/>
              <a:pathLst>
                <a:path w="138178" h="392004">
                  <a:moveTo>
                    <a:pt x="6089" y="157458"/>
                  </a:moveTo>
                  <a:lnTo>
                    <a:pt x="6089" y="157458"/>
                  </a:lnTo>
                  <a:lnTo>
                    <a:pt x="6088" y="162925"/>
                  </a:lnTo>
                  <a:lnTo>
                    <a:pt x="2718" y="166918"/>
                  </a:lnTo>
                  <a:lnTo>
                    <a:pt x="1063" y="172481"/>
                  </a:lnTo>
                  <a:lnTo>
                    <a:pt x="0" y="184180"/>
                  </a:lnTo>
                  <a:lnTo>
                    <a:pt x="5918" y="229601"/>
                  </a:lnTo>
                  <a:lnTo>
                    <a:pt x="6744" y="246332"/>
                  </a:lnTo>
                  <a:lnTo>
                    <a:pt x="12044" y="289916"/>
                  </a:lnTo>
                  <a:lnTo>
                    <a:pt x="13130" y="335106"/>
                  </a:lnTo>
                  <a:lnTo>
                    <a:pt x="18711" y="380544"/>
                  </a:lnTo>
                  <a:lnTo>
                    <a:pt x="18787" y="392003"/>
                  </a:lnTo>
                  <a:lnTo>
                    <a:pt x="16907" y="358558"/>
                  </a:lnTo>
                  <a:lnTo>
                    <a:pt x="13027" y="327926"/>
                  </a:lnTo>
                  <a:lnTo>
                    <a:pt x="12516" y="284912"/>
                  </a:lnTo>
                  <a:lnTo>
                    <a:pt x="12453" y="247571"/>
                  </a:lnTo>
                  <a:lnTo>
                    <a:pt x="12441" y="202775"/>
                  </a:lnTo>
                  <a:lnTo>
                    <a:pt x="15811" y="163117"/>
                  </a:lnTo>
                  <a:lnTo>
                    <a:pt x="18906" y="123742"/>
                  </a:lnTo>
                  <a:lnTo>
                    <a:pt x="27549" y="82811"/>
                  </a:lnTo>
                  <a:lnTo>
                    <a:pt x="36327" y="36207"/>
                  </a:lnTo>
                  <a:lnTo>
                    <a:pt x="40224" y="26898"/>
                  </a:lnTo>
                  <a:lnTo>
                    <a:pt x="46190" y="19939"/>
                  </a:lnTo>
                  <a:lnTo>
                    <a:pt x="68471" y="3069"/>
                  </a:lnTo>
                  <a:lnTo>
                    <a:pt x="77097" y="0"/>
                  </a:lnTo>
                  <a:lnTo>
                    <a:pt x="83744" y="1164"/>
                  </a:lnTo>
                  <a:lnTo>
                    <a:pt x="93539" y="5785"/>
                  </a:lnTo>
                  <a:lnTo>
                    <a:pt x="109745" y="16443"/>
                  </a:lnTo>
                  <a:lnTo>
                    <a:pt x="124431" y="39181"/>
                  </a:lnTo>
                  <a:lnTo>
                    <a:pt x="136600" y="68711"/>
                  </a:lnTo>
                  <a:lnTo>
                    <a:pt x="138177" y="78268"/>
                  </a:lnTo>
                  <a:lnTo>
                    <a:pt x="136997" y="87220"/>
                  </a:lnTo>
                  <a:lnTo>
                    <a:pt x="124318" y="129934"/>
                  </a:lnTo>
                  <a:lnTo>
                    <a:pt x="103057" y="155341"/>
                  </a:lnTo>
                  <a:lnTo>
                    <a:pt x="78020" y="171903"/>
                  </a:lnTo>
                  <a:lnTo>
                    <a:pt x="65344" y="175143"/>
                  </a:lnTo>
                  <a:lnTo>
                    <a:pt x="27329" y="177206"/>
                  </a:lnTo>
                  <a:lnTo>
                    <a:pt x="18789" y="182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073"/>
            <p:cNvSpPr/>
            <p:nvPr>
              <p:custDataLst>
                <p:tags r:id="rId54"/>
              </p:custDataLst>
            </p:nvPr>
          </p:nvSpPr>
          <p:spPr>
            <a:xfrm>
              <a:off x="8128000" y="3143360"/>
              <a:ext cx="120651" cy="94846"/>
            </a:xfrm>
            <a:custGeom>
              <a:avLst/>
              <a:gdLst/>
              <a:ahLst/>
              <a:cxnLst/>
              <a:rect l="0" t="0" r="0" b="0"/>
              <a:pathLst>
                <a:path w="120651" h="94846">
                  <a:moveTo>
                    <a:pt x="0" y="18940"/>
                  </a:moveTo>
                  <a:lnTo>
                    <a:pt x="0" y="18940"/>
                  </a:lnTo>
                  <a:lnTo>
                    <a:pt x="3370" y="18940"/>
                  </a:lnTo>
                  <a:lnTo>
                    <a:pt x="4364" y="18234"/>
                  </a:lnTo>
                  <a:lnTo>
                    <a:pt x="5026" y="17058"/>
                  </a:lnTo>
                  <a:lnTo>
                    <a:pt x="6176" y="12473"/>
                  </a:lnTo>
                  <a:lnTo>
                    <a:pt x="6348" y="6324"/>
                  </a:lnTo>
                  <a:lnTo>
                    <a:pt x="6349" y="9636"/>
                  </a:lnTo>
                  <a:lnTo>
                    <a:pt x="7055" y="10620"/>
                  </a:lnTo>
                  <a:lnTo>
                    <a:pt x="9720" y="11715"/>
                  </a:lnTo>
                  <a:lnTo>
                    <a:pt x="10713" y="12712"/>
                  </a:lnTo>
                  <a:lnTo>
                    <a:pt x="11817" y="15702"/>
                  </a:lnTo>
                  <a:lnTo>
                    <a:pt x="12698" y="62267"/>
                  </a:lnTo>
                  <a:lnTo>
                    <a:pt x="12700" y="94845"/>
                  </a:lnTo>
                  <a:lnTo>
                    <a:pt x="9329" y="91682"/>
                  </a:lnTo>
                  <a:lnTo>
                    <a:pt x="9041" y="90012"/>
                  </a:lnTo>
                  <a:lnTo>
                    <a:pt x="9555" y="88194"/>
                  </a:lnTo>
                  <a:lnTo>
                    <a:pt x="11302" y="84291"/>
                  </a:lnTo>
                  <a:lnTo>
                    <a:pt x="12689" y="53393"/>
                  </a:lnTo>
                  <a:lnTo>
                    <a:pt x="12695" y="48834"/>
                  </a:lnTo>
                  <a:lnTo>
                    <a:pt x="19166" y="28010"/>
                  </a:lnTo>
                  <a:lnTo>
                    <a:pt x="30583" y="13868"/>
                  </a:lnTo>
                  <a:lnTo>
                    <a:pt x="37115" y="7235"/>
                  </a:lnTo>
                  <a:lnTo>
                    <a:pt x="41178" y="6535"/>
                  </a:lnTo>
                  <a:lnTo>
                    <a:pt x="44877" y="8253"/>
                  </a:lnTo>
                  <a:lnTo>
                    <a:pt x="53825" y="15707"/>
                  </a:lnTo>
                  <a:lnTo>
                    <a:pt x="55672" y="19385"/>
                  </a:lnTo>
                  <a:lnTo>
                    <a:pt x="57020" y="31679"/>
                  </a:lnTo>
                  <a:lnTo>
                    <a:pt x="57147" y="47340"/>
                  </a:lnTo>
                  <a:lnTo>
                    <a:pt x="57854" y="48457"/>
                  </a:lnTo>
                  <a:lnTo>
                    <a:pt x="59031" y="49201"/>
                  </a:lnTo>
                  <a:lnTo>
                    <a:pt x="63422" y="50664"/>
                  </a:lnTo>
                  <a:lnTo>
                    <a:pt x="63498" y="35762"/>
                  </a:lnTo>
                  <a:lnTo>
                    <a:pt x="65381" y="31591"/>
                  </a:lnTo>
                  <a:lnTo>
                    <a:pt x="73625" y="21051"/>
                  </a:lnTo>
                  <a:lnTo>
                    <a:pt x="77573" y="12589"/>
                  </a:lnTo>
                  <a:lnTo>
                    <a:pt x="80338" y="8356"/>
                  </a:lnTo>
                  <a:lnTo>
                    <a:pt x="81566" y="4123"/>
                  </a:lnTo>
                  <a:lnTo>
                    <a:pt x="82599" y="2712"/>
                  </a:lnTo>
                  <a:lnTo>
                    <a:pt x="83994" y="1771"/>
                  </a:lnTo>
                  <a:lnTo>
                    <a:pt x="89328" y="447"/>
                  </a:lnTo>
                  <a:lnTo>
                    <a:pt x="94080" y="0"/>
                  </a:lnTo>
                  <a:lnTo>
                    <a:pt x="103985" y="8738"/>
                  </a:lnTo>
                  <a:lnTo>
                    <a:pt x="106188" y="12760"/>
                  </a:lnTo>
                  <a:lnTo>
                    <a:pt x="108424" y="23195"/>
                  </a:lnTo>
                  <a:lnTo>
                    <a:pt x="112930" y="31644"/>
                  </a:lnTo>
                  <a:lnTo>
                    <a:pt x="114952" y="54335"/>
                  </a:lnTo>
                  <a:lnTo>
                    <a:pt x="119315" y="63274"/>
                  </a:lnTo>
                  <a:lnTo>
                    <a:pt x="120650" y="76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074"/>
            <p:cNvSpPr/>
            <p:nvPr>
              <p:custDataLst>
                <p:tags r:id="rId55"/>
              </p:custDataLst>
            </p:nvPr>
          </p:nvSpPr>
          <p:spPr>
            <a:xfrm>
              <a:off x="8140700" y="2654667"/>
              <a:ext cx="106774" cy="82184"/>
            </a:xfrm>
            <a:custGeom>
              <a:avLst/>
              <a:gdLst/>
              <a:ahLst/>
              <a:cxnLst/>
              <a:rect l="0" t="0" r="0" b="0"/>
              <a:pathLst>
                <a:path w="106774" h="82184">
                  <a:moveTo>
                    <a:pt x="0" y="25033"/>
                  </a:moveTo>
                  <a:lnTo>
                    <a:pt x="0" y="25033"/>
                  </a:lnTo>
                  <a:lnTo>
                    <a:pt x="6272" y="25033"/>
                  </a:lnTo>
                  <a:lnTo>
                    <a:pt x="9698" y="21662"/>
                  </a:lnTo>
                  <a:lnTo>
                    <a:pt x="10699" y="21375"/>
                  </a:lnTo>
                  <a:lnTo>
                    <a:pt x="11366" y="21889"/>
                  </a:lnTo>
                  <a:lnTo>
                    <a:pt x="12436" y="24412"/>
                  </a:lnTo>
                  <a:lnTo>
                    <a:pt x="12698" y="46227"/>
                  </a:lnTo>
                  <a:lnTo>
                    <a:pt x="14581" y="50445"/>
                  </a:lnTo>
                  <a:lnTo>
                    <a:pt x="17063" y="54672"/>
                  </a:lnTo>
                  <a:lnTo>
                    <a:pt x="18658" y="63134"/>
                  </a:lnTo>
                  <a:lnTo>
                    <a:pt x="19048" y="75746"/>
                  </a:lnTo>
                  <a:lnTo>
                    <a:pt x="19050" y="56729"/>
                  </a:lnTo>
                  <a:lnTo>
                    <a:pt x="20931" y="51350"/>
                  </a:lnTo>
                  <a:lnTo>
                    <a:pt x="23413" y="46607"/>
                  </a:lnTo>
                  <a:lnTo>
                    <a:pt x="25008" y="37814"/>
                  </a:lnTo>
                  <a:lnTo>
                    <a:pt x="25931" y="32830"/>
                  </a:lnTo>
                  <a:lnTo>
                    <a:pt x="28694" y="25911"/>
                  </a:lnTo>
                  <a:lnTo>
                    <a:pt x="30418" y="23502"/>
                  </a:lnTo>
                  <a:lnTo>
                    <a:pt x="46596" y="10033"/>
                  </a:lnTo>
                  <a:lnTo>
                    <a:pt x="48932" y="5901"/>
                  </a:lnTo>
                  <a:lnTo>
                    <a:pt x="49554" y="3812"/>
                  </a:lnTo>
                  <a:lnTo>
                    <a:pt x="50674" y="2419"/>
                  </a:lnTo>
                  <a:lnTo>
                    <a:pt x="53801" y="871"/>
                  </a:lnTo>
                  <a:lnTo>
                    <a:pt x="62899" y="0"/>
                  </a:lnTo>
                  <a:lnTo>
                    <a:pt x="68642" y="1677"/>
                  </a:lnTo>
                  <a:lnTo>
                    <a:pt x="82444" y="10631"/>
                  </a:lnTo>
                  <a:lnTo>
                    <a:pt x="86737" y="12282"/>
                  </a:lnTo>
                  <a:lnTo>
                    <a:pt x="90995" y="15368"/>
                  </a:lnTo>
                  <a:lnTo>
                    <a:pt x="93359" y="19091"/>
                  </a:lnTo>
                  <a:lnTo>
                    <a:pt x="98247" y="30601"/>
                  </a:lnTo>
                  <a:lnTo>
                    <a:pt x="106184" y="43701"/>
                  </a:lnTo>
                  <a:lnTo>
                    <a:pt x="106773" y="45945"/>
                  </a:lnTo>
                  <a:lnTo>
                    <a:pt x="106459" y="48147"/>
                  </a:lnTo>
                  <a:lnTo>
                    <a:pt x="104230" y="52474"/>
                  </a:lnTo>
                  <a:lnTo>
                    <a:pt x="104060" y="55322"/>
                  </a:lnTo>
                  <a:lnTo>
                    <a:pt x="105778" y="65365"/>
                  </a:lnTo>
                  <a:lnTo>
                    <a:pt x="101600" y="8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075"/>
            <p:cNvSpPr/>
            <p:nvPr>
              <p:custDataLst>
                <p:tags r:id="rId56"/>
              </p:custDataLst>
            </p:nvPr>
          </p:nvSpPr>
          <p:spPr>
            <a:xfrm>
              <a:off x="8331200" y="3137217"/>
              <a:ext cx="165101" cy="94578"/>
            </a:xfrm>
            <a:custGeom>
              <a:avLst/>
              <a:gdLst/>
              <a:ahLst/>
              <a:cxnLst/>
              <a:rect l="0" t="0" r="0" b="0"/>
              <a:pathLst>
                <a:path w="165101" h="94578">
                  <a:moveTo>
                    <a:pt x="0" y="25083"/>
                  </a:moveTo>
                  <a:lnTo>
                    <a:pt x="0" y="25083"/>
                  </a:lnTo>
                  <a:lnTo>
                    <a:pt x="3370" y="25083"/>
                  </a:lnTo>
                  <a:lnTo>
                    <a:pt x="4363" y="24377"/>
                  </a:lnTo>
                  <a:lnTo>
                    <a:pt x="5026" y="23201"/>
                  </a:lnTo>
                  <a:lnTo>
                    <a:pt x="6088" y="19616"/>
                  </a:lnTo>
                  <a:lnTo>
                    <a:pt x="8115" y="19125"/>
                  </a:lnTo>
                  <a:lnTo>
                    <a:pt x="11795" y="18810"/>
                  </a:lnTo>
                  <a:lnTo>
                    <a:pt x="12096" y="19490"/>
                  </a:lnTo>
                  <a:lnTo>
                    <a:pt x="12620" y="24207"/>
                  </a:lnTo>
                  <a:lnTo>
                    <a:pt x="8319" y="29980"/>
                  </a:lnTo>
                  <a:lnTo>
                    <a:pt x="7225" y="33844"/>
                  </a:lnTo>
                  <a:lnTo>
                    <a:pt x="6351" y="80090"/>
                  </a:lnTo>
                  <a:lnTo>
                    <a:pt x="6349" y="94577"/>
                  </a:lnTo>
                  <a:lnTo>
                    <a:pt x="11817" y="89435"/>
                  </a:lnTo>
                  <a:lnTo>
                    <a:pt x="13353" y="72040"/>
                  </a:lnTo>
                  <a:lnTo>
                    <a:pt x="17049" y="64710"/>
                  </a:lnTo>
                  <a:lnTo>
                    <a:pt x="25465" y="34315"/>
                  </a:lnTo>
                  <a:lnTo>
                    <a:pt x="35468" y="20211"/>
                  </a:lnTo>
                  <a:lnTo>
                    <a:pt x="38026" y="10861"/>
                  </a:lnTo>
                  <a:lnTo>
                    <a:pt x="39462" y="9252"/>
                  </a:lnTo>
                  <a:lnTo>
                    <a:pt x="44158" y="6221"/>
                  </a:lnTo>
                  <a:lnTo>
                    <a:pt x="49892" y="11517"/>
                  </a:lnTo>
                  <a:lnTo>
                    <a:pt x="50531" y="15497"/>
                  </a:lnTo>
                  <a:lnTo>
                    <a:pt x="50799" y="52341"/>
                  </a:lnTo>
                  <a:lnTo>
                    <a:pt x="51505" y="53838"/>
                  </a:lnTo>
                  <a:lnTo>
                    <a:pt x="52681" y="54837"/>
                  </a:lnTo>
                  <a:lnTo>
                    <a:pt x="54170" y="55502"/>
                  </a:lnTo>
                  <a:lnTo>
                    <a:pt x="55163" y="56651"/>
                  </a:lnTo>
                  <a:lnTo>
                    <a:pt x="57128" y="63095"/>
                  </a:lnTo>
                  <a:lnTo>
                    <a:pt x="60514" y="63157"/>
                  </a:lnTo>
                  <a:lnTo>
                    <a:pt x="61510" y="62460"/>
                  </a:lnTo>
                  <a:lnTo>
                    <a:pt x="62174" y="61290"/>
                  </a:lnTo>
                  <a:lnTo>
                    <a:pt x="62616" y="59804"/>
                  </a:lnTo>
                  <a:lnTo>
                    <a:pt x="70290" y="50317"/>
                  </a:lnTo>
                  <a:lnTo>
                    <a:pt x="76330" y="42202"/>
                  </a:lnTo>
                  <a:lnTo>
                    <a:pt x="88912" y="25471"/>
                  </a:lnTo>
                  <a:lnTo>
                    <a:pt x="95253" y="16967"/>
                  </a:lnTo>
                  <a:lnTo>
                    <a:pt x="97369" y="13322"/>
                  </a:lnTo>
                  <a:lnTo>
                    <a:pt x="100190" y="10892"/>
                  </a:lnTo>
                  <a:lnTo>
                    <a:pt x="122505" y="755"/>
                  </a:lnTo>
                  <a:lnTo>
                    <a:pt x="132410" y="0"/>
                  </a:lnTo>
                  <a:lnTo>
                    <a:pt x="138341" y="1706"/>
                  </a:lnTo>
                  <a:lnTo>
                    <a:pt x="140911" y="3148"/>
                  </a:lnTo>
                  <a:lnTo>
                    <a:pt x="142624" y="4815"/>
                  </a:lnTo>
                  <a:lnTo>
                    <a:pt x="162324" y="30029"/>
                  </a:lnTo>
                  <a:lnTo>
                    <a:pt x="164856" y="47778"/>
                  </a:lnTo>
                  <a:lnTo>
                    <a:pt x="165100" y="75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202"/>
          <p:cNvGrpSpPr/>
          <p:nvPr/>
        </p:nvGrpSpPr>
        <p:grpSpPr>
          <a:xfrm>
            <a:off x="4515733" y="330327"/>
            <a:ext cx="1751717" cy="3471813"/>
            <a:chOff x="4515733" y="330327"/>
            <a:chExt cx="1751717" cy="3471813"/>
          </a:xfrm>
        </p:grpSpPr>
        <p:sp>
          <p:nvSpPr>
            <p:cNvPr id="70" name="SMARTInkShape-6076"/>
            <p:cNvSpPr/>
            <p:nvPr>
              <p:custDataLst>
                <p:tags r:id="rId51"/>
              </p:custDataLst>
            </p:nvPr>
          </p:nvSpPr>
          <p:spPr>
            <a:xfrm>
              <a:off x="4578350" y="996950"/>
              <a:ext cx="203201" cy="2805190"/>
            </a:xfrm>
            <a:custGeom>
              <a:avLst/>
              <a:gdLst/>
              <a:ahLst/>
              <a:cxnLst/>
              <a:rect l="0" t="0" r="0" b="0"/>
              <a:pathLst>
                <a:path w="203201" h="2805190">
                  <a:moveTo>
                    <a:pt x="0" y="0"/>
                  </a:moveTo>
                  <a:lnTo>
                    <a:pt x="0" y="0"/>
                  </a:lnTo>
                  <a:lnTo>
                    <a:pt x="0" y="42358"/>
                  </a:lnTo>
                  <a:lnTo>
                    <a:pt x="0" y="84645"/>
                  </a:lnTo>
                  <a:lnTo>
                    <a:pt x="3371" y="128013"/>
                  </a:lnTo>
                  <a:lnTo>
                    <a:pt x="6907" y="162022"/>
                  </a:lnTo>
                  <a:lnTo>
                    <a:pt x="10126" y="199010"/>
                  </a:lnTo>
                  <a:lnTo>
                    <a:pt x="11556" y="238967"/>
                  </a:lnTo>
                  <a:lnTo>
                    <a:pt x="12192" y="284008"/>
                  </a:lnTo>
                  <a:lnTo>
                    <a:pt x="12361" y="307872"/>
                  </a:lnTo>
                  <a:lnTo>
                    <a:pt x="13179" y="332248"/>
                  </a:lnTo>
                  <a:lnTo>
                    <a:pt x="14431" y="356965"/>
                  </a:lnTo>
                  <a:lnTo>
                    <a:pt x="15970" y="381910"/>
                  </a:lnTo>
                  <a:lnTo>
                    <a:pt x="17702" y="406301"/>
                  </a:lnTo>
                  <a:lnTo>
                    <a:pt x="19562" y="430323"/>
                  </a:lnTo>
                  <a:lnTo>
                    <a:pt x="21508" y="454099"/>
                  </a:lnTo>
                  <a:lnTo>
                    <a:pt x="22805" y="478416"/>
                  </a:lnTo>
                  <a:lnTo>
                    <a:pt x="23670" y="503094"/>
                  </a:lnTo>
                  <a:lnTo>
                    <a:pt x="24247" y="528013"/>
                  </a:lnTo>
                  <a:lnTo>
                    <a:pt x="26042" y="553092"/>
                  </a:lnTo>
                  <a:lnTo>
                    <a:pt x="28650" y="578278"/>
                  </a:lnTo>
                  <a:lnTo>
                    <a:pt x="31800" y="603535"/>
                  </a:lnTo>
                  <a:lnTo>
                    <a:pt x="33900" y="628840"/>
                  </a:lnTo>
                  <a:lnTo>
                    <a:pt x="35300" y="654177"/>
                  </a:lnTo>
                  <a:lnTo>
                    <a:pt x="36233" y="679534"/>
                  </a:lnTo>
                  <a:lnTo>
                    <a:pt x="37561" y="705612"/>
                  </a:lnTo>
                  <a:lnTo>
                    <a:pt x="39152" y="732169"/>
                  </a:lnTo>
                  <a:lnTo>
                    <a:pt x="40918" y="759046"/>
                  </a:lnTo>
                  <a:lnTo>
                    <a:pt x="43506" y="785431"/>
                  </a:lnTo>
                  <a:lnTo>
                    <a:pt x="46643" y="811487"/>
                  </a:lnTo>
                  <a:lnTo>
                    <a:pt x="50145" y="837325"/>
                  </a:lnTo>
                  <a:lnTo>
                    <a:pt x="53186" y="863722"/>
                  </a:lnTo>
                  <a:lnTo>
                    <a:pt x="55918" y="890492"/>
                  </a:lnTo>
                  <a:lnTo>
                    <a:pt x="58446" y="917512"/>
                  </a:lnTo>
                  <a:lnTo>
                    <a:pt x="60835" y="944697"/>
                  </a:lnTo>
                  <a:lnTo>
                    <a:pt x="63135" y="971992"/>
                  </a:lnTo>
                  <a:lnTo>
                    <a:pt x="65374" y="999361"/>
                  </a:lnTo>
                  <a:lnTo>
                    <a:pt x="68277" y="1026074"/>
                  </a:lnTo>
                  <a:lnTo>
                    <a:pt x="71623" y="1052350"/>
                  </a:lnTo>
                  <a:lnTo>
                    <a:pt x="75266" y="1078333"/>
                  </a:lnTo>
                  <a:lnTo>
                    <a:pt x="78399" y="1104828"/>
                  </a:lnTo>
                  <a:lnTo>
                    <a:pt x="81194" y="1131663"/>
                  </a:lnTo>
                  <a:lnTo>
                    <a:pt x="83763" y="1158725"/>
                  </a:lnTo>
                  <a:lnTo>
                    <a:pt x="86180" y="1185939"/>
                  </a:lnTo>
                  <a:lnTo>
                    <a:pt x="88498" y="1213254"/>
                  </a:lnTo>
                  <a:lnTo>
                    <a:pt x="90749" y="1240636"/>
                  </a:lnTo>
                  <a:lnTo>
                    <a:pt x="92955" y="1268063"/>
                  </a:lnTo>
                  <a:lnTo>
                    <a:pt x="95131" y="1295520"/>
                  </a:lnTo>
                  <a:lnTo>
                    <a:pt x="97287" y="1322996"/>
                  </a:lnTo>
                  <a:lnTo>
                    <a:pt x="99430" y="1350487"/>
                  </a:lnTo>
                  <a:lnTo>
                    <a:pt x="101565" y="1377985"/>
                  </a:lnTo>
                  <a:lnTo>
                    <a:pt x="103693" y="1405490"/>
                  </a:lnTo>
                  <a:lnTo>
                    <a:pt x="105818" y="1432293"/>
                  </a:lnTo>
                  <a:lnTo>
                    <a:pt x="107940" y="1458629"/>
                  </a:lnTo>
                  <a:lnTo>
                    <a:pt x="110060" y="1484653"/>
                  </a:lnTo>
                  <a:lnTo>
                    <a:pt x="112179" y="1511174"/>
                  </a:lnTo>
                  <a:lnTo>
                    <a:pt x="114297" y="1538027"/>
                  </a:lnTo>
                  <a:lnTo>
                    <a:pt x="116415" y="1565101"/>
                  </a:lnTo>
                  <a:lnTo>
                    <a:pt x="118532" y="1591618"/>
                  </a:lnTo>
                  <a:lnTo>
                    <a:pt x="120649" y="1617762"/>
                  </a:lnTo>
                  <a:lnTo>
                    <a:pt x="122766" y="1643658"/>
                  </a:lnTo>
                  <a:lnTo>
                    <a:pt x="124883" y="1669388"/>
                  </a:lnTo>
                  <a:lnTo>
                    <a:pt x="126999" y="1695009"/>
                  </a:lnTo>
                  <a:lnTo>
                    <a:pt x="129116" y="1720556"/>
                  </a:lnTo>
                  <a:lnTo>
                    <a:pt x="131233" y="1746054"/>
                  </a:lnTo>
                  <a:lnTo>
                    <a:pt x="133350" y="1771519"/>
                  </a:lnTo>
                  <a:lnTo>
                    <a:pt x="135467" y="1796963"/>
                  </a:lnTo>
                  <a:lnTo>
                    <a:pt x="137583" y="1822392"/>
                  </a:lnTo>
                  <a:lnTo>
                    <a:pt x="139700" y="1847811"/>
                  </a:lnTo>
                  <a:lnTo>
                    <a:pt x="141817" y="1873224"/>
                  </a:lnTo>
                  <a:lnTo>
                    <a:pt x="144638" y="1897927"/>
                  </a:lnTo>
                  <a:lnTo>
                    <a:pt x="147931" y="1922157"/>
                  </a:lnTo>
                  <a:lnTo>
                    <a:pt x="154647" y="1969775"/>
                  </a:lnTo>
                  <a:lnTo>
                    <a:pt x="159984" y="2016809"/>
                  </a:lnTo>
                  <a:lnTo>
                    <a:pt x="164708" y="2061702"/>
                  </a:lnTo>
                  <a:lnTo>
                    <a:pt x="169864" y="2105173"/>
                  </a:lnTo>
                  <a:lnTo>
                    <a:pt x="176860" y="2148012"/>
                  </a:lnTo>
                  <a:lnTo>
                    <a:pt x="180910" y="2190570"/>
                  </a:lnTo>
                  <a:lnTo>
                    <a:pt x="183415" y="2233003"/>
                  </a:lnTo>
                  <a:lnTo>
                    <a:pt x="186881" y="2275381"/>
                  </a:lnTo>
                  <a:lnTo>
                    <a:pt x="188892" y="2315852"/>
                  </a:lnTo>
                  <a:lnTo>
                    <a:pt x="190491" y="2354301"/>
                  </a:lnTo>
                  <a:lnTo>
                    <a:pt x="193553" y="2390204"/>
                  </a:lnTo>
                  <a:lnTo>
                    <a:pt x="195385" y="2424976"/>
                  </a:lnTo>
                  <a:lnTo>
                    <a:pt x="196198" y="2459245"/>
                  </a:lnTo>
                  <a:lnTo>
                    <a:pt x="196560" y="2493290"/>
                  </a:lnTo>
                  <a:lnTo>
                    <a:pt x="196764" y="2540820"/>
                  </a:lnTo>
                  <a:lnTo>
                    <a:pt x="196825" y="2586182"/>
                  </a:lnTo>
                  <a:lnTo>
                    <a:pt x="193472" y="2627531"/>
                  </a:lnTo>
                  <a:lnTo>
                    <a:pt x="191381" y="2666594"/>
                  </a:lnTo>
                  <a:lnTo>
                    <a:pt x="190674" y="2711945"/>
                  </a:lnTo>
                  <a:lnTo>
                    <a:pt x="190523" y="2757524"/>
                  </a:lnTo>
                  <a:lnTo>
                    <a:pt x="190502" y="2793193"/>
                  </a:lnTo>
                  <a:lnTo>
                    <a:pt x="192382" y="2799050"/>
                  </a:lnTo>
                  <a:lnTo>
                    <a:pt x="195967" y="2805189"/>
                  </a:lnTo>
                  <a:lnTo>
                    <a:pt x="196967" y="2804987"/>
                  </a:lnTo>
                  <a:lnTo>
                    <a:pt x="203200" y="280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077"/>
            <p:cNvSpPr/>
            <p:nvPr>
              <p:custDataLst>
                <p:tags r:id="rId52"/>
              </p:custDataLst>
            </p:nvPr>
          </p:nvSpPr>
          <p:spPr>
            <a:xfrm>
              <a:off x="4515733" y="330327"/>
              <a:ext cx="1751717" cy="3435224"/>
            </a:xfrm>
            <a:custGeom>
              <a:avLst/>
              <a:gdLst/>
              <a:ahLst/>
              <a:cxnLst/>
              <a:rect l="0" t="0" r="0" b="0"/>
              <a:pathLst>
                <a:path w="1751717" h="3435224">
                  <a:moveTo>
                    <a:pt x="11817" y="749173"/>
                  </a:moveTo>
                  <a:lnTo>
                    <a:pt x="11817" y="749173"/>
                  </a:lnTo>
                  <a:lnTo>
                    <a:pt x="11817" y="702875"/>
                  </a:lnTo>
                  <a:lnTo>
                    <a:pt x="11817" y="658987"/>
                  </a:lnTo>
                  <a:lnTo>
                    <a:pt x="11817" y="613499"/>
                  </a:lnTo>
                  <a:lnTo>
                    <a:pt x="6791" y="569845"/>
                  </a:lnTo>
                  <a:lnTo>
                    <a:pt x="5641" y="528133"/>
                  </a:lnTo>
                  <a:lnTo>
                    <a:pt x="5490" y="481212"/>
                  </a:lnTo>
                  <a:lnTo>
                    <a:pt x="5470" y="436254"/>
                  </a:lnTo>
                  <a:lnTo>
                    <a:pt x="5467" y="389943"/>
                  </a:lnTo>
                  <a:lnTo>
                    <a:pt x="5467" y="347086"/>
                  </a:lnTo>
                  <a:lnTo>
                    <a:pt x="5467" y="299584"/>
                  </a:lnTo>
                  <a:lnTo>
                    <a:pt x="5467" y="253947"/>
                  </a:lnTo>
                  <a:lnTo>
                    <a:pt x="3585" y="209427"/>
                  </a:lnTo>
                  <a:lnTo>
                    <a:pt x="0" y="184024"/>
                  </a:lnTo>
                  <a:lnTo>
                    <a:pt x="5446" y="137061"/>
                  </a:lnTo>
                  <a:lnTo>
                    <a:pt x="7339" y="133047"/>
                  </a:lnTo>
                  <a:lnTo>
                    <a:pt x="14303" y="124722"/>
                  </a:lnTo>
                  <a:lnTo>
                    <a:pt x="57380" y="96246"/>
                  </a:lnTo>
                  <a:lnTo>
                    <a:pt x="97835" y="80591"/>
                  </a:lnTo>
                  <a:lnTo>
                    <a:pt x="144021" y="69760"/>
                  </a:lnTo>
                  <a:lnTo>
                    <a:pt x="188921" y="61264"/>
                  </a:lnTo>
                  <a:lnTo>
                    <a:pt x="227510" y="54909"/>
                  </a:lnTo>
                  <a:lnTo>
                    <a:pt x="269126" y="48557"/>
                  </a:lnTo>
                  <a:lnTo>
                    <a:pt x="312737" y="42207"/>
                  </a:lnTo>
                  <a:lnTo>
                    <a:pt x="345937" y="36092"/>
                  </a:lnTo>
                  <a:lnTo>
                    <a:pt x="381859" y="29376"/>
                  </a:lnTo>
                  <a:lnTo>
                    <a:pt x="418991" y="24039"/>
                  </a:lnTo>
                  <a:lnTo>
                    <a:pt x="456661" y="21197"/>
                  </a:lnTo>
                  <a:lnTo>
                    <a:pt x="495275" y="19228"/>
                  </a:lnTo>
                  <a:lnTo>
                    <a:pt x="535956" y="16001"/>
                  </a:lnTo>
                  <a:lnTo>
                    <a:pt x="575673" y="14097"/>
                  </a:lnTo>
                  <a:lnTo>
                    <a:pt x="615197" y="12545"/>
                  </a:lnTo>
                  <a:lnTo>
                    <a:pt x="656282" y="9503"/>
                  </a:lnTo>
                  <a:lnTo>
                    <a:pt x="699942" y="7681"/>
                  </a:lnTo>
                  <a:lnTo>
                    <a:pt x="743806" y="6165"/>
                  </a:lnTo>
                  <a:lnTo>
                    <a:pt x="784468" y="3140"/>
                  </a:lnTo>
                  <a:lnTo>
                    <a:pt x="827469" y="1325"/>
                  </a:lnTo>
                  <a:lnTo>
                    <a:pt x="871746" y="518"/>
                  </a:lnTo>
                  <a:lnTo>
                    <a:pt x="914943" y="160"/>
                  </a:lnTo>
                  <a:lnTo>
                    <a:pt x="955778" y="0"/>
                  </a:lnTo>
                  <a:lnTo>
                    <a:pt x="995800" y="635"/>
                  </a:lnTo>
                  <a:lnTo>
                    <a:pt x="1037105" y="3269"/>
                  </a:lnTo>
                  <a:lnTo>
                    <a:pt x="1075219" y="4910"/>
                  </a:lnTo>
                  <a:lnTo>
                    <a:pt x="1111679" y="6345"/>
                  </a:lnTo>
                  <a:lnTo>
                    <a:pt x="1149050" y="9335"/>
                  </a:lnTo>
                  <a:lnTo>
                    <a:pt x="1184945" y="13015"/>
                  </a:lnTo>
                  <a:lnTo>
                    <a:pt x="1219712" y="16297"/>
                  </a:lnTo>
                  <a:lnTo>
                    <a:pt x="1253980" y="17756"/>
                  </a:lnTo>
                  <a:lnTo>
                    <a:pt x="1291521" y="18577"/>
                  </a:lnTo>
                  <a:lnTo>
                    <a:pt x="1330110" y="24414"/>
                  </a:lnTo>
                  <a:lnTo>
                    <a:pt x="1354229" y="28934"/>
                  </a:lnTo>
                  <a:lnTo>
                    <a:pt x="1378774" y="33358"/>
                  </a:lnTo>
                  <a:lnTo>
                    <a:pt x="1403606" y="37718"/>
                  </a:lnTo>
                  <a:lnTo>
                    <a:pt x="1428626" y="42037"/>
                  </a:lnTo>
                  <a:lnTo>
                    <a:pt x="1473360" y="54360"/>
                  </a:lnTo>
                  <a:lnTo>
                    <a:pt x="1513702" y="69245"/>
                  </a:lnTo>
                  <a:lnTo>
                    <a:pt x="1550448" y="85268"/>
                  </a:lnTo>
                  <a:lnTo>
                    <a:pt x="1596125" y="110155"/>
                  </a:lnTo>
                  <a:lnTo>
                    <a:pt x="1639347" y="145260"/>
                  </a:lnTo>
                  <a:lnTo>
                    <a:pt x="1664251" y="178652"/>
                  </a:lnTo>
                  <a:lnTo>
                    <a:pt x="1680060" y="221898"/>
                  </a:lnTo>
                  <a:lnTo>
                    <a:pt x="1693347" y="267783"/>
                  </a:lnTo>
                  <a:lnTo>
                    <a:pt x="1704491" y="313248"/>
                  </a:lnTo>
                  <a:lnTo>
                    <a:pt x="1711305" y="350488"/>
                  </a:lnTo>
                  <a:lnTo>
                    <a:pt x="1717087" y="391782"/>
                  </a:lnTo>
                  <a:lnTo>
                    <a:pt x="1719819" y="431848"/>
                  </a:lnTo>
                  <a:lnTo>
                    <a:pt x="1724078" y="475391"/>
                  </a:lnTo>
                  <a:lnTo>
                    <a:pt x="1725322" y="507312"/>
                  </a:lnTo>
                  <a:lnTo>
                    <a:pt x="1727756" y="540315"/>
                  </a:lnTo>
                  <a:lnTo>
                    <a:pt x="1730483" y="573797"/>
                  </a:lnTo>
                  <a:lnTo>
                    <a:pt x="1731697" y="607493"/>
                  </a:lnTo>
                  <a:lnTo>
                    <a:pt x="1734117" y="643165"/>
                  </a:lnTo>
                  <a:lnTo>
                    <a:pt x="1736839" y="680186"/>
                  </a:lnTo>
                  <a:lnTo>
                    <a:pt x="1738050" y="717807"/>
                  </a:lnTo>
                  <a:lnTo>
                    <a:pt x="1738587" y="755694"/>
                  </a:lnTo>
                  <a:lnTo>
                    <a:pt x="1738826" y="794404"/>
                  </a:lnTo>
                  <a:lnTo>
                    <a:pt x="1738932" y="835128"/>
                  </a:lnTo>
                  <a:lnTo>
                    <a:pt x="1740860" y="876745"/>
                  </a:lnTo>
                  <a:lnTo>
                    <a:pt x="1743364" y="919466"/>
                  </a:lnTo>
                  <a:lnTo>
                    <a:pt x="1744477" y="964324"/>
                  </a:lnTo>
                  <a:lnTo>
                    <a:pt x="1744971" y="1010131"/>
                  </a:lnTo>
                  <a:lnTo>
                    <a:pt x="1745191" y="1056360"/>
                  </a:lnTo>
                  <a:lnTo>
                    <a:pt x="1745288" y="1102776"/>
                  </a:lnTo>
                  <a:lnTo>
                    <a:pt x="1745332" y="1149276"/>
                  </a:lnTo>
                  <a:lnTo>
                    <a:pt x="1745351" y="1196519"/>
                  </a:lnTo>
                  <a:lnTo>
                    <a:pt x="1745357" y="1220970"/>
                  </a:lnTo>
                  <a:lnTo>
                    <a:pt x="1745359" y="1245738"/>
                  </a:lnTo>
                  <a:lnTo>
                    <a:pt x="1745362" y="1270716"/>
                  </a:lnTo>
                  <a:lnTo>
                    <a:pt x="1745364" y="1295835"/>
                  </a:lnTo>
                  <a:lnTo>
                    <a:pt x="1745365" y="1321048"/>
                  </a:lnTo>
                  <a:lnTo>
                    <a:pt x="1744659" y="1347028"/>
                  </a:lnTo>
                  <a:lnTo>
                    <a:pt x="1743484" y="1373521"/>
                  </a:lnTo>
                  <a:lnTo>
                    <a:pt x="1741995" y="1400355"/>
                  </a:lnTo>
                  <a:lnTo>
                    <a:pt x="1741708" y="1426711"/>
                  </a:lnTo>
                  <a:lnTo>
                    <a:pt x="1742222" y="1452748"/>
                  </a:lnTo>
                  <a:lnTo>
                    <a:pt x="1743270" y="1478573"/>
                  </a:lnTo>
                  <a:lnTo>
                    <a:pt x="1743263" y="1504256"/>
                  </a:lnTo>
                  <a:lnTo>
                    <a:pt x="1742553" y="1529845"/>
                  </a:lnTo>
                  <a:lnTo>
                    <a:pt x="1741375" y="1555371"/>
                  </a:lnTo>
                  <a:lnTo>
                    <a:pt x="1740589" y="1582266"/>
                  </a:lnTo>
                  <a:lnTo>
                    <a:pt x="1740064" y="1610074"/>
                  </a:lnTo>
                  <a:lnTo>
                    <a:pt x="1739716" y="1638490"/>
                  </a:lnTo>
                  <a:lnTo>
                    <a:pt x="1739483" y="1666607"/>
                  </a:lnTo>
                  <a:lnTo>
                    <a:pt x="1739328" y="1694523"/>
                  </a:lnTo>
                  <a:lnTo>
                    <a:pt x="1739224" y="1722306"/>
                  </a:lnTo>
                  <a:lnTo>
                    <a:pt x="1739155" y="1751412"/>
                  </a:lnTo>
                  <a:lnTo>
                    <a:pt x="1739108" y="1781399"/>
                  </a:lnTo>
                  <a:lnTo>
                    <a:pt x="1739078" y="1811974"/>
                  </a:lnTo>
                  <a:lnTo>
                    <a:pt x="1739763" y="1840823"/>
                  </a:lnTo>
                  <a:lnTo>
                    <a:pt x="1740925" y="1868523"/>
                  </a:lnTo>
                  <a:lnTo>
                    <a:pt x="1742405" y="1895456"/>
                  </a:lnTo>
                  <a:lnTo>
                    <a:pt x="1743392" y="1922584"/>
                  </a:lnTo>
                  <a:lnTo>
                    <a:pt x="1744050" y="1949841"/>
                  </a:lnTo>
                  <a:lnTo>
                    <a:pt x="1744488" y="1977185"/>
                  </a:lnTo>
                  <a:lnTo>
                    <a:pt x="1744782" y="2003881"/>
                  </a:lnTo>
                  <a:lnTo>
                    <a:pt x="1744977" y="2030145"/>
                  </a:lnTo>
                  <a:lnTo>
                    <a:pt x="1745106" y="2056121"/>
                  </a:lnTo>
                  <a:lnTo>
                    <a:pt x="1745193" y="2081905"/>
                  </a:lnTo>
                  <a:lnTo>
                    <a:pt x="1745251" y="2107561"/>
                  </a:lnTo>
                  <a:lnTo>
                    <a:pt x="1745290" y="2133132"/>
                  </a:lnTo>
                  <a:lnTo>
                    <a:pt x="1745315" y="2157940"/>
                  </a:lnTo>
                  <a:lnTo>
                    <a:pt x="1745333" y="2182240"/>
                  </a:lnTo>
                  <a:lnTo>
                    <a:pt x="1745352" y="2229231"/>
                  </a:lnTo>
                  <a:lnTo>
                    <a:pt x="1745359" y="2273634"/>
                  </a:lnTo>
                  <a:lnTo>
                    <a:pt x="1747245" y="2318768"/>
                  </a:lnTo>
                  <a:lnTo>
                    <a:pt x="1749730" y="2363288"/>
                  </a:lnTo>
                  <a:lnTo>
                    <a:pt x="1750834" y="2404241"/>
                  </a:lnTo>
                  <a:lnTo>
                    <a:pt x="1751324" y="2447372"/>
                  </a:lnTo>
                  <a:lnTo>
                    <a:pt x="1751543" y="2491706"/>
                  </a:lnTo>
                  <a:lnTo>
                    <a:pt x="1751640" y="2534928"/>
                  </a:lnTo>
                  <a:lnTo>
                    <a:pt x="1751683" y="2577657"/>
                  </a:lnTo>
                  <a:lnTo>
                    <a:pt x="1751702" y="2620166"/>
                  </a:lnTo>
                  <a:lnTo>
                    <a:pt x="1751710" y="2662577"/>
                  </a:lnTo>
                  <a:lnTo>
                    <a:pt x="1751714" y="2703063"/>
                  </a:lnTo>
                  <a:lnTo>
                    <a:pt x="1751715" y="2742224"/>
                  </a:lnTo>
                  <a:lnTo>
                    <a:pt x="1751716" y="2780796"/>
                  </a:lnTo>
                  <a:lnTo>
                    <a:pt x="1749836" y="2819105"/>
                  </a:lnTo>
                  <a:lnTo>
                    <a:pt x="1747353" y="2856593"/>
                  </a:lnTo>
                  <a:lnTo>
                    <a:pt x="1746250" y="2892069"/>
                  </a:lnTo>
                  <a:lnTo>
                    <a:pt x="1743878" y="2926651"/>
                  </a:lnTo>
                  <a:lnTo>
                    <a:pt x="1739766" y="2960835"/>
                  </a:lnTo>
                  <a:lnTo>
                    <a:pt x="1733236" y="2994843"/>
                  </a:lnTo>
                  <a:lnTo>
                    <a:pt x="1724995" y="3042352"/>
                  </a:lnTo>
                  <a:lnTo>
                    <a:pt x="1714715" y="3084337"/>
                  </a:lnTo>
                  <a:lnTo>
                    <a:pt x="1702732" y="3123588"/>
                  </a:lnTo>
                  <a:lnTo>
                    <a:pt x="1690244" y="3162029"/>
                  </a:lnTo>
                  <a:lnTo>
                    <a:pt x="1672677" y="3207875"/>
                  </a:lnTo>
                  <a:lnTo>
                    <a:pt x="1649556" y="3249021"/>
                  </a:lnTo>
                  <a:lnTo>
                    <a:pt x="1617587" y="3288066"/>
                  </a:lnTo>
                  <a:lnTo>
                    <a:pt x="1573088" y="3326470"/>
                  </a:lnTo>
                  <a:lnTo>
                    <a:pt x="1527939" y="3350172"/>
                  </a:lnTo>
                  <a:lnTo>
                    <a:pt x="1488530" y="3362344"/>
                  </a:lnTo>
                  <a:lnTo>
                    <a:pt x="1443012" y="3371543"/>
                  </a:lnTo>
                  <a:lnTo>
                    <a:pt x="1403192" y="3378020"/>
                  </a:lnTo>
                  <a:lnTo>
                    <a:pt x="1362700" y="3382525"/>
                  </a:lnTo>
                  <a:lnTo>
                    <a:pt x="1317541" y="3383861"/>
                  </a:lnTo>
                  <a:lnTo>
                    <a:pt x="1284289" y="3384173"/>
                  </a:lnTo>
                  <a:lnTo>
                    <a:pt x="1248343" y="3384312"/>
                  </a:lnTo>
                  <a:lnTo>
                    <a:pt x="1211200" y="3384373"/>
                  </a:lnTo>
                  <a:lnTo>
                    <a:pt x="1172820" y="3385106"/>
                  </a:lnTo>
                  <a:lnTo>
                    <a:pt x="1132244" y="3387784"/>
                  </a:lnTo>
                  <a:lnTo>
                    <a:pt x="1090692" y="3389445"/>
                  </a:lnTo>
                  <a:lnTo>
                    <a:pt x="1048001" y="3390888"/>
                  </a:lnTo>
                  <a:lnTo>
                    <a:pt x="1003156" y="3393882"/>
                  </a:lnTo>
                  <a:lnTo>
                    <a:pt x="979626" y="3394962"/>
                  </a:lnTo>
                  <a:lnTo>
                    <a:pt x="955473" y="3395682"/>
                  </a:lnTo>
                  <a:lnTo>
                    <a:pt x="930904" y="3396162"/>
                  </a:lnTo>
                  <a:lnTo>
                    <a:pt x="906764" y="3397188"/>
                  </a:lnTo>
                  <a:lnTo>
                    <a:pt x="859246" y="3400209"/>
                  </a:lnTo>
                  <a:lnTo>
                    <a:pt x="834297" y="3402003"/>
                  </a:lnTo>
                  <a:lnTo>
                    <a:pt x="808493" y="3403904"/>
                  </a:lnTo>
                  <a:lnTo>
                    <a:pt x="782117" y="3405877"/>
                  </a:lnTo>
                  <a:lnTo>
                    <a:pt x="756067" y="3407898"/>
                  </a:lnTo>
                  <a:lnTo>
                    <a:pt x="730234" y="3409951"/>
                  </a:lnTo>
                  <a:lnTo>
                    <a:pt x="704545" y="3412025"/>
                  </a:lnTo>
                  <a:lnTo>
                    <a:pt x="678952" y="3414113"/>
                  </a:lnTo>
                  <a:lnTo>
                    <a:pt x="653424" y="3416211"/>
                  </a:lnTo>
                  <a:lnTo>
                    <a:pt x="627938" y="3418315"/>
                  </a:lnTo>
                  <a:lnTo>
                    <a:pt x="603187" y="3419717"/>
                  </a:lnTo>
                  <a:lnTo>
                    <a:pt x="578925" y="3420653"/>
                  </a:lnTo>
                  <a:lnTo>
                    <a:pt x="554989" y="3421276"/>
                  </a:lnTo>
                  <a:lnTo>
                    <a:pt x="507697" y="3423850"/>
                  </a:lnTo>
                  <a:lnTo>
                    <a:pt x="460808" y="3427346"/>
                  </a:lnTo>
                  <a:lnTo>
                    <a:pt x="414098" y="3431252"/>
                  </a:lnTo>
                  <a:lnTo>
                    <a:pt x="369349" y="3433458"/>
                  </a:lnTo>
                  <a:lnTo>
                    <a:pt x="303917" y="3435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203"/>
          <p:cNvGrpSpPr/>
          <p:nvPr/>
        </p:nvGrpSpPr>
        <p:grpSpPr>
          <a:xfrm>
            <a:off x="3372189" y="4235450"/>
            <a:ext cx="412412" cy="336225"/>
            <a:chOff x="3372189" y="4235450"/>
            <a:chExt cx="412412" cy="336225"/>
          </a:xfrm>
        </p:grpSpPr>
        <p:sp>
          <p:nvSpPr>
            <p:cNvPr id="73" name="SMARTInkShape-6078"/>
            <p:cNvSpPr/>
            <p:nvPr>
              <p:custDataLst>
                <p:tags r:id="rId48"/>
              </p:custDataLst>
            </p:nvPr>
          </p:nvSpPr>
          <p:spPr>
            <a:xfrm>
              <a:off x="3429271" y="4318007"/>
              <a:ext cx="75930" cy="253668"/>
            </a:xfrm>
            <a:custGeom>
              <a:avLst/>
              <a:gdLst/>
              <a:ahLst/>
              <a:cxnLst/>
              <a:rect l="0" t="0" r="0" b="0"/>
              <a:pathLst>
                <a:path w="75930" h="253668">
                  <a:moveTo>
                    <a:pt x="75929" y="6343"/>
                  </a:moveTo>
                  <a:lnTo>
                    <a:pt x="75929" y="6343"/>
                  </a:lnTo>
                  <a:lnTo>
                    <a:pt x="75929" y="0"/>
                  </a:lnTo>
                  <a:lnTo>
                    <a:pt x="75929" y="9452"/>
                  </a:lnTo>
                  <a:lnTo>
                    <a:pt x="74047" y="13134"/>
                  </a:lnTo>
                  <a:lnTo>
                    <a:pt x="72558" y="15104"/>
                  </a:lnTo>
                  <a:lnTo>
                    <a:pt x="70903" y="21055"/>
                  </a:lnTo>
                  <a:lnTo>
                    <a:pt x="68090" y="32339"/>
                  </a:lnTo>
                  <a:lnTo>
                    <a:pt x="65389" y="41180"/>
                  </a:lnTo>
                  <a:lnTo>
                    <a:pt x="54475" y="83546"/>
                  </a:lnTo>
                  <a:lnTo>
                    <a:pt x="39928" y="127052"/>
                  </a:lnTo>
                  <a:lnTo>
                    <a:pt x="23011" y="172328"/>
                  </a:lnTo>
                  <a:lnTo>
                    <a:pt x="7333" y="215785"/>
                  </a:lnTo>
                  <a:lnTo>
                    <a:pt x="4362" y="235207"/>
                  </a:lnTo>
                  <a:lnTo>
                    <a:pt x="339" y="246711"/>
                  </a:lnTo>
                  <a:lnTo>
                    <a:pt x="0" y="250286"/>
                  </a:lnTo>
                  <a:lnTo>
                    <a:pt x="615" y="251521"/>
                  </a:lnTo>
                  <a:lnTo>
                    <a:pt x="1731" y="252345"/>
                  </a:lnTo>
                  <a:lnTo>
                    <a:pt x="5220" y="253667"/>
                  </a:lnTo>
                  <a:lnTo>
                    <a:pt x="9195" y="250525"/>
                  </a:lnTo>
                  <a:lnTo>
                    <a:pt x="10992" y="247043"/>
                  </a:lnTo>
                  <a:lnTo>
                    <a:pt x="12429" y="241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079"/>
            <p:cNvSpPr/>
            <p:nvPr>
              <p:custDataLst>
                <p:tags r:id="rId49"/>
              </p:custDataLst>
            </p:nvPr>
          </p:nvSpPr>
          <p:spPr>
            <a:xfrm>
              <a:off x="3600450" y="4305300"/>
              <a:ext cx="12308" cy="234951"/>
            </a:xfrm>
            <a:custGeom>
              <a:avLst/>
              <a:gdLst/>
              <a:ahLst/>
              <a:cxnLst/>
              <a:rect l="0" t="0" r="0" b="0"/>
              <a:pathLst>
                <a:path w="12308" h="234951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6272" y="6742"/>
                  </a:lnTo>
                  <a:lnTo>
                    <a:pt x="5593" y="8728"/>
                  </a:lnTo>
                  <a:lnTo>
                    <a:pt x="4434" y="10052"/>
                  </a:lnTo>
                  <a:lnTo>
                    <a:pt x="2956" y="10935"/>
                  </a:lnTo>
                  <a:lnTo>
                    <a:pt x="1970" y="12228"/>
                  </a:lnTo>
                  <a:lnTo>
                    <a:pt x="876" y="15548"/>
                  </a:lnTo>
                  <a:lnTo>
                    <a:pt x="259" y="21383"/>
                  </a:lnTo>
                  <a:lnTo>
                    <a:pt x="1996" y="25496"/>
                  </a:lnTo>
                  <a:lnTo>
                    <a:pt x="4415" y="29676"/>
                  </a:lnTo>
                  <a:lnTo>
                    <a:pt x="5776" y="36702"/>
                  </a:lnTo>
                  <a:lnTo>
                    <a:pt x="6343" y="83837"/>
                  </a:lnTo>
                  <a:lnTo>
                    <a:pt x="12307" y="127442"/>
                  </a:lnTo>
                  <a:lnTo>
                    <a:pt x="11820" y="139191"/>
                  </a:lnTo>
                  <a:lnTo>
                    <a:pt x="6464" y="184104"/>
                  </a:lnTo>
                  <a:lnTo>
                    <a:pt x="5646" y="224249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080"/>
            <p:cNvSpPr/>
            <p:nvPr>
              <p:custDataLst>
                <p:tags r:id="rId50"/>
              </p:custDataLst>
            </p:nvPr>
          </p:nvSpPr>
          <p:spPr>
            <a:xfrm>
              <a:off x="3372189" y="4235450"/>
              <a:ext cx="412412" cy="114039"/>
            </a:xfrm>
            <a:custGeom>
              <a:avLst/>
              <a:gdLst/>
              <a:ahLst/>
              <a:cxnLst/>
              <a:rect l="0" t="0" r="0" b="0"/>
              <a:pathLst>
                <a:path w="412412" h="114039">
                  <a:moveTo>
                    <a:pt x="12361" y="107950"/>
                  </a:moveTo>
                  <a:lnTo>
                    <a:pt x="12361" y="107950"/>
                  </a:lnTo>
                  <a:lnTo>
                    <a:pt x="8990" y="107950"/>
                  </a:lnTo>
                  <a:lnTo>
                    <a:pt x="5454" y="109831"/>
                  </a:lnTo>
                  <a:lnTo>
                    <a:pt x="0" y="114038"/>
                  </a:lnTo>
                  <a:lnTo>
                    <a:pt x="5158" y="108809"/>
                  </a:lnTo>
                  <a:lnTo>
                    <a:pt x="46455" y="95118"/>
                  </a:lnTo>
                  <a:lnTo>
                    <a:pt x="92528" y="84649"/>
                  </a:lnTo>
                  <a:lnTo>
                    <a:pt x="140144" y="74315"/>
                  </a:lnTo>
                  <a:lnTo>
                    <a:pt x="186945" y="62265"/>
                  </a:lnTo>
                  <a:lnTo>
                    <a:pt x="222839" y="51924"/>
                  </a:lnTo>
                  <a:lnTo>
                    <a:pt x="263657" y="43293"/>
                  </a:lnTo>
                  <a:lnTo>
                    <a:pt x="310852" y="29692"/>
                  </a:lnTo>
                  <a:lnTo>
                    <a:pt x="356826" y="17220"/>
                  </a:lnTo>
                  <a:lnTo>
                    <a:pt x="403664" y="2839"/>
                  </a:lnTo>
                  <a:lnTo>
                    <a:pt x="4124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6081"/>
          <p:cNvSpPr/>
          <p:nvPr>
            <p:custDataLst>
              <p:tags r:id="rId4"/>
            </p:custDataLst>
          </p:nvPr>
        </p:nvSpPr>
        <p:spPr>
          <a:xfrm>
            <a:off x="3772271" y="4572000"/>
            <a:ext cx="107469" cy="101568"/>
          </a:xfrm>
          <a:custGeom>
            <a:avLst/>
            <a:gdLst/>
            <a:ahLst/>
            <a:cxnLst/>
            <a:rect l="0" t="0" r="0" b="0"/>
            <a:pathLst>
              <a:path w="107469" h="101568">
                <a:moveTo>
                  <a:pt x="75829" y="25400"/>
                </a:moveTo>
                <a:lnTo>
                  <a:pt x="75829" y="25400"/>
                </a:lnTo>
                <a:lnTo>
                  <a:pt x="82101" y="25400"/>
                </a:lnTo>
                <a:lnTo>
                  <a:pt x="82179" y="13606"/>
                </a:lnTo>
                <a:lnTo>
                  <a:pt x="81473" y="13303"/>
                </a:lnTo>
                <a:lnTo>
                  <a:pt x="54637" y="12700"/>
                </a:lnTo>
                <a:lnTo>
                  <a:pt x="50418" y="14582"/>
                </a:lnTo>
                <a:lnTo>
                  <a:pt x="16562" y="46569"/>
                </a:lnTo>
                <a:lnTo>
                  <a:pt x="2451" y="67145"/>
                </a:lnTo>
                <a:lnTo>
                  <a:pt x="465" y="73909"/>
                </a:lnTo>
                <a:lnTo>
                  <a:pt x="0" y="78239"/>
                </a:lnTo>
                <a:lnTo>
                  <a:pt x="1675" y="82516"/>
                </a:lnTo>
                <a:lnTo>
                  <a:pt x="4066" y="86768"/>
                </a:lnTo>
                <a:lnTo>
                  <a:pt x="5129" y="91010"/>
                </a:lnTo>
                <a:lnTo>
                  <a:pt x="9364" y="95247"/>
                </a:lnTo>
                <a:lnTo>
                  <a:pt x="15244" y="98777"/>
                </a:lnTo>
                <a:lnTo>
                  <a:pt x="23228" y="100763"/>
                </a:lnTo>
                <a:lnTo>
                  <a:pt x="49290" y="101567"/>
                </a:lnTo>
                <a:lnTo>
                  <a:pt x="65439" y="96524"/>
                </a:lnTo>
                <a:lnTo>
                  <a:pt x="80335" y="88733"/>
                </a:lnTo>
                <a:lnTo>
                  <a:pt x="90282" y="80401"/>
                </a:lnTo>
                <a:lnTo>
                  <a:pt x="103314" y="62263"/>
                </a:lnTo>
                <a:lnTo>
                  <a:pt x="105683" y="55659"/>
                </a:lnTo>
                <a:lnTo>
                  <a:pt x="107468" y="36268"/>
                </a:lnTo>
                <a:lnTo>
                  <a:pt x="105648" y="31876"/>
                </a:lnTo>
                <a:lnTo>
                  <a:pt x="96741" y="17525"/>
                </a:lnTo>
                <a:lnTo>
                  <a:pt x="84273" y="8760"/>
                </a:lnTo>
                <a:lnTo>
                  <a:pt x="77939" y="7064"/>
                </a:lnTo>
                <a:lnTo>
                  <a:pt x="67362" y="6444"/>
                </a:lnTo>
                <a:lnTo>
                  <a:pt x="65951" y="5707"/>
                </a:lnTo>
                <a:lnTo>
                  <a:pt x="65010" y="4510"/>
                </a:lnTo>
                <a:lnTo>
                  <a:pt x="6312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1205"/>
          <p:cNvGrpSpPr/>
          <p:nvPr/>
        </p:nvGrpSpPr>
        <p:grpSpPr>
          <a:xfrm>
            <a:off x="4750796" y="4292600"/>
            <a:ext cx="411755" cy="368301"/>
            <a:chOff x="4750796" y="4292600"/>
            <a:chExt cx="411755" cy="368301"/>
          </a:xfrm>
        </p:grpSpPr>
        <p:sp>
          <p:nvSpPr>
            <p:cNvPr id="78" name="SMARTInkShape-6082"/>
            <p:cNvSpPr/>
            <p:nvPr>
              <p:custDataLst>
                <p:tags r:id="rId44"/>
              </p:custDataLst>
            </p:nvPr>
          </p:nvSpPr>
          <p:spPr>
            <a:xfrm>
              <a:off x="5149850" y="45656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2"/>
                  </a:lnTo>
                  <a:lnTo>
                    <a:pt x="6175" y="6467"/>
                  </a:lnTo>
                  <a:lnTo>
                    <a:pt x="7054" y="34720"/>
                  </a:lnTo>
                  <a:lnTo>
                    <a:pt x="12112" y="58636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083"/>
            <p:cNvSpPr/>
            <p:nvPr>
              <p:custDataLst>
                <p:tags r:id="rId45"/>
              </p:custDataLst>
            </p:nvPr>
          </p:nvSpPr>
          <p:spPr>
            <a:xfrm>
              <a:off x="4750796" y="4292600"/>
              <a:ext cx="316505" cy="76201"/>
            </a:xfrm>
            <a:custGeom>
              <a:avLst/>
              <a:gdLst/>
              <a:ahLst/>
              <a:cxnLst/>
              <a:rect l="0" t="0" r="0" b="0"/>
              <a:pathLst>
                <a:path w="316505" h="76201">
                  <a:moveTo>
                    <a:pt x="30754" y="76200"/>
                  </a:moveTo>
                  <a:lnTo>
                    <a:pt x="30754" y="76200"/>
                  </a:lnTo>
                  <a:lnTo>
                    <a:pt x="16448" y="76200"/>
                  </a:lnTo>
                  <a:lnTo>
                    <a:pt x="11931" y="74318"/>
                  </a:lnTo>
                  <a:lnTo>
                    <a:pt x="6653" y="70733"/>
                  </a:lnTo>
                  <a:lnTo>
                    <a:pt x="0" y="69928"/>
                  </a:lnTo>
                  <a:lnTo>
                    <a:pt x="1328" y="68002"/>
                  </a:lnTo>
                  <a:lnTo>
                    <a:pt x="2670" y="66501"/>
                  </a:lnTo>
                  <a:lnTo>
                    <a:pt x="6043" y="64834"/>
                  </a:lnTo>
                  <a:lnTo>
                    <a:pt x="7930" y="64389"/>
                  </a:lnTo>
                  <a:lnTo>
                    <a:pt x="51013" y="42145"/>
                  </a:lnTo>
                  <a:lnTo>
                    <a:pt x="90458" y="29887"/>
                  </a:lnTo>
                  <a:lnTo>
                    <a:pt x="129749" y="21217"/>
                  </a:lnTo>
                  <a:lnTo>
                    <a:pt x="173781" y="14591"/>
                  </a:lnTo>
                  <a:lnTo>
                    <a:pt x="216815" y="9703"/>
                  </a:lnTo>
                  <a:lnTo>
                    <a:pt x="260307" y="6307"/>
                  </a:lnTo>
                  <a:lnTo>
                    <a:pt x="306913" y="646"/>
                  </a:lnTo>
                  <a:lnTo>
                    <a:pt x="3165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084"/>
            <p:cNvSpPr/>
            <p:nvPr>
              <p:custDataLst>
                <p:tags r:id="rId46"/>
              </p:custDataLst>
            </p:nvPr>
          </p:nvSpPr>
          <p:spPr>
            <a:xfrm>
              <a:off x="4946650" y="4324664"/>
              <a:ext cx="25391" cy="209237"/>
            </a:xfrm>
            <a:custGeom>
              <a:avLst/>
              <a:gdLst/>
              <a:ahLst/>
              <a:cxnLst/>
              <a:rect l="0" t="0" r="0" b="0"/>
              <a:pathLst>
                <a:path w="25391" h="209237">
                  <a:moveTo>
                    <a:pt x="0" y="25086"/>
                  </a:moveTo>
                  <a:lnTo>
                    <a:pt x="0" y="25086"/>
                  </a:lnTo>
                  <a:lnTo>
                    <a:pt x="5069" y="19311"/>
                  </a:lnTo>
                  <a:lnTo>
                    <a:pt x="10831" y="10596"/>
                  </a:lnTo>
                  <a:lnTo>
                    <a:pt x="25031" y="0"/>
                  </a:lnTo>
                  <a:lnTo>
                    <a:pt x="25390" y="20088"/>
                  </a:lnTo>
                  <a:lnTo>
                    <a:pt x="15940" y="64269"/>
                  </a:lnTo>
                  <a:lnTo>
                    <a:pt x="12184" y="107699"/>
                  </a:lnTo>
                  <a:lnTo>
                    <a:pt x="6619" y="155067"/>
                  </a:lnTo>
                  <a:lnTo>
                    <a:pt x="6352" y="201642"/>
                  </a:lnTo>
                  <a:lnTo>
                    <a:pt x="6350" y="209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085"/>
            <p:cNvSpPr/>
            <p:nvPr>
              <p:custDataLst>
                <p:tags r:id="rId47"/>
              </p:custDataLst>
            </p:nvPr>
          </p:nvSpPr>
          <p:spPr>
            <a:xfrm>
              <a:off x="4781576" y="4337053"/>
              <a:ext cx="57125" cy="240015"/>
            </a:xfrm>
            <a:custGeom>
              <a:avLst/>
              <a:gdLst/>
              <a:ahLst/>
              <a:cxnLst/>
              <a:rect l="0" t="0" r="0" b="0"/>
              <a:pathLst>
                <a:path w="57125" h="240015">
                  <a:moveTo>
                    <a:pt x="44424" y="25397"/>
                  </a:moveTo>
                  <a:lnTo>
                    <a:pt x="44424" y="25397"/>
                  </a:lnTo>
                  <a:lnTo>
                    <a:pt x="49891" y="19930"/>
                  </a:lnTo>
                  <a:lnTo>
                    <a:pt x="50696" y="13657"/>
                  </a:lnTo>
                  <a:lnTo>
                    <a:pt x="55123" y="7817"/>
                  </a:lnTo>
                  <a:lnTo>
                    <a:pt x="57123" y="0"/>
                  </a:lnTo>
                  <a:lnTo>
                    <a:pt x="57124" y="12207"/>
                  </a:lnTo>
                  <a:lnTo>
                    <a:pt x="55242" y="17888"/>
                  </a:lnTo>
                  <a:lnTo>
                    <a:pt x="53753" y="20391"/>
                  </a:lnTo>
                  <a:lnTo>
                    <a:pt x="42013" y="64579"/>
                  </a:lnTo>
                  <a:lnTo>
                    <a:pt x="27473" y="108010"/>
                  </a:lnTo>
                  <a:lnTo>
                    <a:pt x="12673" y="152400"/>
                  </a:lnTo>
                  <a:lnTo>
                    <a:pt x="1463" y="199826"/>
                  </a:lnTo>
                  <a:lnTo>
                    <a:pt x="0" y="230393"/>
                  </a:lnTo>
                  <a:lnTo>
                    <a:pt x="1867" y="234805"/>
                  </a:lnTo>
                  <a:lnTo>
                    <a:pt x="3352" y="236969"/>
                  </a:lnTo>
                  <a:lnTo>
                    <a:pt x="6885" y="239373"/>
                  </a:lnTo>
                  <a:lnTo>
                    <a:pt x="8815" y="240014"/>
                  </a:lnTo>
                  <a:lnTo>
                    <a:pt x="10101" y="239736"/>
                  </a:lnTo>
                  <a:lnTo>
                    <a:pt x="10959" y="238846"/>
                  </a:lnTo>
                  <a:lnTo>
                    <a:pt x="12674" y="234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6086"/>
          <p:cNvSpPr/>
          <p:nvPr>
            <p:custDataLst>
              <p:tags r:id="rId5"/>
            </p:custDataLst>
          </p:nvPr>
        </p:nvSpPr>
        <p:spPr>
          <a:xfrm>
            <a:off x="5721350" y="4552950"/>
            <a:ext cx="57151" cy="12678"/>
          </a:xfrm>
          <a:custGeom>
            <a:avLst/>
            <a:gdLst/>
            <a:ahLst/>
            <a:cxnLst/>
            <a:rect l="0" t="0" r="0" b="0"/>
            <a:pathLst>
              <a:path w="57151" h="12678">
                <a:moveTo>
                  <a:pt x="0" y="6350"/>
                </a:moveTo>
                <a:lnTo>
                  <a:pt x="0" y="6350"/>
                </a:lnTo>
                <a:lnTo>
                  <a:pt x="0" y="9721"/>
                </a:lnTo>
                <a:lnTo>
                  <a:pt x="705" y="10714"/>
                </a:lnTo>
                <a:lnTo>
                  <a:pt x="1881" y="11376"/>
                </a:lnTo>
                <a:lnTo>
                  <a:pt x="6467" y="12525"/>
                </a:lnTo>
                <a:lnTo>
                  <a:pt x="11740" y="12677"/>
                </a:lnTo>
                <a:lnTo>
                  <a:pt x="17580" y="8332"/>
                </a:lnTo>
                <a:lnTo>
                  <a:pt x="21454" y="7231"/>
                </a:lnTo>
                <a:lnTo>
                  <a:pt x="45951" y="4502"/>
                </a:lnTo>
                <a:lnTo>
                  <a:pt x="571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Shape-6087"/>
          <p:cNvSpPr/>
          <p:nvPr>
            <p:custDataLst>
              <p:tags r:id="rId6"/>
            </p:custDataLst>
          </p:nvPr>
        </p:nvSpPr>
        <p:spPr>
          <a:xfrm>
            <a:off x="6356350" y="4552950"/>
            <a:ext cx="228601" cy="12701"/>
          </a:xfrm>
          <a:custGeom>
            <a:avLst/>
            <a:gdLst/>
            <a:ahLst/>
            <a:cxnLst/>
            <a:rect l="0" t="0" r="0" b="0"/>
            <a:pathLst>
              <a:path w="228601" h="12701">
                <a:moveTo>
                  <a:pt x="0" y="0"/>
                </a:moveTo>
                <a:lnTo>
                  <a:pt x="0" y="0"/>
                </a:lnTo>
                <a:lnTo>
                  <a:pt x="44191" y="5467"/>
                </a:lnTo>
                <a:lnTo>
                  <a:pt x="90468" y="11260"/>
                </a:lnTo>
                <a:lnTo>
                  <a:pt x="132590" y="12510"/>
                </a:lnTo>
                <a:lnTo>
                  <a:pt x="177788" y="12683"/>
                </a:lnTo>
                <a:lnTo>
                  <a:pt x="228600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Shape-6088"/>
          <p:cNvSpPr/>
          <p:nvPr>
            <p:custDataLst>
              <p:tags r:id="rId7"/>
            </p:custDataLst>
          </p:nvPr>
        </p:nvSpPr>
        <p:spPr>
          <a:xfrm>
            <a:off x="7156450" y="4552950"/>
            <a:ext cx="107951" cy="9699"/>
          </a:xfrm>
          <a:custGeom>
            <a:avLst/>
            <a:gdLst/>
            <a:ahLst/>
            <a:cxnLst/>
            <a:rect l="0" t="0" r="0" b="0"/>
            <a:pathLst>
              <a:path w="107951" h="9699">
                <a:moveTo>
                  <a:pt x="0" y="0"/>
                </a:moveTo>
                <a:lnTo>
                  <a:pt x="0" y="0"/>
                </a:lnTo>
                <a:lnTo>
                  <a:pt x="47497" y="6088"/>
                </a:lnTo>
                <a:lnTo>
                  <a:pt x="74720" y="8197"/>
                </a:lnTo>
                <a:lnTo>
                  <a:pt x="79446" y="9698"/>
                </a:lnTo>
                <a:lnTo>
                  <a:pt x="90343" y="7603"/>
                </a:lnTo>
                <a:lnTo>
                  <a:pt x="1079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1209"/>
          <p:cNvGrpSpPr/>
          <p:nvPr/>
        </p:nvGrpSpPr>
        <p:grpSpPr>
          <a:xfrm>
            <a:off x="8039384" y="4178300"/>
            <a:ext cx="602673" cy="609197"/>
            <a:chOff x="8039384" y="4178300"/>
            <a:chExt cx="602673" cy="609197"/>
          </a:xfrm>
        </p:grpSpPr>
        <p:sp>
          <p:nvSpPr>
            <p:cNvPr id="86" name="SMARTInkShape-6089"/>
            <p:cNvSpPr/>
            <p:nvPr>
              <p:custDataLst>
                <p:tags r:id="rId39"/>
              </p:custDataLst>
            </p:nvPr>
          </p:nvSpPr>
          <p:spPr>
            <a:xfrm>
              <a:off x="8286828" y="4527583"/>
              <a:ext cx="158670" cy="107918"/>
            </a:xfrm>
            <a:custGeom>
              <a:avLst/>
              <a:gdLst/>
              <a:ahLst/>
              <a:cxnLst/>
              <a:rect l="0" t="0" r="0" b="0"/>
              <a:pathLst>
                <a:path w="158670" h="107918">
                  <a:moveTo>
                    <a:pt x="6272" y="31717"/>
                  </a:moveTo>
                  <a:lnTo>
                    <a:pt x="6272" y="31717"/>
                  </a:lnTo>
                  <a:lnTo>
                    <a:pt x="12599" y="25389"/>
                  </a:lnTo>
                  <a:lnTo>
                    <a:pt x="12621" y="71678"/>
                  </a:lnTo>
                  <a:lnTo>
                    <a:pt x="10740" y="76053"/>
                  </a:lnTo>
                  <a:lnTo>
                    <a:pt x="8258" y="80350"/>
                  </a:lnTo>
                  <a:lnTo>
                    <a:pt x="6663" y="88857"/>
                  </a:lnTo>
                  <a:lnTo>
                    <a:pt x="6349" y="93960"/>
                  </a:lnTo>
                  <a:lnTo>
                    <a:pt x="185" y="101273"/>
                  </a:lnTo>
                  <a:lnTo>
                    <a:pt x="0" y="98109"/>
                  </a:lnTo>
                  <a:lnTo>
                    <a:pt x="1837" y="94621"/>
                  </a:lnTo>
                  <a:lnTo>
                    <a:pt x="5396" y="90003"/>
                  </a:lnTo>
                  <a:lnTo>
                    <a:pt x="6805" y="79658"/>
                  </a:lnTo>
                  <a:lnTo>
                    <a:pt x="11263" y="70088"/>
                  </a:lnTo>
                  <a:lnTo>
                    <a:pt x="19036" y="47132"/>
                  </a:lnTo>
                  <a:lnTo>
                    <a:pt x="29746" y="30228"/>
                  </a:lnTo>
                  <a:lnTo>
                    <a:pt x="35256" y="26102"/>
                  </a:lnTo>
                  <a:lnTo>
                    <a:pt x="43381" y="13867"/>
                  </a:lnTo>
                  <a:lnTo>
                    <a:pt x="45813" y="13200"/>
                  </a:lnTo>
                  <a:lnTo>
                    <a:pt x="56726" y="12676"/>
                  </a:lnTo>
                  <a:lnTo>
                    <a:pt x="62509" y="18135"/>
                  </a:lnTo>
                  <a:lnTo>
                    <a:pt x="63151" y="22127"/>
                  </a:lnTo>
                  <a:lnTo>
                    <a:pt x="63415" y="40209"/>
                  </a:lnTo>
                  <a:lnTo>
                    <a:pt x="61537" y="44429"/>
                  </a:lnTo>
                  <a:lnTo>
                    <a:pt x="59056" y="48656"/>
                  </a:lnTo>
                  <a:lnTo>
                    <a:pt x="57464" y="57118"/>
                  </a:lnTo>
                  <a:lnTo>
                    <a:pt x="57072" y="69784"/>
                  </a:lnTo>
                  <a:lnTo>
                    <a:pt x="57072" y="66436"/>
                  </a:lnTo>
                  <a:lnTo>
                    <a:pt x="58953" y="62905"/>
                  </a:lnTo>
                  <a:lnTo>
                    <a:pt x="67197" y="52810"/>
                  </a:lnTo>
                  <a:lnTo>
                    <a:pt x="70420" y="45806"/>
                  </a:lnTo>
                  <a:lnTo>
                    <a:pt x="97235" y="16977"/>
                  </a:lnTo>
                  <a:lnTo>
                    <a:pt x="117864" y="2794"/>
                  </a:lnTo>
                  <a:lnTo>
                    <a:pt x="122425" y="1223"/>
                  </a:lnTo>
                  <a:lnTo>
                    <a:pt x="142353" y="0"/>
                  </a:lnTo>
                  <a:lnTo>
                    <a:pt x="146246" y="1863"/>
                  </a:lnTo>
                  <a:lnTo>
                    <a:pt x="154492" y="8808"/>
                  </a:lnTo>
                  <a:lnTo>
                    <a:pt x="156814" y="12833"/>
                  </a:lnTo>
                  <a:lnTo>
                    <a:pt x="158305" y="21166"/>
                  </a:lnTo>
                  <a:lnTo>
                    <a:pt x="158669" y="58274"/>
                  </a:lnTo>
                  <a:lnTo>
                    <a:pt x="152204" y="79756"/>
                  </a:lnTo>
                  <a:lnTo>
                    <a:pt x="148132" y="87264"/>
                  </a:lnTo>
                  <a:lnTo>
                    <a:pt x="145972" y="107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090"/>
            <p:cNvSpPr/>
            <p:nvPr>
              <p:custDataLst>
                <p:tags r:id="rId40"/>
              </p:custDataLst>
            </p:nvPr>
          </p:nvSpPr>
          <p:spPr>
            <a:xfrm>
              <a:off x="8039384" y="4324350"/>
              <a:ext cx="266417" cy="69851"/>
            </a:xfrm>
            <a:custGeom>
              <a:avLst/>
              <a:gdLst/>
              <a:ahLst/>
              <a:cxnLst/>
              <a:rect l="0" t="0" r="0" b="0"/>
              <a:pathLst>
                <a:path w="266417" h="69851">
                  <a:moveTo>
                    <a:pt x="12416" y="69850"/>
                  </a:moveTo>
                  <a:lnTo>
                    <a:pt x="12416" y="69850"/>
                  </a:lnTo>
                  <a:lnTo>
                    <a:pt x="676" y="69850"/>
                  </a:lnTo>
                  <a:lnTo>
                    <a:pt x="355" y="69144"/>
                  </a:lnTo>
                  <a:lnTo>
                    <a:pt x="0" y="66479"/>
                  </a:lnTo>
                  <a:lnTo>
                    <a:pt x="1723" y="62942"/>
                  </a:lnTo>
                  <a:lnTo>
                    <a:pt x="9183" y="54118"/>
                  </a:lnTo>
                  <a:lnTo>
                    <a:pt x="34594" y="40163"/>
                  </a:lnTo>
                  <a:lnTo>
                    <a:pt x="57484" y="33621"/>
                  </a:lnTo>
                  <a:lnTo>
                    <a:pt x="101352" y="23021"/>
                  </a:lnTo>
                  <a:lnTo>
                    <a:pt x="144886" y="13932"/>
                  </a:lnTo>
                  <a:lnTo>
                    <a:pt x="189256" y="3970"/>
                  </a:lnTo>
                  <a:lnTo>
                    <a:pt x="233904" y="233"/>
                  </a:lnTo>
                  <a:lnTo>
                    <a:pt x="2664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091"/>
            <p:cNvSpPr/>
            <p:nvPr>
              <p:custDataLst>
                <p:tags r:id="rId41"/>
              </p:custDataLst>
            </p:nvPr>
          </p:nvSpPr>
          <p:spPr>
            <a:xfrm>
              <a:off x="8200546" y="4356207"/>
              <a:ext cx="29045" cy="228494"/>
            </a:xfrm>
            <a:custGeom>
              <a:avLst/>
              <a:gdLst/>
              <a:ahLst/>
              <a:cxnLst/>
              <a:rect l="0" t="0" r="0" b="0"/>
              <a:pathLst>
                <a:path w="29045" h="228494">
                  <a:moveTo>
                    <a:pt x="3654" y="18943"/>
                  </a:moveTo>
                  <a:lnTo>
                    <a:pt x="3654" y="18943"/>
                  </a:lnTo>
                  <a:lnTo>
                    <a:pt x="20661" y="2642"/>
                  </a:lnTo>
                  <a:lnTo>
                    <a:pt x="28685" y="0"/>
                  </a:lnTo>
                  <a:lnTo>
                    <a:pt x="29044" y="18193"/>
                  </a:lnTo>
                  <a:lnTo>
                    <a:pt x="18514" y="64253"/>
                  </a:lnTo>
                  <a:lnTo>
                    <a:pt x="10971" y="108759"/>
                  </a:lnTo>
                  <a:lnTo>
                    <a:pt x="4299" y="151641"/>
                  </a:lnTo>
                  <a:lnTo>
                    <a:pt x="2965" y="192438"/>
                  </a:lnTo>
                  <a:lnTo>
                    <a:pt x="0" y="204483"/>
                  </a:lnTo>
                  <a:lnTo>
                    <a:pt x="3654" y="228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092"/>
            <p:cNvSpPr/>
            <p:nvPr>
              <p:custDataLst>
                <p:tags r:id="rId42"/>
              </p:custDataLst>
            </p:nvPr>
          </p:nvSpPr>
          <p:spPr>
            <a:xfrm>
              <a:off x="8077492" y="4375157"/>
              <a:ext cx="63207" cy="203076"/>
            </a:xfrm>
            <a:custGeom>
              <a:avLst/>
              <a:gdLst/>
              <a:ahLst/>
              <a:cxnLst/>
              <a:rect l="0" t="0" r="0" b="0"/>
              <a:pathLst>
                <a:path w="63207" h="203076">
                  <a:moveTo>
                    <a:pt x="50508" y="25393"/>
                  </a:moveTo>
                  <a:lnTo>
                    <a:pt x="50508" y="25393"/>
                  </a:lnTo>
                  <a:lnTo>
                    <a:pt x="47137" y="22022"/>
                  </a:lnTo>
                  <a:lnTo>
                    <a:pt x="46849" y="21029"/>
                  </a:lnTo>
                  <a:lnTo>
                    <a:pt x="47363" y="20367"/>
                  </a:lnTo>
                  <a:lnTo>
                    <a:pt x="48412" y="19926"/>
                  </a:lnTo>
                  <a:lnTo>
                    <a:pt x="49110" y="18926"/>
                  </a:lnTo>
                  <a:lnTo>
                    <a:pt x="50324" y="13653"/>
                  </a:lnTo>
                  <a:lnTo>
                    <a:pt x="55958" y="7310"/>
                  </a:lnTo>
                  <a:lnTo>
                    <a:pt x="56592" y="3258"/>
                  </a:lnTo>
                  <a:lnTo>
                    <a:pt x="57386" y="2170"/>
                  </a:lnTo>
                  <a:lnTo>
                    <a:pt x="58621" y="1444"/>
                  </a:lnTo>
                  <a:lnTo>
                    <a:pt x="63184" y="0"/>
                  </a:lnTo>
                  <a:lnTo>
                    <a:pt x="63206" y="14920"/>
                  </a:lnTo>
                  <a:lnTo>
                    <a:pt x="50067" y="62219"/>
                  </a:lnTo>
                  <a:lnTo>
                    <a:pt x="33557" y="107436"/>
                  </a:lnTo>
                  <a:lnTo>
                    <a:pt x="20639" y="144566"/>
                  </a:lnTo>
                  <a:lnTo>
                    <a:pt x="17434" y="158305"/>
                  </a:lnTo>
                  <a:lnTo>
                    <a:pt x="12016" y="169432"/>
                  </a:lnTo>
                  <a:lnTo>
                    <a:pt x="10029" y="172219"/>
                  </a:lnTo>
                  <a:lnTo>
                    <a:pt x="7823" y="179079"/>
                  </a:lnTo>
                  <a:lnTo>
                    <a:pt x="6137" y="186125"/>
                  </a:lnTo>
                  <a:lnTo>
                    <a:pt x="1187" y="196398"/>
                  </a:lnTo>
                  <a:lnTo>
                    <a:pt x="0" y="201851"/>
                  </a:lnTo>
                  <a:lnTo>
                    <a:pt x="608" y="202298"/>
                  </a:lnTo>
                  <a:lnTo>
                    <a:pt x="5201" y="203075"/>
                  </a:lnTo>
                  <a:lnTo>
                    <a:pt x="5487" y="202409"/>
                  </a:lnTo>
                  <a:lnTo>
                    <a:pt x="5805" y="199787"/>
                  </a:lnTo>
                  <a:lnTo>
                    <a:pt x="7826" y="196270"/>
                  </a:lnTo>
                  <a:lnTo>
                    <a:pt x="18758" y="177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093"/>
            <p:cNvSpPr/>
            <p:nvPr>
              <p:custDataLst>
                <p:tags r:id="rId43"/>
              </p:custDataLst>
            </p:nvPr>
          </p:nvSpPr>
          <p:spPr>
            <a:xfrm>
              <a:off x="8426450" y="4178300"/>
              <a:ext cx="215607" cy="609197"/>
            </a:xfrm>
            <a:custGeom>
              <a:avLst/>
              <a:gdLst/>
              <a:ahLst/>
              <a:cxnLst/>
              <a:rect l="0" t="0" r="0" b="0"/>
              <a:pathLst>
                <a:path w="215607" h="609197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8789" y="6742"/>
                  </a:lnTo>
                  <a:lnTo>
                    <a:pt x="15195" y="5819"/>
                  </a:lnTo>
                  <a:lnTo>
                    <a:pt x="23474" y="2037"/>
                  </a:lnTo>
                  <a:lnTo>
                    <a:pt x="67759" y="23"/>
                  </a:lnTo>
                  <a:lnTo>
                    <a:pt x="111923" y="1"/>
                  </a:lnTo>
                  <a:lnTo>
                    <a:pt x="156364" y="0"/>
                  </a:lnTo>
                  <a:lnTo>
                    <a:pt x="188130" y="6881"/>
                  </a:lnTo>
                  <a:lnTo>
                    <a:pt x="196800" y="13223"/>
                  </a:lnTo>
                  <a:lnTo>
                    <a:pt x="205307" y="21270"/>
                  </a:lnTo>
                  <a:lnTo>
                    <a:pt x="207664" y="25446"/>
                  </a:lnTo>
                  <a:lnTo>
                    <a:pt x="209417" y="29654"/>
                  </a:lnTo>
                  <a:lnTo>
                    <a:pt x="213665" y="35989"/>
                  </a:lnTo>
                  <a:lnTo>
                    <a:pt x="215239" y="43040"/>
                  </a:lnTo>
                  <a:lnTo>
                    <a:pt x="215606" y="49938"/>
                  </a:lnTo>
                  <a:lnTo>
                    <a:pt x="207781" y="97146"/>
                  </a:lnTo>
                  <a:lnTo>
                    <a:pt x="200096" y="139811"/>
                  </a:lnTo>
                  <a:lnTo>
                    <a:pt x="197135" y="181180"/>
                  </a:lnTo>
                  <a:lnTo>
                    <a:pt x="193504" y="225360"/>
                  </a:lnTo>
                  <a:lnTo>
                    <a:pt x="190896" y="266831"/>
                  </a:lnTo>
                  <a:lnTo>
                    <a:pt x="190552" y="309051"/>
                  </a:lnTo>
                  <a:lnTo>
                    <a:pt x="186141" y="355471"/>
                  </a:lnTo>
                  <a:lnTo>
                    <a:pt x="184324" y="399388"/>
                  </a:lnTo>
                  <a:lnTo>
                    <a:pt x="182278" y="444461"/>
                  </a:lnTo>
                  <a:lnTo>
                    <a:pt x="177974" y="490229"/>
                  </a:lnTo>
                  <a:lnTo>
                    <a:pt x="177146" y="503518"/>
                  </a:lnTo>
                  <a:lnTo>
                    <a:pt x="171845" y="533386"/>
                  </a:lnTo>
                  <a:lnTo>
                    <a:pt x="171451" y="579879"/>
                  </a:lnTo>
                  <a:lnTo>
                    <a:pt x="171450" y="595906"/>
                  </a:lnTo>
                  <a:lnTo>
                    <a:pt x="165361" y="602963"/>
                  </a:lnTo>
                  <a:lnTo>
                    <a:pt x="165177" y="606536"/>
                  </a:lnTo>
                  <a:lnTo>
                    <a:pt x="164446" y="607557"/>
                  </a:lnTo>
                  <a:lnTo>
                    <a:pt x="163252" y="608238"/>
                  </a:lnTo>
                  <a:lnTo>
                    <a:pt x="158202" y="609196"/>
                  </a:lnTo>
                  <a:lnTo>
                    <a:pt x="117577" y="608893"/>
                  </a:lnTo>
                  <a:lnTo>
                    <a:pt x="71779" y="599956"/>
                  </a:lnTo>
                  <a:lnTo>
                    <a:pt x="57150" y="59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MARTInkShape-6094"/>
          <p:cNvSpPr/>
          <p:nvPr>
            <p:custDataLst>
              <p:tags r:id="rId8"/>
            </p:custDataLst>
          </p:nvPr>
        </p:nvSpPr>
        <p:spPr>
          <a:xfrm>
            <a:off x="2991121" y="4171950"/>
            <a:ext cx="228330" cy="755382"/>
          </a:xfrm>
          <a:custGeom>
            <a:avLst/>
            <a:gdLst/>
            <a:ahLst/>
            <a:cxnLst/>
            <a:rect l="0" t="0" r="0" b="0"/>
            <a:pathLst>
              <a:path w="228330" h="755382">
                <a:moveTo>
                  <a:pt x="228329" y="0"/>
                </a:moveTo>
                <a:lnTo>
                  <a:pt x="228329" y="0"/>
                </a:lnTo>
                <a:lnTo>
                  <a:pt x="194437" y="0"/>
                </a:lnTo>
                <a:lnTo>
                  <a:pt x="153961" y="8115"/>
                </a:lnTo>
                <a:lnTo>
                  <a:pt x="109979" y="27547"/>
                </a:lnTo>
                <a:lnTo>
                  <a:pt x="71701" y="56027"/>
                </a:lnTo>
                <a:lnTo>
                  <a:pt x="33244" y="101611"/>
                </a:lnTo>
                <a:lnTo>
                  <a:pt x="18934" y="133908"/>
                </a:lnTo>
                <a:lnTo>
                  <a:pt x="14357" y="152565"/>
                </a:lnTo>
                <a:lnTo>
                  <a:pt x="7572" y="192396"/>
                </a:lnTo>
                <a:lnTo>
                  <a:pt x="6210" y="238321"/>
                </a:lnTo>
                <a:lnTo>
                  <a:pt x="10461" y="283947"/>
                </a:lnTo>
                <a:lnTo>
                  <a:pt x="13922" y="324330"/>
                </a:lnTo>
                <a:lnTo>
                  <a:pt x="21190" y="362907"/>
                </a:lnTo>
                <a:lnTo>
                  <a:pt x="24351" y="402774"/>
                </a:lnTo>
                <a:lnTo>
                  <a:pt x="24975" y="444620"/>
                </a:lnTo>
                <a:lnTo>
                  <a:pt x="25099" y="486857"/>
                </a:lnTo>
                <a:lnTo>
                  <a:pt x="24418" y="528465"/>
                </a:lnTo>
                <a:lnTo>
                  <a:pt x="20102" y="566475"/>
                </a:lnTo>
                <a:lnTo>
                  <a:pt x="13884" y="608807"/>
                </a:lnTo>
                <a:lnTo>
                  <a:pt x="7246" y="649991"/>
                </a:lnTo>
                <a:lnTo>
                  <a:pt x="1098" y="696852"/>
                </a:lnTo>
                <a:lnTo>
                  <a:pt x="0" y="711737"/>
                </a:lnTo>
                <a:lnTo>
                  <a:pt x="5824" y="735043"/>
                </a:lnTo>
                <a:lnTo>
                  <a:pt x="15532" y="746019"/>
                </a:lnTo>
                <a:lnTo>
                  <a:pt x="19217" y="747842"/>
                </a:lnTo>
                <a:lnTo>
                  <a:pt x="29420" y="749814"/>
                </a:lnTo>
                <a:lnTo>
                  <a:pt x="37840" y="754288"/>
                </a:lnTo>
                <a:lnTo>
                  <a:pt x="49669" y="755381"/>
                </a:lnTo>
                <a:lnTo>
                  <a:pt x="55556" y="753649"/>
                </a:lnTo>
                <a:lnTo>
                  <a:pt x="61230" y="751233"/>
                </a:lnTo>
                <a:lnTo>
                  <a:pt x="97154" y="744281"/>
                </a:lnTo>
                <a:lnTo>
                  <a:pt x="139803" y="728102"/>
                </a:lnTo>
                <a:lnTo>
                  <a:pt x="171179" y="717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1211"/>
          <p:cNvGrpSpPr/>
          <p:nvPr/>
        </p:nvGrpSpPr>
        <p:grpSpPr>
          <a:xfrm>
            <a:off x="3206750" y="5035636"/>
            <a:ext cx="457201" cy="983782"/>
            <a:chOff x="3206750" y="5035636"/>
            <a:chExt cx="457201" cy="983782"/>
          </a:xfrm>
        </p:grpSpPr>
        <p:sp>
          <p:nvSpPr>
            <p:cNvPr id="93" name="SMARTInkShape-6095"/>
            <p:cNvSpPr/>
            <p:nvPr>
              <p:custDataLst>
                <p:tags r:id="rId33"/>
              </p:custDataLst>
            </p:nvPr>
          </p:nvSpPr>
          <p:spPr>
            <a:xfrm>
              <a:off x="3524250" y="5067300"/>
              <a:ext cx="31751" cy="165101"/>
            </a:xfrm>
            <a:custGeom>
              <a:avLst/>
              <a:gdLst/>
              <a:ahLst/>
              <a:cxnLst/>
              <a:rect l="0" t="0" r="0" b="0"/>
              <a:pathLst>
                <a:path w="31751" h="165101">
                  <a:moveTo>
                    <a:pt x="0" y="0"/>
                  </a:moveTo>
                  <a:lnTo>
                    <a:pt x="0" y="0"/>
                  </a:lnTo>
                  <a:lnTo>
                    <a:pt x="6349" y="0"/>
                  </a:lnTo>
                  <a:lnTo>
                    <a:pt x="6350" y="3371"/>
                  </a:lnTo>
                  <a:lnTo>
                    <a:pt x="8231" y="6908"/>
                  </a:lnTo>
                  <a:lnTo>
                    <a:pt x="10714" y="10831"/>
                  </a:lnTo>
                  <a:lnTo>
                    <a:pt x="12307" y="19099"/>
                  </a:lnTo>
                  <a:lnTo>
                    <a:pt x="14571" y="50967"/>
                  </a:lnTo>
                  <a:lnTo>
                    <a:pt x="17723" y="63549"/>
                  </a:lnTo>
                  <a:lnTo>
                    <a:pt x="19035" y="110067"/>
                  </a:lnTo>
                  <a:lnTo>
                    <a:pt x="19754" y="134761"/>
                  </a:lnTo>
                  <a:lnTo>
                    <a:pt x="24517" y="147795"/>
                  </a:lnTo>
                  <a:lnTo>
                    <a:pt x="25377" y="158369"/>
                  </a:lnTo>
                  <a:lnTo>
                    <a:pt x="317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096"/>
            <p:cNvSpPr/>
            <p:nvPr>
              <p:custDataLst>
                <p:tags r:id="rId34"/>
              </p:custDataLst>
            </p:nvPr>
          </p:nvSpPr>
          <p:spPr>
            <a:xfrm>
              <a:off x="3638550" y="5035636"/>
              <a:ext cx="25401" cy="184065"/>
            </a:xfrm>
            <a:custGeom>
              <a:avLst/>
              <a:gdLst/>
              <a:ahLst/>
              <a:cxnLst/>
              <a:rect l="0" t="0" r="0" b="0"/>
              <a:pathLst>
                <a:path w="25401" h="184065">
                  <a:moveTo>
                    <a:pt x="0" y="18964"/>
                  </a:moveTo>
                  <a:lnTo>
                    <a:pt x="0" y="18964"/>
                  </a:lnTo>
                  <a:lnTo>
                    <a:pt x="0" y="7408"/>
                  </a:lnTo>
                  <a:lnTo>
                    <a:pt x="6272" y="0"/>
                  </a:lnTo>
                  <a:lnTo>
                    <a:pt x="8231" y="35350"/>
                  </a:lnTo>
                  <a:lnTo>
                    <a:pt x="12111" y="58830"/>
                  </a:lnTo>
                  <a:lnTo>
                    <a:pt x="19152" y="103739"/>
                  </a:lnTo>
                  <a:lnTo>
                    <a:pt x="25115" y="146934"/>
                  </a:lnTo>
                  <a:lnTo>
                    <a:pt x="25400" y="184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097"/>
            <p:cNvSpPr/>
            <p:nvPr>
              <p:custDataLst>
                <p:tags r:id="rId35"/>
              </p:custDataLst>
            </p:nvPr>
          </p:nvSpPr>
          <p:spPr>
            <a:xfrm>
              <a:off x="3206750" y="5613408"/>
              <a:ext cx="50514" cy="406010"/>
            </a:xfrm>
            <a:custGeom>
              <a:avLst/>
              <a:gdLst/>
              <a:ahLst/>
              <a:cxnLst/>
              <a:rect l="0" t="0" r="0" b="0"/>
              <a:pathLst>
                <a:path w="50514" h="406010">
                  <a:moveTo>
                    <a:pt x="0" y="31742"/>
                  </a:moveTo>
                  <a:lnTo>
                    <a:pt x="0" y="31742"/>
                  </a:lnTo>
                  <a:lnTo>
                    <a:pt x="0" y="0"/>
                  </a:lnTo>
                  <a:lnTo>
                    <a:pt x="0" y="8831"/>
                  </a:lnTo>
                  <a:lnTo>
                    <a:pt x="5958" y="40153"/>
                  </a:lnTo>
                  <a:lnTo>
                    <a:pt x="6881" y="51002"/>
                  </a:lnTo>
                  <a:lnTo>
                    <a:pt x="14179" y="96245"/>
                  </a:lnTo>
                  <a:lnTo>
                    <a:pt x="18409" y="137708"/>
                  </a:lnTo>
                  <a:lnTo>
                    <a:pt x="22337" y="179927"/>
                  </a:lnTo>
                  <a:lnTo>
                    <a:pt x="26878" y="224126"/>
                  </a:lnTo>
                  <a:lnTo>
                    <a:pt x="31108" y="270338"/>
                  </a:lnTo>
                  <a:lnTo>
                    <a:pt x="36058" y="316604"/>
                  </a:lnTo>
                  <a:lnTo>
                    <a:pt x="43006" y="360008"/>
                  </a:lnTo>
                  <a:lnTo>
                    <a:pt x="45904" y="374069"/>
                  </a:lnTo>
                  <a:lnTo>
                    <a:pt x="49833" y="388091"/>
                  </a:lnTo>
                  <a:lnTo>
                    <a:pt x="50513" y="395404"/>
                  </a:lnTo>
                  <a:lnTo>
                    <a:pt x="48791" y="399862"/>
                  </a:lnTo>
                  <a:lnTo>
                    <a:pt x="44704" y="406009"/>
                  </a:lnTo>
                  <a:lnTo>
                    <a:pt x="44450" y="393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098"/>
            <p:cNvSpPr/>
            <p:nvPr>
              <p:custDataLst>
                <p:tags r:id="rId36"/>
              </p:custDataLst>
            </p:nvPr>
          </p:nvSpPr>
          <p:spPr>
            <a:xfrm>
              <a:off x="3365500" y="587375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0" y="21253"/>
                  </a:lnTo>
                  <a:lnTo>
                    <a:pt x="1882" y="25439"/>
                  </a:lnTo>
                  <a:lnTo>
                    <a:pt x="3371" y="27543"/>
                  </a:lnTo>
                  <a:lnTo>
                    <a:pt x="5467" y="37246"/>
                  </a:lnTo>
                  <a:lnTo>
                    <a:pt x="7003" y="59223"/>
                  </a:lnTo>
                  <a:lnTo>
                    <a:pt x="11366" y="71305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099"/>
            <p:cNvSpPr/>
            <p:nvPr>
              <p:custDataLst>
                <p:tags r:id="rId37"/>
              </p:custDataLst>
            </p:nvPr>
          </p:nvSpPr>
          <p:spPr>
            <a:xfrm>
              <a:off x="3333750" y="5778761"/>
              <a:ext cx="25401" cy="6090"/>
            </a:xfrm>
            <a:custGeom>
              <a:avLst/>
              <a:gdLst/>
              <a:ahLst/>
              <a:cxnLst/>
              <a:rect l="0" t="0" r="0" b="0"/>
              <a:pathLst>
                <a:path w="25401" h="6090">
                  <a:moveTo>
                    <a:pt x="25400" y="6089"/>
                  </a:moveTo>
                  <a:lnTo>
                    <a:pt x="25400" y="6089"/>
                  </a:lnTo>
                  <a:lnTo>
                    <a:pt x="16562" y="6088"/>
                  </a:lnTo>
                  <a:lnTo>
                    <a:pt x="15275" y="5384"/>
                  </a:lnTo>
                  <a:lnTo>
                    <a:pt x="14417" y="4207"/>
                  </a:lnTo>
                  <a:lnTo>
                    <a:pt x="13845" y="2718"/>
                  </a:lnTo>
                  <a:lnTo>
                    <a:pt x="12757" y="1725"/>
                  </a:lnTo>
                  <a:lnTo>
                    <a:pt x="9668" y="622"/>
                  </a:lnTo>
                  <a:lnTo>
                    <a:pt x="3962" y="0"/>
                  </a:lnTo>
                  <a:lnTo>
                    <a:pt x="2641" y="619"/>
                  </a:lnTo>
                  <a:lnTo>
                    <a:pt x="1761" y="1737"/>
                  </a:lnTo>
                  <a:lnTo>
                    <a:pt x="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100"/>
            <p:cNvSpPr/>
            <p:nvPr>
              <p:custDataLst>
                <p:tags r:id="rId38"/>
              </p:custDataLst>
            </p:nvPr>
          </p:nvSpPr>
          <p:spPr>
            <a:xfrm>
              <a:off x="3460750" y="5805170"/>
              <a:ext cx="196851" cy="170093"/>
            </a:xfrm>
            <a:custGeom>
              <a:avLst/>
              <a:gdLst/>
              <a:ahLst/>
              <a:cxnLst/>
              <a:rect l="0" t="0" r="0" b="0"/>
              <a:pathLst>
                <a:path w="196851" h="170093">
                  <a:moveTo>
                    <a:pt x="0" y="62230"/>
                  </a:moveTo>
                  <a:lnTo>
                    <a:pt x="0" y="62230"/>
                  </a:lnTo>
                  <a:lnTo>
                    <a:pt x="0" y="65601"/>
                  </a:lnTo>
                  <a:lnTo>
                    <a:pt x="1882" y="69137"/>
                  </a:lnTo>
                  <a:lnTo>
                    <a:pt x="4364" y="73062"/>
                  </a:lnTo>
                  <a:lnTo>
                    <a:pt x="5958" y="81329"/>
                  </a:lnTo>
                  <a:lnTo>
                    <a:pt x="7003" y="92575"/>
                  </a:lnTo>
                  <a:lnTo>
                    <a:pt x="11810" y="107915"/>
                  </a:lnTo>
                  <a:lnTo>
                    <a:pt x="12698" y="154758"/>
                  </a:lnTo>
                  <a:lnTo>
                    <a:pt x="12700" y="170092"/>
                  </a:lnTo>
                  <a:lnTo>
                    <a:pt x="13405" y="141805"/>
                  </a:lnTo>
                  <a:lnTo>
                    <a:pt x="18167" y="121384"/>
                  </a:lnTo>
                  <a:lnTo>
                    <a:pt x="20815" y="95290"/>
                  </a:lnTo>
                  <a:lnTo>
                    <a:pt x="24042" y="79787"/>
                  </a:lnTo>
                  <a:lnTo>
                    <a:pt x="25927" y="58767"/>
                  </a:lnTo>
                  <a:lnTo>
                    <a:pt x="31146" y="39665"/>
                  </a:lnTo>
                  <a:lnTo>
                    <a:pt x="31481" y="35033"/>
                  </a:lnTo>
                  <a:lnTo>
                    <a:pt x="33512" y="30622"/>
                  </a:lnTo>
                  <a:lnTo>
                    <a:pt x="37194" y="25413"/>
                  </a:lnTo>
                  <a:lnTo>
                    <a:pt x="38202" y="25691"/>
                  </a:lnTo>
                  <a:lnTo>
                    <a:pt x="43488" y="29710"/>
                  </a:lnTo>
                  <a:lnTo>
                    <a:pt x="44022" y="32019"/>
                  </a:lnTo>
                  <a:lnTo>
                    <a:pt x="44165" y="33622"/>
                  </a:lnTo>
                  <a:lnTo>
                    <a:pt x="46205" y="37285"/>
                  </a:lnTo>
                  <a:lnTo>
                    <a:pt x="53263" y="45386"/>
                  </a:lnTo>
                  <a:lnTo>
                    <a:pt x="55423" y="51452"/>
                  </a:lnTo>
                  <a:lnTo>
                    <a:pt x="58879" y="70073"/>
                  </a:lnTo>
                  <a:lnTo>
                    <a:pt x="62131" y="81722"/>
                  </a:lnTo>
                  <a:lnTo>
                    <a:pt x="63495" y="129303"/>
                  </a:lnTo>
                  <a:lnTo>
                    <a:pt x="63500" y="144401"/>
                  </a:lnTo>
                  <a:lnTo>
                    <a:pt x="63500" y="141296"/>
                  </a:lnTo>
                  <a:lnTo>
                    <a:pt x="65381" y="137822"/>
                  </a:lnTo>
                  <a:lnTo>
                    <a:pt x="66871" y="135908"/>
                  </a:lnTo>
                  <a:lnTo>
                    <a:pt x="68526" y="130019"/>
                  </a:lnTo>
                  <a:lnTo>
                    <a:pt x="71615" y="111525"/>
                  </a:lnTo>
                  <a:lnTo>
                    <a:pt x="80823" y="82472"/>
                  </a:lnTo>
                  <a:lnTo>
                    <a:pt x="83920" y="68933"/>
                  </a:lnTo>
                  <a:lnTo>
                    <a:pt x="103740" y="24156"/>
                  </a:lnTo>
                  <a:lnTo>
                    <a:pt x="122767" y="3018"/>
                  </a:lnTo>
                  <a:lnTo>
                    <a:pt x="128882" y="636"/>
                  </a:lnTo>
                  <a:lnTo>
                    <a:pt x="132488" y="0"/>
                  </a:lnTo>
                  <a:lnTo>
                    <a:pt x="138376" y="1176"/>
                  </a:lnTo>
                  <a:lnTo>
                    <a:pt x="143345" y="3345"/>
                  </a:lnTo>
                  <a:lnTo>
                    <a:pt x="150109" y="5271"/>
                  </a:lnTo>
                  <a:lnTo>
                    <a:pt x="160844" y="13850"/>
                  </a:lnTo>
                  <a:lnTo>
                    <a:pt x="179916" y="42064"/>
                  </a:lnTo>
                  <a:lnTo>
                    <a:pt x="189011" y="74969"/>
                  </a:lnTo>
                  <a:lnTo>
                    <a:pt x="191940" y="87642"/>
                  </a:lnTo>
                  <a:lnTo>
                    <a:pt x="195880" y="101194"/>
                  </a:lnTo>
                  <a:lnTo>
                    <a:pt x="192999" y="115030"/>
                  </a:lnTo>
                  <a:lnTo>
                    <a:pt x="196850" y="144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212"/>
          <p:cNvGrpSpPr/>
          <p:nvPr/>
        </p:nvGrpSpPr>
        <p:grpSpPr>
          <a:xfrm>
            <a:off x="4019550" y="5422926"/>
            <a:ext cx="254001" cy="565004"/>
            <a:chOff x="4019550" y="5422926"/>
            <a:chExt cx="254001" cy="565004"/>
          </a:xfrm>
        </p:grpSpPr>
        <p:sp>
          <p:nvSpPr>
            <p:cNvPr id="100" name="SMARTInkShape-6101"/>
            <p:cNvSpPr/>
            <p:nvPr>
              <p:custDataLst>
                <p:tags r:id="rId31"/>
              </p:custDataLst>
            </p:nvPr>
          </p:nvSpPr>
          <p:spPr>
            <a:xfrm>
              <a:off x="4019550" y="5607083"/>
              <a:ext cx="152029" cy="380847"/>
            </a:xfrm>
            <a:custGeom>
              <a:avLst/>
              <a:gdLst/>
              <a:ahLst/>
              <a:cxnLst/>
              <a:rect l="0" t="0" r="0" b="0"/>
              <a:pathLst>
                <a:path w="152029" h="380847">
                  <a:moveTo>
                    <a:pt x="0" y="107917"/>
                  </a:moveTo>
                  <a:lnTo>
                    <a:pt x="0" y="107917"/>
                  </a:lnTo>
                  <a:lnTo>
                    <a:pt x="0" y="116755"/>
                  </a:lnTo>
                  <a:lnTo>
                    <a:pt x="705" y="118042"/>
                  </a:lnTo>
                  <a:lnTo>
                    <a:pt x="1881" y="118900"/>
                  </a:lnTo>
                  <a:lnTo>
                    <a:pt x="3371" y="119472"/>
                  </a:lnTo>
                  <a:lnTo>
                    <a:pt x="4364" y="121265"/>
                  </a:lnTo>
                  <a:lnTo>
                    <a:pt x="6175" y="137848"/>
                  </a:lnTo>
                  <a:lnTo>
                    <a:pt x="7004" y="148849"/>
                  </a:lnTo>
                  <a:lnTo>
                    <a:pt x="16888" y="192720"/>
                  </a:lnTo>
                  <a:lnTo>
                    <a:pt x="23950" y="235049"/>
                  </a:lnTo>
                  <a:lnTo>
                    <a:pt x="32180" y="273029"/>
                  </a:lnTo>
                  <a:lnTo>
                    <a:pt x="42233" y="319453"/>
                  </a:lnTo>
                  <a:lnTo>
                    <a:pt x="50369" y="366255"/>
                  </a:lnTo>
                  <a:lnTo>
                    <a:pt x="50798" y="380846"/>
                  </a:lnTo>
                  <a:lnTo>
                    <a:pt x="50094" y="365059"/>
                  </a:lnTo>
                  <a:lnTo>
                    <a:pt x="40260" y="322247"/>
                  </a:lnTo>
                  <a:lnTo>
                    <a:pt x="33220" y="279880"/>
                  </a:lnTo>
                  <a:lnTo>
                    <a:pt x="26569" y="244314"/>
                  </a:lnTo>
                  <a:lnTo>
                    <a:pt x="25503" y="200064"/>
                  </a:lnTo>
                  <a:lnTo>
                    <a:pt x="19644" y="152557"/>
                  </a:lnTo>
                  <a:lnTo>
                    <a:pt x="19085" y="107928"/>
                  </a:lnTo>
                  <a:lnTo>
                    <a:pt x="19051" y="63585"/>
                  </a:lnTo>
                  <a:lnTo>
                    <a:pt x="19756" y="49312"/>
                  </a:lnTo>
                  <a:lnTo>
                    <a:pt x="25138" y="18181"/>
                  </a:lnTo>
                  <a:lnTo>
                    <a:pt x="26636" y="15637"/>
                  </a:lnTo>
                  <a:lnTo>
                    <a:pt x="34076" y="8686"/>
                  </a:lnTo>
                  <a:lnTo>
                    <a:pt x="37613" y="2864"/>
                  </a:lnTo>
                  <a:lnTo>
                    <a:pt x="40941" y="1255"/>
                  </a:lnTo>
                  <a:lnTo>
                    <a:pt x="59285" y="0"/>
                  </a:lnTo>
                  <a:lnTo>
                    <a:pt x="79846" y="6436"/>
                  </a:lnTo>
                  <a:lnTo>
                    <a:pt x="109593" y="29776"/>
                  </a:lnTo>
                  <a:lnTo>
                    <a:pt x="124656" y="53085"/>
                  </a:lnTo>
                  <a:lnTo>
                    <a:pt x="148164" y="99453"/>
                  </a:lnTo>
                  <a:lnTo>
                    <a:pt x="151563" y="115679"/>
                  </a:lnTo>
                  <a:lnTo>
                    <a:pt x="152028" y="121479"/>
                  </a:lnTo>
                  <a:lnTo>
                    <a:pt x="145911" y="147603"/>
                  </a:lnTo>
                  <a:lnTo>
                    <a:pt x="141854" y="156521"/>
                  </a:lnTo>
                  <a:lnTo>
                    <a:pt x="139632" y="167081"/>
                  </a:lnTo>
                  <a:lnTo>
                    <a:pt x="134819" y="174993"/>
                  </a:lnTo>
                  <a:lnTo>
                    <a:pt x="118730" y="195455"/>
                  </a:lnTo>
                  <a:lnTo>
                    <a:pt x="112036" y="199739"/>
                  </a:lnTo>
                  <a:lnTo>
                    <a:pt x="103594" y="203562"/>
                  </a:lnTo>
                  <a:lnTo>
                    <a:pt x="92470" y="211594"/>
                  </a:lnTo>
                  <a:lnTo>
                    <a:pt x="77950" y="215023"/>
                  </a:lnTo>
                  <a:lnTo>
                    <a:pt x="34048" y="215852"/>
                  </a:lnTo>
                  <a:lnTo>
                    <a:pt x="27362" y="213978"/>
                  </a:lnTo>
                  <a:lnTo>
                    <a:pt x="0" y="196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102"/>
            <p:cNvSpPr/>
            <p:nvPr>
              <p:custDataLst>
                <p:tags r:id="rId32"/>
              </p:custDataLst>
            </p:nvPr>
          </p:nvSpPr>
          <p:spPr>
            <a:xfrm>
              <a:off x="4184650" y="5422926"/>
              <a:ext cx="88901" cy="101575"/>
            </a:xfrm>
            <a:custGeom>
              <a:avLst/>
              <a:gdLst/>
              <a:ahLst/>
              <a:cxnLst/>
              <a:rect l="0" t="0" r="0" b="0"/>
              <a:pathLst>
                <a:path w="88901" h="101575">
                  <a:moveTo>
                    <a:pt x="0" y="19024"/>
                  </a:moveTo>
                  <a:lnTo>
                    <a:pt x="0" y="19024"/>
                  </a:lnTo>
                  <a:lnTo>
                    <a:pt x="3371" y="19024"/>
                  </a:lnTo>
                  <a:lnTo>
                    <a:pt x="4364" y="19729"/>
                  </a:lnTo>
                  <a:lnTo>
                    <a:pt x="5026" y="20906"/>
                  </a:lnTo>
                  <a:lnTo>
                    <a:pt x="6088" y="27862"/>
                  </a:lnTo>
                  <a:lnTo>
                    <a:pt x="6350" y="71941"/>
                  </a:lnTo>
                  <a:lnTo>
                    <a:pt x="8231" y="76174"/>
                  </a:lnTo>
                  <a:lnTo>
                    <a:pt x="10714" y="80407"/>
                  </a:lnTo>
                  <a:lnTo>
                    <a:pt x="12698" y="88864"/>
                  </a:lnTo>
                  <a:lnTo>
                    <a:pt x="12700" y="61348"/>
                  </a:lnTo>
                  <a:lnTo>
                    <a:pt x="18875" y="33310"/>
                  </a:lnTo>
                  <a:lnTo>
                    <a:pt x="19704" y="23178"/>
                  </a:lnTo>
                  <a:lnTo>
                    <a:pt x="25512" y="9325"/>
                  </a:lnTo>
                  <a:lnTo>
                    <a:pt x="26886" y="8325"/>
                  </a:lnTo>
                  <a:lnTo>
                    <a:pt x="28507" y="7658"/>
                  </a:lnTo>
                  <a:lnTo>
                    <a:pt x="29588" y="6508"/>
                  </a:lnTo>
                  <a:lnTo>
                    <a:pt x="30789" y="3348"/>
                  </a:lnTo>
                  <a:lnTo>
                    <a:pt x="31815" y="2223"/>
                  </a:lnTo>
                  <a:lnTo>
                    <a:pt x="34836" y="973"/>
                  </a:lnTo>
                  <a:lnTo>
                    <a:pt x="47475" y="0"/>
                  </a:lnTo>
                  <a:lnTo>
                    <a:pt x="48583" y="697"/>
                  </a:lnTo>
                  <a:lnTo>
                    <a:pt x="49322" y="1867"/>
                  </a:lnTo>
                  <a:lnTo>
                    <a:pt x="49815" y="3352"/>
                  </a:lnTo>
                  <a:lnTo>
                    <a:pt x="50848" y="4343"/>
                  </a:lnTo>
                  <a:lnTo>
                    <a:pt x="57578" y="7815"/>
                  </a:lnTo>
                  <a:lnTo>
                    <a:pt x="65701" y="15085"/>
                  </a:lnTo>
                  <a:lnTo>
                    <a:pt x="86079" y="42844"/>
                  </a:lnTo>
                  <a:lnTo>
                    <a:pt x="88529" y="58336"/>
                  </a:lnTo>
                  <a:lnTo>
                    <a:pt x="88900" y="101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213"/>
          <p:cNvGrpSpPr/>
          <p:nvPr/>
        </p:nvGrpSpPr>
        <p:grpSpPr>
          <a:xfrm>
            <a:off x="3060700" y="6229613"/>
            <a:ext cx="710916" cy="132713"/>
            <a:chOff x="3060700" y="6229613"/>
            <a:chExt cx="710916" cy="132713"/>
          </a:xfrm>
        </p:grpSpPr>
        <p:sp>
          <p:nvSpPr>
            <p:cNvPr id="103" name="SMARTInkShape-6103"/>
            <p:cNvSpPr/>
            <p:nvPr>
              <p:custDataLst>
                <p:tags r:id="rId27"/>
              </p:custDataLst>
            </p:nvPr>
          </p:nvSpPr>
          <p:spPr>
            <a:xfrm>
              <a:off x="3060700" y="6235790"/>
              <a:ext cx="120651" cy="126536"/>
            </a:xfrm>
            <a:custGeom>
              <a:avLst/>
              <a:gdLst/>
              <a:ahLst/>
              <a:cxnLst/>
              <a:rect l="0" t="0" r="0" b="0"/>
              <a:pathLst>
                <a:path w="120651" h="126536">
                  <a:moveTo>
                    <a:pt x="0" y="18960"/>
                  </a:moveTo>
                  <a:lnTo>
                    <a:pt x="0" y="18960"/>
                  </a:lnTo>
                  <a:lnTo>
                    <a:pt x="3371" y="22331"/>
                  </a:lnTo>
                  <a:lnTo>
                    <a:pt x="5026" y="25867"/>
                  </a:lnTo>
                  <a:lnTo>
                    <a:pt x="8197" y="49401"/>
                  </a:lnTo>
                  <a:lnTo>
                    <a:pt x="10698" y="54361"/>
                  </a:lnTo>
                  <a:lnTo>
                    <a:pt x="23950" y="99674"/>
                  </a:lnTo>
                  <a:lnTo>
                    <a:pt x="25914" y="111852"/>
                  </a:lnTo>
                  <a:lnTo>
                    <a:pt x="30388" y="120512"/>
                  </a:lnTo>
                  <a:lnTo>
                    <a:pt x="31670" y="126535"/>
                  </a:lnTo>
                  <a:lnTo>
                    <a:pt x="31750" y="80125"/>
                  </a:lnTo>
                  <a:lnTo>
                    <a:pt x="31750" y="33180"/>
                  </a:lnTo>
                  <a:lnTo>
                    <a:pt x="32456" y="27396"/>
                  </a:lnTo>
                  <a:lnTo>
                    <a:pt x="36820" y="16913"/>
                  </a:lnTo>
                  <a:lnTo>
                    <a:pt x="47482" y="3345"/>
                  </a:lnTo>
                  <a:lnTo>
                    <a:pt x="51207" y="1437"/>
                  </a:lnTo>
                  <a:lnTo>
                    <a:pt x="63536" y="44"/>
                  </a:lnTo>
                  <a:lnTo>
                    <a:pt x="65641" y="0"/>
                  </a:lnTo>
                  <a:lnTo>
                    <a:pt x="69861" y="1832"/>
                  </a:lnTo>
                  <a:lnTo>
                    <a:pt x="78319" y="8756"/>
                  </a:lnTo>
                  <a:lnTo>
                    <a:pt x="98778" y="35725"/>
                  </a:lnTo>
                  <a:lnTo>
                    <a:pt x="108342" y="55726"/>
                  </a:lnTo>
                  <a:lnTo>
                    <a:pt x="110328" y="58288"/>
                  </a:lnTo>
                  <a:lnTo>
                    <a:pt x="112535" y="64896"/>
                  </a:lnTo>
                  <a:lnTo>
                    <a:pt x="114985" y="97351"/>
                  </a:lnTo>
                  <a:lnTo>
                    <a:pt x="120650" y="107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104"/>
            <p:cNvSpPr/>
            <p:nvPr>
              <p:custDataLst>
                <p:tags r:id="rId28"/>
              </p:custDataLst>
            </p:nvPr>
          </p:nvSpPr>
          <p:spPr>
            <a:xfrm>
              <a:off x="3282951" y="6286500"/>
              <a:ext cx="241300" cy="19051"/>
            </a:xfrm>
            <a:custGeom>
              <a:avLst/>
              <a:gdLst/>
              <a:ahLst/>
              <a:cxnLst/>
              <a:rect l="0" t="0" r="0" b="0"/>
              <a:pathLst>
                <a:path w="241300" h="19051">
                  <a:moveTo>
                    <a:pt x="6349" y="19050"/>
                  </a:moveTo>
                  <a:lnTo>
                    <a:pt x="6349" y="19050"/>
                  </a:lnTo>
                  <a:lnTo>
                    <a:pt x="0" y="12701"/>
                  </a:lnTo>
                  <a:lnTo>
                    <a:pt x="3370" y="12699"/>
                  </a:lnTo>
                  <a:lnTo>
                    <a:pt x="6906" y="10818"/>
                  </a:lnTo>
                  <a:lnTo>
                    <a:pt x="10830" y="8336"/>
                  </a:lnTo>
                  <a:lnTo>
                    <a:pt x="17711" y="6938"/>
                  </a:lnTo>
                  <a:lnTo>
                    <a:pt x="65038" y="6360"/>
                  </a:lnTo>
                  <a:lnTo>
                    <a:pt x="76178" y="7060"/>
                  </a:lnTo>
                  <a:lnTo>
                    <a:pt x="119757" y="12308"/>
                  </a:lnTo>
                  <a:lnTo>
                    <a:pt x="162950" y="12677"/>
                  </a:lnTo>
                  <a:lnTo>
                    <a:pt x="198592" y="11992"/>
                  </a:lnTo>
                  <a:lnTo>
                    <a:pt x="233318" y="6426"/>
                  </a:lnTo>
                  <a:lnTo>
                    <a:pt x="240273" y="6357"/>
                  </a:lnTo>
                  <a:lnTo>
                    <a:pt x="240615" y="5648"/>
                  </a:lnTo>
                  <a:lnTo>
                    <a:pt x="2412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105"/>
            <p:cNvSpPr/>
            <p:nvPr>
              <p:custDataLst>
                <p:tags r:id="rId29"/>
              </p:custDataLst>
            </p:nvPr>
          </p:nvSpPr>
          <p:spPr>
            <a:xfrm>
              <a:off x="3619502" y="6230265"/>
              <a:ext cx="152114" cy="81548"/>
            </a:xfrm>
            <a:custGeom>
              <a:avLst/>
              <a:gdLst/>
              <a:ahLst/>
              <a:cxnLst/>
              <a:rect l="0" t="0" r="0" b="0"/>
              <a:pathLst>
                <a:path w="152114" h="81548">
                  <a:moveTo>
                    <a:pt x="76198" y="11785"/>
                  </a:moveTo>
                  <a:lnTo>
                    <a:pt x="76198" y="11785"/>
                  </a:lnTo>
                  <a:lnTo>
                    <a:pt x="76198" y="17252"/>
                  </a:lnTo>
                  <a:lnTo>
                    <a:pt x="71834" y="23030"/>
                  </a:lnTo>
                  <a:lnTo>
                    <a:pt x="69731" y="28914"/>
                  </a:lnTo>
                  <a:lnTo>
                    <a:pt x="66738" y="33038"/>
                  </a:lnTo>
                  <a:lnTo>
                    <a:pt x="63057" y="35342"/>
                  </a:lnTo>
                  <a:lnTo>
                    <a:pt x="61087" y="35956"/>
                  </a:lnTo>
                  <a:lnTo>
                    <a:pt x="59774" y="37071"/>
                  </a:lnTo>
                  <a:lnTo>
                    <a:pt x="48412" y="52079"/>
                  </a:lnTo>
                  <a:lnTo>
                    <a:pt x="33849" y="66118"/>
                  </a:lnTo>
                  <a:lnTo>
                    <a:pt x="25395" y="70260"/>
                  </a:lnTo>
                  <a:lnTo>
                    <a:pt x="21163" y="73051"/>
                  </a:lnTo>
                  <a:lnTo>
                    <a:pt x="16931" y="74292"/>
                  </a:lnTo>
                  <a:lnTo>
                    <a:pt x="15520" y="75329"/>
                  </a:lnTo>
                  <a:lnTo>
                    <a:pt x="14579" y="76726"/>
                  </a:lnTo>
                  <a:lnTo>
                    <a:pt x="13952" y="78362"/>
                  </a:lnTo>
                  <a:lnTo>
                    <a:pt x="12828" y="78747"/>
                  </a:lnTo>
                  <a:lnTo>
                    <a:pt x="11374" y="78299"/>
                  </a:lnTo>
                  <a:lnTo>
                    <a:pt x="7876" y="76624"/>
                  </a:lnTo>
                  <a:lnTo>
                    <a:pt x="1175" y="75461"/>
                  </a:lnTo>
                  <a:lnTo>
                    <a:pt x="782" y="74697"/>
                  </a:lnTo>
                  <a:lnTo>
                    <a:pt x="0" y="44388"/>
                  </a:lnTo>
                  <a:lnTo>
                    <a:pt x="1880" y="38504"/>
                  </a:lnTo>
                  <a:lnTo>
                    <a:pt x="10982" y="24601"/>
                  </a:lnTo>
                  <a:lnTo>
                    <a:pt x="12641" y="20303"/>
                  </a:lnTo>
                  <a:lnTo>
                    <a:pt x="16836" y="13917"/>
                  </a:lnTo>
                  <a:lnTo>
                    <a:pt x="18064" y="9675"/>
                  </a:lnTo>
                  <a:lnTo>
                    <a:pt x="19098" y="8261"/>
                  </a:lnTo>
                  <a:lnTo>
                    <a:pt x="20492" y="7319"/>
                  </a:lnTo>
                  <a:lnTo>
                    <a:pt x="25826" y="5994"/>
                  </a:lnTo>
                  <a:lnTo>
                    <a:pt x="27800" y="5807"/>
                  </a:lnTo>
                  <a:lnTo>
                    <a:pt x="31875" y="3719"/>
                  </a:lnTo>
                  <a:lnTo>
                    <a:pt x="36038" y="1145"/>
                  </a:lnTo>
                  <a:lnTo>
                    <a:pt x="40240" y="0"/>
                  </a:lnTo>
                  <a:lnTo>
                    <a:pt x="41642" y="400"/>
                  </a:lnTo>
                  <a:lnTo>
                    <a:pt x="42578" y="1373"/>
                  </a:lnTo>
                  <a:lnTo>
                    <a:pt x="43201" y="2727"/>
                  </a:lnTo>
                  <a:lnTo>
                    <a:pt x="44322" y="3629"/>
                  </a:lnTo>
                  <a:lnTo>
                    <a:pt x="47449" y="4633"/>
                  </a:lnTo>
                  <a:lnTo>
                    <a:pt x="48566" y="5606"/>
                  </a:lnTo>
                  <a:lnTo>
                    <a:pt x="49805" y="8569"/>
                  </a:lnTo>
                  <a:lnTo>
                    <a:pt x="50842" y="9641"/>
                  </a:lnTo>
                  <a:lnTo>
                    <a:pt x="59549" y="14872"/>
                  </a:lnTo>
                  <a:lnTo>
                    <a:pt x="61743" y="18567"/>
                  </a:lnTo>
                  <a:lnTo>
                    <a:pt x="63423" y="22561"/>
                  </a:lnTo>
                  <a:lnTo>
                    <a:pt x="79779" y="47185"/>
                  </a:lnTo>
                  <a:lnTo>
                    <a:pt x="83882" y="56120"/>
                  </a:lnTo>
                  <a:lnTo>
                    <a:pt x="92601" y="66803"/>
                  </a:lnTo>
                  <a:lnTo>
                    <a:pt x="94072" y="71045"/>
                  </a:lnTo>
                  <a:lnTo>
                    <a:pt x="95169" y="72459"/>
                  </a:lnTo>
                  <a:lnTo>
                    <a:pt x="99380" y="75153"/>
                  </a:lnTo>
                  <a:lnTo>
                    <a:pt x="100612" y="78284"/>
                  </a:lnTo>
                  <a:lnTo>
                    <a:pt x="101646" y="79401"/>
                  </a:lnTo>
                  <a:lnTo>
                    <a:pt x="104676" y="80642"/>
                  </a:lnTo>
                  <a:lnTo>
                    <a:pt x="116499" y="81547"/>
                  </a:lnTo>
                  <a:lnTo>
                    <a:pt x="120686" y="79715"/>
                  </a:lnTo>
                  <a:lnTo>
                    <a:pt x="131237" y="71504"/>
                  </a:lnTo>
                  <a:lnTo>
                    <a:pt x="135466" y="70078"/>
                  </a:lnTo>
                  <a:lnTo>
                    <a:pt x="136877" y="68992"/>
                  </a:lnTo>
                  <a:lnTo>
                    <a:pt x="143988" y="57709"/>
                  </a:lnTo>
                  <a:lnTo>
                    <a:pt x="146143" y="51812"/>
                  </a:lnTo>
                  <a:lnTo>
                    <a:pt x="150231" y="45595"/>
                  </a:lnTo>
                  <a:lnTo>
                    <a:pt x="151756" y="39285"/>
                  </a:lnTo>
                  <a:lnTo>
                    <a:pt x="152113" y="35061"/>
                  </a:lnTo>
                  <a:lnTo>
                    <a:pt x="150390" y="30832"/>
                  </a:lnTo>
                  <a:lnTo>
                    <a:pt x="147977" y="26600"/>
                  </a:lnTo>
                  <a:lnTo>
                    <a:pt x="146906" y="22368"/>
                  </a:lnTo>
                  <a:lnTo>
                    <a:pt x="145914" y="20957"/>
                  </a:lnTo>
                  <a:lnTo>
                    <a:pt x="144548" y="20016"/>
                  </a:lnTo>
                  <a:lnTo>
                    <a:pt x="142931" y="19389"/>
                  </a:lnTo>
                  <a:lnTo>
                    <a:pt x="141853" y="18265"/>
                  </a:lnTo>
                  <a:lnTo>
                    <a:pt x="138242" y="11393"/>
                  </a:lnTo>
                  <a:lnTo>
                    <a:pt x="134315" y="6612"/>
                  </a:lnTo>
                  <a:lnTo>
                    <a:pt x="131896" y="5958"/>
                  </a:lnTo>
                  <a:lnTo>
                    <a:pt x="130263" y="5784"/>
                  </a:lnTo>
                  <a:lnTo>
                    <a:pt x="126568" y="7472"/>
                  </a:lnTo>
                  <a:lnTo>
                    <a:pt x="122573" y="9867"/>
                  </a:lnTo>
                  <a:lnTo>
                    <a:pt x="116358" y="11923"/>
                  </a:lnTo>
                  <a:lnTo>
                    <a:pt x="107948" y="18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106"/>
            <p:cNvSpPr/>
            <p:nvPr>
              <p:custDataLst>
                <p:tags r:id="rId30"/>
              </p:custDataLst>
            </p:nvPr>
          </p:nvSpPr>
          <p:spPr>
            <a:xfrm>
              <a:off x="3473450" y="6229613"/>
              <a:ext cx="69819" cy="101338"/>
            </a:xfrm>
            <a:custGeom>
              <a:avLst/>
              <a:gdLst/>
              <a:ahLst/>
              <a:cxnLst/>
              <a:rect l="0" t="0" r="0" b="0"/>
              <a:pathLst>
                <a:path w="69819" h="101338">
                  <a:moveTo>
                    <a:pt x="0" y="12437"/>
                  </a:moveTo>
                  <a:lnTo>
                    <a:pt x="0" y="12437"/>
                  </a:lnTo>
                  <a:lnTo>
                    <a:pt x="0" y="6970"/>
                  </a:lnTo>
                  <a:lnTo>
                    <a:pt x="705" y="6675"/>
                  </a:lnTo>
                  <a:lnTo>
                    <a:pt x="5467" y="6163"/>
                  </a:lnTo>
                  <a:lnTo>
                    <a:pt x="11245" y="1738"/>
                  </a:lnTo>
                  <a:lnTo>
                    <a:pt x="17129" y="330"/>
                  </a:lnTo>
                  <a:lnTo>
                    <a:pt x="21254" y="0"/>
                  </a:lnTo>
                  <a:lnTo>
                    <a:pt x="25438" y="1735"/>
                  </a:lnTo>
                  <a:lnTo>
                    <a:pt x="29650" y="4153"/>
                  </a:lnTo>
                  <a:lnTo>
                    <a:pt x="35988" y="6219"/>
                  </a:lnTo>
                  <a:lnTo>
                    <a:pt x="42335" y="10281"/>
                  </a:lnTo>
                  <a:lnTo>
                    <a:pt x="46567" y="11479"/>
                  </a:lnTo>
                  <a:lnTo>
                    <a:pt x="47978" y="12504"/>
                  </a:lnTo>
                  <a:lnTo>
                    <a:pt x="48919" y="13892"/>
                  </a:lnTo>
                  <a:lnTo>
                    <a:pt x="50669" y="17317"/>
                  </a:lnTo>
                  <a:lnTo>
                    <a:pt x="68619" y="36590"/>
                  </a:lnTo>
                  <a:lnTo>
                    <a:pt x="69818" y="58820"/>
                  </a:lnTo>
                  <a:lnTo>
                    <a:pt x="67954" y="63155"/>
                  </a:lnTo>
                  <a:lnTo>
                    <a:pt x="65480" y="67434"/>
                  </a:lnTo>
                  <a:lnTo>
                    <a:pt x="63381" y="73809"/>
                  </a:lnTo>
                  <a:lnTo>
                    <a:pt x="60390" y="78049"/>
                  </a:lnTo>
                  <a:lnTo>
                    <a:pt x="56708" y="80403"/>
                  </a:lnTo>
                  <a:lnTo>
                    <a:pt x="54739" y="81031"/>
                  </a:lnTo>
                  <a:lnTo>
                    <a:pt x="53426" y="82155"/>
                  </a:lnTo>
                  <a:lnTo>
                    <a:pt x="51967" y="85286"/>
                  </a:lnTo>
                  <a:lnTo>
                    <a:pt x="47556" y="89029"/>
                  </a:lnTo>
                  <a:lnTo>
                    <a:pt x="31438" y="99858"/>
                  </a:lnTo>
                  <a:lnTo>
                    <a:pt x="25400" y="101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214"/>
          <p:cNvGrpSpPr/>
          <p:nvPr/>
        </p:nvGrpSpPr>
        <p:grpSpPr>
          <a:xfrm>
            <a:off x="4210933" y="5938140"/>
            <a:ext cx="310265" cy="220391"/>
            <a:chOff x="4210933" y="5938140"/>
            <a:chExt cx="310265" cy="220391"/>
          </a:xfrm>
        </p:grpSpPr>
        <p:sp>
          <p:nvSpPr>
            <p:cNvPr id="108" name="SMARTInkShape-6107"/>
            <p:cNvSpPr/>
            <p:nvPr>
              <p:custDataLst>
                <p:tags r:id="rId24"/>
              </p:custDataLst>
            </p:nvPr>
          </p:nvSpPr>
          <p:spPr>
            <a:xfrm>
              <a:off x="4419603" y="6019800"/>
              <a:ext cx="101595" cy="138731"/>
            </a:xfrm>
            <a:custGeom>
              <a:avLst/>
              <a:gdLst/>
              <a:ahLst/>
              <a:cxnLst/>
              <a:rect l="0" t="0" r="0" b="0"/>
              <a:pathLst>
                <a:path w="101595" h="138731">
                  <a:moveTo>
                    <a:pt x="38097" y="19050"/>
                  </a:moveTo>
                  <a:lnTo>
                    <a:pt x="38097" y="19050"/>
                  </a:lnTo>
                  <a:lnTo>
                    <a:pt x="43564" y="19050"/>
                  </a:lnTo>
                  <a:lnTo>
                    <a:pt x="43858" y="18345"/>
                  </a:lnTo>
                  <a:lnTo>
                    <a:pt x="44447" y="6428"/>
                  </a:lnTo>
                  <a:lnTo>
                    <a:pt x="32707" y="6351"/>
                  </a:lnTo>
                  <a:lnTo>
                    <a:pt x="26867" y="10714"/>
                  </a:lnTo>
                  <a:lnTo>
                    <a:pt x="22993" y="11817"/>
                  </a:lnTo>
                  <a:lnTo>
                    <a:pt x="21677" y="12817"/>
                  </a:lnTo>
                  <a:lnTo>
                    <a:pt x="19121" y="16890"/>
                  </a:lnTo>
                  <a:lnTo>
                    <a:pt x="16022" y="18090"/>
                  </a:lnTo>
                  <a:lnTo>
                    <a:pt x="14914" y="19115"/>
                  </a:lnTo>
                  <a:lnTo>
                    <a:pt x="8528" y="30530"/>
                  </a:lnTo>
                  <a:lnTo>
                    <a:pt x="6287" y="40404"/>
                  </a:lnTo>
                  <a:lnTo>
                    <a:pt x="1448" y="50419"/>
                  </a:lnTo>
                  <a:lnTo>
                    <a:pt x="0" y="96979"/>
                  </a:lnTo>
                  <a:lnTo>
                    <a:pt x="704" y="103780"/>
                  </a:lnTo>
                  <a:lnTo>
                    <a:pt x="5464" y="116146"/>
                  </a:lnTo>
                  <a:lnTo>
                    <a:pt x="6085" y="122687"/>
                  </a:lnTo>
                  <a:lnTo>
                    <a:pt x="6878" y="124124"/>
                  </a:lnTo>
                  <a:lnTo>
                    <a:pt x="8112" y="125083"/>
                  </a:lnTo>
                  <a:lnTo>
                    <a:pt x="11365" y="126853"/>
                  </a:lnTo>
                  <a:lnTo>
                    <a:pt x="17163" y="131111"/>
                  </a:lnTo>
                  <a:lnTo>
                    <a:pt x="23349" y="133392"/>
                  </a:lnTo>
                  <a:lnTo>
                    <a:pt x="30501" y="138730"/>
                  </a:lnTo>
                  <a:lnTo>
                    <a:pt x="31622" y="138347"/>
                  </a:lnTo>
                  <a:lnTo>
                    <a:pt x="34748" y="136041"/>
                  </a:lnTo>
                  <a:lnTo>
                    <a:pt x="40372" y="134546"/>
                  </a:lnTo>
                  <a:lnTo>
                    <a:pt x="46869" y="133176"/>
                  </a:lnTo>
                  <a:lnTo>
                    <a:pt x="54494" y="128437"/>
                  </a:lnTo>
                  <a:lnTo>
                    <a:pt x="61221" y="123271"/>
                  </a:lnTo>
                  <a:lnTo>
                    <a:pt x="69816" y="119287"/>
                  </a:lnTo>
                  <a:lnTo>
                    <a:pt x="91013" y="99459"/>
                  </a:lnTo>
                  <a:lnTo>
                    <a:pt x="93365" y="93358"/>
                  </a:lnTo>
                  <a:lnTo>
                    <a:pt x="95116" y="86648"/>
                  </a:lnTo>
                  <a:lnTo>
                    <a:pt x="99363" y="78198"/>
                  </a:lnTo>
                  <a:lnTo>
                    <a:pt x="101589" y="33520"/>
                  </a:lnTo>
                  <a:lnTo>
                    <a:pt x="101594" y="24435"/>
                  </a:lnTo>
                  <a:lnTo>
                    <a:pt x="99714" y="19562"/>
                  </a:lnTo>
                  <a:lnTo>
                    <a:pt x="90613" y="6395"/>
                  </a:lnTo>
                  <a:lnTo>
                    <a:pt x="90041" y="4264"/>
                  </a:lnTo>
                  <a:lnTo>
                    <a:pt x="88954" y="2842"/>
                  </a:lnTo>
                  <a:lnTo>
                    <a:pt x="85865" y="1263"/>
                  </a:lnTo>
                  <a:lnTo>
                    <a:pt x="62904" y="49"/>
                  </a:lnTo>
                  <a:lnTo>
                    <a:pt x="507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108"/>
            <p:cNvSpPr/>
            <p:nvPr>
              <p:custDataLst>
                <p:tags r:id="rId25"/>
              </p:custDataLst>
            </p:nvPr>
          </p:nvSpPr>
          <p:spPr>
            <a:xfrm>
              <a:off x="4210933" y="5938140"/>
              <a:ext cx="24493" cy="24504"/>
            </a:xfrm>
            <a:custGeom>
              <a:avLst/>
              <a:gdLst/>
              <a:ahLst/>
              <a:cxnLst/>
              <a:rect l="0" t="0" r="0" b="0"/>
              <a:pathLst>
                <a:path w="24493" h="24504">
                  <a:moveTo>
                    <a:pt x="11817" y="11810"/>
                  </a:moveTo>
                  <a:lnTo>
                    <a:pt x="11817" y="11810"/>
                  </a:lnTo>
                  <a:lnTo>
                    <a:pt x="5474" y="11810"/>
                  </a:lnTo>
                  <a:lnTo>
                    <a:pt x="0" y="17277"/>
                  </a:lnTo>
                  <a:lnTo>
                    <a:pt x="411" y="17572"/>
                  </a:lnTo>
                  <a:lnTo>
                    <a:pt x="5396" y="18152"/>
                  </a:lnTo>
                  <a:lnTo>
                    <a:pt x="5461" y="23627"/>
                  </a:lnTo>
                  <a:lnTo>
                    <a:pt x="6168" y="23921"/>
                  </a:lnTo>
                  <a:lnTo>
                    <a:pt x="11739" y="24503"/>
                  </a:lnTo>
                  <a:lnTo>
                    <a:pt x="24232" y="12094"/>
                  </a:lnTo>
                  <a:lnTo>
                    <a:pt x="24492" y="6368"/>
                  </a:lnTo>
                  <a:lnTo>
                    <a:pt x="23795" y="6065"/>
                  </a:lnTo>
                  <a:lnTo>
                    <a:pt x="19047" y="5539"/>
                  </a:lnTo>
                  <a:lnTo>
                    <a:pt x="18558" y="3614"/>
                  </a:lnTo>
                  <a:lnTo>
                    <a:pt x="18428" y="2113"/>
                  </a:lnTo>
                  <a:lnTo>
                    <a:pt x="17636" y="1111"/>
                  </a:lnTo>
                  <a:lnTo>
                    <a:pt x="14873" y="0"/>
                  </a:lnTo>
                  <a:lnTo>
                    <a:pt x="13854" y="410"/>
                  </a:lnTo>
                  <a:lnTo>
                    <a:pt x="13175" y="1387"/>
                  </a:lnTo>
                  <a:lnTo>
                    <a:pt x="11817" y="5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109"/>
            <p:cNvSpPr/>
            <p:nvPr>
              <p:custDataLst>
                <p:tags r:id="rId26"/>
              </p:custDataLst>
            </p:nvPr>
          </p:nvSpPr>
          <p:spPr>
            <a:xfrm>
              <a:off x="4229100" y="60452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0" y="33869"/>
                  </a:lnTo>
                  <a:lnTo>
                    <a:pt x="1881" y="38101"/>
                  </a:lnTo>
                  <a:lnTo>
                    <a:pt x="3371" y="40217"/>
                  </a:lnTo>
                  <a:lnTo>
                    <a:pt x="5467" y="49937"/>
                  </a:lnTo>
                  <a:lnTo>
                    <a:pt x="6348" y="85280"/>
                  </a:lnTo>
                  <a:lnTo>
                    <a:pt x="8231" y="89174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6110"/>
          <p:cNvSpPr/>
          <p:nvPr>
            <p:custDataLst>
              <p:tags r:id="rId9"/>
            </p:custDataLst>
          </p:nvPr>
        </p:nvSpPr>
        <p:spPr>
          <a:xfrm>
            <a:off x="7083873" y="5441952"/>
            <a:ext cx="409128" cy="424684"/>
          </a:xfrm>
          <a:custGeom>
            <a:avLst/>
            <a:gdLst/>
            <a:ahLst/>
            <a:cxnLst/>
            <a:rect l="0" t="0" r="0" b="0"/>
            <a:pathLst>
              <a:path w="409128" h="424684">
                <a:moveTo>
                  <a:pt x="332927" y="12698"/>
                </a:moveTo>
                <a:lnTo>
                  <a:pt x="332927" y="12698"/>
                </a:lnTo>
                <a:lnTo>
                  <a:pt x="339269" y="6354"/>
                </a:lnTo>
                <a:lnTo>
                  <a:pt x="339276" y="20"/>
                </a:lnTo>
                <a:lnTo>
                  <a:pt x="333809" y="0"/>
                </a:lnTo>
                <a:lnTo>
                  <a:pt x="321697" y="10538"/>
                </a:lnTo>
                <a:lnTo>
                  <a:pt x="315802" y="12763"/>
                </a:lnTo>
                <a:lnTo>
                  <a:pt x="268511" y="43041"/>
                </a:lnTo>
                <a:lnTo>
                  <a:pt x="224172" y="74024"/>
                </a:lnTo>
                <a:lnTo>
                  <a:pt x="178598" y="101718"/>
                </a:lnTo>
                <a:lnTo>
                  <a:pt x="136465" y="127008"/>
                </a:lnTo>
                <a:lnTo>
                  <a:pt x="91649" y="153261"/>
                </a:lnTo>
                <a:lnTo>
                  <a:pt x="46687" y="179620"/>
                </a:lnTo>
                <a:lnTo>
                  <a:pt x="27035" y="192589"/>
                </a:lnTo>
                <a:lnTo>
                  <a:pt x="24114" y="196836"/>
                </a:lnTo>
                <a:lnTo>
                  <a:pt x="22238" y="201941"/>
                </a:lnTo>
                <a:lnTo>
                  <a:pt x="23863" y="204521"/>
                </a:lnTo>
                <a:lnTo>
                  <a:pt x="25285" y="206197"/>
                </a:lnTo>
                <a:lnTo>
                  <a:pt x="28746" y="208059"/>
                </a:lnTo>
                <a:lnTo>
                  <a:pt x="30656" y="208555"/>
                </a:lnTo>
                <a:lnTo>
                  <a:pt x="39497" y="213716"/>
                </a:lnTo>
                <a:lnTo>
                  <a:pt x="85885" y="215860"/>
                </a:lnTo>
                <a:lnTo>
                  <a:pt x="129763" y="215896"/>
                </a:lnTo>
                <a:lnTo>
                  <a:pt x="173298" y="210430"/>
                </a:lnTo>
                <a:lnTo>
                  <a:pt x="218575" y="209600"/>
                </a:lnTo>
                <a:lnTo>
                  <a:pt x="258477" y="210255"/>
                </a:lnTo>
                <a:lnTo>
                  <a:pt x="264090" y="212919"/>
                </a:lnTo>
                <a:lnTo>
                  <a:pt x="265869" y="214618"/>
                </a:lnTo>
                <a:lnTo>
                  <a:pt x="267846" y="218387"/>
                </a:lnTo>
                <a:lnTo>
                  <a:pt x="267667" y="219674"/>
                </a:lnTo>
                <a:lnTo>
                  <a:pt x="266843" y="220532"/>
                </a:lnTo>
                <a:lnTo>
                  <a:pt x="264045" y="222191"/>
                </a:lnTo>
                <a:lnTo>
                  <a:pt x="258504" y="227796"/>
                </a:lnTo>
                <a:lnTo>
                  <a:pt x="251686" y="237376"/>
                </a:lnTo>
                <a:lnTo>
                  <a:pt x="223883" y="256087"/>
                </a:lnTo>
                <a:lnTo>
                  <a:pt x="178581" y="279830"/>
                </a:lnTo>
                <a:lnTo>
                  <a:pt x="137937" y="300622"/>
                </a:lnTo>
                <a:lnTo>
                  <a:pt x="92440" y="326675"/>
                </a:lnTo>
                <a:lnTo>
                  <a:pt x="47224" y="356530"/>
                </a:lnTo>
                <a:lnTo>
                  <a:pt x="25157" y="372715"/>
                </a:lnTo>
                <a:lnTo>
                  <a:pt x="2941" y="401380"/>
                </a:lnTo>
                <a:lnTo>
                  <a:pt x="753" y="405169"/>
                </a:lnTo>
                <a:lnTo>
                  <a:pt x="0" y="408400"/>
                </a:lnTo>
                <a:lnTo>
                  <a:pt x="204" y="411260"/>
                </a:lnTo>
                <a:lnTo>
                  <a:pt x="1044" y="413873"/>
                </a:lnTo>
                <a:lnTo>
                  <a:pt x="2311" y="415615"/>
                </a:lnTo>
                <a:lnTo>
                  <a:pt x="3860" y="416776"/>
                </a:lnTo>
                <a:lnTo>
                  <a:pt x="7464" y="418771"/>
                </a:lnTo>
                <a:lnTo>
                  <a:pt x="11417" y="422010"/>
                </a:lnTo>
                <a:lnTo>
                  <a:pt x="24351" y="424429"/>
                </a:lnTo>
                <a:lnTo>
                  <a:pt x="67083" y="424683"/>
                </a:lnTo>
                <a:lnTo>
                  <a:pt x="110206" y="419973"/>
                </a:lnTo>
                <a:lnTo>
                  <a:pt x="156668" y="414187"/>
                </a:lnTo>
                <a:lnTo>
                  <a:pt x="197765" y="413032"/>
                </a:lnTo>
                <a:lnTo>
                  <a:pt x="239854" y="408440"/>
                </a:lnTo>
                <a:lnTo>
                  <a:pt x="282139" y="404920"/>
                </a:lnTo>
                <a:lnTo>
                  <a:pt x="325611" y="399984"/>
                </a:lnTo>
                <a:lnTo>
                  <a:pt x="370291" y="393638"/>
                </a:lnTo>
                <a:lnTo>
                  <a:pt x="409127" y="38734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SMARTInkShape-Group1216"/>
          <p:cNvGrpSpPr/>
          <p:nvPr/>
        </p:nvGrpSpPr>
        <p:grpSpPr>
          <a:xfrm>
            <a:off x="7804183" y="5500095"/>
            <a:ext cx="533368" cy="652759"/>
            <a:chOff x="7804183" y="5500095"/>
            <a:chExt cx="533368" cy="652759"/>
          </a:xfrm>
        </p:grpSpPr>
        <p:sp>
          <p:nvSpPr>
            <p:cNvPr id="113" name="SMARTInkShape-6111"/>
            <p:cNvSpPr/>
            <p:nvPr>
              <p:custDataLst>
                <p:tags r:id="rId19"/>
              </p:custDataLst>
            </p:nvPr>
          </p:nvSpPr>
          <p:spPr>
            <a:xfrm>
              <a:off x="8318525" y="5810252"/>
              <a:ext cx="19026" cy="6349"/>
            </a:xfrm>
            <a:custGeom>
              <a:avLst/>
              <a:gdLst/>
              <a:ahLst/>
              <a:cxnLst/>
              <a:rect l="0" t="0" r="0" b="0"/>
              <a:pathLst>
                <a:path w="19026" h="6349">
                  <a:moveTo>
                    <a:pt x="19025" y="6348"/>
                  </a:moveTo>
                  <a:lnTo>
                    <a:pt x="19025" y="6348"/>
                  </a:lnTo>
                  <a:lnTo>
                    <a:pt x="15654" y="2977"/>
                  </a:lnTo>
                  <a:lnTo>
                    <a:pt x="14661" y="2690"/>
                  </a:lnTo>
                  <a:lnTo>
                    <a:pt x="13999" y="3203"/>
                  </a:lnTo>
                  <a:lnTo>
                    <a:pt x="13557" y="4251"/>
                  </a:lnTo>
                  <a:lnTo>
                    <a:pt x="12557" y="4244"/>
                  </a:lnTo>
                  <a:lnTo>
                    <a:pt x="7285" y="697"/>
                  </a:lnTo>
                  <a:lnTo>
                    <a:pt x="0" y="0"/>
                  </a:lnTo>
                  <a:lnTo>
                    <a:pt x="6325" y="63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112"/>
            <p:cNvSpPr/>
            <p:nvPr>
              <p:custDataLst>
                <p:tags r:id="rId20"/>
              </p:custDataLst>
            </p:nvPr>
          </p:nvSpPr>
          <p:spPr>
            <a:xfrm>
              <a:off x="8248650" y="5943600"/>
              <a:ext cx="76175" cy="209254"/>
            </a:xfrm>
            <a:custGeom>
              <a:avLst/>
              <a:gdLst/>
              <a:ahLst/>
              <a:cxnLst/>
              <a:rect l="0" t="0" r="0" b="0"/>
              <a:pathLst>
                <a:path w="76175" h="209254">
                  <a:moveTo>
                    <a:pt x="44450" y="0"/>
                  </a:moveTo>
                  <a:lnTo>
                    <a:pt x="44450" y="0"/>
                  </a:lnTo>
                  <a:lnTo>
                    <a:pt x="44450" y="5467"/>
                  </a:lnTo>
                  <a:lnTo>
                    <a:pt x="49917" y="11740"/>
                  </a:lnTo>
                  <a:lnTo>
                    <a:pt x="62538" y="55335"/>
                  </a:lnTo>
                  <a:lnTo>
                    <a:pt x="74748" y="101603"/>
                  </a:lnTo>
                  <a:lnTo>
                    <a:pt x="76174" y="147304"/>
                  </a:lnTo>
                  <a:lnTo>
                    <a:pt x="75492" y="173982"/>
                  </a:lnTo>
                  <a:lnTo>
                    <a:pt x="69732" y="193934"/>
                  </a:lnTo>
                  <a:lnTo>
                    <a:pt x="66740" y="198611"/>
                  </a:lnTo>
                  <a:lnTo>
                    <a:pt x="63059" y="201161"/>
                  </a:lnTo>
                  <a:lnTo>
                    <a:pt x="61089" y="201840"/>
                  </a:lnTo>
                  <a:lnTo>
                    <a:pt x="59776" y="202999"/>
                  </a:lnTo>
                  <a:lnTo>
                    <a:pt x="58317" y="206168"/>
                  </a:lnTo>
                  <a:lnTo>
                    <a:pt x="57222" y="207295"/>
                  </a:lnTo>
                  <a:lnTo>
                    <a:pt x="54125" y="208548"/>
                  </a:lnTo>
                  <a:lnTo>
                    <a:pt x="48414" y="209253"/>
                  </a:lnTo>
                  <a:lnTo>
                    <a:pt x="44330" y="207536"/>
                  </a:lnTo>
                  <a:lnTo>
                    <a:pt x="17814" y="188349"/>
                  </a:lnTo>
                  <a:lnTo>
                    <a:pt x="4311" y="166841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113"/>
            <p:cNvSpPr/>
            <p:nvPr>
              <p:custDataLst>
                <p:tags r:id="rId21"/>
              </p:custDataLst>
            </p:nvPr>
          </p:nvSpPr>
          <p:spPr>
            <a:xfrm>
              <a:off x="7804468" y="5500095"/>
              <a:ext cx="450533" cy="75206"/>
            </a:xfrm>
            <a:custGeom>
              <a:avLst/>
              <a:gdLst/>
              <a:ahLst/>
              <a:cxnLst/>
              <a:rect l="0" t="0" r="0" b="0"/>
              <a:pathLst>
                <a:path w="450533" h="75206">
                  <a:moveTo>
                    <a:pt x="50482" y="75205"/>
                  </a:moveTo>
                  <a:lnTo>
                    <a:pt x="50482" y="75205"/>
                  </a:lnTo>
                  <a:lnTo>
                    <a:pt x="3300" y="75205"/>
                  </a:lnTo>
                  <a:lnTo>
                    <a:pt x="0" y="75205"/>
                  </a:lnTo>
                  <a:lnTo>
                    <a:pt x="3146" y="75205"/>
                  </a:lnTo>
                  <a:lnTo>
                    <a:pt x="6630" y="73323"/>
                  </a:lnTo>
                  <a:lnTo>
                    <a:pt x="17987" y="66366"/>
                  </a:lnTo>
                  <a:lnTo>
                    <a:pt x="62935" y="56956"/>
                  </a:lnTo>
                  <a:lnTo>
                    <a:pt x="102070" y="44658"/>
                  </a:lnTo>
                  <a:lnTo>
                    <a:pt x="137028" y="35580"/>
                  </a:lnTo>
                  <a:lnTo>
                    <a:pt x="176784" y="25834"/>
                  </a:lnTo>
                  <a:lnTo>
                    <a:pt x="217256" y="18479"/>
                  </a:lnTo>
                  <a:lnTo>
                    <a:pt x="258647" y="11831"/>
                  </a:lnTo>
                  <a:lnTo>
                    <a:pt x="299602" y="7273"/>
                  </a:lnTo>
                  <a:lnTo>
                    <a:pt x="341136" y="4042"/>
                  </a:lnTo>
                  <a:lnTo>
                    <a:pt x="386355" y="0"/>
                  </a:lnTo>
                  <a:lnTo>
                    <a:pt x="432961" y="4560"/>
                  </a:lnTo>
                  <a:lnTo>
                    <a:pt x="450532" y="53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114"/>
            <p:cNvSpPr/>
            <p:nvPr>
              <p:custDataLst>
                <p:tags r:id="rId22"/>
              </p:custDataLst>
            </p:nvPr>
          </p:nvSpPr>
          <p:spPr>
            <a:xfrm>
              <a:off x="8064500" y="5519472"/>
              <a:ext cx="41752" cy="315774"/>
            </a:xfrm>
            <a:custGeom>
              <a:avLst/>
              <a:gdLst/>
              <a:ahLst/>
              <a:cxnLst/>
              <a:rect l="0" t="0" r="0" b="0"/>
              <a:pathLst>
                <a:path w="41752" h="315774">
                  <a:moveTo>
                    <a:pt x="0" y="30428"/>
                  </a:moveTo>
                  <a:lnTo>
                    <a:pt x="0" y="30428"/>
                  </a:lnTo>
                  <a:lnTo>
                    <a:pt x="13814" y="21639"/>
                  </a:lnTo>
                  <a:lnTo>
                    <a:pt x="36754" y="0"/>
                  </a:lnTo>
                  <a:lnTo>
                    <a:pt x="37203" y="265"/>
                  </a:lnTo>
                  <a:lnTo>
                    <a:pt x="38064" y="4800"/>
                  </a:lnTo>
                  <a:lnTo>
                    <a:pt x="41460" y="8331"/>
                  </a:lnTo>
                  <a:lnTo>
                    <a:pt x="41751" y="10052"/>
                  </a:lnTo>
                  <a:lnTo>
                    <a:pt x="41239" y="11905"/>
                  </a:lnTo>
                  <a:lnTo>
                    <a:pt x="40193" y="13846"/>
                  </a:lnTo>
                  <a:lnTo>
                    <a:pt x="38375" y="31032"/>
                  </a:lnTo>
                  <a:lnTo>
                    <a:pt x="36243" y="57762"/>
                  </a:lnTo>
                  <a:lnTo>
                    <a:pt x="32341" y="87832"/>
                  </a:lnTo>
                  <a:lnTo>
                    <a:pt x="29902" y="133924"/>
                  </a:lnTo>
                  <a:lnTo>
                    <a:pt x="25795" y="181113"/>
                  </a:lnTo>
                  <a:lnTo>
                    <a:pt x="23553" y="225803"/>
                  </a:lnTo>
                  <a:lnTo>
                    <a:pt x="18520" y="272950"/>
                  </a:lnTo>
                  <a:lnTo>
                    <a:pt x="12968" y="304305"/>
                  </a:lnTo>
                  <a:lnTo>
                    <a:pt x="12707" y="315773"/>
                  </a:lnTo>
                  <a:lnTo>
                    <a:pt x="9330" y="312688"/>
                  </a:lnTo>
                  <a:lnTo>
                    <a:pt x="7675" y="309217"/>
                  </a:lnTo>
                  <a:lnTo>
                    <a:pt x="6350" y="2907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115"/>
            <p:cNvSpPr/>
            <p:nvPr>
              <p:custDataLst>
                <p:tags r:id="rId23"/>
              </p:custDataLst>
            </p:nvPr>
          </p:nvSpPr>
          <p:spPr>
            <a:xfrm>
              <a:off x="7804183" y="5537222"/>
              <a:ext cx="146018" cy="266646"/>
            </a:xfrm>
            <a:custGeom>
              <a:avLst/>
              <a:gdLst/>
              <a:ahLst/>
              <a:cxnLst/>
              <a:rect l="0" t="0" r="0" b="0"/>
              <a:pathLst>
                <a:path w="146018" h="266646">
                  <a:moveTo>
                    <a:pt x="146017" y="6328"/>
                  </a:moveTo>
                  <a:lnTo>
                    <a:pt x="146017" y="6328"/>
                  </a:lnTo>
                  <a:lnTo>
                    <a:pt x="146017" y="56"/>
                  </a:lnTo>
                  <a:lnTo>
                    <a:pt x="142646" y="0"/>
                  </a:lnTo>
                  <a:lnTo>
                    <a:pt x="141653" y="698"/>
                  </a:lnTo>
                  <a:lnTo>
                    <a:pt x="140990" y="1869"/>
                  </a:lnTo>
                  <a:lnTo>
                    <a:pt x="139136" y="10810"/>
                  </a:lnTo>
                  <a:lnTo>
                    <a:pt x="135354" y="17690"/>
                  </a:lnTo>
                  <a:lnTo>
                    <a:pt x="128426" y="40449"/>
                  </a:lnTo>
                  <a:lnTo>
                    <a:pt x="105652" y="83370"/>
                  </a:lnTo>
                  <a:lnTo>
                    <a:pt x="83956" y="127027"/>
                  </a:lnTo>
                  <a:lnTo>
                    <a:pt x="58946" y="171431"/>
                  </a:lnTo>
                  <a:lnTo>
                    <a:pt x="33948" y="215172"/>
                  </a:lnTo>
                  <a:lnTo>
                    <a:pt x="1887" y="260149"/>
                  </a:lnTo>
                  <a:lnTo>
                    <a:pt x="0" y="266565"/>
                  </a:lnTo>
                  <a:lnTo>
                    <a:pt x="3347" y="266645"/>
                  </a:lnTo>
                  <a:lnTo>
                    <a:pt x="4337" y="265951"/>
                  </a:lnTo>
                  <a:lnTo>
                    <a:pt x="4997" y="264782"/>
                  </a:lnTo>
                  <a:lnTo>
                    <a:pt x="5437" y="263298"/>
                  </a:lnTo>
                  <a:lnTo>
                    <a:pt x="11918" y="255139"/>
                  </a:lnTo>
                  <a:lnTo>
                    <a:pt x="25367" y="2412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217"/>
          <p:cNvGrpSpPr/>
          <p:nvPr/>
        </p:nvGrpSpPr>
        <p:grpSpPr>
          <a:xfrm>
            <a:off x="7029450" y="5962650"/>
            <a:ext cx="456826" cy="330081"/>
            <a:chOff x="7029450" y="5962650"/>
            <a:chExt cx="456826" cy="330081"/>
          </a:xfrm>
        </p:grpSpPr>
        <p:sp>
          <p:nvSpPr>
            <p:cNvPr id="119" name="SMARTInkShape-6116"/>
            <p:cNvSpPr/>
            <p:nvPr>
              <p:custDataLst>
                <p:tags r:id="rId14"/>
              </p:custDataLst>
            </p:nvPr>
          </p:nvSpPr>
          <p:spPr>
            <a:xfrm>
              <a:off x="7385421" y="6032500"/>
              <a:ext cx="100855" cy="126990"/>
            </a:xfrm>
            <a:custGeom>
              <a:avLst/>
              <a:gdLst/>
              <a:ahLst/>
              <a:cxnLst/>
              <a:rect l="0" t="0" r="0" b="0"/>
              <a:pathLst>
                <a:path w="100855" h="126990">
                  <a:moveTo>
                    <a:pt x="82179" y="44450"/>
                  </a:moveTo>
                  <a:lnTo>
                    <a:pt x="82179" y="44450"/>
                  </a:lnTo>
                  <a:lnTo>
                    <a:pt x="76712" y="38983"/>
                  </a:lnTo>
                  <a:lnTo>
                    <a:pt x="72719" y="38362"/>
                  </a:lnTo>
                  <a:lnTo>
                    <a:pt x="46208" y="38102"/>
                  </a:lnTo>
                  <a:lnTo>
                    <a:pt x="35066" y="43171"/>
                  </a:lnTo>
                  <a:lnTo>
                    <a:pt x="27610" y="48226"/>
                  </a:lnTo>
                  <a:lnTo>
                    <a:pt x="23119" y="49656"/>
                  </a:lnTo>
                  <a:lnTo>
                    <a:pt x="18771" y="54054"/>
                  </a:lnTo>
                  <a:lnTo>
                    <a:pt x="2454" y="74668"/>
                  </a:lnTo>
                  <a:lnTo>
                    <a:pt x="0" y="90118"/>
                  </a:lnTo>
                  <a:lnTo>
                    <a:pt x="3109" y="100471"/>
                  </a:lnTo>
                  <a:lnTo>
                    <a:pt x="4772" y="102964"/>
                  </a:lnTo>
                  <a:lnTo>
                    <a:pt x="12508" y="110727"/>
                  </a:lnTo>
                  <a:lnTo>
                    <a:pt x="20832" y="122061"/>
                  </a:lnTo>
                  <a:lnTo>
                    <a:pt x="25045" y="124805"/>
                  </a:lnTo>
                  <a:lnTo>
                    <a:pt x="29975" y="126024"/>
                  </a:lnTo>
                  <a:lnTo>
                    <a:pt x="67656" y="126989"/>
                  </a:lnTo>
                  <a:lnTo>
                    <a:pt x="74078" y="125113"/>
                  </a:lnTo>
                  <a:lnTo>
                    <a:pt x="83949" y="118161"/>
                  </a:lnTo>
                  <a:lnTo>
                    <a:pt x="96965" y="105800"/>
                  </a:lnTo>
                  <a:lnTo>
                    <a:pt x="99334" y="99704"/>
                  </a:lnTo>
                  <a:lnTo>
                    <a:pt x="100854" y="84292"/>
                  </a:lnTo>
                  <a:lnTo>
                    <a:pt x="99180" y="77916"/>
                  </a:lnTo>
                  <a:lnTo>
                    <a:pt x="90230" y="58624"/>
                  </a:lnTo>
                  <a:lnTo>
                    <a:pt x="89662" y="56017"/>
                  </a:lnTo>
                  <a:lnTo>
                    <a:pt x="76744" y="39553"/>
                  </a:lnTo>
                  <a:lnTo>
                    <a:pt x="55273" y="16859"/>
                  </a:lnTo>
                  <a:lnTo>
                    <a:pt x="4407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117"/>
            <p:cNvSpPr/>
            <p:nvPr>
              <p:custDataLst>
                <p:tags r:id="rId15"/>
              </p:custDataLst>
            </p:nvPr>
          </p:nvSpPr>
          <p:spPr>
            <a:xfrm>
              <a:off x="7201883" y="6153150"/>
              <a:ext cx="68868" cy="18760"/>
            </a:xfrm>
            <a:custGeom>
              <a:avLst/>
              <a:gdLst/>
              <a:ahLst/>
              <a:cxnLst/>
              <a:rect l="0" t="0" r="0" b="0"/>
              <a:pathLst>
                <a:path w="68868" h="18760">
                  <a:moveTo>
                    <a:pt x="18067" y="0"/>
                  </a:moveTo>
                  <a:lnTo>
                    <a:pt x="18067" y="0"/>
                  </a:lnTo>
                  <a:lnTo>
                    <a:pt x="0" y="18067"/>
                  </a:lnTo>
                  <a:lnTo>
                    <a:pt x="3217" y="18613"/>
                  </a:lnTo>
                  <a:lnTo>
                    <a:pt x="6050" y="18759"/>
                  </a:lnTo>
                  <a:lnTo>
                    <a:pt x="7939" y="18150"/>
                  </a:lnTo>
                  <a:lnTo>
                    <a:pt x="9199" y="17039"/>
                  </a:lnTo>
                  <a:lnTo>
                    <a:pt x="10038" y="15592"/>
                  </a:lnTo>
                  <a:lnTo>
                    <a:pt x="14734" y="13986"/>
                  </a:lnTo>
                  <a:lnTo>
                    <a:pt x="32355" y="10931"/>
                  </a:lnTo>
                  <a:lnTo>
                    <a:pt x="688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118"/>
            <p:cNvSpPr/>
            <p:nvPr>
              <p:custDataLst>
                <p:tags r:id="rId16"/>
              </p:custDataLst>
            </p:nvPr>
          </p:nvSpPr>
          <p:spPr>
            <a:xfrm>
              <a:off x="7213862" y="6070600"/>
              <a:ext cx="69589" cy="18789"/>
            </a:xfrm>
            <a:custGeom>
              <a:avLst/>
              <a:gdLst/>
              <a:ahLst/>
              <a:cxnLst/>
              <a:rect l="0" t="0" r="0" b="0"/>
              <a:pathLst>
                <a:path w="69589" h="18789">
                  <a:moveTo>
                    <a:pt x="6088" y="12700"/>
                  </a:moveTo>
                  <a:lnTo>
                    <a:pt x="6088" y="12700"/>
                  </a:lnTo>
                  <a:lnTo>
                    <a:pt x="2717" y="12700"/>
                  </a:lnTo>
                  <a:lnTo>
                    <a:pt x="1724" y="13405"/>
                  </a:lnTo>
                  <a:lnTo>
                    <a:pt x="1062" y="14581"/>
                  </a:lnTo>
                  <a:lnTo>
                    <a:pt x="0" y="18167"/>
                  </a:lnTo>
                  <a:lnTo>
                    <a:pt x="618" y="18462"/>
                  </a:lnTo>
                  <a:lnTo>
                    <a:pt x="3186" y="18788"/>
                  </a:lnTo>
                  <a:lnTo>
                    <a:pt x="4153" y="18169"/>
                  </a:lnTo>
                  <a:lnTo>
                    <a:pt x="4797" y="17052"/>
                  </a:lnTo>
                  <a:lnTo>
                    <a:pt x="5228" y="15601"/>
                  </a:lnTo>
                  <a:lnTo>
                    <a:pt x="6221" y="14634"/>
                  </a:lnTo>
                  <a:lnTo>
                    <a:pt x="9203" y="13560"/>
                  </a:lnTo>
                  <a:lnTo>
                    <a:pt x="16869" y="12164"/>
                  </a:lnTo>
                  <a:lnTo>
                    <a:pt x="31516" y="3247"/>
                  </a:lnTo>
                  <a:lnTo>
                    <a:pt x="46023" y="641"/>
                  </a:lnTo>
                  <a:lnTo>
                    <a:pt x="695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119"/>
            <p:cNvSpPr/>
            <p:nvPr>
              <p:custDataLst>
                <p:tags r:id="rId17"/>
              </p:custDataLst>
            </p:nvPr>
          </p:nvSpPr>
          <p:spPr>
            <a:xfrm>
              <a:off x="7062105" y="5962650"/>
              <a:ext cx="30846" cy="38101"/>
            </a:xfrm>
            <a:custGeom>
              <a:avLst/>
              <a:gdLst/>
              <a:ahLst/>
              <a:cxnLst/>
              <a:rect l="0" t="0" r="0" b="0"/>
              <a:pathLst>
                <a:path w="30846" h="38101">
                  <a:moveTo>
                    <a:pt x="11795" y="0"/>
                  </a:moveTo>
                  <a:lnTo>
                    <a:pt x="11795" y="0"/>
                  </a:lnTo>
                  <a:lnTo>
                    <a:pt x="6327" y="0"/>
                  </a:lnTo>
                  <a:lnTo>
                    <a:pt x="4914" y="9434"/>
                  </a:lnTo>
                  <a:lnTo>
                    <a:pt x="0" y="17644"/>
                  </a:lnTo>
                  <a:lnTo>
                    <a:pt x="403" y="18819"/>
                  </a:lnTo>
                  <a:lnTo>
                    <a:pt x="8012" y="27765"/>
                  </a:lnTo>
                  <a:lnTo>
                    <a:pt x="11996" y="29978"/>
                  </a:lnTo>
                  <a:lnTo>
                    <a:pt x="16117" y="31668"/>
                  </a:lnTo>
                  <a:lnTo>
                    <a:pt x="22404" y="35881"/>
                  </a:lnTo>
                  <a:lnTo>
                    <a:pt x="30845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120"/>
            <p:cNvSpPr/>
            <p:nvPr>
              <p:custDataLst>
                <p:tags r:id="rId18"/>
              </p:custDataLst>
            </p:nvPr>
          </p:nvSpPr>
          <p:spPr>
            <a:xfrm>
              <a:off x="7029450" y="6102350"/>
              <a:ext cx="69827" cy="190381"/>
            </a:xfrm>
            <a:custGeom>
              <a:avLst/>
              <a:gdLst/>
              <a:ahLst/>
              <a:cxnLst/>
              <a:rect l="0" t="0" r="0" b="0"/>
              <a:pathLst>
                <a:path w="69827" h="190381">
                  <a:moveTo>
                    <a:pt x="38100" y="0"/>
                  </a:moveTo>
                  <a:lnTo>
                    <a:pt x="38100" y="0"/>
                  </a:lnTo>
                  <a:lnTo>
                    <a:pt x="43567" y="5467"/>
                  </a:lnTo>
                  <a:lnTo>
                    <a:pt x="44188" y="9460"/>
                  </a:lnTo>
                  <a:lnTo>
                    <a:pt x="44372" y="15110"/>
                  </a:lnTo>
                  <a:lnTo>
                    <a:pt x="46297" y="19180"/>
                  </a:lnTo>
                  <a:lnTo>
                    <a:pt x="48799" y="23341"/>
                  </a:lnTo>
                  <a:lnTo>
                    <a:pt x="62050" y="69899"/>
                  </a:lnTo>
                  <a:lnTo>
                    <a:pt x="65254" y="95254"/>
                  </a:lnTo>
                  <a:lnTo>
                    <a:pt x="68487" y="109832"/>
                  </a:lnTo>
                  <a:lnTo>
                    <a:pt x="69826" y="156556"/>
                  </a:lnTo>
                  <a:lnTo>
                    <a:pt x="63760" y="185893"/>
                  </a:lnTo>
                  <a:lnTo>
                    <a:pt x="62968" y="187429"/>
                  </a:lnTo>
                  <a:lnTo>
                    <a:pt x="61733" y="188452"/>
                  </a:lnTo>
                  <a:lnTo>
                    <a:pt x="58482" y="189590"/>
                  </a:lnTo>
                  <a:lnTo>
                    <a:pt x="45209" y="190380"/>
                  </a:lnTo>
                  <a:lnTo>
                    <a:pt x="39377" y="188565"/>
                  </a:lnTo>
                  <a:lnTo>
                    <a:pt x="29885" y="181652"/>
                  </a:lnTo>
                  <a:lnTo>
                    <a:pt x="16955" y="16046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SMARTInkShape-6121"/>
          <p:cNvSpPr/>
          <p:nvPr>
            <p:custDataLst>
              <p:tags r:id="rId10"/>
            </p:custDataLst>
          </p:nvPr>
        </p:nvSpPr>
        <p:spPr>
          <a:xfrm>
            <a:off x="7150100" y="5257912"/>
            <a:ext cx="190501" cy="139294"/>
          </a:xfrm>
          <a:custGeom>
            <a:avLst/>
            <a:gdLst/>
            <a:ahLst/>
            <a:cxnLst/>
            <a:rect l="0" t="0" r="0" b="0"/>
            <a:pathLst>
              <a:path w="190501" h="139294">
                <a:moveTo>
                  <a:pt x="0" y="50688"/>
                </a:moveTo>
                <a:lnTo>
                  <a:pt x="0" y="50688"/>
                </a:lnTo>
                <a:lnTo>
                  <a:pt x="6088" y="44599"/>
                </a:lnTo>
                <a:lnTo>
                  <a:pt x="6349" y="90671"/>
                </a:lnTo>
                <a:lnTo>
                  <a:pt x="6349" y="131954"/>
                </a:lnTo>
                <a:lnTo>
                  <a:pt x="12438" y="139293"/>
                </a:lnTo>
                <a:lnTo>
                  <a:pt x="13404" y="111917"/>
                </a:lnTo>
                <a:lnTo>
                  <a:pt x="17725" y="99994"/>
                </a:lnTo>
                <a:lnTo>
                  <a:pt x="20815" y="75957"/>
                </a:lnTo>
                <a:lnTo>
                  <a:pt x="37443" y="28772"/>
                </a:lnTo>
                <a:lnTo>
                  <a:pt x="37808" y="26836"/>
                </a:lnTo>
                <a:lnTo>
                  <a:pt x="38611" y="26320"/>
                </a:lnTo>
                <a:lnTo>
                  <a:pt x="43542" y="25424"/>
                </a:lnTo>
                <a:lnTo>
                  <a:pt x="47551" y="25328"/>
                </a:lnTo>
                <a:lnTo>
                  <a:pt x="48634" y="26020"/>
                </a:lnTo>
                <a:lnTo>
                  <a:pt x="49356" y="27187"/>
                </a:lnTo>
                <a:lnTo>
                  <a:pt x="50372" y="32200"/>
                </a:lnTo>
                <a:lnTo>
                  <a:pt x="50514" y="34130"/>
                </a:lnTo>
                <a:lnTo>
                  <a:pt x="52555" y="38154"/>
                </a:lnTo>
                <a:lnTo>
                  <a:pt x="55107" y="42295"/>
                </a:lnTo>
                <a:lnTo>
                  <a:pt x="57250" y="48593"/>
                </a:lnTo>
                <a:lnTo>
                  <a:pt x="61334" y="54928"/>
                </a:lnTo>
                <a:lnTo>
                  <a:pt x="63564" y="61273"/>
                </a:lnTo>
                <a:lnTo>
                  <a:pt x="67673" y="67621"/>
                </a:lnTo>
                <a:lnTo>
                  <a:pt x="69205" y="73971"/>
                </a:lnTo>
                <a:lnTo>
                  <a:pt x="69764" y="81183"/>
                </a:lnTo>
                <a:lnTo>
                  <a:pt x="70499" y="81602"/>
                </a:lnTo>
                <a:lnTo>
                  <a:pt x="75309" y="82328"/>
                </a:lnTo>
                <a:lnTo>
                  <a:pt x="75606" y="81659"/>
                </a:lnTo>
                <a:lnTo>
                  <a:pt x="76122" y="76961"/>
                </a:lnTo>
                <a:lnTo>
                  <a:pt x="79547" y="72976"/>
                </a:lnTo>
                <a:lnTo>
                  <a:pt x="81214" y="67414"/>
                </a:lnTo>
                <a:lnTo>
                  <a:pt x="82662" y="60944"/>
                </a:lnTo>
                <a:lnTo>
                  <a:pt x="103743" y="26432"/>
                </a:lnTo>
                <a:lnTo>
                  <a:pt x="109843" y="20387"/>
                </a:lnTo>
                <a:lnTo>
                  <a:pt x="131765" y="2767"/>
                </a:lnTo>
                <a:lnTo>
                  <a:pt x="146573" y="457"/>
                </a:lnTo>
                <a:lnTo>
                  <a:pt x="159716" y="0"/>
                </a:lnTo>
                <a:lnTo>
                  <a:pt x="162216" y="1374"/>
                </a:lnTo>
                <a:lnTo>
                  <a:pt x="179886" y="20906"/>
                </a:lnTo>
                <a:lnTo>
                  <a:pt x="182255" y="27103"/>
                </a:lnTo>
                <a:lnTo>
                  <a:pt x="184013" y="33856"/>
                </a:lnTo>
                <a:lnTo>
                  <a:pt x="188264" y="42330"/>
                </a:lnTo>
                <a:lnTo>
                  <a:pt x="190500" y="887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1219"/>
          <p:cNvGrpSpPr/>
          <p:nvPr/>
        </p:nvGrpSpPr>
        <p:grpSpPr>
          <a:xfrm>
            <a:off x="9055178" y="5734050"/>
            <a:ext cx="260273" cy="158163"/>
            <a:chOff x="9055178" y="5734050"/>
            <a:chExt cx="260273" cy="158163"/>
          </a:xfrm>
        </p:grpSpPr>
        <p:sp>
          <p:nvSpPr>
            <p:cNvPr id="126" name="SMARTInkShape-6122"/>
            <p:cNvSpPr/>
            <p:nvPr>
              <p:custDataLst>
                <p:tags r:id="rId12"/>
              </p:custDataLst>
            </p:nvPr>
          </p:nvSpPr>
          <p:spPr>
            <a:xfrm>
              <a:off x="9061835" y="5854700"/>
              <a:ext cx="253616" cy="37513"/>
            </a:xfrm>
            <a:custGeom>
              <a:avLst/>
              <a:gdLst/>
              <a:ahLst/>
              <a:cxnLst/>
              <a:rect l="0" t="0" r="0" b="0"/>
              <a:pathLst>
                <a:path w="253616" h="37513">
                  <a:moveTo>
                    <a:pt x="25015" y="0"/>
                  </a:moveTo>
                  <a:lnTo>
                    <a:pt x="25015" y="0"/>
                  </a:lnTo>
                  <a:lnTo>
                    <a:pt x="18273" y="3371"/>
                  </a:lnTo>
                  <a:lnTo>
                    <a:pt x="13082" y="8789"/>
                  </a:lnTo>
                  <a:lnTo>
                    <a:pt x="1564" y="25057"/>
                  </a:lnTo>
                  <a:lnTo>
                    <a:pt x="0" y="30428"/>
                  </a:lnTo>
                  <a:lnTo>
                    <a:pt x="577" y="30869"/>
                  </a:lnTo>
                  <a:lnTo>
                    <a:pt x="5466" y="31488"/>
                  </a:lnTo>
                  <a:lnTo>
                    <a:pt x="51037" y="31745"/>
                  </a:lnTo>
                  <a:lnTo>
                    <a:pt x="95478" y="33631"/>
                  </a:lnTo>
                  <a:lnTo>
                    <a:pt x="141643" y="37512"/>
                  </a:lnTo>
                  <a:lnTo>
                    <a:pt x="185631" y="34651"/>
                  </a:lnTo>
                  <a:lnTo>
                    <a:pt x="228182" y="30251"/>
                  </a:lnTo>
                  <a:lnTo>
                    <a:pt x="253615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123"/>
            <p:cNvSpPr/>
            <p:nvPr>
              <p:custDataLst>
                <p:tags r:id="rId13"/>
              </p:custDataLst>
            </p:nvPr>
          </p:nvSpPr>
          <p:spPr>
            <a:xfrm>
              <a:off x="9055178" y="5734050"/>
              <a:ext cx="196773" cy="25401"/>
            </a:xfrm>
            <a:custGeom>
              <a:avLst/>
              <a:gdLst/>
              <a:ahLst/>
              <a:cxnLst/>
              <a:rect l="0" t="0" r="0" b="0"/>
              <a:pathLst>
                <a:path w="196773" h="25401">
                  <a:moveTo>
                    <a:pt x="6272" y="0"/>
                  </a:moveTo>
                  <a:lnTo>
                    <a:pt x="6272" y="0"/>
                  </a:lnTo>
                  <a:lnTo>
                    <a:pt x="183" y="0"/>
                  </a:lnTo>
                  <a:lnTo>
                    <a:pt x="0" y="6742"/>
                  </a:lnTo>
                  <a:lnTo>
                    <a:pt x="679" y="8728"/>
                  </a:lnTo>
                  <a:lnTo>
                    <a:pt x="1838" y="10052"/>
                  </a:lnTo>
                  <a:lnTo>
                    <a:pt x="5396" y="12177"/>
                  </a:lnTo>
                  <a:lnTo>
                    <a:pt x="52899" y="12698"/>
                  </a:lnTo>
                  <a:lnTo>
                    <a:pt x="98461" y="12700"/>
                  </a:lnTo>
                  <a:lnTo>
                    <a:pt x="145793" y="18167"/>
                  </a:lnTo>
                  <a:lnTo>
                    <a:pt x="170791" y="20815"/>
                  </a:lnTo>
                  <a:lnTo>
                    <a:pt x="183899" y="24042"/>
                  </a:lnTo>
                  <a:lnTo>
                    <a:pt x="196772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6124"/>
          <p:cNvSpPr/>
          <p:nvPr>
            <p:custDataLst>
              <p:tags r:id="rId11"/>
            </p:custDataLst>
          </p:nvPr>
        </p:nvSpPr>
        <p:spPr>
          <a:xfrm>
            <a:off x="9747329" y="5664200"/>
            <a:ext cx="18972" cy="428197"/>
          </a:xfrm>
          <a:custGeom>
            <a:avLst/>
            <a:gdLst/>
            <a:ahLst/>
            <a:cxnLst/>
            <a:rect l="0" t="0" r="0" b="0"/>
            <a:pathLst>
              <a:path w="18972" h="428197">
                <a:moveTo>
                  <a:pt x="12621" y="0"/>
                </a:moveTo>
                <a:lnTo>
                  <a:pt x="12621" y="0"/>
                </a:lnTo>
                <a:lnTo>
                  <a:pt x="12620" y="45824"/>
                </a:lnTo>
                <a:lnTo>
                  <a:pt x="7153" y="86042"/>
                </a:lnTo>
                <a:lnTo>
                  <a:pt x="4506" y="129063"/>
                </a:lnTo>
                <a:lnTo>
                  <a:pt x="525" y="175824"/>
                </a:lnTo>
                <a:lnTo>
                  <a:pt x="0" y="223410"/>
                </a:lnTo>
                <a:lnTo>
                  <a:pt x="4957" y="266574"/>
                </a:lnTo>
                <a:lnTo>
                  <a:pt x="6098" y="308311"/>
                </a:lnTo>
                <a:lnTo>
                  <a:pt x="6262" y="355434"/>
                </a:lnTo>
                <a:lnTo>
                  <a:pt x="6271" y="399881"/>
                </a:lnTo>
                <a:lnTo>
                  <a:pt x="6976" y="407735"/>
                </a:lnTo>
                <a:lnTo>
                  <a:pt x="11738" y="420835"/>
                </a:lnTo>
                <a:lnTo>
                  <a:pt x="12360" y="427454"/>
                </a:lnTo>
                <a:lnTo>
                  <a:pt x="13152" y="428196"/>
                </a:lnTo>
                <a:lnTo>
                  <a:pt x="14387" y="427987"/>
                </a:lnTo>
                <a:lnTo>
                  <a:pt x="18971" y="4254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MARTInkShape-6525"/>
          <p:cNvSpPr/>
          <p:nvPr>
            <p:custDataLst>
              <p:tags r:id="rId1"/>
            </p:custDataLst>
          </p:nvPr>
        </p:nvSpPr>
        <p:spPr>
          <a:xfrm>
            <a:off x="1562133" y="5118126"/>
            <a:ext cx="520668" cy="95218"/>
          </a:xfrm>
          <a:custGeom>
            <a:avLst/>
            <a:gdLst/>
            <a:ahLst/>
            <a:cxnLst/>
            <a:rect l="0" t="0" r="0" b="0"/>
            <a:pathLst>
              <a:path w="520668" h="95218">
                <a:moveTo>
                  <a:pt x="57117" y="88874"/>
                </a:moveTo>
                <a:lnTo>
                  <a:pt x="57117" y="88874"/>
                </a:lnTo>
                <a:lnTo>
                  <a:pt x="23809" y="89579"/>
                </a:lnTo>
                <a:lnTo>
                  <a:pt x="10902" y="94341"/>
                </a:lnTo>
                <a:lnTo>
                  <a:pt x="80" y="95217"/>
                </a:lnTo>
                <a:lnTo>
                  <a:pt x="0" y="91851"/>
                </a:lnTo>
                <a:lnTo>
                  <a:pt x="695" y="90858"/>
                </a:lnTo>
                <a:lnTo>
                  <a:pt x="1863" y="90197"/>
                </a:lnTo>
                <a:lnTo>
                  <a:pt x="48303" y="73970"/>
                </a:lnTo>
                <a:lnTo>
                  <a:pt x="85819" y="65573"/>
                </a:lnTo>
                <a:lnTo>
                  <a:pt x="129083" y="55239"/>
                </a:lnTo>
                <a:lnTo>
                  <a:pt x="167575" y="45747"/>
                </a:lnTo>
                <a:lnTo>
                  <a:pt x="208379" y="38466"/>
                </a:lnTo>
                <a:lnTo>
                  <a:pt x="249161" y="31840"/>
                </a:lnTo>
                <a:lnTo>
                  <a:pt x="290643" y="23526"/>
                </a:lnTo>
                <a:lnTo>
                  <a:pt x="327863" y="14008"/>
                </a:lnTo>
                <a:lnTo>
                  <a:pt x="372045" y="7841"/>
                </a:lnTo>
                <a:lnTo>
                  <a:pt x="414686" y="1498"/>
                </a:lnTo>
                <a:lnTo>
                  <a:pt x="440520" y="33"/>
                </a:lnTo>
                <a:lnTo>
                  <a:pt x="439655" y="0"/>
                </a:lnTo>
                <a:lnTo>
                  <a:pt x="432646" y="4343"/>
                </a:lnTo>
                <a:lnTo>
                  <a:pt x="387697" y="15085"/>
                </a:lnTo>
                <a:lnTo>
                  <a:pt x="341802" y="25414"/>
                </a:lnTo>
                <a:lnTo>
                  <a:pt x="300323" y="30478"/>
                </a:lnTo>
                <a:lnTo>
                  <a:pt x="258864" y="36547"/>
                </a:lnTo>
                <a:lnTo>
                  <a:pt x="214117" y="46618"/>
                </a:lnTo>
                <a:lnTo>
                  <a:pt x="167685" y="56569"/>
                </a:lnTo>
                <a:lnTo>
                  <a:pt x="160488" y="57014"/>
                </a:lnTo>
                <a:lnTo>
                  <a:pt x="160604" y="57756"/>
                </a:lnTo>
                <a:lnTo>
                  <a:pt x="162613" y="60463"/>
                </a:lnTo>
                <a:lnTo>
                  <a:pt x="167739" y="62135"/>
                </a:lnTo>
                <a:lnTo>
                  <a:pt x="171082" y="62581"/>
                </a:lnTo>
                <a:lnTo>
                  <a:pt x="211280" y="57660"/>
                </a:lnTo>
                <a:lnTo>
                  <a:pt x="250683" y="55349"/>
                </a:lnTo>
                <a:lnTo>
                  <a:pt x="295651" y="51677"/>
                </a:lnTo>
                <a:lnTo>
                  <a:pt x="331229" y="47671"/>
                </a:lnTo>
                <a:lnTo>
                  <a:pt x="368582" y="42015"/>
                </a:lnTo>
                <a:lnTo>
                  <a:pt x="406460" y="35871"/>
                </a:lnTo>
                <a:lnTo>
                  <a:pt x="444495" y="32953"/>
                </a:lnTo>
                <a:lnTo>
                  <a:pt x="485133" y="26898"/>
                </a:lnTo>
                <a:lnTo>
                  <a:pt x="520667" y="190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5" name="SMARTInkShape-Group1300"/>
          <p:cNvGrpSpPr/>
          <p:nvPr/>
        </p:nvGrpSpPr>
        <p:grpSpPr>
          <a:xfrm>
            <a:off x="10629900" y="6026260"/>
            <a:ext cx="565151" cy="253891"/>
            <a:chOff x="10629900" y="6026260"/>
            <a:chExt cx="565151" cy="253891"/>
          </a:xfrm>
        </p:grpSpPr>
        <p:sp>
          <p:nvSpPr>
            <p:cNvPr id="412" name="SMARTInkShape-6526"/>
            <p:cNvSpPr/>
            <p:nvPr>
              <p:custDataLst>
                <p:tags r:id="rId351"/>
              </p:custDataLst>
            </p:nvPr>
          </p:nvSpPr>
          <p:spPr>
            <a:xfrm>
              <a:off x="10629900" y="6026260"/>
              <a:ext cx="215901" cy="228378"/>
            </a:xfrm>
            <a:custGeom>
              <a:avLst/>
              <a:gdLst/>
              <a:ahLst/>
              <a:cxnLst/>
              <a:rect l="0" t="0" r="0" b="0"/>
              <a:pathLst>
                <a:path w="215901" h="228378">
                  <a:moveTo>
                    <a:pt x="0" y="101490"/>
                  </a:moveTo>
                  <a:lnTo>
                    <a:pt x="0" y="101490"/>
                  </a:lnTo>
                  <a:lnTo>
                    <a:pt x="5467" y="96023"/>
                  </a:lnTo>
                  <a:lnTo>
                    <a:pt x="11741" y="95216"/>
                  </a:lnTo>
                  <a:lnTo>
                    <a:pt x="12059" y="95897"/>
                  </a:lnTo>
                  <a:lnTo>
                    <a:pt x="12698" y="119965"/>
                  </a:lnTo>
                  <a:lnTo>
                    <a:pt x="10819" y="125694"/>
                  </a:lnTo>
                  <a:lnTo>
                    <a:pt x="8337" y="131297"/>
                  </a:lnTo>
                  <a:lnTo>
                    <a:pt x="6365" y="175460"/>
                  </a:lnTo>
                  <a:lnTo>
                    <a:pt x="5645" y="205141"/>
                  </a:lnTo>
                  <a:lnTo>
                    <a:pt x="883" y="217619"/>
                  </a:lnTo>
                  <a:lnTo>
                    <a:pt x="4" y="228377"/>
                  </a:lnTo>
                  <a:lnTo>
                    <a:pt x="705" y="188019"/>
                  </a:lnTo>
                  <a:lnTo>
                    <a:pt x="5762" y="158487"/>
                  </a:lnTo>
                  <a:lnTo>
                    <a:pt x="11795" y="113894"/>
                  </a:lnTo>
                  <a:lnTo>
                    <a:pt x="18622" y="68404"/>
                  </a:lnTo>
                  <a:lnTo>
                    <a:pt x="19565" y="57857"/>
                  </a:lnTo>
                  <a:lnTo>
                    <a:pt x="24492" y="39517"/>
                  </a:lnTo>
                  <a:lnTo>
                    <a:pt x="25377" y="14200"/>
                  </a:lnTo>
                  <a:lnTo>
                    <a:pt x="31487" y="6543"/>
                  </a:lnTo>
                  <a:lnTo>
                    <a:pt x="35043" y="6329"/>
                  </a:lnTo>
                  <a:lnTo>
                    <a:pt x="36063" y="7005"/>
                  </a:lnTo>
                  <a:lnTo>
                    <a:pt x="36742" y="8161"/>
                  </a:lnTo>
                  <a:lnTo>
                    <a:pt x="37831" y="11715"/>
                  </a:lnTo>
                  <a:lnTo>
                    <a:pt x="42410" y="17487"/>
                  </a:lnTo>
                  <a:lnTo>
                    <a:pt x="49357" y="38587"/>
                  </a:lnTo>
                  <a:lnTo>
                    <a:pt x="52253" y="50866"/>
                  </a:lnTo>
                  <a:lnTo>
                    <a:pt x="63627" y="74224"/>
                  </a:lnTo>
                  <a:lnTo>
                    <a:pt x="78324" y="94168"/>
                  </a:lnTo>
                  <a:lnTo>
                    <a:pt x="85549" y="109685"/>
                  </a:lnTo>
                  <a:lnTo>
                    <a:pt x="91174" y="112188"/>
                  </a:lnTo>
                  <a:lnTo>
                    <a:pt x="109828" y="114073"/>
                  </a:lnTo>
                  <a:lnTo>
                    <a:pt x="114194" y="112257"/>
                  </a:lnTo>
                  <a:lnTo>
                    <a:pt x="118488" y="109802"/>
                  </a:lnTo>
                  <a:lnTo>
                    <a:pt x="124869" y="107716"/>
                  </a:lnTo>
                  <a:lnTo>
                    <a:pt x="129111" y="104725"/>
                  </a:lnTo>
                  <a:lnTo>
                    <a:pt x="152400" y="69287"/>
                  </a:lnTo>
                  <a:lnTo>
                    <a:pt x="175919" y="27053"/>
                  </a:lnTo>
                  <a:lnTo>
                    <a:pt x="178257" y="14939"/>
                  </a:lnTo>
                  <a:lnTo>
                    <a:pt x="190398" y="0"/>
                  </a:lnTo>
                  <a:lnTo>
                    <a:pt x="193840" y="3293"/>
                  </a:lnTo>
                  <a:lnTo>
                    <a:pt x="195513" y="6812"/>
                  </a:lnTo>
                  <a:lnTo>
                    <a:pt x="201871" y="51132"/>
                  </a:lnTo>
                  <a:lnTo>
                    <a:pt x="203185" y="97262"/>
                  </a:lnTo>
                  <a:lnTo>
                    <a:pt x="203200" y="143823"/>
                  </a:lnTo>
                  <a:lnTo>
                    <a:pt x="202495" y="185451"/>
                  </a:lnTo>
                  <a:lnTo>
                    <a:pt x="197733" y="198484"/>
                  </a:lnTo>
                  <a:lnTo>
                    <a:pt x="196872" y="214527"/>
                  </a:lnTo>
                  <a:lnTo>
                    <a:pt x="197571" y="214947"/>
                  </a:lnTo>
                  <a:lnTo>
                    <a:pt x="204691" y="215742"/>
                  </a:lnTo>
                  <a:lnTo>
                    <a:pt x="208591" y="215780"/>
                  </a:lnTo>
                  <a:lnTo>
                    <a:pt x="215900" y="209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6527"/>
            <p:cNvSpPr/>
            <p:nvPr>
              <p:custDataLst>
                <p:tags r:id="rId352"/>
              </p:custDataLst>
            </p:nvPr>
          </p:nvSpPr>
          <p:spPr>
            <a:xfrm>
              <a:off x="10954038" y="6096885"/>
              <a:ext cx="133063" cy="176890"/>
            </a:xfrm>
            <a:custGeom>
              <a:avLst/>
              <a:gdLst/>
              <a:ahLst/>
              <a:cxnLst/>
              <a:rect l="0" t="0" r="0" b="0"/>
              <a:pathLst>
                <a:path w="133063" h="176890">
                  <a:moveTo>
                    <a:pt x="82262" y="24515"/>
                  </a:moveTo>
                  <a:lnTo>
                    <a:pt x="82262" y="24515"/>
                  </a:lnTo>
                  <a:lnTo>
                    <a:pt x="85632" y="24515"/>
                  </a:lnTo>
                  <a:lnTo>
                    <a:pt x="86625" y="23810"/>
                  </a:lnTo>
                  <a:lnTo>
                    <a:pt x="87288" y="22633"/>
                  </a:lnTo>
                  <a:lnTo>
                    <a:pt x="88590" y="12154"/>
                  </a:lnTo>
                  <a:lnTo>
                    <a:pt x="94940" y="5488"/>
                  </a:lnTo>
                  <a:lnTo>
                    <a:pt x="91585" y="2101"/>
                  </a:lnTo>
                  <a:lnTo>
                    <a:pt x="88051" y="442"/>
                  </a:lnTo>
                  <a:lnTo>
                    <a:pt x="86121" y="0"/>
                  </a:lnTo>
                  <a:lnTo>
                    <a:pt x="84835" y="410"/>
                  </a:lnTo>
                  <a:lnTo>
                    <a:pt x="83977" y="1389"/>
                  </a:lnTo>
                  <a:lnTo>
                    <a:pt x="83405" y="2747"/>
                  </a:lnTo>
                  <a:lnTo>
                    <a:pt x="82320" y="3653"/>
                  </a:lnTo>
                  <a:lnTo>
                    <a:pt x="79229" y="4660"/>
                  </a:lnTo>
                  <a:lnTo>
                    <a:pt x="71499" y="6011"/>
                  </a:lnTo>
                  <a:lnTo>
                    <a:pt x="42305" y="26662"/>
                  </a:lnTo>
                  <a:lnTo>
                    <a:pt x="29616" y="42245"/>
                  </a:lnTo>
                  <a:lnTo>
                    <a:pt x="25996" y="44803"/>
                  </a:lnTo>
                  <a:lnTo>
                    <a:pt x="20098" y="53287"/>
                  </a:lnTo>
                  <a:lnTo>
                    <a:pt x="8347" y="84254"/>
                  </a:lnTo>
                  <a:lnTo>
                    <a:pt x="0" y="126983"/>
                  </a:lnTo>
                  <a:lnTo>
                    <a:pt x="9179" y="156709"/>
                  </a:lnTo>
                  <a:lnTo>
                    <a:pt x="14825" y="165361"/>
                  </a:lnTo>
                  <a:lnTo>
                    <a:pt x="18895" y="168253"/>
                  </a:lnTo>
                  <a:lnTo>
                    <a:pt x="23053" y="170242"/>
                  </a:lnTo>
                  <a:lnTo>
                    <a:pt x="29362" y="174625"/>
                  </a:lnTo>
                  <a:lnTo>
                    <a:pt x="35701" y="176236"/>
                  </a:lnTo>
                  <a:lnTo>
                    <a:pt x="61467" y="176889"/>
                  </a:lnTo>
                  <a:lnTo>
                    <a:pt x="107666" y="165655"/>
                  </a:lnTo>
                  <a:lnTo>
                    <a:pt x="120364" y="162760"/>
                  </a:lnTo>
                  <a:lnTo>
                    <a:pt x="133062" y="157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6528"/>
            <p:cNvSpPr/>
            <p:nvPr>
              <p:custDataLst>
                <p:tags r:id="rId353"/>
              </p:custDataLst>
            </p:nvPr>
          </p:nvSpPr>
          <p:spPr>
            <a:xfrm>
              <a:off x="11183494" y="6267450"/>
              <a:ext cx="11557" cy="12701"/>
            </a:xfrm>
            <a:custGeom>
              <a:avLst/>
              <a:gdLst/>
              <a:ahLst/>
              <a:cxnLst/>
              <a:rect l="0" t="0" r="0" b="0"/>
              <a:pathLst>
                <a:path w="11557" h="12701">
                  <a:moveTo>
                    <a:pt x="11556" y="0"/>
                  </a:moveTo>
                  <a:lnTo>
                    <a:pt x="11556" y="0"/>
                  </a:lnTo>
                  <a:lnTo>
                    <a:pt x="11556" y="9459"/>
                  </a:lnTo>
                  <a:lnTo>
                    <a:pt x="10851" y="10539"/>
                  </a:lnTo>
                  <a:lnTo>
                    <a:pt x="9675" y="11259"/>
                  </a:lnTo>
                  <a:lnTo>
                    <a:pt x="4649" y="12273"/>
                  </a:lnTo>
                  <a:lnTo>
                    <a:pt x="0" y="12616"/>
                  </a:lnTo>
                  <a:lnTo>
                    <a:pt x="323" y="11938"/>
                  </a:lnTo>
                  <a:lnTo>
                    <a:pt x="2567" y="9304"/>
                  </a:lnTo>
                  <a:lnTo>
                    <a:pt x="4150" y="9025"/>
                  </a:lnTo>
                  <a:lnTo>
                    <a:pt x="1155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1301"/>
          <p:cNvGrpSpPr/>
          <p:nvPr/>
        </p:nvGrpSpPr>
        <p:grpSpPr>
          <a:xfrm>
            <a:off x="9735563" y="5971870"/>
            <a:ext cx="513338" cy="256454"/>
            <a:chOff x="9735563" y="5971870"/>
            <a:chExt cx="513338" cy="256454"/>
          </a:xfrm>
        </p:grpSpPr>
        <p:sp>
          <p:nvSpPr>
            <p:cNvPr id="416" name="SMARTInkShape-6529"/>
            <p:cNvSpPr/>
            <p:nvPr>
              <p:custDataLst>
                <p:tags r:id="rId347"/>
              </p:custDataLst>
            </p:nvPr>
          </p:nvSpPr>
          <p:spPr>
            <a:xfrm>
              <a:off x="9804407" y="5971870"/>
              <a:ext cx="44444" cy="251088"/>
            </a:xfrm>
            <a:custGeom>
              <a:avLst/>
              <a:gdLst/>
              <a:ahLst/>
              <a:cxnLst/>
              <a:rect l="0" t="0" r="0" b="0"/>
              <a:pathLst>
                <a:path w="44444" h="251088">
                  <a:moveTo>
                    <a:pt x="44443" y="16180"/>
                  </a:moveTo>
                  <a:lnTo>
                    <a:pt x="44443" y="16180"/>
                  </a:lnTo>
                  <a:lnTo>
                    <a:pt x="44443" y="0"/>
                  </a:lnTo>
                  <a:lnTo>
                    <a:pt x="44443" y="1463"/>
                  </a:lnTo>
                  <a:lnTo>
                    <a:pt x="43738" y="2135"/>
                  </a:lnTo>
                  <a:lnTo>
                    <a:pt x="41072" y="2882"/>
                  </a:lnTo>
                  <a:lnTo>
                    <a:pt x="40080" y="4492"/>
                  </a:lnTo>
                  <a:lnTo>
                    <a:pt x="38352" y="17733"/>
                  </a:lnTo>
                  <a:lnTo>
                    <a:pt x="37439" y="31722"/>
                  </a:lnTo>
                  <a:lnTo>
                    <a:pt x="24020" y="78369"/>
                  </a:lnTo>
                  <a:lnTo>
                    <a:pt x="20517" y="93873"/>
                  </a:lnTo>
                  <a:lnTo>
                    <a:pt x="10292" y="136918"/>
                  </a:lnTo>
                  <a:lnTo>
                    <a:pt x="2211" y="180580"/>
                  </a:lnTo>
                  <a:lnTo>
                    <a:pt x="51" y="227185"/>
                  </a:lnTo>
                  <a:lnTo>
                    <a:pt x="0" y="245556"/>
                  </a:lnTo>
                  <a:lnTo>
                    <a:pt x="704" y="247414"/>
                  </a:lnTo>
                  <a:lnTo>
                    <a:pt x="1878" y="248651"/>
                  </a:lnTo>
                  <a:lnTo>
                    <a:pt x="5460" y="250641"/>
                  </a:lnTo>
                  <a:lnTo>
                    <a:pt x="15103" y="251087"/>
                  </a:lnTo>
                  <a:lnTo>
                    <a:pt x="19176" y="249231"/>
                  </a:lnTo>
                  <a:lnTo>
                    <a:pt x="27536" y="242289"/>
                  </a:lnTo>
                  <a:lnTo>
                    <a:pt x="40211" y="221092"/>
                  </a:lnTo>
                  <a:lnTo>
                    <a:pt x="43607" y="205189"/>
                  </a:lnTo>
                  <a:lnTo>
                    <a:pt x="44443" y="193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6530"/>
            <p:cNvSpPr/>
            <p:nvPr>
              <p:custDataLst>
                <p:tags r:id="rId348"/>
              </p:custDataLst>
            </p:nvPr>
          </p:nvSpPr>
          <p:spPr>
            <a:xfrm>
              <a:off x="9735563" y="5988405"/>
              <a:ext cx="214888" cy="221896"/>
            </a:xfrm>
            <a:custGeom>
              <a:avLst/>
              <a:gdLst/>
              <a:ahLst/>
              <a:cxnLst/>
              <a:rect l="0" t="0" r="0" b="0"/>
              <a:pathLst>
                <a:path w="214888" h="221896">
                  <a:moveTo>
                    <a:pt x="30737" y="113945"/>
                  </a:moveTo>
                  <a:lnTo>
                    <a:pt x="30737" y="113945"/>
                  </a:lnTo>
                  <a:lnTo>
                    <a:pt x="27367" y="110574"/>
                  </a:lnTo>
                  <a:lnTo>
                    <a:pt x="21948" y="108919"/>
                  </a:lnTo>
                  <a:lnTo>
                    <a:pt x="0" y="107602"/>
                  </a:lnTo>
                  <a:lnTo>
                    <a:pt x="33697" y="106890"/>
                  </a:lnTo>
                  <a:lnTo>
                    <a:pt x="79430" y="95855"/>
                  </a:lnTo>
                  <a:lnTo>
                    <a:pt x="116683" y="82269"/>
                  </a:lnTo>
                  <a:lnTo>
                    <a:pt x="133804" y="71432"/>
                  </a:lnTo>
                  <a:lnTo>
                    <a:pt x="141417" y="61005"/>
                  </a:lnTo>
                  <a:lnTo>
                    <a:pt x="143428" y="54903"/>
                  </a:lnTo>
                  <a:lnTo>
                    <a:pt x="145028" y="48193"/>
                  </a:lnTo>
                  <a:lnTo>
                    <a:pt x="149921" y="38136"/>
                  </a:lnTo>
                  <a:lnTo>
                    <a:pt x="151360" y="14489"/>
                  </a:lnTo>
                  <a:lnTo>
                    <a:pt x="153257" y="11416"/>
                  </a:lnTo>
                  <a:lnTo>
                    <a:pt x="155746" y="7700"/>
                  </a:lnTo>
                  <a:lnTo>
                    <a:pt x="157659" y="0"/>
                  </a:lnTo>
                  <a:lnTo>
                    <a:pt x="157735" y="20669"/>
                  </a:lnTo>
                  <a:lnTo>
                    <a:pt x="151561" y="64743"/>
                  </a:lnTo>
                  <a:lnTo>
                    <a:pt x="149541" y="83974"/>
                  </a:lnTo>
                  <a:lnTo>
                    <a:pt x="140848" y="128700"/>
                  </a:lnTo>
                  <a:lnTo>
                    <a:pt x="138621" y="144893"/>
                  </a:lnTo>
                  <a:lnTo>
                    <a:pt x="133787" y="159283"/>
                  </a:lnTo>
                  <a:lnTo>
                    <a:pt x="130886" y="171357"/>
                  </a:lnTo>
                  <a:lnTo>
                    <a:pt x="126954" y="184709"/>
                  </a:lnTo>
                  <a:lnTo>
                    <a:pt x="125994" y="196376"/>
                  </a:lnTo>
                  <a:lnTo>
                    <a:pt x="125989" y="193089"/>
                  </a:lnTo>
                  <a:lnTo>
                    <a:pt x="127870" y="189573"/>
                  </a:lnTo>
                  <a:lnTo>
                    <a:pt x="166205" y="143601"/>
                  </a:lnTo>
                  <a:lnTo>
                    <a:pt x="170437" y="141236"/>
                  </a:lnTo>
                  <a:lnTo>
                    <a:pt x="178904" y="139719"/>
                  </a:lnTo>
                  <a:lnTo>
                    <a:pt x="191604" y="139378"/>
                  </a:lnTo>
                  <a:lnTo>
                    <a:pt x="195835" y="141241"/>
                  </a:lnTo>
                  <a:lnTo>
                    <a:pt x="204304" y="148186"/>
                  </a:lnTo>
                  <a:lnTo>
                    <a:pt x="206656" y="152211"/>
                  </a:lnTo>
                  <a:lnTo>
                    <a:pt x="208407" y="156353"/>
                  </a:lnTo>
                  <a:lnTo>
                    <a:pt x="212652" y="162651"/>
                  </a:lnTo>
                  <a:lnTo>
                    <a:pt x="214226" y="169690"/>
                  </a:lnTo>
                  <a:lnTo>
                    <a:pt x="214798" y="188401"/>
                  </a:lnTo>
                  <a:lnTo>
                    <a:pt x="209412" y="210090"/>
                  </a:lnTo>
                  <a:lnTo>
                    <a:pt x="209825" y="211908"/>
                  </a:lnTo>
                  <a:lnTo>
                    <a:pt x="210807" y="213121"/>
                  </a:lnTo>
                  <a:lnTo>
                    <a:pt x="212167" y="213928"/>
                  </a:lnTo>
                  <a:lnTo>
                    <a:pt x="213074" y="215171"/>
                  </a:lnTo>
                  <a:lnTo>
                    <a:pt x="214887" y="221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6531"/>
            <p:cNvSpPr/>
            <p:nvPr>
              <p:custDataLst>
                <p:tags r:id="rId349"/>
              </p:custDataLst>
            </p:nvPr>
          </p:nvSpPr>
          <p:spPr>
            <a:xfrm>
              <a:off x="10001252" y="5995713"/>
              <a:ext cx="196846" cy="232611"/>
            </a:xfrm>
            <a:custGeom>
              <a:avLst/>
              <a:gdLst/>
              <a:ahLst/>
              <a:cxnLst/>
              <a:rect l="0" t="0" r="0" b="0"/>
              <a:pathLst>
                <a:path w="196846" h="232611">
                  <a:moveTo>
                    <a:pt x="44448" y="163787"/>
                  </a:moveTo>
                  <a:lnTo>
                    <a:pt x="44448" y="163787"/>
                  </a:lnTo>
                  <a:lnTo>
                    <a:pt x="44446" y="160416"/>
                  </a:lnTo>
                  <a:lnTo>
                    <a:pt x="46329" y="156880"/>
                  </a:lnTo>
                  <a:lnTo>
                    <a:pt x="53907" y="148055"/>
                  </a:lnTo>
                  <a:lnTo>
                    <a:pt x="54282" y="146949"/>
                  </a:lnTo>
                  <a:lnTo>
                    <a:pt x="53826" y="146211"/>
                  </a:lnTo>
                  <a:lnTo>
                    <a:pt x="51437" y="145392"/>
                  </a:lnTo>
                  <a:lnTo>
                    <a:pt x="48025" y="145028"/>
                  </a:lnTo>
                  <a:lnTo>
                    <a:pt x="46832" y="144227"/>
                  </a:lnTo>
                  <a:lnTo>
                    <a:pt x="46038" y="142986"/>
                  </a:lnTo>
                  <a:lnTo>
                    <a:pt x="44762" y="139295"/>
                  </a:lnTo>
                  <a:lnTo>
                    <a:pt x="42708" y="140672"/>
                  </a:lnTo>
                  <a:lnTo>
                    <a:pt x="41170" y="142026"/>
                  </a:lnTo>
                  <a:lnTo>
                    <a:pt x="37581" y="143532"/>
                  </a:lnTo>
                  <a:lnTo>
                    <a:pt x="21144" y="145396"/>
                  </a:lnTo>
                  <a:lnTo>
                    <a:pt x="16923" y="148087"/>
                  </a:lnTo>
                  <a:lnTo>
                    <a:pt x="14576" y="151635"/>
                  </a:lnTo>
                  <a:lnTo>
                    <a:pt x="13948" y="153569"/>
                  </a:lnTo>
                  <a:lnTo>
                    <a:pt x="12826" y="154859"/>
                  </a:lnTo>
                  <a:lnTo>
                    <a:pt x="3970" y="160469"/>
                  </a:lnTo>
                  <a:lnTo>
                    <a:pt x="1763" y="164194"/>
                  </a:lnTo>
                  <a:lnTo>
                    <a:pt x="348" y="172334"/>
                  </a:lnTo>
                  <a:lnTo>
                    <a:pt x="0" y="198536"/>
                  </a:lnTo>
                  <a:lnTo>
                    <a:pt x="703" y="199653"/>
                  </a:lnTo>
                  <a:lnTo>
                    <a:pt x="1879" y="200397"/>
                  </a:lnTo>
                  <a:lnTo>
                    <a:pt x="6905" y="201446"/>
                  </a:lnTo>
                  <a:lnTo>
                    <a:pt x="21197" y="201861"/>
                  </a:lnTo>
                  <a:lnTo>
                    <a:pt x="25413" y="199994"/>
                  </a:lnTo>
                  <a:lnTo>
                    <a:pt x="29637" y="197517"/>
                  </a:lnTo>
                  <a:lnTo>
                    <a:pt x="35983" y="195418"/>
                  </a:lnTo>
                  <a:lnTo>
                    <a:pt x="40215" y="192427"/>
                  </a:lnTo>
                  <a:lnTo>
                    <a:pt x="42567" y="188745"/>
                  </a:lnTo>
                  <a:lnTo>
                    <a:pt x="44317" y="184757"/>
                  </a:lnTo>
                  <a:lnTo>
                    <a:pt x="63489" y="163795"/>
                  </a:lnTo>
                  <a:lnTo>
                    <a:pt x="60126" y="167160"/>
                  </a:lnTo>
                  <a:lnTo>
                    <a:pt x="58471" y="170697"/>
                  </a:lnTo>
                  <a:lnTo>
                    <a:pt x="57170" y="185225"/>
                  </a:lnTo>
                  <a:lnTo>
                    <a:pt x="59039" y="189307"/>
                  </a:lnTo>
                  <a:lnTo>
                    <a:pt x="66793" y="198800"/>
                  </a:lnTo>
                  <a:lnTo>
                    <a:pt x="70370" y="200515"/>
                  </a:lnTo>
                  <a:lnTo>
                    <a:pt x="79228" y="201807"/>
                  </a:lnTo>
                  <a:lnTo>
                    <a:pt x="82953" y="199969"/>
                  </a:lnTo>
                  <a:lnTo>
                    <a:pt x="127441" y="163225"/>
                  </a:lnTo>
                  <a:lnTo>
                    <a:pt x="151191" y="130749"/>
                  </a:lnTo>
                  <a:lnTo>
                    <a:pt x="176344" y="86212"/>
                  </a:lnTo>
                  <a:lnTo>
                    <a:pt x="188489" y="51247"/>
                  </a:lnTo>
                  <a:lnTo>
                    <a:pt x="196715" y="5333"/>
                  </a:lnTo>
                  <a:lnTo>
                    <a:pt x="196821" y="0"/>
                  </a:lnTo>
                  <a:lnTo>
                    <a:pt x="196845" y="4270"/>
                  </a:lnTo>
                  <a:lnTo>
                    <a:pt x="192482" y="15025"/>
                  </a:lnTo>
                  <a:lnTo>
                    <a:pt x="185506" y="60889"/>
                  </a:lnTo>
                  <a:lnTo>
                    <a:pt x="177734" y="106834"/>
                  </a:lnTo>
                  <a:lnTo>
                    <a:pt x="168364" y="154074"/>
                  </a:lnTo>
                  <a:lnTo>
                    <a:pt x="165182" y="199477"/>
                  </a:lnTo>
                  <a:lnTo>
                    <a:pt x="165105" y="221773"/>
                  </a:lnTo>
                  <a:lnTo>
                    <a:pt x="165809" y="223610"/>
                  </a:lnTo>
                  <a:lnTo>
                    <a:pt x="166983" y="224836"/>
                  </a:lnTo>
                  <a:lnTo>
                    <a:pt x="168470" y="225653"/>
                  </a:lnTo>
                  <a:lnTo>
                    <a:pt x="169462" y="226904"/>
                  </a:lnTo>
                  <a:lnTo>
                    <a:pt x="170565" y="230174"/>
                  </a:lnTo>
                  <a:lnTo>
                    <a:pt x="171565" y="231328"/>
                  </a:lnTo>
                  <a:lnTo>
                    <a:pt x="174557" y="232610"/>
                  </a:lnTo>
                  <a:lnTo>
                    <a:pt x="176343" y="232246"/>
                  </a:lnTo>
                  <a:lnTo>
                    <a:pt x="180208" y="229962"/>
                  </a:lnTo>
                  <a:lnTo>
                    <a:pt x="181522" y="228364"/>
                  </a:lnTo>
                  <a:lnTo>
                    <a:pt x="184148" y="220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6532"/>
            <p:cNvSpPr/>
            <p:nvPr>
              <p:custDataLst>
                <p:tags r:id="rId350"/>
              </p:custDataLst>
            </p:nvPr>
          </p:nvSpPr>
          <p:spPr>
            <a:xfrm>
              <a:off x="10128335" y="6083300"/>
              <a:ext cx="120566" cy="25401"/>
            </a:xfrm>
            <a:custGeom>
              <a:avLst/>
              <a:gdLst/>
              <a:ahLst/>
              <a:cxnLst/>
              <a:rect l="0" t="0" r="0" b="0"/>
              <a:pathLst>
                <a:path w="120566" h="25401">
                  <a:moveTo>
                    <a:pt x="25315" y="25400"/>
                  </a:moveTo>
                  <a:lnTo>
                    <a:pt x="25315" y="25400"/>
                  </a:lnTo>
                  <a:lnTo>
                    <a:pt x="21944" y="25398"/>
                  </a:lnTo>
                  <a:lnTo>
                    <a:pt x="18408" y="23518"/>
                  </a:lnTo>
                  <a:lnTo>
                    <a:pt x="14484" y="21036"/>
                  </a:lnTo>
                  <a:lnTo>
                    <a:pt x="7487" y="19312"/>
                  </a:lnTo>
                  <a:lnTo>
                    <a:pt x="0" y="19052"/>
                  </a:lnTo>
                  <a:lnTo>
                    <a:pt x="34052" y="18345"/>
                  </a:lnTo>
                  <a:lnTo>
                    <a:pt x="59207" y="13288"/>
                  </a:lnTo>
                  <a:lnTo>
                    <a:pt x="93842" y="10854"/>
                  </a:lnTo>
                  <a:lnTo>
                    <a:pt x="1205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1302"/>
          <p:cNvGrpSpPr/>
          <p:nvPr/>
        </p:nvGrpSpPr>
        <p:grpSpPr>
          <a:xfrm>
            <a:off x="9029808" y="5918229"/>
            <a:ext cx="342793" cy="291776"/>
            <a:chOff x="9029808" y="5918229"/>
            <a:chExt cx="342793" cy="291776"/>
          </a:xfrm>
        </p:grpSpPr>
        <p:sp>
          <p:nvSpPr>
            <p:cNvPr id="421" name="SMARTInkShape-6533"/>
            <p:cNvSpPr/>
            <p:nvPr>
              <p:custDataLst>
                <p:tags r:id="rId343"/>
              </p:custDataLst>
            </p:nvPr>
          </p:nvSpPr>
          <p:spPr>
            <a:xfrm>
              <a:off x="9239250" y="6057900"/>
              <a:ext cx="133351" cy="152105"/>
            </a:xfrm>
            <a:custGeom>
              <a:avLst/>
              <a:gdLst/>
              <a:ahLst/>
              <a:cxnLst/>
              <a:rect l="0" t="0" r="0" b="0"/>
              <a:pathLst>
                <a:path w="133351" h="152105">
                  <a:moveTo>
                    <a:pt x="0" y="63500"/>
                  </a:moveTo>
                  <a:lnTo>
                    <a:pt x="0" y="63500"/>
                  </a:lnTo>
                  <a:lnTo>
                    <a:pt x="0" y="58033"/>
                  </a:lnTo>
                  <a:lnTo>
                    <a:pt x="705" y="57738"/>
                  </a:lnTo>
                  <a:lnTo>
                    <a:pt x="15110" y="57157"/>
                  </a:lnTo>
                  <a:lnTo>
                    <a:pt x="19181" y="59034"/>
                  </a:lnTo>
                  <a:lnTo>
                    <a:pt x="23343" y="61514"/>
                  </a:lnTo>
                  <a:lnTo>
                    <a:pt x="29650" y="63617"/>
                  </a:lnTo>
                  <a:lnTo>
                    <a:pt x="35989" y="67689"/>
                  </a:lnTo>
                  <a:lnTo>
                    <a:pt x="42335" y="69915"/>
                  </a:lnTo>
                  <a:lnTo>
                    <a:pt x="52917" y="78604"/>
                  </a:lnTo>
                  <a:lnTo>
                    <a:pt x="55269" y="82678"/>
                  </a:lnTo>
                  <a:lnTo>
                    <a:pt x="62839" y="105955"/>
                  </a:lnTo>
                  <a:lnTo>
                    <a:pt x="63473" y="134300"/>
                  </a:lnTo>
                  <a:lnTo>
                    <a:pt x="61606" y="139181"/>
                  </a:lnTo>
                  <a:lnTo>
                    <a:pt x="51083" y="152104"/>
                  </a:lnTo>
                  <a:lnTo>
                    <a:pt x="47513" y="148941"/>
                  </a:lnTo>
                  <a:lnTo>
                    <a:pt x="47197" y="147272"/>
                  </a:lnTo>
                  <a:lnTo>
                    <a:pt x="47691" y="145453"/>
                  </a:lnTo>
                  <a:lnTo>
                    <a:pt x="48729" y="143536"/>
                  </a:lnTo>
                  <a:lnTo>
                    <a:pt x="61619" y="99285"/>
                  </a:lnTo>
                  <a:lnTo>
                    <a:pt x="84802" y="55618"/>
                  </a:lnTo>
                  <a:lnTo>
                    <a:pt x="115512" y="1184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6534"/>
            <p:cNvSpPr/>
            <p:nvPr>
              <p:custDataLst>
                <p:tags r:id="rId344"/>
              </p:custDataLst>
            </p:nvPr>
          </p:nvSpPr>
          <p:spPr>
            <a:xfrm>
              <a:off x="9093268" y="5918229"/>
              <a:ext cx="63433" cy="279372"/>
            </a:xfrm>
            <a:custGeom>
              <a:avLst/>
              <a:gdLst/>
              <a:ahLst/>
              <a:cxnLst/>
              <a:rect l="0" t="0" r="0" b="0"/>
              <a:pathLst>
                <a:path w="63433" h="279372">
                  <a:moveTo>
                    <a:pt x="63432" y="25371"/>
                  </a:moveTo>
                  <a:lnTo>
                    <a:pt x="63432" y="25371"/>
                  </a:lnTo>
                  <a:lnTo>
                    <a:pt x="60061" y="22000"/>
                  </a:lnTo>
                  <a:lnTo>
                    <a:pt x="58406" y="18464"/>
                  </a:lnTo>
                  <a:lnTo>
                    <a:pt x="57104" y="3933"/>
                  </a:lnTo>
                  <a:lnTo>
                    <a:pt x="56391" y="2611"/>
                  </a:lnTo>
                  <a:lnTo>
                    <a:pt x="55211" y="1731"/>
                  </a:lnTo>
                  <a:lnTo>
                    <a:pt x="50994" y="74"/>
                  </a:lnTo>
                  <a:lnTo>
                    <a:pt x="47437" y="0"/>
                  </a:lnTo>
                  <a:lnTo>
                    <a:pt x="43859" y="1866"/>
                  </a:lnTo>
                  <a:lnTo>
                    <a:pt x="16863" y="27496"/>
                  </a:lnTo>
                  <a:lnTo>
                    <a:pt x="14512" y="33608"/>
                  </a:lnTo>
                  <a:lnTo>
                    <a:pt x="5891" y="62312"/>
                  </a:lnTo>
                  <a:lnTo>
                    <a:pt x="1697" y="75828"/>
                  </a:lnTo>
                  <a:lnTo>
                    <a:pt x="0" y="120855"/>
                  </a:lnTo>
                  <a:lnTo>
                    <a:pt x="1826" y="146068"/>
                  </a:lnTo>
                  <a:lnTo>
                    <a:pt x="6020" y="190474"/>
                  </a:lnTo>
                  <a:lnTo>
                    <a:pt x="14111" y="234364"/>
                  </a:lnTo>
                  <a:lnTo>
                    <a:pt x="24164" y="264521"/>
                  </a:lnTo>
                  <a:lnTo>
                    <a:pt x="25332" y="279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6535"/>
            <p:cNvSpPr/>
            <p:nvPr>
              <p:custDataLst>
                <p:tags r:id="rId345"/>
              </p:custDataLst>
            </p:nvPr>
          </p:nvSpPr>
          <p:spPr>
            <a:xfrm>
              <a:off x="9029808" y="6102350"/>
              <a:ext cx="139593" cy="50801"/>
            </a:xfrm>
            <a:custGeom>
              <a:avLst/>
              <a:gdLst/>
              <a:ahLst/>
              <a:cxnLst/>
              <a:rect l="0" t="0" r="0" b="0"/>
              <a:pathLst>
                <a:path w="139593" h="50801">
                  <a:moveTo>
                    <a:pt x="18942" y="50800"/>
                  </a:moveTo>
                  <a:lnTo>
                    <a:pt x="18942" y="50800"/>
                  </a:lnTo>
                  <a:lnTo>
                    <a:pt x="1113" y="32971"/>
                  </a:lnTo>
                  <a:lnTo>
                    <a:pt x="434" y="30411"/>
                  </a:lnTo>
                  <a:lnTo>
                    <a:pt x="0" y="23017"/>
                  </a:lnTo>
                  <a:lnTo>
                    <a:pt x="669" y="21696"/>
                  </a:lnTo>
                  <a:lnTo>
                    <a:pt x="1821" y="20813"/>
                  </a:lnTo>
                  <a:lnTo>
                    <a:pt x="35148" y="8531"/>
                  </a:lnTo>
                  <a:lnTo>
                    <a:pt x="82415" y="2042"/>
                  </a:lnTo>
                  <a:lnTo>
                    <a:pt x="126853" y="36"/>
                  </a:lnTo>
                  <a:lnTo>
                    <a:pt x="1395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6536"/>
            <p:cNvSpPr/>
            <p:nvPr>
              <p:custDataLst>
                <p:tags r:id="rId346"/>
              </p:custDataLst>
            </p:nvPr>
          </p:nvSpPr>
          <p:spPr>
            <a:xfrm>
              <a:off x="9156725" y="6102426"/>
              <a:ext cx="76166" cy="95149"/>
            </a:xfrm>
            <a:custGeom>
              <a:avLst/>
              <a:gdLst/>
              <a:ahLst/>
              <a:cxnLst/>
              <a:rect l="0" t="0" r="0" b="0"/>
              <a:pathLst>
                <a:path w="76166" h="95149">
                  <a:moveTo>
                    <a:pt x="57125" y="6274"/>
                  </a:moveTo>
                  <a:lnTo>
                    <a:pt x="57125" y="6274"/>
                  </a:lnTo>
                  <a:lnTo>
                    <a:pt x="47665" y="6272"/>
                  </a:lnTo>
                  <a:lnTo>
                    <a:pt x="46585" y="5569"/>
                  </a:lnTo>
                  <a:lnTo>
                    <a:pt x="45866" y="4392"/>
                  </a:lnTo>
                  <a:lnTo>
                    <a:pt x="45384" y="2903"/>
                  </a:lnTo>
                  <a:lnTo>
                    <a:pt x="44360" y="1910"/>
                  </a:lnTo>
                  <a:lnTo>
                    <a:pt x="41339" y="807"/>
                  </a:lnTo>
                  <a:lnTo>
                    <a:pt x="27425" y="0"/>
                  </a:lnTo>
                  <a:lnTo>
                    <a:pt x="24405" y="1839"/>
                  </a:lnTo>
                  <a:lnTo>
                    <a:pt x="13651" y="11665"/>
                  </a:lnTo>
                  <a:lnTo>
                    <a:pt x="8504" y="21868"/>
                  </a:lnTo>
                  <a:lnTo>
                    <a:pt x="6265" y="29161"/>
                  </a:lnTo>
                  <a:lnTo>
                    <a:pt x="2152" y="35790"/>
                  </a:lnTo>
                  <a:lnTo>
                    <a:pt x="620" y="42222"/>
                  </a:lnTo>
                  <a:lnTo>
                    <a:pt x="0" y="62560"/>
                  </a:lnTo>
                  <a:lnTo>
                    <a:pt x="1867" y="68449"/>
                  </a:lnTo>
                  <a:lnTo>
                    <a:pt x="4344" y="73418"/>
                  </a:lnTo>
                  <a:lnTo>
                    <a:pt x="6445" y="80182"/>
                  </a:lnTo>
                  <a:lnTo>
                    <a:pt x="9435" y="84513"/>
                  </a:lnTo>
                  <a:lnTo>
                    <a:pt x="13116" y="86909"/>
                  </a:lnTo>
                  <a:lnTo>
                    <a:pt x="37693" y="94732"/>
                  </a:lnTo>
                  <a:lnTo>
                    <a:pt x="52869" y="95148"/>
                  </a:lnTo>
                  <a:lnTo>
                    <a:pt x="57115" y="93281"/>
                  </a:lnTo>
                  <a:lnTo>
                    <a:pt x="71940" y="80246"/>
                  </a:lnTo>
                  <a:lnTo>
                    <a:pt x="74294" y="76076"/>
                  </a:lnTo>
                  <a:lnTo>
                    <a:pt x="75618" y="67878"/>
                  </a:lnTo>
                  <a:lnTo>
                    <a:pt x="76165" y="42335"/>
                  </a:lnTo>
                  <a:lnTo>
                    <a:pt x="72799" y="32559"/>
                  </a:lnTo>
                  <a:lnTo>
                    <a:pt x="71104" y="30147"/>
                  </a:lnTo>
                  <a:lnTo>
                    <a:pt x="61246" y="22589"/>
                  </a:lnTo>
                  <a:lnTo>
                    <a:pt x="58957" y="18699"/>
                  </a:lnTo>
                  <a:lnTo>
                    <a:pt x="58347" y="16674"/>
                  </a:lnTo>
                  <a:lnTo>
                    <a:pt x="57234" y="15323"/>
                  </a:lnTo>
                  <a:lnTo>
                    <a:pt x="50862" y="12654"/>
                  </a:lnTo>
                  <a:lnTo>
                    <a:pt x="50775" y="12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1303"/>
          <p:cNvGrpSpPr/>
          <p:nvPr/>
        </p:nvGrpSpPr>
        <p:grpSpPr>
          <a:xfrm>
            <a:off x="10223788" y="5486419"/>
            <a:ext cx="1504663" cy="336532"/>
            <a:chOff x="10223788" y="5486419"/>
            <a:chExt cx="1504663" cy="336532"/>
          </a:xfrm>
        </p:grpSpPr>
        <p:sp>
          <p:nvSpPr>
            <p:cNvPr id="426" name="SMARTInkShape-6537"/>
            <p:cNvSpPr/>
            <p:nvPr>
              <p:custDataLst>
                <p:tags r:id="rId328"/>
              </p:custDataLst>
            </p:nvPr>
          </p:nvSpPr>
          <p:spPr>
            <a:xfrm>
              <a:off x="11315802" y="5676900"/>
              <a:ext cx="88799" cy="19051"/>
            </a:xfrm>
            <a:custGeom>
              <a:avLst/>
              <a:gdLst/>
              <a:ahLst/>
              <a:cxnLst/>
              <a:rect l="0" t="0" r="0" b="0"/>
              <a:pathLst>
                <a:path w="88799" h="19051">
                  <a:moveTo>
                    <a:pt x="12598" y="19050"/>
                  </a:moveTo>
                  <a:lnTo>
                    <a:pt x="12598" y="19050"/>
                  </a:lnTo>
                  <a:lnTo>
                    <a:pt x="238" y="19050"/>
                  </a:lnTo>
                  <a:lnTo>
                    <a:pt x="0" y="12308"/>
                  </a:lnTo>
                  <a:lnTo>
                    <a:pt x="670" y="10322"/>
                  </a:lnTo>
                  <a:lnTo>
                    <a:pt x="1823" y="8998"/>
                  </a:lnTo>
                  <a:lnTo>
                    <a:pt x="4987" y="7527"/>
                  </a:lnTo>
                  <a:lnTo>
                    <a:pt x="36679" y="4475"/>
                  </a:lnTo>
                  <a:lnTo>
                    <a:pt x="42351" y="1989"/>
                  </a:lnTo>
                  <a:lnTo>
                    <a:pt x="887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6538"/>
            <p:cNvSpPr/>
            <p:nvPr>
              <p:custDataLst>
                <p:tags r:id="rId329"/>
              </p:custDataLst>
            </p:nvPr>
          </p:nvSpPr>
          <p:spPr>
            <a:xfrm>
              <a:off x="11341110" y="5537493"/>
              <a:ext cx="51235" cy="253595"/>
            </a:xfrm>
            <a:custGeom>
              <a:avLst/>
              <a:gdLst/>
              <a:ahLst/>
              <a:cxnLst/>
              <a:rect l="0" t="0" r="0" b="0"/>
              <a:pathLst>
                <a:path w="51235" h="253595">
                  <a:moveTo>
                    <a:pt x="12690" y="25107"/>
                  </a:moveTo>
                  <a:lnTo>
                    <a:pt x="12690" y="25107"/>
                  </a:lnTo>
                  <a:lnTo>
                    <a:pt x="26995" y="16268"/>
                  </a:lnTo>
                  <a:lnTo>
                    <a:pt x="36791" y="7277"/>
                  </a:lnTo>
                  <a:lnTo>
                    <a:pt x="37511" y="4718"/>
                  </a:lnTo>
                  <a:lnTo>
                    <a:pt x="37704" y="3048"/>
                  </a:lnTo>
                  <a:lnTo>
                    <a:pt x="39950" y="1934"/>
                  </a:lnTo>
                  <a:lnTo>
                    <a:pt x="51234" y="147"/>
                  </a:lnTo>
                  <a:lnTo>
                    <a:pt x="51085" y="0"/>
                  </a:lnTo>
                  <a:lnTo>
                    <a:pt x="50090" y="16718"/>
                  </a:lnTo>
                  <a:lnTo>
                    <a:pt x="46427" y="23719"/>
                  </a:lnTo>
                  <a:lnTo>
                    <a:pt x="39447" y="71095"/>
                  </a:lnTo>
                  <a:lnTo>
                    <a:pt x="31302" y="107792"/>
                  </a:lnTo>
                  <a:lnTo>
                    <a:pt x="14788" y="152700"/>
                  </a:lnTo>
                  <a:lnTo>
                    <a:pt x="1243" y="199560"/>
                  </a:lnTo>
                  <a:lnTo>
                    <a:pt x="0" y="242743"/>
                  </a:lnTo>
                  <a:lnTo>
                    <a:pt x="1877" y="247188"/>
                  </a:lnTo>
                  <a:lnTo>
                    <a:pt x="3362" y="249361"/>
                  </a:lnTo>
                  <a:lnTo>
                    <a:pt x="6898" y="251775"/>
                  </a:lnTo>
                  <a:lnTo>
                    <a:pt x="12855" y="253135"/>
                  </a:lnTo>
                  <a:lnTo>
                    <a:pt x="21189" y="253594"/>
                  </a:lnTo>
                  <a:lnTo>
                    <a:pt x="25405" y="251775"/>
                  </a:lnTo>
                  <a:lnTo>
                    <a:pt x="33858" y="244859"/>
                  </a:lnTo>
                  <a:lnTo>
                    <a:pt x="36209" y="240837"/>
                  </a:lnTo>
                  <a:lnTo>
                    <a:pt x="37533" y="232725"/>
                  </a:lnTo>
                  <a:lnTo>
                    <a:pt x="38090" y="221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6539"/>
            <p:cNvSpPr/>
            <p:nvPr>
              <p:custDataLst>
                <p:tags r:id="rId330"/>
              </p:custDataLst>
            </p:nvPr>
          </p:nvSpPr>
          <p:spPr>
            <a:xfrm>
              <a:off x="11216863" y="5646119"/>
              <a:ext cx="48038" cy="151406"/>
            </a:xfrm>
            <a:custGeom>
              <a:avLst/>
              <a:gdLst/>
              <a:ahLst/>
              <a:cxnLst/>
              <a:rect l="0" t="0" r="0" b="0"/>
              <a:pathLst>
                <a:path w="48038" h="151406">
                  <a:moveTo>
                    <a:pt x="48037" y="30781"/>
                  </a:moveTo>
                  <a:lnTo>
                    <a:pt x="48037" y="30781"/>
                  </a:lnTo>
                  <a:lnTo>
                    <a:pt x="48035" y="15670"/>
                  </a:lnTo>
                  <a:lnTo>
                    <a:pt x="47332" y="14358"/>
                  </a:lnTo>
                  <a:lnTo>
                    <a:pt x="46156" y="13482"/>
                  </a:lnTo>
                  <a:lnTo>
                    <a:pt x="44666" y="12898"/>
                  </a:lnTo>
                  <a:lnTo>
                    <a:pt x="43674" y="11803"/>
                  </a:lnTo>
                  <a:lnTo>
                    <a:pt x="42570" y="8706"/>
                  </a:lnTo>
                  <a:lnTo>
                    <a:pt x="41569" y="7598"/>
                  </a:lnTo>
                  <a:lnTo>
                    <a:pt x="30155" y="0"/>
                  </a:lnTo>
                  <a:lnTo>
                    <a:pt x="29059" y="383"/>
                  </a:lnTo>
                  <a:lnTo>
                    <a:pt x="23621" y="4583"/>
                  </a:lnTo>
                  <a:lnTo>
                    <a:pt x="17763" y="5929"/>
                  </a:lnTo>
                  <a:lnTo>
                    <a:pt x="7736" y="14198"/>
                  </a:lnTo>
                  <a:lnTo>
                    <a:pt x="5431" y="18236"/>
                  </a:lnTo>
                  <a:lnTo>
                    <a:pt x="3124" y="28685"/>
                  </a:lnTo>
                  <a:lnTo>
                    <a:pt x="323" y="32906"/>
                  </a:lnTo>
                  <a:lnTo>
                    <a:pt x="0" y="35726"/>
                  </a:lnTo>
                  <a:lnTo>
                    <a:pt x="5388" y="64296"/>
                  </a:lnTo>
                  <a:lnTo>
                    <a:pt x="10472" y="73873"/>
                  </a:lnTo>
                  <a:lnTo>
                    <a:pt x="19884" y="86342"/>
                  </a:lnTo>
                  <a:lnTo>
                    <a:pt x="23974" y="99271"/>
                  </a:lnTo>
                  <a:lnTo>
                    <a:pt x="38917" y="121875"/>
                  </a:lnTo>
                  <a:lnTo>
                    <a:pt x="41572" y="129660"/>
                  </a:lnTo>
                  <a:lnTo>
                    <a:pt x="45808" y="136435"/>
                  </a:lnTo>
                  <a:lnTo>
                    <a:pt x="47047" y="140768"/>
                  </a:lnTo>
                  <a:lnTo>
                    <a:pt x="46670" y="142206"/>
                  </a:lnTo>
                  <a:lnTo>
                    <a:pt x="45715" y="143163"/>
                  </a:lnTo>
                  <a:lnTo>
                    <a:pt x="44371" y="143802"/>
                  </a:lnTo>
                  <a:lnTo>
                    <a:pt x="43476" y="144934"/>
                  </a:lnTo>
                  <a:lnTo>
                    <a:pt x="42483" y="148073"/>
                  </a:lnTo>
                  <a:lnTo>
                    <a:pt x="41511" y="149192"/>
                  </a:lnTo>
                  <a:lnTo>
                    <a:pt x="38552" y="150436"/>
                  </a:lnTo>
                  <a:lnTo>
                    <a:pt x="23867" y="151405"/>
                  </a:lnTo>
                  <a:lnTo>
                    <a:pt x="19630" y="148052"/>
                  </a:lnTo>
                  <a:lnTo>
                    <a:pt x="17773" y="142639"/>
                  </a:lnTo>
                  <a:lnTo>
                    <a:pt x="16241" y="136234"/>
                  </a:lnTo>
                  <a:lnTo>
                    <a:pt x="12118" y="127956"/>
                  </a:lnTo>
                  <a:lnTo>
                    <a:pt x="9937" y="87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6540"/>
            <p:cNvSpPr/>
            <p:nvPr>
              <p:custDataLst>
                <p:tags r:id="rId331"/>
              </p:custDataLst>
            </p:nvPr>
          </p:nvSpPr>
          <p:spPr>
            <a:xfrm>
              <a:off x="11137902" y="5600995"/>
              <a:ext cx="31749" cy="37806"/>
            </a:xfrm>
            <a:custGeom>
              <a:avLst/>
              <a:gdLst/>
              <a:ahLst/>
              <a:cxnLst/>
              <a:rect l="0" t="0" r="0" b="0"/>
              <a:pathLst>
                <a:path w="31749" h="37806">
                  <a:moveTo>
                    <a:pt x="6348" y="37805"/>
                  </a:moveTo>
                  <a:lnTo>
                    <a:pt x="6348" y="37805"/>
                  </a:lnTo>
                  <a:lnTo>
                    <a:pt x="1321" y="25872"/>
                  </a:lnTo>
                  <a:lnTo>
                    <a:pt x="0" y="699"/>
                  </a:lnTo>
                  <a:lnTo>
                    <a:pt x="703" y="367"/>
                  </a:lnTo>
                  <a:lnTo>
                    <a:pt x="3369" y="0"/>
                  </a:lnTo>
                  <a:lnTo>
                    <a:pt x="6905" y="1718"/>
                  </a:lnTo>
                  <a:lnTo>
                    <a:pt x="17541" y="10250"/>
                  </a:lnTo>
                  <a:lnTo>
                    <a:pt x="23461" y="12472"/>
                  </a:lnTo>
                  <a:lnTo>
                    <a:pt x="31748" y="18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6541"/>
            <p:cNvSpPr/>
            <p:nvPr>
              <p:custDataLst>
                <p:tags r:id="rId332"/>
              </p:custDataLst>
            </p:nvPr>
          </p:nvSpPr>
          <p:spPr>
            <a:xfrm>
              <a:off x="11131548" y="5677239"/>
              <a:ext cx="3" cy="75862"/>
            </a:xfrm>
            <a:custGeom>
              <a:avLst/>
              <a:gdLst/>
              <a:ahLst/>
              <a:cxnLst/>
              <a:rect l="0" t="0" r="0" b="0"/>
              <a:pathLst>
                <a:path w="3" h="75862">
                  <a:moveTo>
                    <a:pt x="2" y="12361"/>
                  </a:moveTo>
                  <a:lnTo>
                    <a:pt x="2" y="12361"/>
                  </a:lnTo>
                  <a:lnTo>
                    <a:pt x="0" y="0"/>
                  </a:lnTo>
                  <a:lnTo>
                    <a:pt x="0" y="46345"/>
                  </a:lnTo>
                  <a:lnTo>
                    <a:pt x="2" y="75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6542"/>
            <p:cNvSpPr/>
            <p:nvPr>
              <p:custDataLst>
                <p:tags r:id="rId333"/>
              </p:custDataLst>
            </p:nvPr>
          </p:nvSpPr>
          <p:spPr>
            <a:xfrm>
              <a:off x="10980137" y="5500469"/>
              <a:ext cx="113314" cy="271640"/>
            </a:xfrm>
            <a:custGeom>
              <a:avLst/>
              <a:gdLst/>
              <a:ahLst/>
              <a:cxnLst/>
              <a:rect l="0" t="0" r="0" b="0"/>
              <a:pathLst>
                <a:path w="113314" h="271640">
                  <a:moveTo>
                    <a:pt x="94263" y="201831"/>
                  </a:moveTo>
                  <a:lnTo>
                    <a:pt x="94263" y="201831"/>
                  </a:lnTo>
                  <a:lnTo>
                    <a:pt x="94261" y="198460"/>
                  </a:lnTo>
                  <a:lnTo>
                    <a:pt x="93558" y="197467"/>
                  </a:lnTo>
                  <a:lnTo>
                    <a:pt x="92382" y="196805"/>
                  </a:lnTo>
                  <a:lnTo>
                    <a:pt x="90892" y="196364"/>
                  </a:lnTo>
                  <a:lnTo>
                    <a:pt x="89900" y="195364"/>
                  </a:lnTo>
                  <a:lnTo>
                    <a:pt x="86422" y="188690"/>
                  </a:lnTo>
                  <a:lnTo>
                    <a:pt x="73009" y="174288"/>
                  </a:lnTo>
                  <a:lnTo>
                    <a:pt x="68823" y="171949"/>
                  </a:lnTo>
                  <a:lnTo>
                    <a:pt x="60388" y="170450"/>
                  </a:lnTo>
                  <a:lnTo>
                    <a:pt x="37975" y="170091"/>
                  </a:lnTo>
                  <a:lnTo>
                    <a:pt x="32087" y="171967"/>
                  </a:lnTo>
                  <a:lnTo>
                    <a:pt x="22557" y="178920"/>
                  </a:lnTo>
                  <a:lnTo>
                    <a:pt x="20062" y="184829"/>
                  </a:lnTo>
                  <a:lnTo>
                    <a:pt x="15085" y="200118"/>
                  </a:lnTo>
                  <a:lnTo>
                    <a:pt x="7133" y="220934"/>
                  </a:lnTo>
                  <a:lnTo>
                    <a:pt x="5444" y="228666"/>
                  </a:lnTo>
                  <a:lnTo>
                    <a:pt x="1231" y="237690"/>
                  </a:lnTo>
                  <a:lnTo>
                    <a:pt x="0" y="245050"/>
                  </a:lnTo>
                  <a:lnTo>
                    <a:pt x="4567" y="266271"/>
                  </a:lnTo>
                  <a:lnTo>
                    <a:pt x="6245" y="268074"/>
                  </a:lnTo>
                  <a:lnTo>
                    <a:pt x="16226" y="271205"/>
                  </a:lnTo>
                  <a:lnTo>
                    <a:pt x="32208" y="271639"/>
                  </a:lnTo>
                  <a:lnTo>
                    <a:pt x="36813" y="269782"/>
                  </a:lnTo>
                  <a:lnTo>
                    <a:pt x="48892" y="259468"/>
                  </a:lnTo>
                  <a:lnTo>
                    <a:pt x="66570" y="235027"/>
                  </a:lnTo>
                  <a:lnTo>
                    <a:pt x="83674" y="194407"/>
                  </a:lnTo>
                  <a:lnTo>
                    <a:pt x="90911" y="151820"/>
                  </a:lnTo>
                  <a:lnTo>
                    <a:pt x="93968" y="109630"/>
                  </a:lnTo>
                  <a:lnTo>
                    <a:pt x="99705" y="65378"/>
                  </a:lnTo>
                  <a:lnTo>
                    <a:pt x="100591" y="19992"/>
                  </a:lnTo>
                  <a:lnTo>
                    <a:pt x="100613" y="0"/>
                  </a:lnTo>
                  <a:lnTo>
                    <a:pt x="99908" y="250"/>
                  </a:lnTo>
                  <a:lnTo>
                    <a:pt x="97243" y="2408"/>
                  </a:lnTo>
                  <a:lnTo>
                    <a:pt x="95587" y="5719"/>
                  </a:lnTo>
                  <a:lnTo>
                    <a:pt x="95146" y="7589"/>
                  </a:lnTo>
                  <a:lnTo>
                    <a:pt x="90073" y="16368"/>
                  </a:lnTo>
                  <a:lnTo>
                    <a:pt x="83606" y="62454"/>
                  </a:lnTo>
                  <a:lnTo>
                    <a:pt x="81745" y="104623"/>
                  </a:lnTo>
                  <a:lnTo>
                    <a:pt x="81579" y="145215"/>
                  </a:lnTo>
                  <a:lnTo>
                    <a:pt x="82268" y="187821"/>
                  </a:lnTo>
                  <a:lnTo>
                    <a:pt x="92822" y="233522"/>
                  </a:lnTo>
                  <a:lnTo>
                    <a:pt x="94327" y="241315"/>
                  </a:lnTo>
                  <a:lnTo>
                    <a:pt x="99646" y="251001"/>
                  </a:lnTo>
                  <a:lnTo>
                    <a:pt x="100673" y="251544"/>
                  </a:lnTo>
                  <a:lnTo>
                    <a:pt x="109366" y="252488"/>
                  </a:lnTo>
                  <a:lnTo>
                    <a:pt x="110681" y="251830"/>
                  </a:lnTo>
                  <a:lnTo>
                    <a:pt x="111559" y="250686"/>
                  </a:lnTo>
                  <a:lnTo>
                    <a:pt x="113313" y="246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6543"/>
            <p:cNvSpPr/>
            <p:nvPr>
              <p:custDataLst>
                <p:tags r:id="rId334"/>
              </p:custDataLst>
            </p:nvPr>
          </p:nvSpPr>
          <p:spPr>
            <a:xfrm>
              <a:off x="10763250" y="5708650"/>
              <a:ext cx="12701" cy="11557"/>
            </a:xfrm>
            <a:custGeom>
              <a:avLst/>
              <a:gdLst/>
              <a:ahLst/>
              <a:cxnLst/>
              <a:rect l="0" t="0" r="0" b="0"/>
              <a:pathLst>
                <a:path w="12701" h="11557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6088" y="11556"/>
                  </a:lnTo>
                  <a:lnTo>
                    <a:pt x="6233" y="10310"/>
                  </a:lnTo>
                  <a:lnTo>
                    <a:pt x="6348" y="641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6544"/>
            <p:cNvSpPr/>
            <p:nvPr>
              <p:custDataLst>
                <p:tags r:id="rId335"/>
              </p:custDataLst>
            </p:nvPr>
          </p:nvSpPr>
          <p:spPr>
            <a:xfrm>
              <a:off x="10223788" y="5575307"/>
              <a:ext cx="69268" cy="184041"/>
            </a:xfrm>
            <a:custGeom>
              <a:avLst/>
              <a:gdLst/>
              <a:ahLst/>
              <a:cxnLst/>
              <a:rect l="0" t="0" r="0" b="0"/>
              <a:pathLst>
                <a:path w="69268" h="184041">
                  <a:moveTo>
                    <a:pt x="50512" y="38093"/>
                  </a:moveTo>
                  <a:lnTo>
                    <a:pt x="50512" y="38093"/>
                  </a:lnTo>
                  <a:lnTo>
                    <a:pt x="50510" y="20210"/>
                  </a:lnTo>
                  <a:lnTo>
                    <a:pt x="55979" y="13678"/>
                  </a:lnTo>
                  <a:lnTo>
                    <a:pt x="56855" y="6428"/>
                  </a:lnTo>
                  <a:lnTo>
                    <a:pt x="56862" y="883"/>
                  </a:lnTo>
                  <a:lnTo>
                    <a:pt x="56157" y="586"/>
                  </a:lnTo>
                  <a:lnTo>
                    <a:pt x="35663" y="0"/>
                  </a:lnTo>
                  <a:lnTo>
                    <a:pt x="31447" y="1877"/>
                  </a:lnTo>
                  <a:lnTo>
                    <a:pt x="16645" y="14920"/>
                  </a:lnTo>
                  <a:lnTo>
                    <a:pt x="14293" y="19091"/>
                  </a:lnTo>
                  <a:lnTo>
                    <a:pt x="12543" y="23298"/>
                  </a:lnTo>
                  <a:lnTo>
                    <a:pt x="9413" y="27519"/>
                  </a:lnTo>
                  <a:lnTo>
                    <a:pt x="7552" y="33629"/>
                  </a:lnTo>
                  <a:lnTo>
                    <a:pt x="6018" y="40342"/>
                  </a:lnTo>
                  <a:lnTo>
                    <a:pt x="1892" y="48794"/>
                  </a:lnTo>
                  <a:lnTo>
                    <a:pt x="0" y="64649"/>
                  </a:lnTo>
                  <a:lnTo>
                    <a:pt x="1721" y="69416"/>
                  </a:lnTo>
                  <a:lnTo>
                    <a:pt x="10707" y="82507"/>
                  </a:lnTo>
                  <a:lnTo>
                    <a:pt x="12359" y="86759"/>
                  </a:lnTo>
                  <a:lnTo>
                    <a:pt x="23882" y="103839"/>
                  </a:lnTo>
                  <a:lnTo>
                    <a:pt x="58956" y="135453"/>
                  </a:lnTo>
                  <a:lnTo>
                    <a:pt x="61320" y="141571"/>
                  </a:lnTo>
                  <a:lnTo>
                    <a:pt x="63078" y="148289"/>
                  </a:lnTo>
                  <a:lnTo>
                    <a:pt x="68071" y="158350"/>
                  </a:lnTo>
                  <a:lnTo>
                    <a:pt x="69267" y="167132"/>
                  </a:lnTo>
                  <a:lnTo>
                    <a:pt x="68659" y="168569"/>
                  </a:lnTo>
                  <a:lnTo>
                    <a:pt x="67550" y="169527"/>
                  </a:lnTo>
                  <a:lnTo>
                    <a:pt x="66104" y="170166"/>
                  </a:lnTo>
                  <a:lnTo>
                    <a:pt x="65140" y="171297"/>
                  </a:lnTo>
                  <a:lnTo>
                    <a:pt x="61711" y="178183"/>
                  </a:lnTo>
                  <a:lnTo>
                    <a:pt x="60095" y="180170"/>
                  </a:lnTo>
                  <a:lnTo>
                    <a:pt x="56418" y="182376"/>
                  </a:lnTo>
                  <a:lnTo>
                    <a:pt x="48308" y="183794"/>
                  </a:lnTo>
                  <a:lnTo>
                    <a:pt x="38648" y="184040"/>
                  </a:lnTo>
                  <a:lnTo>
                    <a:pt x="32774" y="182215"/>
                  </a:lnTo>
                  <a:lnTo>
                    <a:pt x="18876" y="173155"/>
                  </a:lnTo>
                  <a:lnTo>
                    <a:pt x="16722" y="172584"/>
                  </a:lnTo>
                  <a:lnTo>
                    <a:pt x="15285" y="171498"/>
                  </a:lnTo>
                  <a:lnTo>
                    <a:pt x="13688" y="168409"/>
                  </a:lnTo>
                  <a:lnTo>
                    <a:pt x="11957" y="160679"/>
                  </a:lnTo>
                  <a:lnTo>
                    <a:pt x="9153" y="156546"/>
                  </a:lnTo>
                  <a:lnTo>
                    <a:pt x="8828" y="154456"/>
                  </a:lnTo>
                  <a:lnTo>
                    <a:pt x="9318" y="152357"/>
                  </a:lnTo>
                  <a:lnTo>
                    <a:pt x="11038" y="148144"/>
                  </a:lnTo>
                  <a:lnTo>
                    <a:pt x="12412" y="139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6545"/>
            <p:cNvSpPr/>
            <p:nvPr>
              <p:custDataLst>
                <p:tags r:id="rId336"/>
              </p:custDataLst>
            </p:nvPr>
          </p:nvSpPr>
          <p:spPr>
            <a:xfrm>
              <a:off x="10433083" y="5524636"/>
              <a:ext cx="215784" cy="227546"/>
            </a:xfrm>
            <a:custGeom>
              <a:avLst/>
              <a:gdLst/>
              <a:ahLst/>
              <a:cxnLst/>
              <a:rect l="0" t="0" r="0" b="0"/>
              <a:pathLst>
                <a:path w="215784" h="227546">
                  <a:moveTo>
                    <a:pt x="76167" y="139564"/>
                  </a:moveTo>
                  <a:lnTo>
                    <a:pt x="76167" y="139564"/>
                  </a:lnTo>
                  <a:lnTo>
                    <a:pt x="76167" y="123523"/>
                  </a:lnTo>
                  <a:lnTo>
                    <a:pt x="75462" y="122520"/>
                  </a:lnTo>
                  <a:lnTo>
                    <a:pt x="74286" y="121852"/>
                  </a:lnTo>
                  <a:lnTo>
                    <a:pt x="64611" y="120593"/>
                  </a:lnTo>
                  <a:lnTo>
                    <a:pt x="51358" y="120521"/>
                  </a:lnTo>
                  <a:lnTo>
                    <a:pt x="49045" y="121224"/>
                  </a:lnTo>
                  <a:lnTo>
                    <a:pt x="47501" y="122398"/>
                  </a:lnTo>
                  <a:lnTo>
                    <a:pt x="46473" y="123887"/>
                  </a:lnTo>
                  <a:lnTo>
                    <a:pt x="41567" y="125541"/>
                  </a:lnTo>
                  <a:lnTo>
                    <a:pt x="38283" y="125982"/>
                  </a:lnTo>
                  <a:lnTo>
                    <a:pt x="35390" y="127687"/>
                  </a:lnTo>
                  <a:lnTo>
                    <a:pt x="8446" y="157169"/>
                  </a:lnTo>
                  <a:lnTo>
                    <a:pt x="2792" y="167201"/>
                  </a:lnTo>
                  <a:lnTo>
                    <a:pt x="525" y="177269"/>
                  </a:lnTo>
                  <a:lnTo>
                    <a:pt x="0" y="197925"/>
                  </a:lnTo>
                  <a:lnTo>
                    <a:pt x="695" y="199638"/>
                  </a:lnTo>
                  <a:lnTo>
                    <a:pt x="1863" y="200780"/>
                  </a:lnTo>
                  <a:lnTo>
                    <a:pt x="6879" y="204268"/>
                  </a:lnTo>
                  <a:lnTo>
                    <a:pt x="10800" y="207127"/>
                  </a:lnTo>
                  <a:lnTo>
                    <a:pt x="16973" y="208737"/>
                  </a:lnTo>
                  <a:lnTo>
                    <a:pt x="27493" y="209324"/>
                  </a:lnTo>
                  <a:lnTo>
                    <a:pt x="31721" y="207492"/>
                  </a:lnTo>
                  <a:lnTo>
                    <a:pt x="40185" y="200567"/>
                  </a:lnTo>
                  <a:lnTo>
                    <a:pt x="42536" y="196545"/>
                  </a:lnTo>
                  <a:lnTo>
                    <a:pt x="44287" y="192405"/>
                  </a:lnTo>
                  <a:lnTo>
                    <a:pt x="47416" y="188214"/>
                  </a:lnTo>
                  <a:lnTo>
                    <a:pt x="51158" y="185881"/>
                  </a:lnTo>
                  <a:lnTo>
                    <a:pt x="55174" y="184138"/>
                  </a:lnTo>
                  <a:lnTo>
                    <a:pt x="59310" y="181011"/>
                  </a:lnTo>
                  <a:lnTo>
                    <a:pt x="61621" y="177270"/>
                  </a:lnTo>
                  <a:lnTo>
                    <a:pt x="63352" y="173256"/>
                  </a:lnTo>
                  <a:lnTo>
                    <a:pt x="67588" y="167029"/>
                  </a:lnTo>
                  <a:lnTo>
                    <a:pt x="69522" y="159862"/>
                  </a:lnTo>
                  <a:lnTo>
                    <a:pt x="70324" y="159446"/>
                  </a:lnTo>
                  <a:lnTo>
                    <a:pt x="75259" y="158723"/>
                  </a:lnTo>
                  <a:lnTo>
                    <a:pt x="75562" y="159393"/>
                  </a:lnTo>
                  <a:lnTo>
                    <a:pt x="76872" y="194613"/>
                  </a:lnTo>
                  <a:lnTo>
                    <a:pt x="81634" y="201811"/>
                  </a:lnTo>
                  <a:lnTo>
                    <a:pt x="82254" y="206064"/>
                  </a:lnTo>
                  <a:lnTo>
                    <a:pt x="83048" y="207180"/>
                  </a:lnTo>
                  <a:lnTo>
                    <a:pt x="84282" y="207925"/>
                  </a:lnTo>
                  <a:lnTo>
                    <a:pt x="88969" y="209218"/>
                  </a:lnTo>
                  <a:lnTo>
                    <a:pt x="97625" y="209388"/>
                  </a:lnTo>
                  <a:lnTo>
                    <a:pt x="101697" y="207521"/>
                  </a:lnTo>
                  <a:lnTo>
                    <a:pt x="132456" y="178515"/>
                  </a:lnTo>
                  <a:lnTo>
                    <a:pt x="136463" y="170752"/>
                  </a:lnTo>
                  <a:lnTo>
                    <a:pt x="137531" y="166706"/>
                  </a:lnTo>
                  <a:lnTo>
                    <a:pt x="142480" y="160329"/>
                  </a:lnTo>
                  <a:lnTo>
                    <a:pt x="148678" y="154438"/>
                  </a:lnTo>
                  <a:lnTo>
                    <a:pt x="156133" y="142482"/>
                  </a:lnTo>
                  <a:lnTo>
                    <a:pt x="178984" y="98351"/>
                  </a:lnTo>
                  <a:lnTo>
                    <a:pt x="196782" y="55569"/>
                  </a:lnTo>
                  <a:lnTo>
                    <a:pt x="209561" y="10621"/>
                  </a:lnTo>
                  <a:lnTo>
                    <a:pt x="215783" y="0"/>
                  </a:lnTo>
                  <a:lnTo>
                    <a:pt x="212471" y="3275"/>
                  </a:lnTo>
                  <a:lnTo>
                    <a:pt x="210829" y="6790"/>
                  </a:lnTo>
                  <a:lnTo>
                    <a:pt x="210394" y="8715"/>
                  </a:lnTo>
                  <a:lnTo>
                    <a:pt x="205327" y="17578"/>
                  </a:lnTo>
                  <a:lnTo>
                    <a:pt x="196385" y="44483"/>
                  </a:lnTo>
                  <a:lnTo>
                    <a:pt x="193099" y="52856"/>
                  </a:lnTo>
                  <a:lnTo>
                    <a:pt x="184772" y="96644"/>
                  </a:lnTo>
                  <a:lnTo>
                    <a:pt x="178372" y="141077"/>
                  </a:lnTo>
                  <a:lnTo>
                    <a:pt x="171819" y="184935"/>
                  </a:lnTo>
                  <a:lnTo>
                    <a:pt x="171439" y="210330"/>
                  </a:lnTo>
                  <a:lnTo>
                    <a:pt x="173308" y="215230"/>
                  </a:lnTo>
                  <a:lnTo>
                    <a:pt x="183212" y="227545"/>
                  </a:lnTo>
                  <a:lnTo>
                    <a:pt x="183513" y="227147"/>
                  </a:lnTo>
                  <a:lnTo>
                    <a:pt x="183848" y="224821"/>
                  </a:lnTo>
                  <a:lnTo>
                    <a:pt x="184644" y="223919"/>
                  </a:lnTo>
                  <a:lnTo>
                    <a:pt x="190989" y="220589"/>
                  </a:lnTo>
                  <a:lnTo>
                    <a:pt x="199035" y="213346"/>
                  </a:lnTo>
                  <a:lnTo>
                    <a:pt x="201330" y="209280"/>
                  </a:lnTo>
                  <a:lnTo>
                    <a:pt x="202805" y="200921"/>
                  </a:lnTo>
                  <a:lnTo>
                    <a:pt x="203167" y="184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6546"/>
            <p:cNvSpPr/>
            <p:nvPr>
              <p:custDataLst>
                <p:tags r:id="rId337"/>
              </p:custDataLst>
            </p:nvPr>
          </p:nvSpPr>
          <p:spPr>
            <a:xfrm>
              <a:off x="10350503" y="5486419"/>
              <a:ext cx="44448" cy="272893"/>
            </a:xfrm>
            <a:custGeom>
              <a:avLst/>
              <a:gdLst/>
              <a:ahLst/>
              <a:cxnLst/>
              <a:rect l="0" t="0" r="0" b="0"/>
              <a:pathLst>
                <a:path w="44448" h="272893">
                  <a:moveTo>
                    <a:pt x="44447" y="25381"/>
                  </a:moveTo>
                  <a:lnTo>
                    <a:pt x="44447" y="25381"/>
                  </a:lnTo>
                  <a:lnTo>
                    <a:pt x="44447" y="3487"/>
                  </a:lnTo>
                  <a:lnTo>
                    <a:pt x="44447" y="4596"/>
                  </a:lnTo>
                  <a:lnTo>
                    <a:pt x="44447" y="197"/>
                  </a:lnTo>
                  <a:lnTo>
                    <a:pt x="38980" y="0"/>
                  </a:lnTo>
                  <a:lnTo>
                    <a:pt x="38685" y="700"/>
                  </a:lnTo>
                  <a:lnTo>
                    <a:pt x="38175" y="5450"/>
                  </a:lnTo>
                  <a:lnTo>
                    <a:pt x="33748" y="16296"/>
                  </a:lnTo>
                  <a:lnTo>
                    <a:pt x="26755" y="59038"/>
                  </a:lnTo>
                  <a:lnTo>
                    <a:pt x="20009" y="101693"/>
                  </a:lnTo>
                  <a:lnTo>
                    <a:pt x="8979" y="146743"/>
                  </a:lnTo>
                  <a:lnTo>
                    <a:pt x="1474" y="193295"/>
                  </a:lnTo>
                  <a:lnTo>
                    <a:pt x="55" y="240320"/>
                  </a:lnTo>
                  <a:lnTo>
                    <a:pt x="0" y="267712"/>
                  </a:lnTo>
                  <a:lnTo>
                    <a:pt x="705" y="269485"/>
                  </a:lnTo>
                  <a:lnTo>
                    <a:pt x="1880" y="270667"/>
                  </a:lnTo>
                  <a:lnTo>
                    <a:pt x="5464" y="272564"/>
                  </a:lnTo>
                  <a:lnTo>
                    <a:pt x="9456" y="272892"/>
                  </a:lnTo>
                  <a:lnTo>
                    <a:pt x="13140" y="271088"/>
                  </a:lnTo>
                  <a:lnTo>
                    <a:pt x="21251" y="264180"/>
                  </a:lnTo>
                  <a:lnTo>
                    <a:pt x="23553" y="260161"/>
                  </a:lnTo>
                  <a:lnTo>
                    <a:pt x="25283" y="256022"/>
                  </a:lnTo>
                  <a:lnTo>
                    <a:pt x="29518" y="249725"/>
                  </a:lnTo>
                  <a:lnTo>
                    <a:pt x="31087" y="242686"/>
                  </a:lnTo>
                  <a:lnTo>
                    <a:pt x="31747" y="228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6547"/>
            <p:cNvSpPr/>
            <p:nvPr>
              <p:custDataLst>
                <p:tags r:id="rId338"/>
              </p:custDataLst>
            </p:nvPr>
          </p:nvSpPr>
          <p:spPr>
            <a:xfrm>
              <a:off x="10287883" y="5657850"/>
              <a:ext cx="138818" cy="6351"/>
            </a:xfrm>
            <a:custGeom>
              <a:avLst/>
              <a:gdLst/>
              <a:ahLst/>
              <a:cxnLst/>
              <a:rect l="0" t="0" r="0" b="0"/>
              <a:pathLst>
                <a:path w="1388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8032" y="6350"/>
                  </a:lnTo>
                  <a:lnTo>
                    <a:pt x="12017" y="4468"/>
                  </a:lnTo>
                  <a:lnTo>
                    <a:pt x="16137" y="1986"/>
                  </a:lnTo>
                  <a:lnTo>
                    <a:pt x="23132" y="588"/>
                  </a:lnTo>
                  <a:lnTo>
                    <a:pt x="66882" y="5"/>
                  </a:lnTo>
                  <a:lnTo>
                    <a:pt x="114412" y="0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6548"/>
            <p:cNvSpPr/>
            <p:nvPr>
              <p:custDataLst>
                <p:tags r:id="rId339"/>
              </p:custDataLst>
            </p:nvPr>
          </p:nvSpPr>
          <p:spPr>
            <a:xfrm>
              <a:off x="10541301" y="5632450"/>
              <a:ext cx="152100" cy="19051"/>
            </a:xfrm>
            <a:custGeom>
              <a:avLst/>
              <a:gdLst/>
              <a:ahLst/>
              <a:cxnLst/>
              <a:rect l="0" t="0" r="0" b="0"/>
              <a:pathLst>
                <a:path w="152100" h="19051">
                  <a:moveTo>
                    <a:pt x="31449" y="19050"/>
                  </a:moveTo>
                  <a:lnTo>
                    <a:pt x="31449" y="19050"/>
                  </a:lnTo>
                  <a:lnTo>
                    <a:pt x="28078" y="19050"/>
                  </a:lnTo>
                  <a:lnTo>
                    <a:pt x="6332" y="12874"/>
                  </a:lnTo>
                  <a:lnTo>
                    <a:pt x="0" y="12707"/>
                  </a:lnTo>
                  <a:lnTo>
                    <a:pt x="27226" y="12700"/>
                  </a:lnTo>
                  <a:lnTo>
                    <a:pt x="64563" y="6612"/>
                  </a:lnTo>
                  <a:lnTo>
                    <a:pt x="109716" y="6355"/>
                  </a:lnTo>
                  <a:lnTo>
                    <a:pt x="122449" y="5646"/>
                  </a:lnTo>
                  <a:lnTo>
                    <a:pt x="1520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6549"/>
            <p:cNvSpPr/>
            <p:nvPr>
              <p:custDataLst>
                <p:tags r:id="rId340"/>
              </p:custDataLst>
            </p:nvPr>
          </p:nvSpPr>
          <p:spPr>
            <a:xfrm>
              <a:off x="11430000" y="5670550"/>
              <a:ext cx="133351" cy="120618"/>
            </a:xfrm>
            <a:custGeom>
              <a:avLst/>
              <a:gdLst/>
              <a:ahLst/>
              <a:cxnLst/>
              <a:rect l="0" t="0" r="0" b="0"/>
              <a:pathLst>
                <a:path w="133351" h="120618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6" y="1882"/>
                  </a:lnTo>
                  <a:lnTo>
                    <a:pt x="5467" y="3371"/>
                  </a:lnTo>
                  <a:lnTo>
                    <a:pt x="6467" y="4364"/>
                  </a:lnTo>
                  <a:lnTo>
                    <a:pt x="13141" y="7839"/>
                  </a:lnTo>
                  <a:lnTo>
                    <a:pt x="17130" y="11951"/>
                  </a:lnTo>
                  <a:lnTo>
                    <a:pt x="22637" y="21492"/>
                  </a:lnTo>
                  <a:lnTo>
                    <a:pt x="25285" y="29103"/>
                  </a:lnTo>
                  <a:lnTo>
                    <a:pt x="54332" y="74025"/>
                  </a:lnTo>
                  <a:lnTo>
                    <a:pt x="56986" y="94812"/>
                  </a:lnTo>
                  <a:lnTo>
                    <a:pt x="57150" y="120617"/>
                  </a:lnTo>
                  <a:lnTo>
                    <a:pt x="57150" y="111809"/>
                  </a:lnTo>
                  <a:lnTo>
                    <a:pt x="59031" y="107783"/>
                  </a:lnTo>
                  <a:lnTo>
                    <a:pt x="91155" y="60481"/>
                  </a:lnTo>
                  <a:lnTo>
                    <a:pt x="106366" y="34568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6550"/>
            <p:cNvSpPr/>
            <p:nvPr>
              <p:custDataLst>
                <p:tags r:id="rId341"/>
              </p:custDataLst>
            </p:nvPr>
          </p:nvSpPr>
          <p:spPr>
            <a:xfrm>
              <a:off x="11576078" y="5695950"/>
              <a:ext cx="82410" cy="120541"/>
            </a:xfrm>
            <a:custGeom>
              <a:avLst/>
              <a:gdLst/>
              <a:ahLst/>
              <a:cxnLst/>
              <a:rect l="0" t="0" r="0" b="0"/>
              <a:pathLst>
                <a:path w="82410" h="120541">
                  <a:moveTo>
                    <a:pt x="57122" y="19050"/>
                  </a:moveTo>
                  <a:lnTo>
                    <a:pt x="57122" y="19050"/>
                  </a:lnTo>
                  <a:lnTo>
                    <a:pt x="53752" y="19050"/>
                  </a:lnTo>
                  <a:lnTo>
                    <a:pt x="52759" y="18344"/>
                  </a:lnTo>
                  <a:lnTo>
                    <a:pt x="52096" y="17169"/>
                  </a:lnTo>
                  <a:lnTo>
                    <a:pt x="50850" y="12961"/>
                  </a:lnTo>
                  <a:lnTo>
                    <a:pt x="41313" y="12707"/>
                  </a:lnTo>
                  <a:lnTo>
                    <a:pt x="37629" y="14584"/>
                  </a:lnTo>
                  <a:lnTo>
                    <a:pt x="35662" y="16073"/>
                  </a:lnTo>
                  <a:lnTo>
                    <a:pt x="33472" y="19608"/>
                  </a:lnTo>
                  <a:lnTo>
                    <a:pt x="31793" y="23532"/>
                  </a:lnTo>
                  <a:lnTo>
                    <a:pt x="10532" y="56028"/>
                  </a:lnTo>
                  <a:lnTo>
                    <a:pt x="964" y="87692"/>
                  </a:lnTo>
                  <a:lnTo>
                    <a:pt x="0" y="109980"/>
                  </a:lnTo>
                  <a:lnTo>
                    <a:pt x="1866" y="114261"/>
                  </a:lnTo>
                  <a:lnTo>
                    <a:pt x="5440" y="119387"/>
                  </a:lnTo>
                  <a:lnTo>
                    <a:pt x="7813" y="120088"/>
                  </a:lnTo>
                  <a:lnTo>
                    <a:pt x="15082" y="120540"/>
                  </a:lnTo>
                  <a:lnTo>
                    <a:pt x="24598" y="117246"/>
                  </a:lnTo>
                  <a:lnTo>
                    <a:pt x="37691" y="109662"/>
                  </a:lnTo>
                  <a:lnTo>
                    <a:pt x="39935" y="109091"/>
                  </a:lnTo>
                  <a:lnTo>
                    <a:pt x="44309" y="104694"/>
                  </a:lnTo>
                  <a:lnTo>
                    <a:pt x="49312" y="98742"/>
                  </a:lnTo>
                  <a:lnTo>
                    <a:pt x="59353" y="90718"/>
                  </a:lnTo>
                  <a:lnTo>
                    <a:pt x="79648" y="65096"/>
                  </a:lnTo>
                  <a:lnTo>
                    <a:pt x="82143" y="49590"/>
                  </a:lnTo>
                  <a:lnTo>
                    <a:pt x="82409" y="42602"/>
                  </a:lnTo>
                  <a:lnTo>
                    <a:pt x="77046" y="27560"/>
                  </a:lnTo>
                  <a:lnTo>
                    <a:pt x="67412" y="16751"/>
                  </a:lnTo>
                  <a:lnTo>
                    <a:pt x="63339" y="14500"/>
                  </a:lnTo>
                  <a:lnTo>
                    <a:pt x="59178" y="12795"/>
                  </a:lnTo>
                  <a:lnTo>
                    <a:pt x="54978" y="9684"/>
                  </a:lnTo>
                  <a:lnTo>
                    <a:pt x="52641" y="5951"/>
                  </a:lnTo>
                  <a:lnTo>
                    <a:pt x="507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6551"/>
            <p:cNvSpPr/>
            <p:nvPr>
              <p:custDataLst>
                <p:tags r:id="rId342"/>
              </p:custDataLst>
            </p:nvPr>
          </p:nvSpPr>
          <p:spPr>
            <a:xfrm>
              <a:off x="11715750" y="58039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7310"/>
                  </a:lnTo>
                  <a:lnTo>
                    <a:pt x="705" y="6989"/>
                  </a:lnTo>
                  <a:lnTo>
                    <a:pt x="3370" y="6634"/>
                  </a:lnTo>
                  <a:lnTo>
                    <a:pt x="6907" y="459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SMARTInkShape-Group1304"/>
          <p:cNvGrpSpPr/>
          <p:nvPr/>
        </p:nvGrpSpPr>
        <p:grpSpPr>
          <a:xfrm>
            <a:off x="9188450" y="5486488"/>
            <a:ext cx="666751" cy="342451"/>
            <a:chOff x="9188450" y="5486488"/>
            <a:chExt cx="666751" cy="342451"/>
          </a:xfrm>
        </p:grpSpPr>
        <p:sp>
          <p:nvSpPr>
            <p:cNvPr id="442" name="SMARTInkShape-6552"/>
            <p:cNvSpPr/>
            <p:nvPr>
              <p:custDataLst>
                <p:tags r:id="rId321"/>
              </p:custDataLst>
            </p:nvPr>
          </p:nvSpPr>
          <p:spPr>
            <a:xfrm>
              <a:off x="9220799" y="5803900"/>
              <a:ext cx="520102" cy="25039"/>
            </a:xfrm>
            <a:custGeom>
              <a:avLst/>
              <a:gdLst/>
              <a:ahLst/>
              <a:cxnLst/>
              <a:rect l="0" t="0" r="0" b="0"/>
              <a:pathLst>
                <a:path w="520102" h="25039">
                  <a:moveTo>
                    <a:pt x="18451" y="6350"/>
                  </a:moveTo>
                  <a:lnTo>
                    <a:pt x="18451" y="6350"/>
                  </a:lnTo>
                  <a:lnTo>
                    <a:pt x="12675" y="11420"/>
                  </a:lnTo>
                  <a:lnTo>
                    <a:pt x="3961" y="17182"/>
                  </a:lnTo>
                  <a:lnTo>
                    <a:pt x="0" y="24178"/>
                  </a:lnTo>
                  <a:lnTo>
                    <a:pt x="3430" y="24857"/>
                  </a:lnTo>
                  <a:lnTo>
                    <a:pt x="6320" y="25038"/>
                  </a:lnTo>
                  <a:lnTo>
                    <a:pt x="11413" y="23358"/>
                  </a:lnTo>
                  <a:lnTo>
                    <a:pt x="13759" y="21922"/>
                  </a:lnTo>
                  <a:lnTo>
                    <a:pt x="57842" y="18512"/>
                  </a:lnTo>
                  <a:lnTo>
                    <a:pt x="97624" y="12175"/>
                  </a:lnTo>
                  <a:lnTo>
                    <a:pt x="133633" y="8076"/>
                  </a:lnTo>
                  <a:lnTo>
                    <a:pt x="172993" y="4980"/>
                  </a:lnTo>
                  <a:lnTo>
                    <a:pt x="215936" y="1474"/>
                  </a:lnTo>
                  <a:lnTo>
                    <a:pt x="259939" y="437"/>
                  </a:lnTo>
                  <a:lnTo>
                    <a:pt x="304257" y="129"/>
                  </a:lnTo>
                  <a:lnTo>
                    <a:pt x="348667" y="39"/>
                  </a:lnTo>
                  <a:lnTo>
                    <a:pt x="391224" y="12"/>
                  </a:lnTo>
                  <a:lnTo>
                    <a:pt x="436788" y="3"/>
                  </a:lnTo>
                  <a:lnTo>
                    <a:pt x="476622" y="2"/>
                  </a:lnTo>
                  <a:lnTo>
                    <a:pt x="520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6553"/>
            <p:cNvSpPr/>
            <p:nvPr>
              <p:custDataLst>
                <p:tags r:id="rId322"/>
              </p:custDataLst>
            </p:nvPr>
          </p:nvSpPr>
          <p:spPr>
            <a:xfrm>
              <a:off x="9201607" y="5753100"/>
              <a:ext cx="531084" cy="6351"/>
            </a:xfrm>
            <a:custGeom>
              <a:avLst/>
              <a:gdLst/>
              <a:ahLst/>
              <a:cxnLst/>
              <a:rect l="0" t="0" r="0" b="0"/>
              <a:pathLst>
                <a:path w="531084" h="6351">
                  <a:moveTo>
                    <a:pt x="50343" y="0"/>
                  </a:moveTo>
                  <a:lnTo>
                    <a:pt x="50343" y="0"/>
                  </a:lnTo>
                  <a:lnTo>
                    <a:pt x="20693" y="706"/>
                  </a:lnTo>
                  <a:lnTo>
                    <a:pt x="0" y="6272"/>
                  </a:lnTo>
                  <a:lnTo>
                    <a:pt x="44510" y="6349"/>
                  </a:lnTo>
                  <a:lnTo>
                    <a:pt x="91508" y="6350"/>
                  </a:lnTo>
                  <a:lnTo>
                    <a:pt x="127451" y="6350"/>
                  </a:lnTo>
                  <a:lnTo>
                    <a:pt x="166792" y="6350"/>
                  </a:lnTo>
                  <a:lnTo>
                    <a:pt x="209729" y="6350"/>
                  </a:lnTo>
                  <a:lnTo>
                    <a:pt x="255612" y="6350"/>
                  </a:lnTo>
                  <a:lnTo>
                    <a:pt x="303075" y="6350"/>
                  </a:lnTo>
                  <a:lnTo>
                    <a:pt x="348417" y="6350"/>
                  </a:lnTo>
                  <a:lnTo>
                    <a:pt x="391250" y="6350"/>
                  </a:lnTo>
                  <a:lnTo>
                    <a:pt x="428871" y="6350"/>
                  </a:lnTo>
                  <a:lnTo>
                    <a:pt x="469817" y="6350"/>
                  </a:lnTo>
                  <a:lnTo>
                    <a:pt x="515464" y="6350"/>
                  </a:lnTo>
                  <a:lnTo>
                    <a:pt x="531083" y="6350"/>
                  </a:lnTo>
                  <a:lnTo>
                    <a:pt x="52659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6554"/>
            <p:cNvSpPr/>
            <p:nvPr>
              <p:custDataLst>
                <p:tags r:id="rId323"/>
              </p:custDataLst>
            </p:nvPr>
          </p:nvSpPr>
          <p:spPr>
            <a:xfrm>
              <a:off x="9519565" y="5549908"/>
              <a:ext cx="335636" cy="260233"/>
            </a:xfrm>
            <a:custGeom>
              <a:avLst/>
              <a:gdLst/>
              <a:ahLst/>
              <a:cxnLst/>
              <a:rect l="0" t="0" r="0" b="0"/>
              <a:pathLst>
                <a:path w="335636" h="260233">
                  <a:moveTo>
                    <a:pt x="62585" y="38092"/>
                  </a:moveTo>
                  <a:lnTo>
                    <a:pt x="62585" y="38092"/>
                  </a:lnTo>
                  <a:lnTo>
                    <a:pt x="68052" y="38092"/>
                  </a:lnTo>
                  <a:lnTo>
                    <a:pt x="68347" y="37386"/>
                  </a:lnTo>
                  <a:lnTo>
                    <a:pt x="68929" y="26352"/>
                  </a:lnTo>
                  <a:lnTo>
                    <a:pt x="72305" y="22305"/>
                  </a:lnTo>
                  <a:lnTo>
                    <a:pt x="72591" y="20512"/>
                  </a:lnTo>
                  <a:lnTo>
                    <a:pt x="72079" y="18611"/>
                  </a:lnTo>
                  <a:lnTo>
                    <a:pt x="70333" y="14617"/>
                  </a:lnTo>
                  <a:lnTo>
                    <a:pt x="68988" y="3335"/>
                  </a:lnTo>
                  <a:lnTo>
                    <a:pt x="68267" y="2221"/>
                  </a:lnTo>
                  <a:lnTo>
                    <a:pt x="67078" y="1478"/>
                  </a:lnTo>
                  <a:lnTo>
                    <a:pt x="62035" y="432"/>
                  </a:lnTo>
                  <a:lnTo>
                    <a:pt x="46875" y="0"/>
                  </a:lnTo>
                  <a:lnTo>
                    <a:pt x="37783" y="3365"/>
                  </a:lnTo>
                  <a:lnTo>
                    <a:pt x="29523" y="8831"/>
                  </a:lnTo>
                  <a:lnTo>
                    <a:pt x="9691" y="33607"/>
                  </a:lnTo>
                  <a:lnTo>
                    <a:pt x="7326" y="39861"/>
                  </a:lnTo>
                  <a:lnTo>
                    <a:pt x="4978" y="58786"/>
                  </a:lnTo>
                  <a:lnTo>
                    <a:pt x="0" y="71617"/>
                  </a:lnTo>
                  <a:lnTo>
                    <a:pt x="5197" y="93717"/>
                  </a:lnTo>
                  <a:lnTo>
                    <a:pt x="5983" y="94226"/>
                  </a:lnTo>
                  <a:lnTo>
                    <a:pt x="10458" y="95646"/>
                  </a:lnTo>
                  <a:lnTo>
                    <a:pt x="16985" y="100670"/>
                  </a:lnTo>
                  <a:lnTo>
                    <a:pt x="18075" y="100272"/>
                  </a:lnTo>
                  <a:lnTo>
                    <a:pt x="21165" y="97948"/>
                  </a:lnTo>
                  <a:lnTo>
                    <a:pt x="26771" y="96445"/>
                  </a:lnTo>
                  <a:lnTo>
                    <a:pt x="33262" y="95071"/>
                  </a:lnTo>
                  <a:lnTo>
                    <a:pt x="40883" y="90331"/>
                  </a:lnTo>
                  <a:lnTo>
                    <a:pt x="45414" y="86474"/>
                  </a:lnTo>
                  <a:lnTo>
                    <a:pt x="47898" y="82408"/>
                  </a:lnTo>
                  <a:lnTo>
                    <a:pt x="49707" y="78249"/>
                  </a:lnTo>
                  <a:lnTo>
                    <a:pt x="79756" y="44442"/>
                  </a:lnTo>
                  <a:lnTo>
                    <a:pt x="81632" y="38101"/>
                  </a:lnTo>
                  <a:lnTo>
                    <a:pt x="76609" y="50027"/>
                  </a:lnTo>
                  <a:lnTo>
                    <a:pt x="64043" y="97429"/>
                  </a:lnTo>
                  <a:lnTo>
                    <a:pt x="51729" y="126996"/>
                  </a:lnTo>
                  <a:lnTo>
                    <a:pt x="48549" y="139693"/>
                  </a:lnTo>
                  <a:lnTo>
                    <a:pt x="30800" y="183749"/>
                  </a:lnTo>
                  <a:lnTo>
                    <a:pt x="13665" y="223163"/>
                  </a:lnTo>
                  <a:lnTo>
                    <a:pt x="11915" y="230413"/>
                  </a:lnTo>
                  <a:lnTo>
                    <a:pt x="6925" y="240815"/>
                  </a:lnTo>
                  <a:lnTo>
                    <a:pt x="5462" y="259080"/>
                  </a:lnTo>
                  <a:lnTo>
                    <a:pt x="6158" y="259500"/>
                  </a:lnTo>
                  <a:lnTo>
                    <a:pt x="10903" y="260232"/>
                  </a:lnTo>
                  <a:lnTo>
                    <a:pt x="26689" y="245412"/>
                  </a:lnTo>
                  <a:lnTo>
                    <a:pt x="35792" y="232672"/>
                  </a:lnTo>
                  <a:lnTo>
                    <a:pt x="48564" y="220749"/>
                  </a:lnTo>
                  <a:lnTo>
                    <a:pt x="73926" y="176265"/>
                  </a:lnTo>
                  <a:lnTo>
                    <a:pt x="83114" y="160171"/>
                  </a:lnTo>
                  <a:lnTo>
                    <a:pt x="92892" y="144584"/>
                  </a:lnTo>
                  <a:lnTo>
                    <a:pt x="109067" y="101506"/>
                  </a:lnTo>
                  <a:lnTo>
                    <a:pt x="129611" y="55803"/>
                  </a:lnTo>
                  <a:lnTo>
                    <a:pt x="132302" y="47416"/>
                  </a:lnTo>
                  <a:lnTo>
                    <a:pt x="137294" y="38261"/>
                  </a:lnTo>
                  <a:lnTo>
                    <a:pt x="138758" y="25766"/>
                  </a:lnTo>
                  <a:lnTo>
                    <a:pt x="138785" y="58386"/>
                  </a:lnTo>
                  <a:lnTo>
                    <a:pt x="127044" y="105851"/>
                  </a:lnTo>
                  <a:lnTo>
                    <a:pt x="126087" y="138428"/>
                  </a:lnTo>
                  <a:lnTo>
                    <a:pt x="129456" y="142689"/>
                  </a:lnTo>
                  <a:lnTo>
                    <a:pt x="130448" y="143101"/>
                  </a:lnTo>
                  <a:lnTo>
                    <a:pt x="131111" y="142669"/>
                  </a:lnTo>
                  <a:lnTo>
                    <a:pt x="131552" y="141678"/>
                  </a:lnTo>
                  <a:lnTo>
                    <a:pt x="132553" y="141016"/>
                  </a:lnTo>
                  <a:lnTo>
                    <a:pt x="137330" y="139378"/>
                  </a:lnTo>
                  <a:lnTo>
                    <a:pt x="147339" y="130905"/>
                  </a:lnTo>
                  <a:lnTo>
                    <a:pt x="176885" y="84292"/>
                  </a:lnTo>
                  <a:lnTo>
                    <a:pt x="192728" y="64969"/>
                  </a:lnTo>
                  <a:lnTo>
                    <a:pt x="195216" y="59915"/>
                  </a:lnTo>
                  <a:lnTo>
                    <a:pt x="206834" y="44481"/>
                  </a:lnTo>
                  <a:lnTo>
                    <a:pt x="208632" y="38101"/>
                  </a:lnTo>
                  <a:lnTo>
                    <a:pt x="208633" y="84664"/>
                  </a:lnTo>
                  <a:lnTo>
                    <a:pt x="208633" y="93988"/>
                  </a:lnTo>
                  <a:lnTo>
                    <a:pt x="214102" y="100599"/>
                  </a:lnTo>
                  <a:lnTo>
                    <a:pt x="216475" y="101151"/>
                  </a:lnTo>
                  <a:lnTo>
                    <a:pt x="236178" y="101584"/>
                  </a:lnTo>
                  <a:lnTo>
                    <a:pt x="240395" y="99707"/>
                  </a:lnTo>
                  <a:lnTo>
                    <a:pt x="242509" y="98219"/>
                  </a:lnTo>
                  <a:lnTo>
                    <a:pt x="258113" y="93753"/>
                  </a:lnTo>
                  <a:lnTo>
                    <a:pt x="284409" y="78035"/>
                  </a:lnTo>
                  <a:lnTo>
                    <a:pt x="288880" y="76306"/>
                  </a:lnTo>
                  <a:lnTo>
                    <a:pt x="305995" y="61296"/>
                  </a:lnTo>
                  <a:lnTo>
                    <a:pt x="308350" y="57107"/>
                  </a:lnTo>
                  <a:lnTo>
                    <a:pt x="310102" y="52893"/>
                  </a:lnTo>
                  <a:lnTo>
                    <a:pt x="314350" y="46554"/>
                  </a:lnTo>
                  <a:lnTo>
                    <a:pt x="316628" y="40207"/>
                  </a:lnTo>
                  <a:lnTo>
                    <a:pt x="320754" y="33858"/>
                  </a:lnTo>
                  <a:lnTo>
                    <a:pt x="322851" y="25764"/>
                  </a:lnTo>
                  <a:lnTo>
                    <a:pt x="319539" y="22131"/>
                  </a:lnTo>
                  <a:lnTo>
                    <a:pt x="316017" y="20415"/>
                  </a:lnTo>
                  <a:lnTo>
                    <a:pt x="314089" y="19957"/>
                  </a:lnTo>
                  <a:lnTo>
                    <a:pt x="312805" y="20358"/>
                  </a:lnTo>
                  <a:lnTo>
                    <a:pt x="311948" y="21329"/>
                  </a:lnTo>
                  <a:lnTo>
                    <a:pt x="311378" y="22684"/>
                  </a:lnTo>
                  <a:lnTo>
                    <a:pt x="310288" y="23587"/>
                  </a:lnTo>
                  <a:lnTo>
                    <a:pt x="303478" y="26917"/>
                  </a:lnTo>
                  <a:lnTo>
                    <a:pt x="293248" y="35471"/>
                  </a:lnTo>
                  <a:lnTo>
                    <a:pt x="289043" y="36927"/>
                  </a:lnTo>
                  <a:lnTo>
                    <a:pt x="284825" y="41337"/>
                  </a:lnTo>
                  <a:lnTo>
                    <a:pt x="274015" y="56870"/>
                  </a:lnTo>
                  <a:lnTo>
                    <a:pt x="272265" y="61255"/>
                  </a:lnTo>
                  <a:lnTo>
                    <a:pt x="268020" y="67689"/>
                  </a:lnTo>
                  <a:lnTo>
                    <a:pt x="260082" y="92536"/>
                  </a:lnTo>
                  <a:lnTo>
                    <a:pt x="259519" y="103631"/>
                  </a:lnTo>
                  <a:lnTo>
                    <a:pt x="261354" y="107908"/>
                  </a:lnTo>
                  <a:lnTo>
                    <a:pt x="268896" y="117289"/>
                  </a:lnTo>
                  <a:lnTo>
                    <a:pt x="272578" y="119152"/>
                  </a:lnTo>
                  <a:lnTo>
                    <a:pt x="284875" y="120511"/>
                  </a:lnTo>
                  <a:lnTo>
                    <a:pt x="331402" y="120642"/>
                  </a:lnTo>
                  <a:lnTo>
                    <a:pt x="335635" y="120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6555"/>
            <p:cNvSpPr/>
            <p:nvPr>
              <p:custDataLst>
                <p:tags r:id="rId324"/>
              </p:custDataLst>
            </p:nvPr>
          </p:nvSpPr>
          <p:spPr>
            <a:xfrm>
              <a:off x="9486900" y="5486488"/>
              <a:ext cx="6351" cy="38013"/>
            </a:xfrm>
            <a:custGeom>
              <a:avLst/>
              <a:gdLst/>
              <a:ahLst/>
              <a:cxnLst/>
              <a:rect l="0" t="0" r="0" b="0"/>
              <a:pathLst>
                <a:path w="6351" h="38013">
                  <a:moveTo>
                    <a:pt x="0" y="38012"/>
                  </a:moveTo>
                  <a:lnTo>
                    <a:pt x="0" y="38012"/>
                  </a:lnTo>
                  <a:lnTo>
                    <a:pt x="0" y="0"/>
                  </a:lnTo>
                  <a:lnTo>
                    <a:pt x="6350" y="6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6556"/>
            <p:cNvSpPr/>
            <p:nvPr>
              <p:custDataLst>
                <p:tags r:id="rId325"/>
              </p:custDataLst>
            </p:nvPr>
          </p:nvSpPr>
          <p:spPr>
            <a:xfrm>
              <a:off x="9455150" y="55626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2" y="706"/>
                  </a:lnTo>
                  <a:lnTo>
                    <a:pt x="6088" y="3371"/>
                  </a:lnTo>
                  <a:lnTo>
                    <a:pt x="8115" y="6908"/>
                  </a:lnTo>
                  <a:lnTo>
                    <a:pt x="10662" y="10832"/>
                  </a:lnTo>
                  <a:lnTo>
                    <a:pt x="12096" y="17007"/>
                  </a:lnTo>
                  <a:lnTo>
                    <a:pt x="12698" y="62059"/>
                  </a:lnTo>
                  <a:lnTo>
                    <a:pt x="12700" y="83700"/>
                  </a:lnTo>
                  <a:lnTo>
                    <a:pt x="10819" y="88470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6557"/>
            <p:cNvSpPr/>
            <p:nvPr>
              <p:custDataLst>
                <p:tags r:id="rId326"/>
              </p:custDataLst>
            </p:nvPr>
          </p:nvSpPr>
          <p:spPr>
            <a:xfrm>
              <a:off x="9188450" y="5518150"/>
              <a:ext cx="146051" cy="133318"/>
            </a:xfrm>
            <a:custGeom>
              <a:avLst/>
              <a:gdLst/>
              <a:ahLst/>
              <a:cxnLst/>
              <a:rect l="0" t="0" r="0" b="0"/>
              <a:pathLst>
                <a:path w="146051" h="133318">
                  <a:moveTo>
                    <a:pt x="31750" y="0"/>
                  </a:moveTo>
                  <a:lnTo>
                    <a:pt x="31750" y="0"/>
                  </a:lnTo>
                  <a:lnTo>
                    <a:pt x="22290" y="0"/>
                  </a:lnTo>
                  <a:lnTo>
                    <a:pt x="21210" y="705"/>
                  </a:lnTo>
                  <a:lnTo>
                    <a:pt x="20491" y="1882"/>
                  </a:lnTo>
                  <a:lnTo>
                    <a:pt x="20009" y="3371"/>
                  </a:lnTo>
                  <a:lnTo>
                    <a:pt x="18984" y="4364"/>
                  </a:lnTo>
                  <a:lnTo>
                    <a:pt x="15964" y="5467"/>
                  </a:lnTo>
                  <a:lnTo>
                    <a:pt x="14874" y="6467"/>
                  </a:lnTo>
                  <a:lnTo>
                    <a:pt x="13667" y="9460"/>
                  </a:lnTo>
                  <a:lnTo>
                    <a:pt x="10946" y="21062"/>
                  </a:lnTo>
                  <a:lnTo>
                    <a:pt x="7712" y="30464"/>
                  </a:lnTo>
                  <a:lnTo>
                    <a:pt x="6248" y="35412"/>
                  </a:lnTo>
                  <a:lnTo>
                    <a:pt x="2165" y="42870"/>
                  </a:lnTo>
                  <a:lnTo>
                    <a:pt x="9" y="89850"/>
                  </a:lnTo>
                  <a:lnTo>
                    <a:pt x="0" y="116125"/>
                  </a:lnTo>
                  <a:lnTo>
                    <a:pt x="1881" y="120521"/>
                  </a:lnTo>
                  <a:lnTo>
                    <a:pt x="4363" y="124825"/>
                  </a:lnTo>
                  <a:lnTo>
                    <a:pt x="5467" y="129091"/>
                  </a:lnTo>
                  <a:lnTo>
                    <a:pt x="6468" y="130510"/>
                  </a:lnTo>
                  <a:lnTo>
                    <a:pt x="7840" y="131457"/>
                  </a:lnTo>
                  <a:lnTo>
                    <a:pt x="11245" y="132509"/>
                  </a:lnTo>
                  <a:lnTo>
                    <a:pt x="27543" y="133317"/>
                  </a:lnTo>
                  <a:lnTo>
                    <a:pt x="31761" y="131454"/>
                  </a:lnTo>
                  <a:lnTo>
                    <a:pt x="35989" y="128980"/>
                  </a:lnTo>
                  <a:lnTo>
                    <a:pt x="42335" y="126881"/>
                  </a:lnTo>
                  <a:lnTo>
                    <a:pt x="46567" y="123889"/>
                  </a:lnTo>
                  <a:lnTo>
                    <a:pt x="71967" y="93202"/>
                  </a:lnTo>
                  <a:lnTo>
                    <a:pt x="74319" y="85168"/>
                  </a:lnTo>
                  <a:lnTo>
                    <a:pt x="76069" y="75953"/>
                  </a:lnTo>
                  <a:lnTo>
                    <a:pt x="87930" y="43262"/>
                  </a:lnTo>
                  <a:lnTo>
                    <a:pt x="88898" y="12817"/>
                  </a:lnTo>
                  <a:lnTo>
                    <a:pt x="85529" y="12735"/>
                  </a:lnTo>
                  <a:lnTo>
                    <a:pt x="84537" y="13429"/>
                  </a:lnTo>
                  <a:lnTo>
                    <a:pt x="83874" y="14597"/>
                  </a:lnTo>
                  <a:lnTo>
                    <a:pt x="82812" y="21541"/>
                  </a:lnTo>
                  <a:lnTo>
                    <a:pt x="82552" y="55408"/>
                  </a:lnTo>
                  <a:lnTo>
                    <a:pt x="84432" y="61785"/>
                  </a:lnTo>
                  <a:lnTo>
                    <a:pt x="86913" y="66971"/>
                  </a:lnTo>
                  <a:lnTo>
                    <a:pt x="89017" y="73858"/>
                  </a:lnTo>
                  <a:lnTo>
                    <a:pt x="93089" y="80366"/>
                  </a:lnTo>
                  <a:lnTo>
                    <a:pt x="95315" y="86763"/>
                  </a:lnTo>
                  <a:lnTo>
                    <a:pt x="110151" y="103716"/>
                  </a:lnTo>
                  <a:lnTo>
                    <a:pt x="114339" y="106068"/>
                  </a:lnTo>
                  <a:lnTo>
                    <a:pt x="122774" y="107578"/>
                  </a:lnTo>
                  <a:lnTo>
                    <a:pt x="146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6558"/>
            <p:cNvSpPr/>
            <p:nvPr>
              <p:custDataLst>
                <p:tags r:id="rId327"/>
              </p:custDataLst>
            </p:nvPr>
          </p:nvSpPr>
          <p:spPr>
            <a:xfrm>
              <a:off x="9340850" y="5550010"/>
              <a:ext cx="69844" cy="101197"/>
            </a:xfrm>
            <a:custGeom>
              <a:avLst/>
              <a:gdLst/>
              <a:ahLst/>
              <a:cxnLst/>
              <a:rect l="0" t="0" r="0" b="0"/>
              <a:pathLst>
                <a:path w="69844" h="101197">
                  <a:moveTo>
                    <a:pt x="12700" y="31640"/>
                  </a:moveTo>
                  <a:lnTo>
                    <a:pt x="12700" y="31640"/>
                  </a:lnTo>
                  <a:lnTo>
                    <a:pt x="12700" y="19279"/>
                  </a:lnTo>
                  <a:lnTo>
                    <a:pt x="18787" y="18949"/>
                  </a:lnTo>
                  <a:lnTo>
                    <a:pt x="15601" y="18942"/>
                  </a:lnTo>
                  <a:lnTo>
                    <a:pt x="14635" y="19647"/>
                  </a:lnTo>
                  <a:lnTo>
                    <a:pt x="13560" y="22311"/>
                  </a:lnTo>
                  <a:lnTo>
                    <a:pt x="11995" y="53527"/>
                  </a:lnTo>
                  <a:lnTo>
                    <a:pt x="7674" y="63115"/>
                  </a:lnTo>
                  <a:lnTo>
                    <a:pt x="5659" y="86670"/>
                  </a:lnTo>
                  <a:lnTo>
                    <a:pt x="884" y="93885"/>
                  </a:lnTo>
                  <a:lnTo>
                    <a:pt x="22" y="101196"/>
                  </a:lnTo>
                  <a:lnTo>
                    <a:pt x="0" y="80235"/>
                  </a:lnTo>
                  <a:lnTo>
                    <a:pt x="1881" y="76050"/>
                  </a:lnTo>
                  <a:lnTo>
                    <a:pt x="3370" y="73947"/>
                  </a:lnTo>
                  <a:lnTo>
                    <a:pt x="7840" y="58360"/>
                  </a:lnTo>
                  <a:lnTo>
                    <a:pt x="10539" y="53394"/>
                  </a:lnTo>
                  <a:lnTo>
                    <a:pt x="18620" y="25693"/>
                  </a:lnTo>
                  <a:lnTo>
                    <a:pt x="18762" y="23442"/>
                  </a:lnTo>
                  <a:lnTo>
                    <a:pt x="20804" y="19059"/>
                  </a:lnTo>
                  <a:lnTo>
                    <a:pt x="29159" y="8372"/>
                  </a:lnTo>
                  <a:lnTo>
                    <a:pt x="30599" y="4130"/>
                  </a:lnTo>
                  <a:lnTo>
                    <a:pt x="31686" y="2717"/>
                  </a:lnTo>
                  <a:lnTo>
                    <a:pt x="37116" y="262"/>
                  </a:lnTo>
                  <a:lnTo>
                    <a:pt x="41179" y="0"/>
                  </a:lnTo>
                  <a:lnTo>
                    <a:pt x="42270" y="669"/>
                  </a:lnTo>
                  <a:lnTo>
                    <a:pt x="42996" y="1821"/>
                  </a:lnTo>
                  <a:lnTo>
                    <a:pt x="43480" y="3293"/>
                  </a:lnTo>
                  <a:lnTo>
                    <a:pt x="55396" y="18990"/>
                  </a:lnTo>
                  <a:lnTo>
                    <a:pt x="57077" y="23195"/>
                  </a:lnTo>
                  <a:lnTo>
                    <a:pt x="61283" y="30235"/>
                  </a:lnTo>
                  <a:lnTo>
                    <a:pt x="69815" y="76063"/>
                  </a:lnTo>
                  <a:lnTo>
                    <a:pt x="69843" y="81180"/>
                  </a:lnTo>
                  <a:lnTo>
                    <a:pt x="63500" y="88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5" name="SMARTInkShape-Group1305"/>
          <p:cNvGrpSpPr/>
          <p:nvPr/>
        </p:nvGrpSpPr>
        <p:grpSpPr>
          <a:xfrm>
            <a:off x="8140700" y="5385708"/>
            <a:ext cx="742951" cy="251804"/>
            <a:chOff x="8140700" y="5385708"/>
            <a:chExt cx="742951" cy="251804"/>
          </a:xfrm>
        </p:grpSpPr>
        <p:sp>
          <p:nvSpPr>
            <p:cNvPr id="450" name="SMARTInkShape-6559"/>
            <p:cNvSpPr/>
            <p:nvPr>
              <p:custDataLst>
                <p:tags r:id="rId316"/>
              </p:custDataLst>
            </p:nvPr>
          </p:nvSpPr>
          <p:spPr>
            <a:xfrm>
              <a:off x="8140700" y="54610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7674" y="19817"/>
                  </a:lnTo>
                  <a:lnTo>
                    <a:pt x="6427" y="4278"/>
                  </a:lnTo>
                  <a:lnTo>
                    <a:pt x="5696" y="2852"/>
                  </a:lnTo>
                  <a:lnTo>
                    <a:pt x="4504" y="190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6560"/>
            <p:cNvSpPr/>
            <p:nvPr>
              <p:custDataLst>
                <p:tags r:id="rId317"/>
              </p:custDataLst>
            </p:nvPr>
          </p:nvSpPr>
          <p:spPr>
            <a:xfrm>
              <a:off x="8147050" y="5531111"/>
              <a:ext cx="6351" cy="82290"/>
            </a:xfrm>
            <a:custGeom>
              <a:avLst/>
              <a:gdLst/>
              <a:ahLst/>
              <a:cxnLst/>
              <a:rect l="0" t="0" r="0" b="0"/>
              <a:pathLst>
                <a:path w="6351" h="82290">
                  <a:moveTo>
                    <a:pt x="0" y="6089"/>
                  </a:moveTo>
                  <a:lnTo>
                    <a:pt x="0" y="6089"/>
                  </a:lnTo>
                  <a:lnTo>
                    <a:pt x="6088" y="0"/>
                  </a:lnTo>
                  <a:lnTo>
                    <a:pt x="6348" y="30691"/>
                  </a:lnTo>
                  <a:lnTo>
                    <a:pt x="4469" y="36543"/>
                  </a:lnTo>
                  <a:lnTo>
                    <a:pt x="1986" y="42202"/>
                  </a:lnTo>
                  <a:lnTo>
                    <a:pt x="22" y="66154"/>
                  </a:lnTo>
                  <a:lnTo>
                    <a:pt x="1891" y="69944"/>
                  </a:lnTo>
                  <a:lnTo>
                    <a:pt x="4368" y="73981"/>
                  </a:lnTo>
                  <a:lnTo>
                    <a:pt x="6350" y="8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6561"/>
            <p:cNvSpPr/>
            <p:nvPr>
              <p:custDataLst>
                <p:tags r:id="rId318"/>
              </p:custDataLst>
            </p:nvPr>
          </p:nvSpPr>
          <p:spPr>
            <a:xfrm>
              <a:off x="8540862" y="5385708"/>
              <a:ext cx="133239" cy="251804"/>
            </a:xfrm>
            <a:custGeom>
              <a:avLst/>
              <a:gdLst/>
              <a:ahLst/>
              <a:cxnLst/>
              <a:rect l="0" t="0" r="0" b="0"/>
              <a:pathLst>
                <a:path w="133239" h="251804">
                  <a:moveTo>
                    <a:pt x="101488" y="18142"/>
                  </a:moveTo>
                  <a:lnTo>
                    <a:pt x="101488" y="18142"/>
                  </a:lnTo>
                  <a:lnTo>
                    <a:pt x="101486" y="0"/>
                  </a:lnTo>
                  <a:lnTo>
                    <a:pt x="101486" y="2732"/>
                  </a:lnTo>
                  <a:lnTo>
                    <a:pt x="100783" y="3636"/>
                  </a:lnTo>
                  <a:lnTo>
                    <a:pt x="98117" y="4639"/>
                  </a:lnTo>
                  <a:lnTo>
                    <a:pt x="97124" y="5612"/>
                  </a:lnTo>
                  <a:lnTo>
                    <a:pt x="96020" y="8576"/>
                  </a:lnTo>
                  <a:lnTo>
                    <a:pt x="93372" y="25183"/>
                  </a:lnTo>
                  <a:lnTo>
                    <a:pt x="90146" y="37395"/>
                  </a:lnTo>
                  <a:lnTo>
                    <a:pt x="87309" y="49952"/>
                  </a:lnTo>
                  <a:lnTo>
                    <a:pt x="84602" y="59091"/>
                  </a:lnTo>
                  <a:lnTo>
                    <a:pt x="77055" y="103782"/>
                  </a:lnTo>
                  <a:lnTo>
                    <a:pt x="72487" y="150379"/>
                  </a:lnTo>
                  <a:lnTo>
                    <a:pt x="74973" y="183794"/>
                  </a:lnTo>
                  <a:lnTo>
                    <a:pt x="70567" y="211694"/>
                  </a:lnTo>
                  <a:lnTo>
                    <a:pt x="75848" y="242105"/>
                  </a:lnTo>
                  <a:lnTo>
                    <a:pt x="77863" y="246563"/>
                  </a:lnTo>
                  <a:lnTo>
                    <a:pt x="81533" y="251803"/>
                  </a:lnTo>
                  <a:lnTo>
                    <a:pt x="82540" y="251526"/>
                  </a:lnTo>
                  <a:lnTo>
                    <a:pt x="95267" y="242058"/>
                  </a:lnTo>
                  <a:lnTo>
                    <a:pt x="97341" y="241502"/>
                  </a:lnTo>
                  <a:lnTo>
                    <a:pt x="98724" y="240427"/>
                  </a:lnTo>
                  <a:lnTo>
                    <a:pt x="105609" y="228920"/>
                  </a:lnTo>
                  <a:lnTo>
                    <a:pt x="107544" y="210363"/>
                  </a:lnTo>
                  <a:lnTo>
                    <a:pt x="105826" y="203998"/>
                  </a:lnTo>
                  <a:lnTo>
                    <a:pt x="90827" y="179664"/>
                  </a:lnTo>
                  <a:lnTo>
                    <a:pt x="80311" y="168512"/>
                  </a:lnTo>
                  <a:lnTo>
                    <a:pt x="53275" y="154319"/>
                  </a:lnTo>
                  <a:lnTo>
                    <a:pt x="39544" y="150169"/>
                  </a:lnTo>
                  <a:lnTo>
                    <a:pt x="36909" y="148493"/>
                  </a:lnTo>
                  <a:lnTo>
                    <a:pt x="26458" y="146135"/>
                  </a:lnTo>
                  <a:lnTo>
                    <a:pt x="0" y="145143"/>
                  </a:lnTo>
                  <a:lnTo>
                    <a:pt x="8736" y="145142"/>
                  </a:lnTo>
                  <a:lnTo>
                    <a:pt x="36874" y="139054"/>
                  </a:lnTo>
                  <a:lnTo>
                    <a:pt x="53003" y="138138"/>
                  </a:lnTo>
                  <a:lnTo>
                    <a:pt x="78223" y="133035"/>
                  </a:lnTo>
                  <a:lnTo>
                    <a:pt x="90910" y="131912"/>
                  </a:lnTo>
                  <a:lnTo>
                    <a:pt x="112072" y="123627"/>
                  </a:lnTo>
                  <a:lnTo>
                    <a:pt x="126330" y="115228"/>
                  </a:lnTo>
                  <a:lnTo>
                    <a:pt x="133238" y="113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6562"/>
            <p:cNvSpPr/>
            <p:nvPr>
              <p:custDataLst>
                <p:tags r:id="rId319"/>
              </p:custDataLst>
            </p:nvPr>
          </p:nvSpPr>
          <p:spPr>
            <a:xfrm>
              <a:off x="8191605" y="5467350"/>
              <a:ext cx="69713" cy="146018"/>
            </a:xfrm>
            <a:custGeom>
              <a:avLst/>
              <a:gdLst/>
              <a:ahLst/>
              <a:cxnLst/>
              <a:rect l="0" t="0" r="0" b="0"/>
              <a:pathLst>
                <a:path w="69713" h="146018">
                  <a:moveTo>
                    <a:pt x="57045" y="6350"/>
                  </a:moveTo>
                  <a:lnTo>
                    <a:pt x="57045" y="6350"/>
                  </a:lnTo>
                  <a:lnTo>
                    <a:pt x="53674" y="6350"/>
                  </a:lnTo>
                  <a:lnTo>
                    <a:pt x="50137" y="4468"/>
                  </a:lnTo>
                  <a:lnTo>
                    <a:pt x="46213" y="1986"/>
                  </a:lnTo>
                  <a:lnTo>
                    <a:pt x="37947" y="392"/>
                  </a:lnTo>
                  <a:lnTo>
                    <a:pt x="9780" y="0"/>
                  </a:lnTo>
                  <a:lnTo>
                    <a:pt x="5933" y="1881"/>
                  </a:lnTo>
                  <a:lnTo>
                    <a:pt x="3921" y="3371"/>
                  </a:lnTo>
                  <a:lnTo>
                    <a:pt x="1684" y="6908"/>
                  </a:lnTo>
                  <a:lnTo>
                    <a:pt x="0" y="17828"/>
                  </a:lnTo>
                  <a:lnTo>
                    <a:pt x="4934" y="25796"/>
                  </a:lnTo>
                  <a:lnTo>
                    <a:pt x="9356" y="37316"/>
                  </a:lnTo>
                  <a:lnTo>
                    <a:pt x="17194" y="50417"/>
                  </a:lnTo>
                  <a:lnTo>
                    <a:pt x="18872" y="54863"/>
                  </a:lnTo>
                  <a:lnTo>
                    <a:pt x="50698" y="101173"/>
                  </a:lnTo>
                  <a:lnTo>
                    <a:pt x="66923" y="118516"/>
                  </a:lnTo>
                  <a:lnTo>
                    <a:pt x="68909" y="124878"/>
                  </a:lnTo>
                  <a:lnTo>
                    <a:pt x="69712" y="141817"/>
                  </a:lnTo>
                  <a:lnTo>
                    <a:pt x="69017" y="143228"/>
                  </a:lnTo>
                  <a:lnTo>
                    <a:pt x="67849" y="144168"/>
                  </a:lnTo>
                  <a:lnTo>
                    <a:pt x="66365" y="144796"/>
                  </a:lnTo>
                  <a:lnTo>
                    <a:pt x="42457" y="146017"/>
                  </a:lnTo>
                  <a:lnTo>
                    <a:pt x="32574" y="142669"/>
                  </a:lnTo>
                  <a:lnTo>
                    <a:pt x="1894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6563"/>
            <p:cNvSpPr/>
            <p:nvPr>
              <p:custDataLst>
                <p:tags r:id="rId320"/>
              </p:custDataLst>
            </p:nvPr>
          </p:nvSpPr>
          <p:spPr>
            <a:xfrm>
              <a:off x="8686802" y="5411115"/>
              <a:ext cx="196849" cy="220343"/>
            </a:xfrm>
            <a:custGeom>
              <a:avLst/>
              <a:gdLst/>
              <a:ahLst/>
              <a:cxnLst/>
              <a:rect l="0" t="0" r="0" b="0"/>
              <a:pathLst>
                <a:path w="196849" h="220343">
                  <a:moveTo>
                    <a:pt x="12698" y="30835"/>
                  </a:moveTo>
                  <a:lnTo>
                    <a:pt x="12698" y="30835"/>
                  </a:lnTo>
                  <a:lnTo>
                    <a:pt x="12696" y="0"/>
                  </a:lnTo>
                  <a:lnTo>
                    <a:pt x="12696" y="2727"/>
                  </a:lnTo>
                  <a:lnTo>
                    <a:pt x="14579" y="6113"/>
                  </a:lnTo>
                  <a:lnTo>
                    <a:pt x="17061" y="9970"/>
                  </a:lnTo>
                  <a:lnTo>
                    <a:pt x="18460" y="16813"/>
                  </a:lnTo>
                  <a:lnTo>
                    <a:pt x="19041" y="60501"/>
                  </a:lnTo>
                  <a:lnTo>
                    <a:pt x="17166" y="88547"/>
                  </a:lnTo>
                  <a:lnTo>
                    <a:pt x="12872" y="132340"/>
                  </a:lnTo>
                  <a:lnTo>
                    <a:pt x="10852" y="152929"/>
                  </a:lnTo>
                  <a:lnTo>
                    <a:pt x="3055" y="200082"/>
                  </a:lnTo>
                  <a:lnTo>
                    <a:pt x="176" y="214602"/>
                  </a:lnTo>
                  <a:lnTo>
                    <a:pt x="20" y="220309"/>
                  </a:lnTo>
                  <a:lnTo>
                    <a:pt x="0" y="215778"/>
                  </a:lnTo>
                  <a:lnTo>
                    <a:pt x="8837" y="202845"/>
                  </a:lnTo>
                  <a:lnTo>
                    <a:pt x="19454" y="178314"/>
                  </a:lnTo>
                  <a:lnTo>
                    <a:pt x="43195" y="146659"/>
                  </a:lnTo>
                  <a:lnTo>
                    <a:pt x="45773" y="145812"/>
                  </a:lnTo>
                  <a:lnTo>
                    <a:pt x="60170" y="145146"/>
                  </a:lnTo>
                  <a:lnTo>
                    <a:pt x="61280" y="145848"/>
                  </a:lnTo>
                  <a:lnTo>
                    <a:pt x="62019" y="147021"/>
                  </a:lnTo>
                  <a:lnTo>
                    <a:pt x="63060" y="152043"/>
                  </a:lnTo>
                  <a:lnTo>
                    <a:pt x="63409" y="160062"/>
                  </a:lnTo>
                  <a:lnTo>
                    <a:pt x="65342" y="164233"/>
                  </a:lnTo>
                  <a:lnTo>
                    <a:pt x="67845" y="168440"/>
                  </a:lnTo>
                  <a:lnTo>
                    <a:pt x="69453" y="176889"/>
                  </a:lnTo>
                  <a:lnTo>
                    <a:pt x="69770" y="185352"/>
                  </a:lnTo>
                  <a:lnTo>
                    <a:pt x="71694" y="189585"/>
                  </a:lnTo>
                  <a:lnTo>
                    <a:pt x="74197" y="193818"/>
                  </a:lnTo>
                  <a:lnTo>
                    <a:pt x="75803" y="202285"/>
                  </a:lnTo>
                  <a:lnTo>
                    <a:pt x="76120" y="207380"/>
                  </a:lnTo>
                  <a:lnTo>
                    <a:pt x="76851" y="207799"/>
                  </a:lnTo>
                  <a:lnTo>
                    <a:pt x="79545" y="208263"/>
                  </a:lnTo>
                  <a:lnTo>
                    <a:pt x="80547" y="209092"/>
                  </a:lnTo>
                  <a:lnTo>
                    <a:pt x="81658" y="211896"/>
                  </a:lnTo>
                  <a:lnTo>
                    <a:pt x="82660" y="212925"/>
                  </a:lnTo>
                  <a:lnTo>
                    <a:pt x="85657" y="214070"/>
                  </a:lnTo>
                  <a:lnTo>
                    <a:pt x="86736" y="213670"/>
                  </a:lnTo>
                  <a:lnTo>
                    <a:pt x="87457" y="212698"/>
                  </a:lnTo>
                  <a:lnTo>
                    <a:pt x="87937" y="211343"/>
                  </a:lnTo>
                  <a:lnTo>
                    <a:pt x="88963" y="210440"/>
                  </a:lnTo>
                  <a:lnTo>
                    <a:pt x="91984" y="209437"/>
                  </a:lnTo>
                  <a:lnTo>
                    <a:pt x="99672" y="208088"/>
                  </a:lnTo>
                  <a:lnTo>
                    <a:pt x="112198" y="197817"/>
                  </a:lnTo>
                  <a:lnTo>
                    <a:pt x="117830" y="191633"/>
                  </a:lnTo>
                  <a:lnTo>
                    <a:pt x="121973" y="183221"/>
                  </a:lnTo>
                  <a:lnTo>
                    <a:pt x="135541" y="165046"/>
                  </a:lnTo>
                  <a:lnTo>
                    <a:pt x="145058" y="143096"/>
                  </a:lnTo>
                  <a:lnTo>
                    <a:pt x="146021" y="129438"/>
                  </a:lnTo>
                  <a:lnTo>
                    <a:pt x="145326" y="128320"/>
                  </a:lnTo>
                  <a:lnTo>
                    <a:pt x="144154" y="127575"/>
                  </a:lnTo>
                  <a:lnTo>
                    <a:pt x="142669" y="127078"/>
                  </a:lnTo>
                  <a:lnTo>
                    <a:pt x="141678" y="127454"/>
                  </a:lnTo>
                  <a:lnTo>
                    <a:pt x="141019" y="128409"/>
                  </a:lnTo>
                  <a:lnTo>
                    <a:pt x="140577" y="129750"/>
                  </a:lnTo>
                  <a:lnTo>
                    <a:pt x="139578" y="130646"/>
                  </a:lnTo>
                  <a:lnTo>
                    <a:pt x="136587" y="131640"/>
                  </a:lnTo>
                  <a:lnTo>
                    <a:pt x="135508" y="132611"/>
                  </a:lnTo>
                  <a:lnTo>
                    <a:pt x="128448" y="145269"/>
                  </a:lnTo>
                  <a:lnTo>
                    <a:pt x="120675" y="191417"/>
                  </a:lnTo>
                  <a:lnTo>
                    <a:pt x="120657" y="197967"/>
                  </a:lnTo>
                  <a:lnTo>
                    <a:pt x="122532" y="202247"/>
                  </a:lnTo>
                  <a:lnTo>
                    <a:pt x="136380" y="217984"/>
                  </a:lnTo>
                  <a:lnTo>
                    <a:pt x="140103" y="219846"/>
                  </a:lnTo>
                  <a:lnTo>
                    <a:pt x="142085" y="220342"/>
                  </a:lnTo>
                  <a:lnTo>
                    <a:pt x="144111" y="219966"/>
                  </a:lnTo>
                  <a:lnTo>
                    <a:pt x="151040" y="216775"/>
                  </a:lnTo>
                  <a:lnTo>
                    <a:pt x="161011" y="214809"/>
                  </a:lnTo>
                  <a:lnTo>
                    <a:pt x="171058" y="210064"/>
                  </a:lnTo>
                  <a:lnTo>
                    <a:pt x="183209" y="205546"/>
                  </a:lnTo>
                  <a:lnTo>
                    <a:pt x="196848" y="195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1306"/>
          <p:cNvGrpSpPr/>
          <p:nvPr/>
        </p:nvGrpSpPr>
        <p:grpSpPr>
          <a:xfrm>
            <a:off x="7651748" y="5334883"/>
            <a:ext cx="203203" cy="296539"/>
            <a:chOff x="7651748" y="5334883"/>
            <a:chExt cx="203203" cy="296539"/>
          </a:xfrm>
        </p:grpSpPr>
        <p:sp>
          <p:nvSpPr>
            <p:cNvPr id="456" name="SMARTInkShape-6564"/>
            <p:cNvSpPr/>
            <p:nvPr>
              <p:custDataLst>
                <p:tags r:id="rId312"/>
              </p:custDataLst>
            </p:nvPr>
          </p:nvSpPr>
          <p:spPr>
            <a:xfrm>
              <a:off x="7651748" y="5499100"/>
              <a:ext cx="12703" cy="107951"/>
            </a:xfrm>
            <a:custGeom>
              <a:avLst/>
              <a:gdLst/>
              <a:ahLst/>
              <a:cxnLst/>
              <a:rect l="0" t="0" r="0" b="0"/>
              <a:pathLst>
                <a:path w="12703" h="107951">
                  <a:moveTo>
                    <a:pt x="2" y="0"/>
                  </a:moveTo>
                  <a:lnTo>
                    <a:pt x="2" y="0"/>
                  </a:lnTo>
                  <a:lnTo>
                    <a:pt x="0" y="8838"/>
                  </a:lnTo>
                  <a:lnTo>
                    <a:pt x="1883" y="12865"/>
                  </a:lnTo>
                  <a:lnTo>
                    <a:pt x="10128" y="24011"/>
                  </a:lnTo>
                  <a:lnTo>
                    <a:pt x="12476" y="42452"/>
                  </a:lnTo>
                  <a:lnTo>
                    <a:pt x="12700" y="90031"/>
                  </a:lnTo>
                  <a:lnTo>
                    <a:pt x="1270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6565"/>
            <p:cNvSpPr/>
            <p:nvPr>
              <p:custDataLst>
                <p:tags r:id="rId313"/>
              </p:custDataLst>
            </p:nvPr>
          </p:nvSpPr>
          <p:spPr>
            <a:xfrm>
              <a:off x="7658100" y="54038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6350" y="13069"/>
                  </a:lnTo>
                  <a:lnTo>
                    <a:pt x="1986" y="7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6566"/>
            <p:cNvSpPr/>
            <p:nvPr>
              <p:custDataLst>
                <p:tags r:id="rId314"/>
              </p:custDataLst>
            </p:nvPr>
          </p:nvSpPr>
          <p:spPr>
            <a:xfrm>
              <a:off x="7734300" y="5334883"/>
              <a:ext cx="31751" cy="296539"/>
            </a:xfrm>
            <a:custGeom>
              <a:avLst/>
              <a:gdLst/>
              <a:ahLst/>
              <a:cxnLst/>
              <a:rect l="0" t="0" r="0" b="0"/>
              <a:pathLst>
                <a:path w="31751" h="296539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46642"/>
                  </a:lnTo>
                  <a:lnTo>
                    <a:pt x="5958" y="88197"/>
                  </a:lnTo>
                  <a:lnTo>
                    <a:pt x="6316" y="133039"/>
                  </a:lnTo>
                  <a:lnTo>
                    <a:pt x="6346" y="176410"/>
                  </a:lnTo>
                  <a:lnTo>
                    <a:pt x="1323" y="219998"/>
                  </a:lnTo>
                  <a:lnTo>
                    <a:pt x="51" y="267044"/>
                  </a:lnTo>
                  <a:lnTo>
                    <a:pt x="721" y="279663"/>
                  </a:lnTo>
                  <a:lnTo>
                    <a:pt x="5762" y="290815"/>
                  </a:lnTo>
                  <a:lnTo>
                    <a:pt x="6091" y="294096"/>
                  </a:lnTo>
                  <a:lnTo>
                    <a:pt x="6882" y="295253"/>
                  </a:lnTo>
                  <a:lnTo>
                    <a:pt x="8116" y="296024"/>
                  </a:lnTo>
                  <a:lnTo>
                    <a:pt x="9644" y="296538"/>
                  </a:lnTo>
                  <a:lnTo>
                    <a:pt x="11368" y="296176"/>
                  </a:lnTo>
                  <a:lnTo>
                    <a:pt x="17166" y="292294"/>
                  </a:lnTo>
                  <a:lnTo>
                    <a:pt x="21270" y="288639"/>
                  </a:lnTo>
                  <a:lnTo>
                    <a:pt x="23563" y="284662"/>
                  </a:lnTo>
                  <a:lnTo>
                    <a:pt x="3175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6567"/>
            <p:cNvSpPr/>
            <p:nvPr>
              <p:custDataLst>
                <p:tags r:id="rId315"/>
              </p:custDataLst>
            </p:nvPr>
          </p:nvSpPr>
          <p:spPr>
            <a:xfrm>
              <a:off x="7709169" y="5486400"/>
              <a:ext cx="145782" cy="38101"/>
            </a:xfrm>
            <a:custGeom>
              <a:avLst/>
              <a:gdLst/>
              <a:ahLst/>
              <a:cxnLst/>
              <a:rect l="0" t="0" r="0" b="0"/>
              <a:pathLst>
                <a:path w="145782" h="38101">
                  <a:moveTo>
                    <a:pt x="12431" y="38100"/>
                  </a:moveTo>
                  <a:lnTo>
                    <a:pt x="12431" y="38100"/>
                  </a:lnTo>
                  <a:lnTo>
                    <a:pt x="0" y="38100"/>
                  </a:lnTo>
                  <a:lnTo>
                    <a:pt x="3181" y="38100"/>
                  </a:lnTo>
                  <a:lnTo>
                    <a:pt x="6674" y="36219"/>
                  </a:lnTo>
                  <a:lnTo>
                    <a:pt x="10578" y="33736"/>
                  </a:lnTo>
                  <a:lnTo>
                    <a:pt x="17448" y="32338"/>
                  </a:lnTo>
                  <a:lnTo>
                    <a:pt x="28109" y="31219"/>
                  </a:lnTo>
                  <a:lnTo>
                    <a:pt x="69986" y="18926"/>
                  </a:lnTo>
                  <a:lnTo>
                    <a:pt x="115369" y="7917"/>
                  </a:lnTo>
                  <a:lnTo>
                    <a:pt x="131597" y="4932"/>
                  </a:lnTo>
                  <a:lnTo>
                    <a:pt x="1457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SMARTInkShape-Group1307"/>
          <p:cNvGrpSpPr/>
          <p:nvPr/>
        </p:nvGrpSpPr>
        <p:grpSpPr>
          <a:xfrm>
            <a:off x="6597650" y="5340359"/>
            <a:ext cx="776638" cy="310838"/>
            <a:chOff x="6597650" y="5340359"/>
            <a:chExt cx="776638" cy="310838"/>
          </a:xfrm>
        </p:grpSpPr>
        <p:sp>
          <p:nvSpPr>
            <p:cNvPr id="461" name="SMARTInkShape-6568"/>
            <p:cNvSpPr/>
            <p:nvPr>
              <p:custDataLst>
                <p:tags r:id="rId303"/>
              </p:custDataLst>
            </p:nvPr>
          </p:nvSpPr>
          <p:spPr>
            <a:xfrm>
              <a:off x="7366000" y="5581650"/>
              <a:ext cx="8288" cy="57151"/>
            </a:xfrm>
            <a:custGeom>
              <a:avLst/>
              <a:gdLst/>
              <a:ahLst/>
              <a:cxnLst/>
              <a:rect l="0" t="0" r="0" b="0"/>
              <a:pathLst>
                <a:path w="8288" h="57151">
                  <a:moveTo>
                    <a:pt x="6350" y="0"/>
                  </a:moveTo>
                  <a:lnTo>
                    <a:pt x="6350" y="0"/>
                  </a:lnTo>
                  <a:lnTo>
                    <a:pt x="6350" y="18298"/>
                  </a:lnTo>
                  <a:lnTo>
                    <a:pt x="4469" y="24124"/>
                  </a:lnTo>
                  <a:lnTo>
                    <a:pt x="1986" y="29066"/>
                  </a:lnTo>
                  <a:lnTo>
                    <a:pt x="883" y="33615"/>
                  </a:lnTo>
                  <a:lnTo>
                    <a:pt x="1999" y="35109"/>
                  </a:lnTo>
                  <a:lnTo>
                    <a:pt x="7003" y="36771"/>
                  </a:lnTo>
                  <a:lnTo>
                    <a:pt x="8196" y="37919"/>
                  </a:lnTo>
                  <a:lnTo>
                    <a:pt x="8287" y="39391"/>
                  </a:lnTo>
                  <a:lnTo>
                    <a:pt x="6505" y="42907"/>
                  </a:lnTo>
                  <a:lnTo>
                    <a:pt x="2241" y="4885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6569"/>
            <p:cNvSpPr/>
            <p:nvPr>
              <p:custDataLst>
                <p:tags r:id="rId304"/>
              </p:custDataLst>
            </p:nvPr>
          </p:nvSpPr>
          <p:spPr>
            <a:xfrm>
              <a:off x="7239992" y="5467350"/>
              <a:ext cx="100609" cy="25401"/>
            </a:xfrm>
            <a:custGeom>
              <a:avLst/>
              <a:gdLst/>
              <a:ahLst/>
              <a:cxnLst/>
              <a:rect l="0" t="0" r="0" b="0"/>
              <a:pathLst>
                <a:path w="100609" h="25401">
                  <a:moveTo>
                    <a:pt x="30758" y="25400"/>
                  </a:moveTo>
                  <a:lnTo>
                    <a:pt x="30758" y="25400"/>
                  </a:lnTo>
                  <a:lnTo>
                    <a:pt x="15830" y="25400"/>
                  </a:lnTo>
                  <a:lnTo>
                    <a:pt x="11657" y="23518"/>
                  </a:lnTo>
                  <a:lnTo>
                    <a:pt x="6602" y="19933"/>
                  </a:lnTo>
                  <a:lnTo>
                    <a:pt x="2355" y="19312"/>
                  </a:lnTo>
                  <a:lnTo>
                    <a:pt x="1239" y="18519"/>
                  </a:lnTo>
                  <a:lnTo>
                    <a:pt x="496" y="17285"/>
                  </a:lnTo>
                  <a:lnTo>
                    <a:pt x="0" y="15756"/>
                  </a:lnTo>
                  <a:lnTo>
                    <a:pt x="375" y="14737"/>
                  </a:lnTo>
                  <a:lnTo>
                    <a:pt x="1330" y="14058"/>
                  </a:lnTo>
                  <a:lnTo>
                    <a:pt x="2673" y="13605"/>
                  </a:lnTo>
                  <a:lnTo>
                    <a:pt x="11912" y="7793"/>
                  </a:lnTo>
                  <a:lnTo>
                    <a:pt x="38775" y="6406"/>
                  </a:lnTo>
                  <a:lnTo>
                    <a:pt x="47636" y="5661"/>
                  </a:lnTo>
                  <a:lnTo>
                    <a:pt x="64797" y="1327"/>
                  </a:lnTo>
                  <a:lnTo>
                    <a:pt x="100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6570"/>
            <p:cNvSpPr/>
            <p:nvPr>
              <p:custDataLst>
                <p:tags r:id="rId305"/>
              </p:custDataLst>
            </p:nvPr>
          </p:nvSpPr>
          <p:spPr>
            <a:xfrm>
              <a:off x="7265308" y="5353312"/>
              <a:ext cx="62331" cy="234654"/>
            </a:xfrm>
            <a:custGeom>
              <a:avLst/>
              <a:gdLst/>
              <a:ahLst/>
              <a:cxnLst/>
              <a:rect l="0" t="0" r="0" b="0"/>
              <a:pathLst>
                <a:path w="62331" h="234654">
                  <a:moveTo>
                    <a:pt x="56242" y="6088"/>
                  </a:moveTo>
                  <a:lnTo>
                    <a:pt x="56242" y="6088"/>
                  </a:lnTo>
                  <a:lnTo>
                    <a:pt x="62330" y="0"/>
                  </a:lnTo>
                  <a:lnTo>
                    <a:pt x="56765" y="4859"/>
                  </a:lnTo>
                  <a:lnTo>
                    <a:pt x="48087" y="10584"/>
                  </a:lnTo>
                  <a:lnTo>
                    <a:pt x="40769" y="20939"/>
                  </a:lnTo>
                  <a:lnTo>
                    <a:pt x="38782" y="27035"/>
                  </a:lnTo>
                  <a:lnTo>
                    <a:pt x="35781" y="38400"/>
                  </a:lnTo>
                  <a:lnTo>
                    <a:pt x="26249" y="68312"/>
                  </a:lnTo>
                  <a:lnTo>
                    <a:pt x="18580" y="113612"/>
                  </a:lnTo>
                  <a:lnTo>
                    <a:pt x="16389" y="128493"/>
                  </a:lnTo>
                  <a:lnTo>
                    <a:pt x="7607" y="172537"/>
                  </a:lnTo>
                  <a:lnTo>
                    <a:pt x="3687" y="201011"/>
                  </a:lnTo>
                  <a:lnTo>
                    <a:pt x="1135" y="207021"/>
                  </a:lnTo>
                  <a:lnTo>
                    <a:pt x="0" y="214395"/>
                  </a:lnTo>
                  <a:lnTo>
                    <a:pt x="1376" y="220495"/>
                  </a:lnTo>
                  <a:lnTo>
                    <a:pt x="3635" y="225558"/>
                  </a:lnTo>
                  <a:lnTo>
                    <a:pt x="4639" y="230160"/>
                  </a:lnTo>
                  <a:lnTo>
                    <a:pt x="5612" y="231669"/>
                  </a:lnTo>
                  <a:lnTo>
                    <a:pt x="6966" y="232675"/>
                  </a:lnTo>
                  <a:lnTo>
                    <a:pt x="10353" y="233793"/>
                  </a:lnTo>
                  <a:lnTo>
                    <a:pt x="21168" y="234653"/>
                  </a:lnTo>
                  <a:lnTo>
                    <a:pt x="30249" y="231306"/>
                  </a:lnTo>
                  <a:lnTo>
                    <a:pt x="43185" y="221821"/>
                  </a:lnTo>
                  <a:lnTo>
                    <a:pt x="46911" y="217681"/>
                  </a:lnTo>
                  <a:lnTo>
                    <a:pt x="49892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6571"/>
            <p:cNvSpPr/>
            <p:nvPr>
              <p:custDataLst>
                <p:tags r:id="rId306"/>
              </p:custDataLst>
            </p:nvPr>
          </p:nvSpPr>
          <p:spPr>
            <a:xfrm>
              <a:off x="6597650" y="5346963"/>
              <a:ext cx="19051" cy="298188"/>
            </a:xfrm>
            <a:custGeom>
              <a:avLst/>
              <a:gdLst/>
              <a:ahLst/>
              <a:cxnLst/>
              <a:rect l="0" t="0" r="0" b="0"/>
              <a:pathLst>
                <a:path w="19051" h="298188">
                  <a:moveTo>
                    <a:pt x="19050" y="12437"/>
                  </a:moveTo>
                  <a:lnTo>
                    <a:pt x="19050" y="12437"/>
                  </a:lnTo>
                  <a:lnTo>
                    <a:pt x="19050" y="6970"/>
                  </a:lnTo>
                  <a:lnTo>
                    <a:pt x="18345" y="6675"/>
                  </a:lnTo>
                  <a:lnTo>
                    <a:pt x="13582" y="6164"/>
                  </a:lnTo>
                  <a:lnTo>
                    <a:pt x="13092" y="4239"/>
                  </a:lnTo>
                  <a:lnTo>
                    <a:pt x="12722" y="0"/>
                  </a:lnTo>
                  <a:lnTo>
                    <a:pt x="7234" y="10695"/>
                  </a:lnTo>
                  <a:lnTo>
                    <a:pt x="6359" y="44381"/>
                  </a:lnTo>
                  <a:lnTo>
                    <a:pt x="4469" y="76512"/>
                  </a:lnTo>
                  <a:lnTo>
                    <a:pt x="262" y="120420"/>
                  </a:lnTo>
                  <a:lnTo>
                    <a:pt x="22" y="163957"/>
                  </a:lnTo>
                  <a:lnTo>
                    <a:pt x="2" y="209235"/>
                  </a:lnTo>
                  <a:lnTo>
                    <a:pt x="0" y="256714"/>
                  </a:lnTo>
                  <a:lnTo>
                    <a:pt x="705" y="274655"/>
                  </a:lnTo>
                  <a:lnTo>
                    <a:pt x="6350" y="298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6572"/>
            <p:cNvSpPr/>
            <p:nvPr>
              <p:custDataLst>
                <p:tags r:id="rId307"/>
              </p:custDataLst>
            </p:nvPr>
          </p:nvSpPr>
          <p:spPr>
            <a:xfrm>
              <a:off x="6661148" y="5499134"/>
              <a:ext cx="95253" cy="101567"/>
            </a:xfrm>
            <a:custGeom>
              <a:avLst/>
              <a:gdLst/>
              <a:ahLst/>
              <a:cxnLst/>
              <a:rect l="0" t="0" r="0" b="0"/>
              <a:pathLst>
                <a:path w="95253" h="101567">
                  <a:moveTo>
                    <a:pt x="6352" y="12666"/>
                  </a:moveTo>
                  <a:lnTo>
                    <a:pt x="6352" y="12666"/>
                  </a:lnTo>
                  <a:lnTo>
                    <a:pt x="6352" y="37290"/>
                  </a:lnTo>
                  <a:lnTo>
                    <a:pt x="4471" y="43130"/>
                  </a:lnTo>
                  <a:lnTo>
                    <a:pt x="1988" y="48078"/>
                  </a:lnTo>
                  <a:lnTo>
                    <a:pt x="264" y="59157"/>
                  </a:lnTo>
                  <a:lnTo>
                    <a:pt x="0" y="88840"/>
                  </a:lnTo>
                  <a:lnTo>
                    <a:pt x="0" y="79406"/>
                  </a:lnTo>
                  <a:lnTo>
                    <a:pt x="5959" y="52443"/>
                  </a:lnTo>
                  <a:lnTo>
                    <a:pt x="6882" y="46573"/>
                  </a:lnTo>
                  <a:lnTo>
                    <a:pt x="11370" y="36039"/>
                  </a:lnTo>
                  <a:lnTo>
                    <a:pt x="33877" y="4485"/>
                  </a:lnTo>
                  <a:lnTo>
                    <a:pt x="38106" y="1974"/>
                  </a:lnTo>
                  <a:lnTo>
                    <a:pt x="49548" y="83"/>
                  </a:lnTo>
                  <a:lnTo>
                    <a:pt x="53801" y="0"/>
                  </a:lnTo>
                  <a:lnTo>
                    <a:pt x="57544" y="1863"/>
                  </a:lnTo>
                  <a:lnTo>
                    <a:pt x="78325" y="21165"/>
                  </a:lnTo>
                  <a:lnTo>
                    <a:pt x="80673" y="25380"/>
                  </a:lnTo>
                  <a:lnTo>
                    <a:pt x="88461" y="55399"/>
                  </a:lnTo>
                  <a:lnTo>
                    <a:pt x="89412" y="61292"/>
                  </a:lnTo>
                  <a:lnTo>
                    <a:pt x="94647" y="79744"/>
                  </a:lnTo>
                  <a:lnTo>
                    <a:pt x="95252" y="101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6573"/>
            <p:cNvSpPr/>
            <p:nvPr>
              <p:custDataLst>
                <p:tags r:id="rId308"/>
              </p:custDataLst>
            </p:nvPr>
          </p:nvSpPr>
          <p:spPr>
            <a:xfrm>
              <a:off x="6870700" y="5340359"/>
              <a:ext cx="63501" cy="310838"/>
            </a:xfrm>
            <a:custGeom>
              <a:avLst/>
              <a:gdLst/>
              <a:ahLst/>
              <a:cxnLst/>
              <a:rect l="0" t="0" r="0" b="0"/>
              <a:pathLst>
                <a:path w="63501" h="310838">
                  <a:moveTo>
                    <a:pt x="63500" y="57141"/>
                  </a:moveTo>
                  <a:lnTo>
                    <a:pt x="63500" y="57141"/>
                  </a:lnTo>
                  <a:lnTo>
                    <a:pt x="63500" y="10651"/>
                  </a:lnTo>
                  <a:lnTo>
                    <a:pt x="63500" y="4247"/>
                  </a:lnTo>
                  <a:lnTo>
                    <a:pt x="62795" y="2828"/>
                  </a:lnTo>
                  <a:lnTo>
                    <a:pt x="61619" y="1882"/>
                  </a:lnTo>
                  <a:lnTo>
                    <a:pt x="58033" y="364"/>
                  </a:lnTo>
                  <a:lnTo>
                    <a:pt x="47713" y="0"/>
                  </a:lnTo>
                  <a:lnTo>
                    <a:pt x="44019" y="1877"/>
                  </a:lnTo>
                  <a:lnTo>
                    <a:pt x="35897" y="8830"/>
                  </a:lnTo>
                  <a:lnTo>
                    <a:pt x="33593" y="14739"/>
                  </a:lnTo>
                  <a:lnTo>
                    <a:pt x="31864" y="21361"/>
                  </a:lnTo>
                  <a:lnTo>
                    <a:pt x="12664" y="64181"/>
                  </a:lnTo>
                  <a:lnTo>
                    <a:pt x="7596" y="85656"/>
                  </a:lnTo>
                  <a:lnTo>
                    <a:pt x="6423" y="127174"/>
                  </a:lnTo>
                  <a:lnTo>
                    <a:pt x="6354" y="171451"/>
                  </a:lnTo>
                  <a:lnTo>
                    <a:pt x="6350" y="215892"/>
                  </a:lnTo>
                  <a:lnTo>
                    <a:pt x="6350" y="259783"/>
                  </a:lnTo>
                  <a:lnTo>
                    <a:pt x="6350" y="299294"/>
                  </a:lnTo>
                  <a:lnTo>
                    <a:pt x="5645" y="301126"/>
                  </a:lnTo>
                  <a:lnTo>
                    <a:pt x="4469" y="302349"/>
                  </a:lnTo>
                  <a:lnTo>
                    <a:pt x="2979" y="303162"/>
                  </a:lnTo>
                  <a:lnTo>
                    <a:pt x="1986" y="304410"/>
                  </a:lnTo>
                  <a:lnTo>
                    <a:pt x="77" y="310837"/>
                  </a:lnTo>
                  <a:lnTo>
                    <a:pt x="0" y="304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6574"/>
            <p:cNvSpPr/>
            <p:nvPr>
              <p:custDataLst>
                <p:tags r:id="rId309"/>
              </p:custDataLst>
            </p:nvPr>
          </p:nvSpPr>
          <p:spPr>
            <a:xfrm>
              <a:off x="6846182" y="5518150"/>
              <a:ext cx="68969" cy="44451"/>
            </a:xfrm>
            <a:custGeom>
              <a:avLst/>
              <a:gdLst/>
              <a:ahLst/>
              <a:cxnLst/>
              <a:rect l="0" t="0" r="0" b="0"/>
              <a:pathLst>
                <a:path w="68969" h="44451">
                  <a:moveTo>
                    <a:pt x="5468" y="44450"/>
                  </a:moveTo>
                  <a:lnTo>
                    <a:pt x="5468" y="44450"/>
                  </a:lnTo>
                  <a:lnTo>
                    <a:pt x="0" y="38983"/>
                  </a:lnTo>
                  <a:lnTo>
                    <a:pt x="412" y="38688"/>
                  </a:lnTo>
                  <a:lnTo>
                    <a:pt x="2750" y="38361"/>
                  </a:lnTo>
                  <a:lnTo>
                    <a:pt x="3656" y="37569"/>
                  </a:lnTo>
                  <a:lnTo>
                    <a:pt x="6992" y="31227"/>
                  </a:lnTo>
                  <a:lnTo>
                    <a:pt x="20573" y="16663"/>
                  </a:lnTo>
                  <a:lnTo>
                    <a:pt x="26527" y="14462"/>
                  </a:lnTo>
                  <a:lnTo>
                    <a:pt x="33172" y="12777"/>
                  </a:lnTo>
                  <a:lnTo>
                    <a:pt x="41585" y="8568"/>
                  </a:lnTo>
                  <a:lnTo>
                    <a:pt x="59862" y="5840"/>
                  </a:lnTo>
                  <a:lnTo>
                    <a:pt x="68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6575"/>
            <p:cNvSpPr/>
            <p:nvPr>
              <p:custDataLst>
                <p:tags r:id="rId310"/>
              </p:custDataLst>
            </p:nvPr>
          </p:nvSpPr>
          <p:spPr>
            <a:xfrm>
              <a:off x="6978941" y="5512087"/>
              <a:ext cx="101310" cy="101281"/>
            </a:xfrm>
            <a:custGeom>
              <a:avLst/>
              <a:gdLst/>
              <a:ahLst/>
              <a:cxnLst/>
              <a:rect l="0" t="0" r="0" b="0"/>
              <a:pathLst>
                <a:path w="101310" h="101281">
                  <a:moveTo>
                    <a:pt x="50509" y="31463"/>
                  </a:moveTo>
                  <a:lnTo>
                    <a:pt x="50509" y="31463"/>
                  </a:lnTo>
                  <a:lnTo>
                    <a:pt x="47138" y="31463"/>
                  </a:lnTo>
                  <a:lnTo>
                    <a:pt x="46145" y="30757"/>
                  </a:lnTo>
                  <a:lnTo>
                    <a:pt x="45483" y="29582"/>
                  </a:lnTo>
                  <a:lnTo>
                    <a:pt x="44236" y="19907"/>
                  </a:lnTo>
                  <a:lnTo>
                    <a:pt x="55100" y="13396"/>
                  </a:lnTo>
                  <a:lnTo>
                    <a:pt x="55686" y="12363"/>
                  </a:lnTo>
                  <a:lnTo>
                    <a:pt x="56704" y="7032"/>
                  </a:lnTo>
                  <a:lnTo>
                    <a:pt x="51379" y="680"/>
                  </a:lnTo>
                  <a:lnTo>
                    <a:pt x="49014" y="143"/>
                  </a:lnTo>
                  <a:lnTo>
                    <a:pt x="47394" y="0"/>
                  </a:lnTo>
                  <a:lnTo>
                    <a:pt x="43716" y="1722"/>
                  </a:lnTo>
                  <a:lnTo>
                    <a:pt x="39728" y="4134"/>
                  </a:lnTo>
                  <a:lnTo>
                    <a:pt x="33516" y="6197"/>
                  </a:lnTo>
                  <a:lnTo>
                    <a:pt x="22984" y="14826"/>
                  </a:lnTo>
                  <a:lnTo>
                    <a:pt x="20636" y="20776"/>
                  </a:lnTo>
                  <a:lnTo>
                    <a:pt x="18888" y="27419"/>
                  </a:lnTo>
                  <a:lnTo>
                    <a:pt x="8707" y="46946"/>
                  </a:lnTo>
                  <a:lnTo>
                    <a:pt x="6137" y="58472"/>
                  </a:lnTo>
                  <a:lnTo>
                    <a:pt x="1927" y="67374"/>
                  </a:lnTo>
                  <a:lnTo>
                    <a:pt x="0" y="83395"/>
                  </a:lnTo>
                  <a:lnTo>
                    <a:pt x="1720" y="88175"/>
                  </a:lnTo>
                  <a:lnTo>
                    <a:pt x="4130" y="92652"/>
                  </a:lnTo>
                  <a:lnTo>
                    <a:pt x="5202" y="96993"/>
                  </a:lnTo>
                  <a:lnTo>
                    <a:pt x="6193" y="98433"/>
                  </a:lnTo>
                  <a:lnTo>
                    <a:pt x="7560" y="99393"/>
                  </a:lnTo>
                  <a:lnTo>
                    <a:pt x="10959" y="100459"/>
                  </a:lnTo>
                  <a:lnTo>
                    <a:pt x="21784" y="101280"/>
                  </a:lnTo>
                  <a:lnTo>
                    <a:pt x="25513" y="99417"/>
                  </a:lnTo>
                  <a:lnTo>
                    <a:pt x="52627" y="73786"/>
                  </a:lnTo>
                  <a:lnTo>
                    <a:pt x="66736" y="53217"/>
                  </a:lnTo>
                  <a:lnTo>
                    <a:pt x="68723" y="46454"/>
                  </a:lnTo>
                  <a:lnTo>
                    <a:pt x="69449" y="39090"/>
                  </a:lnTo>
                  <a:lnTo>
                    <a:pt x="70190" y="38664"/>
                  </a:lnTo>
                  <a:lnTo>
                    <a:pt x="75016" y="37925"/>
                  </a:lnTo>
                  <a:lnTo>
                    <a:pt x="75314" y="38593"/>
                  </a:lnTo>
                  <a:lnTo>
                    <a:pt x="76610" y="61118"/>
                  </a:lnTo>
                  <a:lnTo>
                    <a:pt x="80933" y="69567"/>
                  </a:lnTo>
                  <a:lnTo>
                    <a:pt x="82181" y="75541"/>
                  </a:lnTo>
                  <a:lnTo>
                    <a:pt x="87720" y="81348"/>
                  </a:lnTo>
                  <a:lnTo>
                    <a:pt x="91716" y="81992"/>
                  </a:lnTo>
                  <a:lnTo>
                    <a:pt x="101309" y="82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6576"/>
            <p:cNvSpPr/>
            <p:nvPr>
              <p:custDataLst>
                <p:tags r:id="rId311"/>
              </p:custDataLst>
            </p:nvPr>
          </p:nvSpPr>
          <p:spPr>
            <a:xfrm>
              <a:off x="7143752" y="5505476"/>
              <a:ext cx="57149" cy="107899"/>
            </a:xfrm>
            <a:custGeom>
              <a:avLst/>
              <a:gdLst/>
              <a:ahLst/>
              <a:cxnLst/>
              <a:rect l="0" t="0" r="0" b="0"/>
              <a:pathLst>
                <a:path w="57149" h="107899">
                  <a:moveTo>
                    <a:pt x="38098" y="25374"/>
                  </a:moveTo>
                  <a:lnTo>
                    <a:pt x="38098" y="25374"/>
                  </a:lnTo>
                  <a:lnTo>
                    <a:pt x="41468" y="22003"/>
                  </a:lnTo>
                  <a:lnTo>
                    <a:pt x="43123" y="18466"/>
                  </a:lnTo>
                  <a:lnTo>
                    <a:pt x="44441" y="3244"/>
                  </a:lnTo>
                  <a:lnTo>
                    <a:pt x="43737" y="2154"/>
                  </a:lnTo>
                  <a:lnTo>
                    <a:pt x="42563" y="1427"/>
                  </a:lnTo>
                  <a:lnTo>
                    <a:pt x="37980" y="165"/>
                  </a:lnTo>
                  <a:lnTo>
                    <a:pt x="32708" y="0"/>
                  </a:lnTo>
                  <a:lnTo>
                    <a:pt x="22994" y="8815"/>
                  </a:lnTo>
                  <a:lnTo>
                    <a:pt x="20801" y="12841"/>
                  </a:lnTo>
                  <a:lnTo>
                    <a:pt x="19121" y="16981"/>
                  </a:lnTo>
                  <a:lnTo>
                    <a:pt x="8990" y="30319"/>
                  </a:lnTo>
                  <a:lnTo>
                    <a:pt x="4988" y="43101"/>
                  </a:lnTo>
                  <a:lnTo>
                    <a:pt x="3324" y="45659"/>
                  </a:lnTo>
                  <a:lnTo>
                    <a:pt x="983" y="56000"/>
                  </a:lnTo>
                  <a:lnTo>
                    <a:pt x="0" y="97256"/>
                  </a:lnTo>
                  <a:lnTo>
                    <a:pt x="705" y="98695"/>
                  </a:lnTo>
                  <a:lnTo>
                    <a:pt x="1880" y="99654"/>
                  </a:lnTo>
                  <a:lnTo>
                    <a:pt x="3370" y="100295"/>
                  </a:lnTo>
                  <a:lnTo>
                    <a:pt x="4362" y="101426"/>
                  </a:lnTo>
                  <a:lnTo>
                    <a:pt x="5466" y="104566"/>
                  </a:lnTo>
                  <a:lnTo>
                    <a:pt x="6465" y="105685"/>
                  </a:lnTo>
                  <a:lnTo>
                    <a:pt x="9457" y="106929"/>
                  </a:lnTo>
                  <a:lnTo>
                    <a:pt x="33008" y="107898"/>
                  </a:lnTo>
                  <a:lnTo>
                    <a:pt x="37717" y="106031"/>
                  </a:lnTo>
                  <a:lnTo>
                    <a:pt x="42162" y="103555"/>
                  </a:lnTo>
                  <a:lnTo>
                    <a:pt x="46489" y="102454"/>
                  </a:lnTo>
                  <a:lnTo>
                    <a:pt x="50765" y="98203"/>
                  </a:lnTo>
                  <a:lnTo>
                    <a:pt x="57148" y="88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1308"/>
          <p:cNvGrpSpPr/>
          <p:nvPr/>
        </p:nvGrpSpPr>
        <p:grpSpPr>
          <a:xfrm>
            <a:off x="4489505" y="5308746"/>
            <a:ext cx="1631896" cy="317242"/>
            <a:chOff x="4489505" y="5308746"/>
            <a:chExt cx="1631896" cy="317242"/>
          </a:xfrm>
        </p:grpSpPr>
        <p:sp>
          <p:nvSpPr>
            <p:cNvPr id="471" name="SMARTInkShape-6577"/>
            <p:cNvSpPr/>
            <p:nvPr>
              <p:custDataLst>
                <p:tags r:id="rId286"/>
              </p:custDataLst>
            </p:nvPr>
          </p:nvSpPr>
          <p:spPr>
            <a:xfrm>
              <a:off x="5816689" y="5461000"/>
              <a:ext cx="88812" cy="101488"/>
            </a:xfrm>
            <a:custGeom>
              <a:avLst/>
              <a:gdLst/>
              <a:ahLst/>
              <a:cxnLst/>
              <a:rect l="0" t="0" r="0" b="0"/>
              <a:pathLst>
                <a:path w="88812" h="101488">
                  <a:moveTo>
                    <a:pt x="44361" y="12700"/>
                  </a:moveTo>
                  <a:lnTo>
                    <a:pt x="44361" y="12700"/>
                  </a:lnTo>
                  <a:lnTo>
                    <a:pt x="57059" y="2"/>
                  </a:lnTo>
                  <a:lnTo>
                    <a:pt x="48222" y="0"/>
                  </a:lnTo>
                  <a:lnTo>
                    <a:pt x="44196" y="1882"/>
                  </a:lnTo>
                  <a:lnTo>
                    <a:pt x="35001" y="9460"/>
                  </a:lnTo>
                  <a:lnTo>
                    <a:pt x="26546" y="21492"/>
                  </a:lnTo>
                  <a:lnTo>
                    <a:pt x="11354" y="33631"/>
                  </a:lnTo>
                  <a:lnTo>
                    <a:pt x="8524" y="39875"/>
                  </a:lnTo>
                  <a:lnTo>
                    <a:pt x="6561" y="46650"/>
                  </a:lnTo>
                  <a:lnTo>
                    <a:pt x="2195" y="55137"/>
                  </a:lnTo>
                  <a:lnTo>
                    <a:pt x="0" y="83500"/>
                  </a:lnTo>
                  <a:lnTo>
                    <a:pt x="1832" y="88380"/>
                  </a:lnTo>
                  <a:lnTo>
                    <a:pt x="8757" y="97264"/>
                  </a:lnTo>
                  <a:lnTo>
                    <a:pt x="12780" y="99673"/>
                  </a:lnTo>
                  <a:lnTo>
                    <a:pt x="21111" y="101219"/>
                  </a:lnTo>
                  <a:lnTo>
                    <a:pt x="27437" y="101487"/>
                  </a:lnTo>
                  <a:lnTo>
                    <a:pt x="31665" y="99668"/>
                  </a:lnTo>
                  <a:lnTo>
                    <a:pt x="51946" y="86670"/>
                  </a:lnTo>
                  <a:lnTo>
                    <a:pt x="73274" y="53677"/>
                  </a:lnTo>
                  <a:lnTo>
                    <a:pt x="81467" y="30545"/>
                  </a:lnTo>
                  <a:lnTo>
                    <a:pt x="82435" y="7889"/>
                  </a:lnTo>
                  <a:lnTo>
                    <a:pt x="88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6578"/>
            <p:cNvSpPr/>
            <p:nvPr>
              <p:custDataLst>
                <p:tags r:id="rId287"/>
              </p:custDataLst>
            </p:nvPr>
          </p:nvSpPr>
          <p:spPr>
            <a:xfrm>
              <a:off x="5924550" y="5448413"/>
              <a:ext cx="114292" cy="114188"/>
            </a:xfrm>
            <a:custGeom>
              <a:avLst/>
              <a:gdLst/>
              <a:ahLst/>
              <a:cxnLst/>
              <a:rect l="0" t="0" r="0" b="0"/>
              <a:pathLst>
                <a:path w="114292" h="114188">
                  <a:moveTo>
                    <a:pt x="0" y="25287"/>
                  </a:moveTo>
                  <a:lnTo>
                    <a:pt x="0" y="25287"/>
                  </a:lnTo>
                  <a:lnTo>
                    <a:pt x="5467" y="25287"/>
                  </a:lnTo>
                  <a:lnTo>
                    <a:pt x="5762" y="25992"/>
                  </a:lnTo>
                  <a:lnTo>
                    <a:pt x="6273" y="30754"/>
                  </a:lnTo>
                  <a:lnTo>
                    <a:pt x="8196" y="31245"/>
                  </a:lnTo>
                  <a:lnTo>
                    <a:pt x="9699" y="31376"/>
                  </a:lnTo>
                  <a:lnTo>
                    <a:pt x="10699" y="32168"/>
                  </a:lnTo>
                  <a:lnTo>
                    <a:pt x="12437" y="37080"/>
                  </a:lnTo>
                  <a:lnTo>
                    <a:pt x="12698" y="59179"/>
                  </a:lnTo>
                  <a:lnTo>
                    <a:pt x="10817" y="63399"/>
                  </a:lnTo>
                  <a:lnTo>
                    <a:pt x="8336" y="67626"/>
                  </a:lnTo>
                  <a:lnTo>
                    <a:pt x="6938" y="74678"/>
                  </a:lnTo>
                  <a:lnTo>
                    <a:pt x="6373" y="96992"/>
                  </a:lnTo>
                  <a:lnTo>
                    <a:pt x="4479" y="101371"/>
                  </a:lnTo>
                  <a:lnTo>
                    <a:pt x="885" y="106560"/>
                  </a:lnTo>
                  <a:lnTo>
                    <a:pt x="7" y="114099"/>
                  </a:lnTo>
                  <a:lnTo>
                    <a:pt x="2" y="110790"/>
                  </a:lnTo>
                  <a:lnTo>
                    <a:pt x="1882" y="107268"/>
                  </a:lnTo>
                  <a:lnTo>
                    <a:pt x="10125" y="97179"/>
                  </a:lnTo>
                  <a:lnTo>
                    <a:pt x="13348" y="90176"/>
                  </a:lnTo>
                  <a:lnTo>
                    <a:pt x="21203" y="79478"/>
                  </a:lnTo>
                  <a:lnTo>
                    <a:pt x="25567" y="67370"/>
                  </a:lnTo>
                  <a:lnTo>
                    <a:pt x="68107" y="20701"/>
                  </a:lnTo>
                  <a:lnTo>
                    <a:pt x="84279" y="6392"/>
                  </a:lnTo>
                  <a:lnTo>
                    <a:pt x="93880" y="1815"/>
                  </a:lnTo>
                  <a:lnTo>
                    <a:pt x="104519" y="0"/>
                  </a:lnTo>
                  <a:lnTo>
                    <a:pt x="108307" y="1819"/>
                  </a:lnTo>
                  <a:lnTo>
                    <a:pt x="110305" y="3291"/>
                  </a:lnTo>
                  <a:lnTo>
                    <a:pt x="112525" y="6809"/>
                  </a:lnTo>
                  <a:lnTo>
                    <a:pt x="113948" y="14817"/>
                  </a:lnTo>
                  <a:lnTo>
                    <a:pt x="114291" y="43216"/>
                  </a:lnTo>
                  <a:lnTo>
                    <a:pt x="112413" y="49248"/>
                  </a:lnTo>
                  <a:lnTo>
                    <a:pt x="109934" y="54986"/>
                  </a:lnTo>
                  <a:lnTo>
                    <a:pt x="101535" y="90255"/>
                  </a:lnTo>
                  <a:lnTo>
                    <a:pt x="96217" y="103239"/>
                  </a:lnTo>
                  <a:lnTo>
                    <a:pt x="95250" y="114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6579"/>
            <p:cNvSpPr/>
            <p:nvPr>
              <p:custDataLst>
                <p:tags r:id="rId288"/>
              </p:custDataLst>
            </p:nvPr>
          </p:nvSpPr>
          <p:spPr>
            <a:xfrm>
              <a:off x="5759450" y="5391445"/>
              <a:ext cx="12701" cy="75906"/>
            </a:xfrm>
            <a:custGeom>
              <a:avLst/>
              <a:gdLst/>
              <a:ahLst/>
              <a:cxnLst/>
              <a:rect l="0" t="0" r="0" b="0"/>
              <a:pathLst>
                <a:path w="12701" h="75906">
                  <a:moveTo>
                    <a:pt x="0" y="75905"/>
                  </a:moveTo>
                  <a:lnTo>
                    <a:pt x="0" y="75905"/>
                  </a:lnTo>
                  <a:lnTo>
                    <a:pt x="0" y="30000"/>
                  </a:lnTo>
                  <a:lnTo>
                    <a:pt x="0" y="7342"/>
                  </a:lnTo>
                  <a:lnTo>
                    <a:pt x="5467" y="700"/>
                  </a:lnTo>
                  <a:lnTo>
                    <a:pt x="7839" y="147"/>
                  </a:lnTo>
                  <a:lnTo>
                    <a:pt x="9460" y="0"/>
                  </a:lnTo>
                  <a:lnTo>
                    <a:pt x="10540" y="607"/>
                  </a:lnTo>
                  <a:lnTo>
                    <a:pt x="11259" y="1718"/>
                  </a:lnTo>
                  <a:lnTo>
                    <a:pt x="12273" y="6651"/>
                  </a:lnTo>
                  <a:lnTo>
                    <a:pt x="12700" y="12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6580"/>
            <p:cNvSpPr/>
            <p:nvPr>
              <p:custDataLst>
                <p:tags r:id="rId289"/>
              </p:custDataLst>
            </p:nvPr>
          </p:nvSpPr>
          <p:spPr>
            <a:xfrm>
              <a:off x="6115050" y="5543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38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6581"/>
            <p:cNvSpPr/>
            <p:nvPr>
              <p:custDataLst>
                <p:tags r:id="rId290"/>
              </p:custDataLst>
            </p:nvPr>
          </p:nvSpPr>
          <p:spPr>
            <a:xfrm>
              <a:off x="5734050" y="55118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6582"/>
            <p:cNvSpPr/>
            <p:nvPr>
              <p:custDataLst>
                <p:tags r:id="rId291"/>
              </p:custDataLst>
            </p:nvPr>
          </p:nvSpPr>
          <p:spPr>
            <a:xfrm>
              <a:off x="5581688" y="5442028"/>
              <a:ext cx="120613" cy="12623"/>
            </a:xfrm>
            <a:custGeom>
              <a:avLst/>
              <a:gdLst/>
              <a:ahLst/>
              <a:cxnLst/>
              <a:rect l="0" t="0" r="0" b="0"/>
              <a:pathLst>
                <a:path w="120613" h="12623">
                  <a:moveTo>
                    <a:pt x="25362" y="6272"/>
                  </a:moveTo>
                  <a:lnTo>
                    <a:pt x="25362" y="6272"/>
                  </a:lnTo>
                  <a:lnTo>
                    <a:pt x="21991" y="2901"/>
                  </a:lnTo>
                  <a:lnTo>
                    <a:pt x="16573" y="1246"/>
                  </a:lnTo>
                  <a:lnTo>
                    <a:pt x="1445" y="0"/>
                  </a:lnTo>
                  <a:lnTo>
                    <a:pt x="620" y="3719"/>
                  </a:lnTo>
                  <a:lnTo>
                    <a:pt x="0" y="12101"/>
                  </a:lnTo>
                  <a:lnTo>
                    <a:pt x="5745" y="12519"/>
                  </a:lnTo>
                  <a:lnTo>
                    <a:pt x="51714" y="12622"/>
                  </a:lnTo>
                  <a:lnTo>
                    <a:pt x="95247" y="12622"/>
                  </a:lnTo>
                  <a:lnTo>
                    <a:pt x="120612" y="12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6583"/>
            <p:cNvSpPr/>
            <p:nvPr>
              <p:custDataLst>
                <p:tags r:id="rId292"/>
              </p:custDataLst>
            </p:nvPr>
          </p:nvSpPr>
          <p:spPr>
            <a:xfrm>
              <a:off x="5435600" y="5308746"/>
              <a:ext cx="222251" cy="259831"/>
            </a:xfrm>
            <a:custGeom>
              <a:avLst/>
              <a:gdLst/>
              <a:ahLst/>
              <a:cxnLst/>
              <a:rect l="0" t="0" r="0" b="0"/>
              <a:pathLst>
                <a:path w="222251" h="259831">
                  <a:moveTo>
                    <a:pt x="0" y="177654"/>
                  </a:moveTo>
                  <a:lnTo>
                    <a:pt x="0" y="177654"/>
                  </a:lnTo>
                  <a:lnTo>
                    <a:pt x="0" y="159587"/>
                  </a:lnTo>
                  <a:lnTo>
                    <a:pt x="705" y="159260"/>
                  </a:lnTo>
                  <a:lnTo>
                    <a:pt x="6089" y="158630"/>
                  </a:lnTo>
                  <a:lnTo>
                    <a:pt x="6272" y="161982"/>
                  </a:lnTo>
                  <a:lnTo>
                    <a:pt x="7004" y="162974"/>
                  </a:lnTo>
                  <a:lnTo>
                    <a:pt x="9697" y="164074"/>
                  </a:lnTo>
                  <a:lnTo>
                    <a:pt x="10699" y="165778"/>
                  </a:lnTo>
                  <a:lnTo>
                    <a:pt x="12524" y="181494"/>
                  </a:lnTo>
                  <a:lnTo>
                    <a:pt x="12699" y="227251"/>
                  </a:lnTo>
                  <a:lnTo>
                    <a:pt x="12700" y="242979"/>
                  </a:lnTo>
                  <a:lnTo>
                    <a:pt x="14581" y="247375"/>
                  </a:lnTo>
                  <a:lnTo>
                    <a:pt x="17064" y="251680"/>
                  </a:lnTo>
                  <a:lnTo>
                    <a:pt x="18788" y="258942"/>
                  </a:lnTo>
                  <a:lnTo>
                    <a:pt x="19581" y="259362"/>
                  </a:lnTo>
                  <a:lnTo>
                    <a:pt x="22344" y="259830"/>
                  </a:lnTo>
                  <a:lnTo>
                    <a:pt x="25923" y="258156"/>
                  </a:lnTo>
                  <a:lnTo>
                    <a:pt x="34780" y="250734"/>
                  </a:lnTo>
                  <a:lnTo>
                    <a:pt x="36625" y="247058"/>
                  </a:lnTo>
                  <a:lnTo>
                    <a:pt x="37116" y="245090"/>
                  </a:lnTo>
                  <a:lnTo>
                    <a:pt x="41180" y="238949"/>
                  </a:lnTo>
                  <a:lnTo>
                    <a:pt x="54384" y="224215"/>
                  </a:lnTo>
                  <a:lnTo>
                    <a:pt x="55921" y="219985"/>
                  </a:lnTo>
                  <a:lnTo>
                    <a:pt x="57036" y="218574"/>
                  </a:lnTo>
                  <a:lnTo>
                    <a:pt x="62510" y="216125"/>
                  </a:lnTo>
                  <a:lnTo>
                    <a:pt x="63060" y="214038"/>
                  </a:lnTo>
                  <a:lnTo>
                    <a:pt x="63413" y="210319"/>
                  </a:lnTo>
                  <a:lnTo>
                    <a:pt x="65343" y="211691"/>
                  </a:lnTo>
                  <a:lnTo>
                    <a:pt x="66845" y="213046"/>
                  </a:lnTo>
                  <a:lnTo>
                    <a:pt x="68514" y="216432"/>
                  </a:lnTo>
                  <a:lnTo>
                    <a:pt x="70379" y="226427"/>
                  </a:lnTo>
                  <a:lnTo>
                    <a:pt x="74841" y="234821"/>
                  </a:lnTo>
                  <a:lnTo>
                    <a:pt x="75293" y="236932"/>
                  </a:lnTo>
                  <a:lnTo>
                    <a:pt x="81588" y="246250"/>
                  </a:lnTo>
                  <a:lnTo>
                    <a:pt x="91984" y="256931"/>
                  </a:lnTo>
                  <a:lnTo>
                    <a:pt x="95680" y="258749"/>
                  </a:lnTo>
                  <a:lnTo>
                    <a:pt x="97653" y="259234"/>
                  </a:lnTo>
                  <a:lnTo>
                    <a:pt x="98969" y="258852"/>
                  </a:lnTo>
                  <a:lnTo>
                    <a:pt x="99846" y="257891"/>
                  </a:lnTo>
                  <a:lnTo>
                    <a:pt x="100431" y="256546"/>
                  </a:lnTo>
                  <a:lnTo>
                    <a:pt x="102232" y="255648"/>
                  </a:lnTo>
                  <a:lnTo>
                    <a:pt x="107996" y="254652"/>
                  </a:lnTo>
                  <a:lnTo>
                    <a:pt x="110803" y="252975"/>
                  </a:lnTo>
                  <a:lnTo>
                    <a:pt x="131197" y="229980"/>
                  </a:lnTo>
                  <a:lnTo>
                    <a:pt x="154646" y="183686"/>
                  </a:lnTo>
                  <a:lnTo>
                    <a:pt x="173215" y="137655"/>
                  </a:lnTo>
                  <a:lnTo>
                    <a:pt x="180910" y="115473"/>
                  </a:lnTo>
                  <a:lnTo>
                    <a:pt x="186952" y="93613"/>
                  </a:lnTo>
                  <a:lnTo>
                    <a:pt x="199911" y="57644"/>
                  </a:lnTo>
                  <a:lnTo>
                    <a:pt x="209581" y="11408"/>
                  </a:lnTo>
                  <a:lnTo>
                    <a:pt x="215612" y="346"/>
                  </a:lnTo>
                  <a:lnTo>
                    <a:pt x="212444" y="0"/>
                  </a:lnTo>
                  <a:lnTo>
                    <a:pt x="211479" y="1362"/>
                  </a:lnTo>
                  <a:lnTo>
                    <a:pt x="200113" y="45625"/>
                  </a:lnTo>
                  <a:lnTo>
                    <a:pt x="190574" y="89537"/>
                  </a:lnTo>
                  <a:lnTo>
                    <a:pt x="184807" y="136986"/>
                  </a:lnTo>
                  <a:lnTo>
                    <a:pt x="179162" y="183854"/>
                  </a:lnTo>
                  <a:lnTo>
                    <a:pt x="177824" y="229204"/>
                  </a:lnTo>
                  <a:lnTo>
                    <a:pt x="177807" y="236516"/>
                  </a:lnTo>
                  <a:lnTo>
                    <a:pt x="179684" y="240974"/>
                  </a:lnTo>
                  <a:lnTo>
                    <a:pt x="182166" y="245307"/>
                  </a:lnTo>
                  <a:lnTo>
                    <a:pt x="183268" y="249585"/>
                  </a:lnTo>
                  <a:lnTo>
                    <a:pt x="184267" y="251008"/>
                  </a:lnTo>
                  <a:lnTo>
                    <a:pt x="185639" y="251956"/>
                  </a:lnTo>
                  <a:lnTo>
                    <a:pt x="187260" y="252589"/>
                  </a:lnTo>
                  <a:lnTo>
                    <a:pt x="192822" y="251410"/>
                  </a:lnTo>
                  <a:lnTo>
                    <a:pt x="209197" y="245965"/>
                  </a:lnTo>
                  <a:lnTo>
                    <a:pt x="217948" y="238733"/>
                  </a:lnTo>
                  <a:lnTo>
                    <a:pt x="220337" y="232787"/>
                  </a:lnTo>
                  <a:lnTo>
                    <a:pt x="222250" y="222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6584"/>
            <p:cNvSpPr/>
            <p:nvPr>
              <p:custDataLst>
                <p:tags r:id="rId293"/>
              </p:custDataLst>
            </p:nvPr>
          </p:nvSpPr>
          <p:spPr>
            <a:xfrm>
              <a:off x="5264150" y="5334907"/>
              <a:ext cx="107035" cy="252099"/>
            </a:xfrm>
            <a:custGeom>
              <a:avLst/>
              <a:gdLst/>
              <a:ahLst/>
              <a:cxnLst/>
              <a:rect l="0" t="0" r="0" b="0"/>
              <a:pathLst>
                <a:path w="107035" h="252099">
                  <a:moveTo>
                    <a:pt x="0" y="18143"/>
                  </a:moveTo>
                  <a:lnTo>
                    <a:pt x="0" y="18143"/>
                  </a:lnTo>
                  <a:lnTo>
                    <a:pt x="0" y="0"/>
                  </a:lnTo>
                  <a:lnTo>
                    <a:pt x="3371" y="2733"/>
                  </a:lnTo>
                  <a:lnTo>
                    <a:pt x="5026" y="6120"/>
                  </a:lnTo>
                  <a:lnTo>
                    <a:pt x="14456" y="49947"/>
                  </a:lnTo>
                  <a:lnTo>
                    <a:pt x="17688" y="64491"/>
                  </a:lnTo>
                  <a:lnTo>
                    <a:pt x="18971" y="107153"/>
                  </a:lnTo>
                  <a:lnTo>
                    <a:pt x="19045" y="151498"/>
                  </a:lnTo>
                  <a:lnTo>
                    <a:pt x="18344" y="184524"/>
                  </a:lnTo>
                  <a:lnTo>
                    <a:pt x="12874" y="212607"/>
                  </a:lnTo>
                  <a:lnTo>
                    <a:pt x="12705" y="220960"/>
                  </a:lnTo>
                  <a:lnTo>
                    <a:pt x="12702" y="217859"/>
                  </a:lnTo>
                  <a:lnTo>
                    <a:pt x="23945" y="187497"/>
                  </a:lnTo>
                  <a:lnTo>
                    <a:pt x="50803" y="140636"/>
                  </a:lnTo>
                  <a:lnTo>
                    <a:pt x="55741" y="135379"/>
                  </a:lnTo>
                  <a:lnTo>
                    <a:pt x="67713" y="127455"/>
                  </a:lnTo>
                  <a:lnTo>
                    <a:pt x="90810" y="126128"/>
                  </a:lnTo>
                  <a:lnTo>
                    <a:pt x="95158" y="127990"/>
                  </a:lnTo>
                  <a:lnTo>
                    <a:pt x="97305" y="129475"/>
                  </a:lnTo>
                  <a:lnTo>
                    <a:pt x="99692" y="133005"/>
                  </a:lnTo>
                  <a:lnTo>
                    <a:pt x="100752" y="137631"/>
                  </a:lnTo>
                  <a:lnTo>
                    <a:pt x="103313" y="152100"/>
                  </a:lnTo>
                  <a:lnTo>
                    <a:pt x="107034" y="165175"/>
                  </a:lnTo>
                  <a:lnTo>
                    <a:pt x="101053" y="203757"/>
                  </a:lnTo>
                  <a:lnTo>
                    <a:pt x="90783" y="223347"/>
                  </a:lnTo>
                  <a:lnTo>
                    <a:pt x="74074" y="242423"/>
                  </a:lnTo>
                  <a:lnTo>
                    <a:pt x="69847" y="244823"/>
                  </a:lnTo>
                  <a:lnTo>
                    <a:pt x="65615" y="246595"/>
                  </a:lnTo>
                  <a:lnTo>
                    <a:pt x="61382" y="249735"/>
                  </a:lnTo>
                  <a:lnTo>
                    <a:pt x="55268" y="251600"/>
                  </a:lnTo>
                  <a:lnTo>
                    <a:pt x="51662" y="252098"/>
                  </a:lnTo>
                  <a:lnTo>
                    <a:pt x="45774" y="250769"/>
                  </a:lnTo>
                  <a:lnTo>
                    <a:pt x="36245" y="244168"/>
                  </a:lnTo>
                  <a:lnTo>
                    <a:pt x="29711" y="234769"/>
                  </a:lnTo>
                  <a:lnTo>
                    <a:pt x="26677" y="226419"/>
                  </a:lnTo>
                  <a:lnTo>
                    <a:pt x="25512" y="204112"/>
                  </a:lnTo>
                  <a:lnTo>
                    <a:pt x="31750" y="183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6585"/>
            <p:cNvSpPr/>
            <p:nvPr>
              <p:custDataLst>
                <p:tags r:id="rId294"/>
              </p:custDataLst>
            </p:nvPr>
          </p:nvSpPr>
          <p:spPr>
            <a:xfrm>
              <a:off x="5187957" y="5403850"/>
              <a:ext cx="6344" cy="69851"/>
            </a:xfrm>
            <a:custGeom>
              <a:avLst/>
              <a:gdLst/>
              <a:ahLst/>
              <a:cxnLst/>
              <a:rect l="0" t="0" r="0" b="0"/>
              <a:pathLst>
                <a:path w="6344" h="69851">
                  <a:moveTo>
                    <a:pt x="6343" y="69850"/>
                  </a:moveTo>
                  <a:lnTo>
                    <a:pt x="6343" y="69850"/>
                  </a:lnTo>
                  <a:lnTo>
                    <a:pt x="5638" y="48188"/>
                  </a:lnTo>
                  <a:lnTo>
                    <a:pt x="385" y="25928"/>
                  </a:lnTo>
                  <a:lnTo>
                    <a:pt x="0" y="7613"/>
                  </a:lnTo>
                  <a:lnTo>
                    <a:pt x="6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6586"/>
            <p:cNvSpPr/>
            <p:nvPr>
              <p:custDataLst>
                <p:tags r:id="rId295"/>
              </p:custDataLst>
            </p:nvPr>
          </p:nvSpPr>
          <p:spPr>
            <a:xfrm>
              <a:off x="5175328" y="5473700"/>
              <a:ext cx="6273" cy="82551"/>
            </a:xfrm>
            <a:custGeom>
              <a:avLst/>
              <a:gdLst/>
              <a:ahLst/>
              <a:cxnLst/>
              <a:rect l="0" t="0" r="0" b="0"/>
              <a:pathLst>
                <a:path w="6273" h="82551">
                  <a:moveTo>
                    <a:pt x="6272" y="0"/>
                  </a:moveTo>
                  <a:lnTo>
                    <a:pt x="6272" y="0"/>
                  </a:lnTo>
                  <a:lnTo>
                    <a:pt x="6272" y="3371"/>
                  </a:lnTo>
                  <a:lnTo>
                    <a:pt x="4391" y="6907"/>
                  </a:lnTo>
                  <a:lnTo>
                    <a:pt x="805" y="11556"/>
                  </a:lnTo>
                  <a:lnTo>
                    <a:pt x="97" y="17543"/>
                  </a:lnTo>
                  <a:lnTo>
                    <a:pt x="0" y="21438"/>
                  </a:lnTo>
                  <a:lnTo>
                    <a:pt x="1837" y="25520"/>
                  </a:lnTo>
                  <a:lnTo>
                    <a:pt x="4301" y="29687"/>
                  </a:lnTo>
                  <a:lnTo>
                    <a:pt x="5882" y="38110"/>
                  </a:lnTo>
                  <a:lnTo>
                    <a:pt x="627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6587"/>
            <p:cNvSpPr/>
            <p:nvPr>
              <p:custDataLst>
                <p:tags r:id="rId296"/>
              </p:custDataLst>
            </p:nvPr>
          </p:nvSpPr>
          <p:spPr>
            <a:xfrm>
              <a:off x="5048250" y="5461000"/>
              <a:ext cx="76201" cy="133318"/>
            </a:xfrm>
            <a:custGeom>
              <a:avLst/>
              <a:gdLst/>
              <a:ahLst/>
              <a:cxnLst/>
              <a:rect l="0" t="0" r="0" b="0"/>
              <a:pathLst>
                <a:path w="76201" h="133318">
                  <a:moveTo>
                    <a:pt x="0" y="0"/>
                  </a:moveTo>
                  <a:lnTo>
                    <a:pt x="0" y="0"/>
                  </a:lnTo>
                  <a:lnTo>
                    <a:pt x="0" y="6272"/>
                  </a:lnTo>
                  <a:lnTo>
                    <a:pt x="16424" y="23479"/>
                  </a:lnTo>
                  <a:lnTo>
                    <a:pt x="25803" y="43137"/>
                  </a:lnTo>
                  <a:lnTo>
                    <a:pt x="33946" y="56028"/>
                  </a:lnTo>
                  <a:lnTo>
                    <a:pt x="42221" y="78963"/>
                  </a:lnTo>
                  <a:lnTo>
                    <a:pt x="44424" y="115431"/>
                  </a:lnTo>
                  <a:lnTo>
                    <a:pt x="42557" y="120212"/>
                  </a:lnTo>
                  <a:lnTo>
                    <a:pt x="40080" y="124689"/>
                  </a:lnTo>
                  <a:lnTo>
                    <a:pt x="38980" y="129030"/>
                  </a:lnTo>
                  <a:lnTo>
                    <a:pt x="37981" y="130470"/>
                  </a:lnTo>
                  <a:lnTo>
                    <a:pt x="36609" y="131430"/>
                  </a:lnTo>
                  <a:lnTo>
                    <a:pt x="33204" y="132496"/>
                  </a:lnTo>
                  <a:lnTo>
                    <a:pt x="20278" y="133317"/>
                  </a:lnTo>
                  <a:lnTo>
                    <a:pt x="16043" y="129969"/>
                  </a:lnTo>
                  <a:lnTo>
                    <a:pt x="14186" y="126438"/>
                  </a:lnTo>
                  <a:lnTo>
                    <a:pt x="12993" y="115052"/>
                  </a:lnTo>
                  <a:lnTo>
                    <a:pt x="12726" y="94267"/>
                  </a:lnTo>
                  <a:lnTo>
                    <a:pt x="18170" y="71695"/>
                  </a:lnTo>
                  <a:lnTo>
                    <a:pt x="19874" y="68258"/>
                  </a:lnTo>
                  <a:lnTo>
                    <a:pt x="49354" y="34061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6588"/>
            <p:cNvSpPr/>
            <p:nvPr>
              <p:custDataLst>
                <p:tags r:id="rId297"/>
              </p:custDataLst>
            </p:nvPr>
          </p:nvSpPr>
          <p:spPr>
            <a:xfrm>
              <a:off x="4883443" y="5480050"/>
              <a:ext cx="126708" cy="44451"/>
            </a:xfrm>
            <a:custGeom>
              <a:avLst/>
              <a:gdLst/>
              <a:ahLst/>
              <a:cxnLst/>
              <a:rect l="0" t="0" r="0" b="0"/>
              <a:pathLst>
                <a:path w="126708" h="44451">
                  <a:moveTo>
                    <a:pt x="25107" y="44450"/>
                  </a:moveTo>
                  <a:lnTo>
                    <a:pt x="25107" y="44450"/>
                  </a:lnTo>
                  <a:lnTo>
                    <a:pt x="7279" y="44450"/>
                  </a:lnTo>
                  <a:lnTo>
                    <a:pt x="0" y="32273"/>
                  </a:lnTo>
                  <a:lnTo>
                    <a:pt x="1719" y="31983"/>
                  </a:lnTo>
                  <a:lnTo>
                    <a:pt x="14641" y="31764"/>
                  </a:lnTo>
                  <a:lnTo>
                    <a:pt x="16013" y="31054"/>
                  </a:lnTo>
                  <a:lnTo>
                    <a:pt x="16928" y="29875"/>
                  </a:lnTo>
                  <a:lnTo>
                    <a:pt x="17537" y="28384"/>
                  </a:lnTo>
                  <a:lnTo>
                    <a:pt x="19355" y="27389"/>
                  </a:lnTo>
                  <a:lnTo>
                    <a:pt x="27949" y="25284"/>
                  </a:lnTo>
                  <a:lnTo>
                    <a:pt x="35984" y="21211"/>
                  </a:lnTo>
                  <a:lnTo>
                    <a:pt x="80168" y="13608"/>
                  </a:lnTo>
                  <a:lnTo>
                    <a:pt x="86739" y="11222"/>
                  </a:lnTo>
                  <a:lnTo>
                    <a:pt x="92715" y="8515"/>
                  </a:lnTo>
                  <a:lnTo>
                    <a:pt x="1267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6589"/>
            <p:cNvSpPr/>
            <p:nvPr>
              <p:custDataLst>
                <p:tags r:id="rId298"/>
              </p:custDataLst>
            </p:nvPr>
          </p:nvSpPr>
          <p:spPr>
            <a:xfrm>
              <a:off x="4914903" y="5327657"/>
              <a:ext cx="38098" cy="291068"/>
            </a:xfrm>
            <a:custGeom>
              <a:avLst/>
              <a:gdLst/>
              <a:ahLst/>
              <a:cxnLst/>
              <a:rect l="0" t="0" r="0" b="0"/>
              <a:pathLst>
                <a:path w="38098" h="291068">
                  <a:moveTo>
                    <a:pt x="25397" y="12693"/>
                  </a:moveTo>
                  <a:lnTo>
                    <a:pt x="25397" y="12693"/>
                  </a:lnTo>
                  <a:lnTo>
                    <a:pt x="25397" y="0"/>
                  </a:lnTo>
                  <a:lnTo>
                    <a:pt x="25397" y="3366"/>
                  </a:lnTo>
                  <a:lnTo>
                    <a:pt x="23515" y="6901"/>
                  </a:lnTo>
                  <a:lnTo>
                    <a:pt x="21033" y="10825"/>
                  </a:lnTo>
                  <a:lnTo>
                    <a:pt x="19635" y="17705"/>
                  </a:lnTo>
                  <a:lnTo>
                    <a:pt x="18516" y="28368"/>
                  </a:lnTo>
                  <a:lnTo>
                    <a:pt x="9594" y="70248"/>
                  </a:lnTo>
                  <a:lnTo>
                    <a:pt x="6631" y="111349"/>
                  </a:lnTo>
                  <a:lnTo>
                    <a:pt x="904" y="152134"/>
                  </a:lnTo>
                  <a:lnTo>
                    <a:pt x="76" y="195936"/>
                  </a:lnTo>
                  <a:lnTo>
                    <a:pt x="0" y="240700"/>
                  </a:lnTo>
                  <a:lnTo>
                    <a:pt x="704" y="249496"/>
                  </a:lnTo>
                  <a:lnTo>
                    <a:pt x="6878" y="282077"/>
                  </a:lnTo>
                  <a:lnTo>
                    <a:pt x="8112" y="283299"/>
                  </a:lnTo>
                  <a:lnTo>
                    <a:pt x="9641" y="284114"/>
                  </a:lnTo>
                  <a:lnTo>
                    <a:pt x="10659" y="285362"/>
                  </a:lnTo>
                  <a:lnTo>
                    <a:pt x="12429" y="291067"/>
                  </a:lnTo>
                  <a:lnTo>
                    <a:pt x="13223" y="290704"/>
                  </a:lnTo>
                  <a:lnTo>
                    <a:pt x="17713" y="287526"/>
                  </a:lnTo>
                  <a:lnTo>
                    <a:pt x="23512" y="285565"/>
                  </a:lnTo>
                  <a:lnTo>
                    <a:pt x="27617" y="282607"/>
                  </a:lnTo>
                  <a:lnTo>
                    <a:pt x="29911" y="277058"/>
                  </a:lnTo>
                  <a:lnTo>
                    <a:pt x="31637" y="270594"/>
                  </a:lnTo>
                  <a:lnTo>
                    <a:pt x="35869" y="262282"/>
                  </a:lnTo>
                  <a:lnTo>
                    <a:pt x="38097" y="22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6590"/>
            <p:cNvSpPr/>
            <p:nvPr>
              <p:custDataLst>
                <p:tags r:id="rId299"/>
              </p:custDataLst>
            </p:nvPr>
          </p:nvSpPr>
          <p:spPr>
            <a:xfrm>
              <a:off x="4489505" y="5335374"/>
              <a:ext cx="120596" cy="290614"/>
            </a:xfrm>
            <a:custGeom>
              <a:avLst/>
              <a:gdLst/>
              <a:ahLst/>
              <a:cxnLst/>
              <a:rect l="0" t="0" r="0" b="0"/>
              <a:pathLst>
                <a:path w="120596" h="290614">
                  <a:moveTo>
                    <a:pt x="76145" y="233576"/>
                  </a:moveTo>
                  <a:lnTo>
                    <a:pt x="76145" y="233576"/>
                  </a:lnTo>
                  <a:lnTo>
                    <a:pt x="76145" y="224116"/>
                  </a:lnTo>
                  <a:lnTo>
                    <a:pt x="75439" y="223036"/>
                  </a:lnTo>
                  <a:lnTo>
                    <a:pt x="74263" y="222317"/>
                  </a:lnTo>
                  <a:lnTo>
                    <a:pt x="72774" y="221836"/>
                  </a:lnTo>
                  <a:lnTo>
                    <a:pt x="71781" y="220811"/>
                  </a:lnTo>
                  <a:lnTo>
                    <a:pt x="70678" y="217789"/>
                  </a:lnTo>
                  <a:lnTo>
                    <a:pt x="69093" y="197413"/>
                  </a:lnTo>
                  <a:lnTo>
                    <a:pt x="63328" y="189241"/>
                  </a:lnTo>
                  <a:lnTo>
                    <a:pt x="58055" y="183766"/>
                  </a:lnTo>
                  <a:lnTo>
                    <a:pt x="54008" y="183069"/>
                  </a:lnTo>
                  <a:lnTo>
                    <a:pt x="42192" y="182802"/>
                  </a:lnTo>
                  <a:lnTo>
                    <a:pt x="38007" y="184669"/>
                  </a:lnTo>
                  <a:lnTo>
                    <a:pt x="29571" y="191617"/>
                  </a:lnTo>
                  <a:lnTo>
                    <a:pt x="4753" y="223661"/>
                  </a:lnTo>
                  <a:lnTo>
                    <a:pt x="1370" y="235891"/>
                  </a:lnTo>
                  <a:lnTo>
                    <a:pt x="0" y="264100"/>
                  </a:lnTo>
                  <a:lnTo>
                    <a:pt x="1851" y="270190"/>
                  </a:lnTo>
                  <a:lnTo>
                    <a:pt x="8788" y="279849"/>
                  </a:lnTo>
                  <a:lnTo>
                    <a:pt x="18243" y="286406"/>
                  </a:lnTo>
                  <a:lnTo>
                    <a:pt x="26612" y="289446"/>
                  </a:lnTo>
                  <a:lnTo>
                    <a:pt x="43457" y="290613"/>
                  </a:lnTo>
                  <a:lnTo>
                    <a:pt x="49388" y="288794"/>
                  </a:lnTo>
                  <a:lnTo>
                    <a:pt x="65513" y="279183"/>
                  </a:lnTo>
                  <a:lnTo>
                    <a:pt x="77977" y="260687"/>
                  </a:lnTo>
                  <a:lnTo>
                    <a:pt x="85966" y="243374"/>
                  </a:lnTo>
                  <a:lnTo>
                    <a:pt x="95584" y="201657"/>
                  </a:lnTo>
                  <a:lnTo>
                    <a:pt x="100368" y="176392"/>
                  </a:lnTo>
                  <a:lnTo>
                    <a:pt x="101442" y="132855"/>
                  </a:lnTo>
                  <a:lnTo>
                    <a:pt x="98165" y="88486"/>
                  </a:lnTo>
                  <a:lnTo>
                    <a:pt x="91005" y="43838"/>
                  </a:lnTo>
                  <a:lnTo>
                    <a:pt x="88328" y="16518"/>
                  </a:lnTo>
                  <a:lnTo>
                    <a:pt x="82764" y="0"/>
                  </a:lnTo>
                  <a:lnTo>
                    <a:pt x="82496" y="43431"/>
                  </a:lnTo>
                  <a:lnTo>
                    <a:pt x="82495" y="86656"/>
                  </a:lnTo>
                  <a:lnTo>
                    <a:pt x="84376" y="130576"/>
                  </a:lnTo>
                  <a:lnTo>
                    <a:pt x="94051" y="176344"/>
                  </a:lnTo>
                  <a:lnTo>
                    <a:pt x="103933" y="211148"/>
                  </a:lnTo>
                  <a:lnTo>
                    <a:pt x="118724" y="238387"/>
                  </a:lnTo>
                  <a:lnTo>
                    <a:pt x="120595" y="246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6591"/>
            <p:cNvSpPr/>
            <p:nvPr>
              <p:custDataLst>
                <p:tags r:id="rId300"/>
              </p:custDataLst>
            </p:nvPr>
          </p:nvSpPr>
          <p:spPr>
            <a:xfrm>
              <a:off x="4749884" y="5448379"/>
              <a:ext cx="44360" cy="164996"/>
            </a:xfrm>
            <a:custGeom>
              <a:avLst/>
              <a:gdLst/>
              <a:ahLst/>
              <a:cxnLst/>
              <a:rect l="0" t="0" r="0" b="0"/>
              <a:pathLst>
                <a:path w="44360" h="164996">
                  <a:moveTo>
                    <a:pt x="25316" y="31671"/>
                  </a:moveTo>
                  <a:lnTo>
                    <a:pt x="25316" y="31671"/>
                  </a:lnTo>
                  <a:lnTo>
                    <a:pt x="30783" y="31671"/>
                  </a:lnTo>
                  <a:lnTo>
                    <a:pt x="31078" y="30966"/>
                  </a:lnTo>
                  <a:lnTo>
                    <a:pt x="31588" y="22832"/>
                  </a:lnTo>
                  <a:lnTo>
                    <a:pt x="32320" y="21545"/>
                  </a:lnTo>
                  <a:lnTo>
                    <a:pt x="33514" y="20687"/>
                  </a:lnTo>
                  <a:lnTo>
                    <a:pt x="35013" y="20115"/>
                  </a:lnTo>
                  <a:lnTo>
                    <a:pt x="34604" y="19028"/>
                  </a:lnTo>
                  <a:lnTo>
                    <a:pt x="28694" y="14127"/>
                  </a:lnTo>
                  <a:lnTo>
                    <a:pt x="24699" y="5797"/>
                  </a:lnTo>
                  <a:lnTo>
                    <a:pt x="19860" y="834"/>
                  </a:lnTo>
                  <a:lnTo>
                    <a:pt x="13577" y="0"/>
                  </a:lnTo>
                  <a:lnTo>
                    <a:pt x="13257" y="679"/>
                  </a:lnTo>
                  <a:lnTo>
                    <a:pt x="12900" y="3315"/>
                  </a:lnTo>
                  <a:lnTo>
                    <a:pt x="12101" y="4301"/>
                  </a:lnTo>
                  <a:lnTo>
                    <a:pt x="9329" y="5395"/>
                  </a:lnTo>
                  <a:lnTo>
                    <a:pt x="8308" y="6393"/>
                  </a:lnTo>
                  <a:lnTo>
                    <a:pt x="4788" y="13063"/>
                  </a:lnTo>
                  <a:lnTo>
                    <a:pt x="2081" y="17051"/>
                  </a:lnTo>
                  <a:lnTo>
                    <a:pt x="557" y="23263"/>
                  </a:lnTo>
                  <a:lnTo>
                    <a:pt x="0" y="37166"/>
                  </a:lnTo>
                  <a:lnTo>
                    <a:pt x="1834" y="43051"/>
                  </a:lnTo>
                  <a:lnTo>
                    <a:pt x="4296" y="48017"/>
                  </a:lnTo>
                  <a:lnTo>
                    <a:pt x="12682" y="73401"/>
                  </a:lnTo>
                  <a:lnTo>
                    <a:pt x="17515" y="82351"/>
                  </a:lnTo>
                  <a:lnTo>
                    <a:pt x="22050" y="94285"/>
                  </a:lnTo>
                  <a:lnTo>
                    <a:pt x="29912" y="107475"/>
                  </a:lnTo>
                  <a:lnTo>
                    <a:pt x="38064" y="130550"/>
                  </a:lnTo>
                  <a:lnTo>
                    <a:pt x="42912" y="139501"/>
                  </a:lnTo>
                  <a:lnTo>
                    <a:pt x="44359" y="161670"/>
                  </a:lnTo>
                  <a:lnTo>
                    <a:pt x="43656" y="162787"/>
                  </a:lnTo>
                  <a:lnTo>
                    <a:pt x="42481" y="163532"/>
                  </a:lnTo>
                  <a:lnTo>
                    <a:pt x="37898" y="164825"/>
                  </a:lnTo>
                  <a:lnTo>
                    <a:pt x="32626" y="164995"/>
                  </a:lnTo>
                  <a:lnTo>
                    <a:pt x="26786" y="160652"/>
                  </a:lnTo>
                  <a:lnTo>
                    <a:pt x="22912" y="159551"/>
                  </a:lnTo>
                  <a:lnTo>
                    <a:pt x="18838" y="155300"/>
                  </a:lnTo>
                  <a:lnTo>
                    <a:pt x="15381" y="149411"/>
                  </a:lnTo>
                  <a:lnTo>
                    <a:pt x="13435" y="142131"/>
                  </a:lnTo>
                  <a:lnTo>
                    <a:pt x="12616" y="133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6592"/>
            <p:cNvSpPr/>
            <p:nvPr>
              <p:custDataLst>
                <p:tags r:id="rId301"/>
              </p:custDataLst>
            </p:nvPr>
          </p:nvSpPr>
          <p:spPr>
            <a:xfrm>
              <a:off x="4654550" y="55118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0" y="0"/>
                  </a:moveTo>
                  <a:lnTo>
                    <a:pt x="0" y="0"/>
                  </a:lnTo>
                  <a:lnTo>
                    <a:pt x="11556" y="0"/>
                  </a:lnTo>
                  <a:lnTo>
                    <a:pt x="11936" y="705"/>
                  </a:lnTo>
                  <a:lnTo>
                    <a:pt x="13385" y="17007"/>
                  </a:lnTo>
                  <a:lnTo>
                    <a:pt x="17058" y="24011"/>
                  </a:lnTo>
                  <a:lnTo>
                    <a:pt x="20815" y="49085"/>
                  </a:lnTo>
                  <a:lnTo>
                    <a:pt x="23362" y="54976"/>
                  </a:lnTo>
                  <a:lnTo>
                    <a:pt x="254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6593"/>
            <p:cNvSpPr/>
            <p:nvPr>
              <p:custDataLst>
                <p:tags r:id="rId302"/>
              </p:custDataLst>
            </p:nvPr>
          </p:nvSpPr>
          <p:spPr>
            <a:xfrm>
              <a:off x="4686300" y="5429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63500"/>
                  </a:moveTo>
                  <a:lnTo>
                    <a:pt x="0" y="63500"/>
                  </a:lnTo>
                  <a:lnTo>
                    <a:pt x="0" y="17058"/>
                  </a:lnTo>
                  <a:lnTo>
                    <a:pt x="0" y="1019"/>
                  </a:lnTo>
                  <a:lnTo>
                    <a:pt x="705" y="67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SMARTInkShape-Group1309"/>
          <p:cNvGrpSpPr/>
          <p:nvPr/>
        </p:nvGrpSpPr>
        <p:grpSpPr>
          <a:xfrm>
            <a:off x="2552787" y="5327676"/>
            <a:ext cx="1548428" cy="520208"/>
            <a:chOff x="2552787" y="5327676"/>
            <a:chExt cx="1548428" cy="520208"/>
          </a:xfrm>
        </p:grpSpPr>
        <p:sp>
          <p:nvSpPr>
            <p:cNvPr id="489" name="SMARTInkShape-6594"/>
            <p:cNvSpPr/>
            <p:nvPr>
              <p:custDataLst>
                <p:tags r:id="rId273"/>
              </p:custDataLst>
            </p:nvPr>
          </p:nvSpPr>
          <p:spPr>
            <a:xfrm>
              <a:off x="3270511" y="5467350"/>
              <a:ext cx="6090" cy="107951"/>
            </a:xfrm>
            <a:custGeom>
              <a:avLst/>
              <a:gdLst/>
              <a:ahLst/>
              <a:cxnLst/>
              <a:rect l="0" t="0" r="0" b="0"/>
              <a:pathLst>
                <a:path w="6090" h="107951">
                  <a:moveTo>
                    <a:pt x="6089" y="0"/>
                  </a:moveTo>
                  <a:lnTo>
                    <a:pt x="6089" y="0"/>
                  </a:lnTo>
                  <a:lnTo>
                    <a:pt x="6089" y="3371"/>
                  </a:lnTo>
                  <a:lnTo>
                    <a:pt x="5383" y="4364"/>
                  </a:lnTo>
                  <a:lnTo>
                    <a:pt x="4207" y="5026"/>
                  </a:lnTo>
                  <a:lnTo>
                    <a:pt x="2718" y="5467"/>
                  </a:lnTo>
                  <a:lnTo>
                    <a:pt x="1725" y="6467"/>
                  </a:lnTo>
                  <a:lnTo>
                    <a:pt x="622" y="9459"/>
                  </a:lnTo>
                  <a:lnTo>
                    <a:pt x="0" y="15111"/>
                  </a:lnTo>
                  <a:lnTo>
                    <a:pt x="1737" y="19179"/>
                  </a:lnTo>
                  <a:lnTo>
                    <a:pt x="4155" y="23340"/>
                  </a:lnTo>
                  <a:lnTo>
                    <a:pt x="5706" y="31762"/>
                  </a:lnTo>
                  <a:lnTo>
                    <a:pt x="6088" y="78032"/>
                  </a:lnTo>
                  <a:lnTo>
                    <a:pt x="608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6595"/>
            <p:cNvSpPr/>
            <p:nvPr>
              <p:custDataLst>
                <p:tags r:id="rId274"/>
              </p:custDataLst>
            </p:nvPr>
          </p:nvSpPr>
          <p:spPr>
            <a:xfrm>
              <a:off x="3112415" y="5461000"/>
              <a:ext cx="107036" cy="25401"/>
            </a:xfrm>
            <a:custGeom>
              <a:avLst/>
              <a:gdLst/>
              <a:ahLst/>
              <a:cxnLst/>
              <a:rect l="0" t="0" r="0" b="0"/>
              <a:pathLst>
                <a:path w="107036" h="25401">
                  <a:moveTo>
                    <a:pt x="43535" y="25400"/>
                  </a:moveTo>
                  <a:lnTo>
                    <a:pt x="43535" y="25400"/>
                  </a:lnTo>
                  <a:lnTo>
                    <a:pt x="0" y="25400"/>
                  </a:lnTo>
                  <a:lnTo>
                    <a:pt x="8568" y="25400"/>
                  </a:lnTo>
                  <a:lnTo>
                    <a:pt x="12237" y="23519"/>
                  </a:lnTo>
                  <a:lnTo>
                    <a:pt x="14203" y="22029"/>
                  </a:lnTo>
                  <a:lnTo>
                    <a:pt x="20150" y="20374"/>
                  </a:lnTo>
                  <a:lnTo>
                    <a:pt x="38686" y="17285"/>
                  </a:lnTo>
                  <a:lnTo>
                    <a:pt x="70085" y="7312"/>
                  </a:lnTo>
                  <a:lnTo>
                    <a:pt x="107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6596"/>
            <p:cNvSpPr/>
            <p:nvPr>
              <p:custDataLst>
                <p:tags r:id="rId275"/>
              </p:custDataLst>
            </p:nvPr>
          </p:nvSpPr>
          <p:spPr>
            <a:xfrm>
              <a:off x="3155950" y="5327791"/>
              <a:ext cx="25401" cy="240157"/>
            </a:xfrm>
            <a:custGeom>
              <a:avLst/>
              <a:gdLst/>
              <a:ahLst/>
              <a:cxnLst/>
              <a:rect l="0" t="0" r="0" b="0"/>
              <a:pathLst>
                <a:path w="25401" h="240157">
                  <a:moveTo>
                    <a:pt x="0" y="44309"/>
                  </a:moveTo>
                  <a:lnTo>
                    <a:pt x="0" y="44309"/>
                  </a:lnTo>
                  <a:lnTo>
                    <a:pt x="10126" y="22647"/>
                  </a:lnTo>
                  <a:lnTo>
                    <a:pt x="12643" y="11001"/>
                  </a:lnTo>
                  <a:lnTo>
                    <a:pt x="18759" y="335"/>
                  </a:lnTo>
                  <a:lnTo>
                    <a:pt x="15592" y="0"/>
                  </a:lnTo>
                  <a:lnTo>
                    <a:pt x="14628" y="659"/>
                  </a:lnTo>
                  <a:lnTo>
                    <a:pt x="13986" y="1803"/>
                  </a:lnTo>
                  <a:lnTo>
                    <a:pt x="12954" y="8709"/>
                  </a:lnTo>
                  <a:lnTo>
                    <a:pt x="12704" y="51575"/>
                  </a:lnTo>
                  <a:lnTo>
                    <a:pt x="12700" y="98124"/>
                  </a:lnTo>
                  <a:lnTo>
                    <a:pt x="12700" y="139735"/>
                  </a:lnTo>
                  <a:lnTo>
                    <a:pt x="12700" y="186995"/>
                  </a:lnTo>
                  <a:lnTo>
                    <a:pt x="12700" y="234603"/>
                  </a:lnTo>
                  <a:lnTo>
                    <a:pt x="12700" y="240156"/>
                  </a:lnTo>
                  <a:lnTo>
                    <a:pt x="14581" y="238831"/>
                  </a:lnTo>
                  <a:lnTo>
                    <a:pt x="16071" y="237491"/>
                  </a:lnTo>
                  <a:lnTo>
                    <a:pt x="17726" y="234119"/>
                  </a:lnTo>
                  <a:lnTo>
                    <a:pt x="18167" y="232232"/>
                  </a:lnTo>
                  <a:lnTo>
                    <a:pt x="23960" y="222049"/>
                  </a:lnTo>
                  <a:lnTo>
                    <a:pt x="25400" y="20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6597"/>
            <p:cNvSpPr/>
            <p:nvPr>
              <p:custDataLst>
                <p:tags r:id="rId276"/>
              </p:custDataLst>
            </p:nvPr>
          </p:nvSpPr>
          <p:spPr>
            <a:xfrm>
              <a:off x="3365587" y="5461026"/>
              <a:ext cx="88442" cy="107812"/>
            </a:xfrm>
            <a:custGeom>
              <a:avLst/>
              <a:gdLst/>
              <a:ahLst/>
              <a:cxnLst/>
              <a:rect l="0" t="0" r="0" b="0"/>
              <a:pathLst>
                <a:path w="88442" h="107812">
                  <a:moveTo>
                    <a:pt x="63413" y="25374"/>
                  </a:moveTo>
                  <a:lnTo>
                    <a:pt x="63413" y="25374"/>
                  </a:lnTo>
                  <a:lnTo>
                    <a:pt x="63413" y="13013"/>
                  </a:lnTo>
                  <a:lnTo>
                    <a:pt x="53953" y="3223"/>
                  </a:lnTo>
                  <a:lnTo>
                    <a:pt x="50272" y="1418"/>
                  </a:lnTo>
                  <a:lnTo>
                    <a:pt x="35870" y="58"/>
                  </a:lnTo>
                  <a:lnTo>
                    <a:pt x="29538" y="0"/>
                  </a:lnTo>
                  <a:lnTo>
                    <a:pt x="25310" y="1867"/>
                  </a:lnTo>
                  <a:lnTo>
                    <a:pt x="16846" y="8815"/>
                  </a:lnTo>
                  <a:lnTo>
                    <a:pt x="10496" y="18272"/>
                  </a:lnTo>
                  <a:lnTo>
                    <a:pt x="2147" y="37200"/>
                  </a:lnTo>
                  <a:lnTo>
                    <a:pt x="0" y="68432"/>
                  </a:lnTo>
                  <a:lnTo>
                    <a:pt x="3310" y="80622"/>
                  </a:lnTo>
                  <a:lnTo>
                    <a:pt x="10749" y="92313"/>
                  </a:lnTo>
                  <a:lnTo>
                    <a:pt x="21112" y="103586"/>
                  </a:lnTo>
                  <a:lnTo>
                    <a:pt x="27209" y="105996"/>
                  </a:lnTo>
                  <a:lnTo>
                    <a:pt x="51687" y="107811"/>
                  </a:lnTo>
                  <a:lnTo>
                    <a:pt x="56555" y="105992"/>
                  </a:lnTo>
                  <a:lnTo>
                    <a:pt x="78221" y="86724"/>
                  </a:lnTo>
                  <a:lnTo>
                    <a:pt x="84577" y="77027"/>
                  </a:lnTo>
                  <a:lnTo>
                    <a:pt x="87558" y="65216"/>
                  </a:lnTo>
                  <a:lnTo>
                    <a:pt x="88441" y="56150"/>
                  </a:lnTo>
                  <a:lnTo>
                    <a:pt x="82324" y="34496"/>
                  </a:lnTo>
                  <a:lnTo>
                    <a:pt x="77549" y="25503"/>
                  </a:lnTo>
                  <a:lnTo>
                    <a:pt x="76120" y="9414"/>
                  </a:lnTo>
                  <a:lnTo>
                    <a:pt x="76823" y="8384"/>
                  </a:lnTo>
                  <a:lnTo>
                    <a:pt x="77998" y="7697"/>
                  </a:lnTo>
                  <a:lnTo>
                    <a:pt x="82463" y="6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6598"/>
            <p:cNvSpPr/>
            <p:nvPr>
              <p:custDataLst>
                <p:tags r:id="rId277"/>
              </p:custDataLst>
            </p:nvPr>
          </p:nvSpPr>
          <p:spPr>
            <a:xfrm>
              <a:off x="2768600" y="5327676"/>
              <a:ext cx="38101" cy="278001"/>
            </a:xfrm>
            <a:custGeom>
              <a:avLst/>
              <a:gdLst/>
              <a:ahLst/>
              <a:cxnLst/>
              <a:rect l="0" t="0" r="0" b="0"/>
              <a:pathLst>
                <a:path w="38101" h="278001">
                  <a:moveTo>
                    <a:pt x="0" y="12674"/>
                  </a:moveTo>
                  <a:lnTo>
                    <a:pt x="0" y="12674"/>
                  </a:lnTo>
                  <a:lnTo>
                    <a:pt x="3371" y="9303"/>
                  </a:lnTo>
                  <a:lnTo>
                    <a:pt x="6907" y="7648"/>
                  </a:lnTo>
                  <a:lnTo>
                    <a:pt x="8838" y="7207"/>
                  </a:lnTo>
                  <a:lnTo>
                    <a:pt x="10125" y="6207"/>
                  </a:lnTo>
                  <a:lnTo>
                    <a:pt x="12691" y="0"/>
                  </a:lnTo>
                  <a:lnTo>
                    <a:pt x="11994" y="18392"/>
                  </a:lnTo>
                  <a:lnTo>
                    <a:pt x="6742" y="52432"/>
                  </a:lnTo>
                  <a:lnTo>
                    <a:pt x="6373" y="95321"/>
                  </a:lnTo>
                  <a:lnTo>
                    <a:pt x="884" y="142171"/>
                  </a:lnTo>
                  <a:lnTo>
                    <a:pt x="78" y="189254"/>
                  </a:lnTo>
                  <a:lnTo>
                    <a:pt x="4" y="234147"/>
                  </a:lnTo>
                  <a:lnTo>
                    <a:pt x="707" y="248884"/>
                  </a:lnTo>
                  <a:lnTo>
                    <a:pt x="6467" y="269996"/>
                  </a:lnTo>
                  <a:lnTo>
                    <a:pt x="9460" y="274736"/>
                  </a:lnTo>
                  <a:lnTo>
                    <a:pt x="13141" y="277312"/>
                  </a:lnTo>
                  <a:lnTo>
                    <a:pt x="15111" y="278000"/>
                  </a:lnTo>
                  <a:lnTo>
                    <a:pt x="16424" y="277754"/>
                  </a:lnTo>
                  <a:lnTo>
                    <a:pt x="17299" y="276882"/>
                  </a:lnTo>
                  <a:lnTo>
                    <a:pt x="17883" y="275596"/>
                  </a:lnTo>
                  <a:lnTo>
                    <a:pt x="18978" y="274737"/>
                  </a:lnTo>
                  <a:lnTo>
                    <a:pt x="22075" y="273786"/>
                  </a:lnTo>
                  <a:lnTo>
                    <a:pt x="25803" y="269600"/>
                  </a:lnTo>
                  <a:lnTo>
                    <a:pt x="36254" y="254231"/>
                  </a:lnTo>
                  <a:lnTo>
                    <a:pt x="38100" y="234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6599"/>
            <p:cNvSpPr/>
            <p:nvPr>
              <p:custDataLst>
                <p:tags r:id="rId278"/>
              </p:custDataLst>
            </p:nvPr>
          </p:nvSpPr>
          <p:spPr>
            <a:xfrm>
              <a:off x="2730534" y="5480050"/>
              <a:ext cx="114267" cy="25401"/>
            </a:xfrm>
            <a:custGeom>
              <a:avLst/>
              <a:gdLst/>
              <a:ahLst/>
              <a:cxnLst/>
              <a:rect l="0" t="0" r="0" b="0"/>
              <a:pathLst>
                <a:path w="114267" h="25401">
                  <a:moveTo>
                    <a:pt x="38066" y="25400"/>
                  </a:moveTo>
                  <a:lnTo>
                    <a:pt x="38066" y="25400"/>
                  </a:lnTo>
                  <a:lnTo>
                    <a:pt x="34695" y="22029"/>
                  </a:lnTo>
                  <a:lnTo>
                    <a:pt x="31159" y="20374"/>
                  </a:lnTo>
                  <a:lnTo>
                    <a:pt x="29228" y="19933"/>
                  </a:lnTo>
                  <a:lnTo>
                    <a:pt x="0" y="25398"/>
                  </a:lnTo>
                  <a:lnTo>
                    <a:pt x="3347" y="25399"/>
                  </a:lnTo>
                  <a:lnTo>
                    <a:pt x="25023" y="19442"/>
                  </a:lnTo>
                  <a:lnTo>
                    <a:pt x="40974" y="18396"/>
                  </a:lnTo>
                  <a:lnTo>
                    <a:pt x="88488" y="7791"/>
                  </a:lnTo>
                  <a:lnTo>
                    <a:pt x="101454" y="4895"/>
                  </a:lnTo>
                  <a:lnTo>
                    <a:pt x="114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6600"/>
            <p:cNvSpPr/>
            <p:nvPr>
              <p:custDataLst>
                <p:tags r:id="rId279"/>
              </p:custDataLst>
            </p:nvPr>
          </p:nvSpPr>
          <p:spPr>
            <a:xfrm>
              <a:off x="4000500" y="5467350"/>
              <a:ext cx="100715" cy="380534"/>
            </a:xfrm>
            <a:custGeom>
              <a:avLst/>
              <a:gdLst/>
              <a:ahLst/>
              <a:cxnLst/>
              <a:rect l="0" t="0" r="0" b="0"/>
              <a:pathLst>
                <a:path w="100715" h="380534">
                  <a:moveTo>
                    <a:pt x="12700" y="0"/>
                  </a:moveTo>
                  <a:lnTo>
                    <a:pt x="12700" y="0"/>
                  </a:lnTo>
                  <a:lnTo>
                    <a:pt x="6611" y="6088"/>
                  </a:lnTo>
                  <a:lnTo>
                    <a:pt x="6428" y="2901"/>
                  </a:lnTo>
                  <a:lnTo>
                    <a:pt x="5696" y="2640"/>
                  </a:lnTo>
                  <a:lnTo>
                    <a:pt x="889" y="5722"/>
                  </a:lnTo>
                  <a:lnTo>
                    <a:pt x="264" y="12905"/>
                  </a:lnTo>
                  <a:lnTo>
                    <a:pt x="1999" y="18200"/>
                  </a:lnTo>
                  <a:lnTo>
                    <a:pt x="4416" y="22906"/>
                  </a:lnTo>
                  <a:lnTo>
                    <a:pt x="9646" y="43573"/>
                  </a:lnTo>
                  <a:lnTo>
                    <a:pt x="17323" y="56756"/>
                  </a:lnTo>
                  <a:lnTo>
                    <a:pt x="18988" y="61208"/>
                  </a:lnTo>
                  <a:lnTo>
                    <a:pt x="27787" y="71944"/>
                  </a:lnTo>
                  <a:lnTo>
                    <a:pt x="31870" y="74309"/>
                  </a:lnTo>
                  <a:lnTo>
                    <a:pt x="43203" y="76090"/>
                  </a:lnTo>
                  <a:lnTo>
                    <a:pt x="50822" y="76167"/>
                  </a:lnTo>
                  <a:lnTo>
                    <a:pt x="56219" y="74304"/>
                  </a:lnTo>
                  <a:lnTo>
                    <a:pt x="74047" y="59193"/>
                  </a:lnTo>
                  <a:lnTo>
                    <a:pt x="88898" y="42564"/>
                  </a:lnTo>
                  <a:lnTo>
                    <a:pt x="93368" y="33073"/>
                  </a:lnTo>
                  <a:lnTo>
                    <a:pt x="95217" y="13977"/>
                  </a:lnTo>
                  <a:lnTo>
                    <a:pt x="95933" y="13551"/>
                  </a:lnTo>
                  <a:lnTo>
                    <a:pt x="100714" y="12812"/>
                  </a:lnTo>
                  <a:lnTo>
                    <a:pt x="97967" y="12733"/>
                  </a:lnTo>
                  <a:lnTo>
                    <a:pt x="97062" y="13427"/>
                  </a:lnTo>
                  <a:lnTo>
                    <a:pt x="96055" y="16080"/>
                  </a:lnTo>
                  <a:lnTo>
                    <a:pt x="89295" y="63278"/>
                  </a:lnTo>
                  <a:lnTo>
                    <a:pt x="84551" y="108895"/>
                  </a:lnTo>
                  <a:lnTo>
                    <a:pt x="82725" y="152538"/>
                  </a:lnTo>
                  <a:lnTo>
                    <a:pt x="82573" y="192914"/>
                  </a:lnTo>
                  <a:lnTo>
                    <a:pt x="82552" y="237975"/>
                  </a:lnTo>
                  <a:lnTo>
                    <a:pt x="82550" y="279520"/>
                  </a:lnTo>
                  <a:lnTo>
                    <a:pt x="77083" y="326464"/>
                  </a:lnTo>
                  <a:lnTo>
                    <a:pt x="71305" y="348355"/>
                  </a:lnTo>
                  <a:lnTo>
                    <a:pt x="61296" y="366761"/>
                  </a:lnTo>
                  <a:lnTo>
                    <a:pt x="55230" y="373027"/>
                  </a:lnTo>
                  <a:lnTo>
                    <a:pt x="48535" y="377455"/>
                  </a:lnTo>
                  <a:lnTo>
                    <a:pt x="40800" y="379950"/>
                  </a:lnTo>
                  <a:lnTo>
                    <a:pt x="36242" y="380533"/>
                  </a:lnTo>
                  <a:lnTo>
                    <a:pt x="31865" y="378911"/>
                  </a:lnTo>
                  <a:lnTo>
                    <a:pt x="29710" y="377490"/>
                  </a:lnTo>
                  <a:lnTo>
                    <a:pt x="10585" y="350337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6601"/>
            <p:cNvSpPr/>
            <p:nvPr>
              <p:custDataLst>
                <p:tags r:id="rId280"/>
              </p:custDataLst>
            </p:nvPr>
          </p:nvSpPr>
          <p:spPr>
            <a:xfrm>
              <a:off x="2552787" y="5413072"/>
              <a:ext cx="76114" cy="206307"/>
            </a:xfrm>
            <a:custGeom>
              <a:avLst/>
              <a:gdLst/>
              <a:ahLst/>
              <a:cxnLst/>
              <a:rect l="0" t="0" r="0" b="0"/>
              <a:pathLst>
                <a:path w="76114" h="206307">
                  <a:moveTo>
                    <a:pt x="76113" y="28878"/>
                  </a:moveTo>
                  <a:lnTo>
                    <a:pt x="76113" y="28878"/>
                  </a:lnTo>
                  <a:lnTo>
                    <a:pt x="70646" y="23411"/>
                  </a:lnTo>
                  <a:lnTo>
                    <a:pt x="69232" y="17633"/>
                  </a:lnTo>
                  <a:lnTo>
                    <a:pt x="64319" y="10995"/>
                  </a:lnTo>
                  <a:lnTo>
                    <a:pt x="61934" y="10347"/>
                  </a:lnTo>
                  <a:lnTo>
                    <a:pt x="60310" y="10174"/>
                  </a:lnTo>
                  <a:lnTo>
                    <a:pt x="56625" y="8101"/>
                  </a:lnTo>
                  <a:lnTo>
                    <a:pt x="52635" y="5532"/>
                  </a:lnTo>
                  <a:lnTo>
                    <a:pt x="48510" y="4391"/>
                  </a:lnTo>
                  <a:lnTo>
                    <a:pt x="47127" y="3381"/>
                  </a:lnTo>
                  <a:lnTo>
                    <a:pt x="46206" y="2002"/>
                  </a:lnTo>
                  <a:lnTo>
                    <a:pt x="45592" y="377"/>
                  </a:lnTo>
                  <a:lnTo>
                    <a:pt x="44477" y="0"/>
                  </a:lnTo>
                  <a:lnTo>
                    <a:pt x="43027" y="454"/>
                  </a:lnTo>
                  <a:lnTo>
                    <a:pt x="39536" y="2134"/>
                  </a:lnTo>
                  <a:lnTo>
                    <a:pt x="33604" y="3785"/>
                  </a:lnTo>
                  <a:lnTo>
                    <a:pt x="18953" y="14439"/>
                  </a:lnTo>
                  <a:lnTo>
                    <a:pt x="16839" y="15018"/>
                  </a:lnTo>
                  <a:lnTo>
                    <a:pt x="12610" y="19425"/>
                  </a:lnTo>
                  <a:lnTo>
                    <a:pt x="3264" y="35068"/>
                  </a:lnTo>
                  <a:lnTo>
                    <a:pt x="575" y="49725"/>
                  </a:lnTo>
                  <a:lnTo>
                    <a:pt x="0" y="62423"/>
                  </a:lnTo>
                  <a:lnTo>
                    <a:pt x="3310" y="72370"/>
                  </a:lnTo>
                  <a:lnTo>
                    <a:pt x="10749" y="83304"/>
                  </a:lnTo>
                  <a:lnTo>
                    <a:pt x="14842" y="87875"/>
                  </a:lnTo>
                  <a:lnTo>
                    <a:pt x="17131" y="94140"/>
                  </a:lnTo>
                  <a:lnTo>
                    <a:pt x="17742" y="97786"/>
                  </a:lnTo>
                  <a:lnTo>
                    <a:pt x="19560" y="100922"/>
                  </a:lnTo>
                  <a:lnTo>
                    <a:pt x="36190" y="115482"/>
                  </a:lnTo>
                  <a:lnTo>
                    <a:pt x="46488" y="122663"/>
                  </a:lnTo>
                  <a:lnTo>
                    <a:pt x="65447" y="148402"/>
                  </a:lnTo>
                  <a:lnTo>
                    <a:pt x="75450" y="178931"/>
                  </a:lnTo>
                  <a:lnTo>
                    <a:pt x="76026" y="189714"/>
                  </a:lnTo>
                  <a:lnTo>
                    <a:pt x="74193" y="193964"/>
                  </a:lnTo>
                  <a:lnTo>
                    <a:pt x="64555" y="205423"/>
                  </a:lnTo>
                  <a:lnTo>
                    <a:pt x="62039" y="206120"/>
                  </a:lnTo>
                  <a:lnTo>
                    <a:pt x="60380" y="206306"/>
                  </a:lnTo>
                  <a:lnTo>
                    <a:pt x="56656" y="204630"/>
                  </a:lnTo>
                  <a:lnTo>
                    <a:pt x="52649" y="202240"/>
                  </a:lnTo>
                  <a:lnTo>
                    <a:pt x="48516" y="201178"/>
                  </a:lnTo>
                  <a:lnTo>
                    <a:pt x="47131" y="200189"/>
                  </a:lnTo>
                  <a:lnTo>
                    <a:pt x="46209" y="198824"/>
                  </a:lnTo>
                  <a:lnTo>
                    <a:pt x="39499" y="180588"/>
                  </a:lnTo>
                  <a:lnTo>
                    <a:pt x="38013" y="168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6602"/>
            <p:cNvSpPr/>
            <p:nvPr>
              <p:custDataLst>
                <p:tags r:id="rId281"/>
              </p:custDataLst>
            </p:nvPr>
          </p:nvSpPr>
          <p:spPr>
            <a:xfrm>
              <a:off x="3721471" y="5473786"/>
              <a:ext cx="126630" cy="117567"/>
            </a:xfrm>
            <a:custGeom>
              <a:avLst/>
              <a:gdLst/>
              <a:ahLst/>
              <a:cxnLst/>
              <a:rect l="0" t="0" r="0" b="0"/>
              <a:pathLst>
                <a:path w="126630" h="117567">
                  <a:moveTo>
                    <a:pt x="50429" y="50714"/>
                  </a:moveTo>
                  <a:lnTo>
                    <a:pt x="50429" y="50714"/>
                  </a:lnTo>
                  <a:lnTo>
                    <a:pt x="50429" y="47343"/>
                  </a:lnTo>
                  <a:lnTo>
                    <a:pt x="52310" y="43806"/>
                  </a:lnTo>
                  <a:lnTo>
                    <a:pt x="55896" y="39158"/>
                  </a:lnTo>
                  <a:lnTo>
                    <a:pt x="56605" y="34582"/>
                  </a:lnTo>
                  <a:lnTo>
                    <a:pt x="56701" y="36018"/>
                  </a:lnTo>
                  <a:lnTo>
                    <a:pt x="57433" y="35978"/>
                  </a:lnTo>
                  <a:lnTo>
                    <a:pt x="60127" y="34051"/>
                  </a:lnTo>
                  <a:lnTo>
                    <a:pt x="61795" y="30844"/>
                  </a:lnTo>
                  <a:lnTo>
                    <a:pt x="63077" y="19062"/>
                  </a:lnTo>
                  <a:lnTo>
                    <a:pt x="63122" y="10232"/>
                  </a:lnTo>
                  <a:lnTo>
                    <a:pt x="62419" y="8909"/>
                  </a:lnTo>
                  <a:lnTo>
                    <a:pt x="61244" y="8027"/>
                  </a:lnTo>
                  <a:lnTo>
                    <a:pt x="59756" y="7439"/>
                  </a:lnTo>
                  <a:lnTo>
                    <a:pt x="58763" y="6342"/>
                  </a:lnTo>
                  <a:lnTo>
                    <a:pt x="57661" y="3241"/>
                  </a:lnTo>
                  <a:lnTo>
                    <a:pt x="56661" y="2132"/>
                  </a:lnTo>
                  <a:lnTo>
                    <a:pt x="53669" y="900"/>
                  </a:lnTo>
                  <a:lnTo>
                    <a:pt x="41875" y="0"/>
                  </a:lnTo>
                  <a:lnTo>
                    <a:pt x="40493" y="678"/>
                  </a:lnTo>
                  <a:lnTo>
                    <a:pt x="39572" y="1834"/>
                  </a:lnTo>
                  <a:lnTo>
                    <a:pt x="37843" y="5001"/>
                  </a:lnTo>
                  <a:lnTo>
                    <a:pt x="5976" y="51156"/>
                  </a:lnTo>
                  <a:lnTo>
                    <a:pt x="2450" y="59377"/>
                  </a:lnTo>
                  <a:lnTo>
                    <a:pt x="0" y="80373"/>
                  </a:lnTo>
                  <a:lnTo>
                    <a:pt x="1675" y="86944"/>
                  </a:lnTo>
                  <a:lnTo>
                    <a:pt x="4066" y="92922"/>
                  </a:lnTo>
                  <a:lnTo>
                    <a:pt x="6118" y="103515"/>
                  </a:lnTo>
                  <a:lnTo>
                    <a:pt x="9098" y="108988"/>
                  </a:lnTo>
                  <a:lnTo>
                    <a:pt x="12774" y="111892"/>
                  </a:lnTo>
                  <a:lnTo>
                    <a:pt x="24254" y="117126"/>
                  </a:lnTo>
                  <a:lnTo>
                    <a:pt x="27335" y="117566"/>
                  </a:lnTo>
                  <a:lnTo>
                    <a:pt x="39592" y="114794"/>
                  </a:lnTo>
                  <a:lnTo>
                    <a:pt x="43966" y="112590"/>
                  </a:lnTo>
                  <a:lnTo>
                    <a:pt x="58889" y="99302"/>
                  </a:lnTo>
                  <a:lnTo>
                    <a:pt x="66655" y="86548"/>
                  </a:lnTo>
                  <a:lnTo>
                    <a:pt x="68642" y="78108"/>
                  </a:lnTo>
                  <a:lnTo>
                    <a:pt x="69937" y="67690"/>
                  </a:lnTo>
                  <a:lnTo>
                    <a:pt x="73769" y="59115"/>
                  </a:lnTo>
                  <a:lnTo>
                    <a:pt x="75822" y="38149"/>
                  </a:lnTo>
                  <a:lnTo>
                    <a:pt x="79198" y="38054"/>
                  </a:lnTo>
                  <a:lnTo>
                    <a:pt x="80192" y="38747"/>
                  </a:lnTo>
                  <a:lnTo>
                    <a:pt x="80854" y="39913"/>
                  </a:lnTo>
                  <a:lnTo>
                    <a:pt x="82710" y="48847"/>
                  </a:lnTo>
                  <a:lnTo>
                    <a:pt x="86491" y="55021"/>
                  </a:lnTo>
                  <a:lnTo>
                    <a:pt x="93419" y="72017"/>
                  </a:lnTo>
                  <a:lnTo>
                    <a:pt x="116053" y="97258"/>
                  </a:lnTo>
                  <a:lnTo>
                    <a:pt x="120282" y="99623"/>
                  </a:lnTo>
                  <a:lnTo>
                    <a:pt x="126629" y="101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6603"/>
            <p:cNvSpPr/>
            <p:nvPr>
              <p:custDataLst>
                <p:tags r:id="rId282"/>
              </p:custDataLst>
            </p:nvPr>
          </p:nvSpPr>
          <p:spPr>
            <a:xfrm>
              <a:off x="3276600" y="5398494"/>
              <a:ext cx="12701" cy="37107"/>
            </a:xfrm>
            <a:custGeom>
              <a:avLst/>
              <a:gdLst/>
              <a:ahLst/>
              <a:cxnLst/>
              <a:rect l="0" t="0" r="0" b="0"/>
              <a:pathLst>
                <a:path w="12701" h="37107">
                  <a:moveTo>
                    <a:pt x="0" y="37106"/>
                  </a:moveTo>
                  <a:lnTo>
                    <a:pt x="0" y="37106"/>
                  </a:lnTo>
                  <a:lnTo>
                    <a:pt x="0" y="6623"/>
                  </a:lnTo>
                  <a:lnTo>
                    <a:pt x="5467" y="0"/>
                  </a:lnTo>
                  <a:lnTo>
                    <a:pt x="6467" y="375"/>
                  </a:lnTo>
                  <a:lnTo>
                    <a:pt x="12700" y="5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6604"/>
            <p:cNvSpPr/>
            <p:nvPr>
              <p:custDataLst>
                <p:tags r:id="rId283"/>
              </p:custDataLst>
            </p:nvPr>
          </p:nvSpPr>
          <p:spPr>
            <a:xfrm>
              <a:off x="2946487" y="5473709"/>
              <a:ext cx="145964" cy="107942"/>
            </a:xfrm>
            <a:custGeom>
              <a:avLst/>
              <a:gdLst/>
              <a:ahLst/>
              <a:cxnLst/>
              <a:rect l="0" t="0" r="0" b="0"/>
              <a:pathLst>
                <a:path w="145964" h="107942">
                  <a:moveTo>
                    <a:pt x="57063" y="50791"/>
                  </a:moveTo>
                  <a:lnTo>
                    <a:pt x="57063" y="50791"/>
                  </a:lnTo>
                  <a:lnTo>
                    <a:pt x="57063" y="47420"/>
                  </a:lnTo>
                  <a:lnTo>
                    <a:pt x="58945" y="43883"/>
                  </a:lnTo>
                  <a:lnTo>
                    <a:pt x="62530" y="39235"/>
                  </a:lnTo>
                  <a:lnTo>
                    <a:pt x="63152" y="35059"/>
                  </a:lnTo>
                  <a:lnTo>
                    <a:pt x="67060" y="31334"/>
                  </a:lnTo>
                  <a:lnTo>
                    <a:pt x="72089" y="27327"/>
                  </a:lnTo>
                  <a:lnTo>
                    <a:pt x="75583" y="20271"/>
                  </a:lnTo>
                  <a:lnTo>
                    <a:pt x="73996" y="17706"/>
                  </a:lnTo>
                  <a:lnTo>
                    <a:pt x="70599" y="13682"/>
                  </a:lnTo>
                  <a:lnTo>
                    <a:pt x="69223" y="7817"/>
                  </a:lnTo>
                  <a:lnTo>
                    <a:pt x="66465" y="3940"/>
                  </a:lnTo>
                  <a:lnTo>
                    <a:pt x="62888" y="1746"/>
                  </a:lnTo>
                  <a:lnTo>
                    <a:pt x="51937" y="94"/>
                  </a:lnTo>
                  <a:lnTo>
                    <a:pt x="38611" y="0"/>
                  </a:lnTo>
                  <a:lnTo>
                    <a:pt x="32870" y="1876"/>
                  </a:lnTo>
                  <a:lnTo>
                    <a:pt x="23435" y="8830"/>
                  </a:lnTo>
                  <a:lnTo>
                    <a:pt x="10517" y="30028"/>
                  </a:lnTo>
                  <a:lnTo>
                    <a:pt x="1403" y="57549"/>
                  </a:lnTo>
                  <a:lnTo>
                    <a:pt x="0" y="81331"/>
                  </a:lnTo>
                  <a:lnTo>
                    <a:pt x="1833" y="87412"/>
                  </a:lnTo>
                  <a:lnTo>
                    <a:pt x="4294" y="92468"/>
                  </a:lnTo>
                  <a:lnTo>
                    <a:pt x="6385" y="99279"/>
                  </a:lnTo>
                  <a:lnTo>
                    <a:pt x="9375" y="103621"/>
                  </a:lnTo>
                  <a:lnTo>
                    <a:pt x="13055" y="106021"/>
                  </a:lnTo>
                  <a:lnTo>
                    <a:pt x="15024" y="106661"/>
                  </a:lnTo>
                  <a:lnTo>
                    <a:pt x="20976" y="105490"/>
                  </a:lnTo>
                  <a:lnTo>
                    <a:pt x="43247" y="98449"/>
                  </a:lnTo>
                  <a:lnTo>
                    <a:pt x="45736" y="96673"/>
                  </a:lnTo>
                  <a:lnTo>
                    <a:pt x="50649" y="90805"/>
                  </a:lnTo>
                  <a:lnTo>
                    <a:pt x="59710" y="83892"/>
                  </a:lnTo>
                  <a:lnTo>
                    <a:pt x="79599" y="59430"/>
                  </a:lnTo>
                  <a:lnTo>
                    <a:pt x="83779" y="50825"/>
                  </a:lnTo>
                  <a:lnTo>
                    <a:pt x="86575" y="46573"/>
                  </a:lnTo>
                  <a:lnTo>
                    <a:pt x="87819" y="42331"/>
                  </a:lnTo>
                  <a:lnTo>
                    <a:pt x="88856" y="40918"/>
                  </a:lnTo>
                  <a:lnTo>
                    <a:pt x="90253" y="39975"/>
                  </a:lnTo>
                  <a:lnTo>
                    <a:pt x="94876" y="38201"/>
                  </a:lnTo>
                  <a:lnTo>
                    <a:pt x="95078" y="41494"/>
                  </a:lnTo>
                  <a:lnTo>
                    <a:pt x="97006" y="45013"/>
                  </a:lnTo>
                  <a:lnTo>
                    <a:pt x="99510" y="48929"/>
                  </a:lnTo>
                  <a:lnTo>
                    <a:pt x="101117" y="57191"/>
                  </a:lnTo>
                  <a:lnTo>
                    <a:pt x="101435" y="65617"/>
                  </a:lnTo>
                  <a:lnTo>
                    <a:pt x="103360" y="69845"/>
                  </a:lnTo>
                  <a:lnTo>
                    <a:pt x="104861" y="71961"/>
                  </a:lnTo>
                  <a:lnTo>
                    <a:pt x="109349" y="87568"/>
                  </a:lnTo>
                  <a:lnTo>
                    <a:pt x="112051" y="92536"/>
                  </a:lnTo>
                  <a:lnTo>
                    <a:pt x="114278" y="99300"/>
                  </a:lnTo>
                  <a:lnTo>
                    <a:pt x="117299" y="103630"/>
                  </a:lnTo>
                  <a:lnTo>
                    <a:pt x="120994" y="106025"/>
                  </a:lnTo>
                  <a:lnTo>
                    <a:pt x="129115" y="107562"/>
                  </a:lnTo>
                  <a:lnTo>
                    <a:pt x="145963" y="107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6605"/>
            <p:cNvSpPr/>
            <p:nvPr>
              <p:custDataLst>
                <p:tags r:id="rId284"/>
              </p:custDataLst>
            </p:nvPr>
          </p:nvSpPr>
          <p:spPr>
            <a:xfrm>
              <a:off x="3505200" y="5435719"/>
              <a:ext cx="111536" cy="133232"/>
            </a:xfrm>
            <a:custGeom>
              <a:avLst/>
              <a:gdLst/>
              <a:ahLst/>
              <a:cxnLst/>
              <a:rect l="0" t="0" r="0" b="0"/>
              <a:pathLst>
                <a:path w="111536" h="133232">
                  <a:moveTo>
                    <a:pt x="0" y="25281"/>
                  </a:moveTo>
                  <a:lnTo>
                    <a:pt x="0" y="25281"/>
                  </a:lnTo>
                  <a:lnTo>
                    <a:pt x="11740" y="25281"/>
                  </a:lnTo>
                  <a:lnTo>
                    <a:pt x="12060" y="25986"/>
                  </a:lnTo>
                  <a:lnTo>
                    <a:pt x="12616" y="34119"/>
                  </a:lnTo>
                  <a:lnTo>
                    <a:pt x="13349" y="35407"/>
                  </a:lnTo>
                  <a:lnTo>
                    <a:pt x="14544" y="36265"/>
                  </a:lnTo>
                  <a:lnTo>
                    <a:pt x="16046" y="36837"/>
                  </a:lnTo>
                  <a:lnTo>
                    <a:pt x="17047" y="37924"/>
                  </a:lnTo>
                  <a:lnTo>
                    <a:pt x="18159" y="41013"/>
                  </a:lnTo>
                  <a:lnTo>
                    <a:pt x="20896" y="58948"/>
                  </a:lnTo>
                  <a:lnTo>
                    <a:pt x="24510" y="70972"/>
                  </a:lnTo>
                  <a:lnTo>
                    <a:pt x="25398" y="118223"/>
                  </a:lnTo>
                  <a:lnTo>
                    <a:pt x="25399" y="122563"/>
                  </a:lnTo>
                  <a:lnTo>
                    <a:pt x="23518" y="126843"/>
                  </a:lnTo>
                  <a:lnTo>
                    <a:pt x="19312" y="132857"/>
                  </a:lnTo>
                  <a:lnTo>
                    <a:pt x="19128" y="129749"/>
                  </a:lnTo>
                  <a:lnTo>
                    <a:pt x="20966" y="126274"/>
                  </a:lnTo>
                  <a:lnTo>
                    <a:pt x="23429" y="122378"/>
                  </a:lnTo>
                  <a:lnTo>
                    <a:pt x="24816" y="115512"/>
                  </a:lnTo>
                  <a:lnTo>
                    <a:pt x="25933" y="104854"/>
                  </a:lnTo>
                  <a:lnTo>
                    <a:pt x="37138" y="59138"/>
                  </a:lnTo>
                  <a:lnTo>
                    <a:pt x="53001" y="21048"/>
                  </a:lnTo>
                  <a:lnTo>
                    <a:pt x="65624" y="4487"/>
                  </a:lnTo>
                  <a:lnTo>
                    <a:pt x="69853" y="1929"/>
                  </a:lnTo>
                  <a:lnTo>
                    <a:pt x="78317" y="285"/>
                  </a:lnTo>
                  <a:lnTo>
                    <a:pt x="84667" y="0"/>
                  </a:lnTo>
                  <a:lnTo>
                    <a:pt x="88900" y="1817"/>
                  </a:lnTo>
                  <a:lnTo>
                    <a:pt x="91017" y="3287"/>
                  </a:lnTo>
                  <a:lnTo>
                    <a:pt x="103717" y="20278"/>
                  </a:lnTo>
                  <a:lnTo>
                    <a:pt x="106068" y="26821"/>
                  </a:lnTo>
                  <a:lnTo>
                    <a:pt x="111535" y="59208"/>
                  </a:lnTo>
                  <a:lnTo>
                    <a:pt x="107279" y="104186"/>
                  </a:lnTo>
                  <a:lnTo>
                    <a:pt x="101995" y="126358"/>
                  </a:lnTo>
                  <a:lnTo>
                    <a:pt x="101600" y="133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6606"/>
            <p:cNvSpPr/>
            <p:nvPr>
              <p:custDataLst>
                <p:tags r:id="rId285"/>
              </p:custDataLst>
            </p:nvPr>
          </p:nvSpPr>
          <p:spPr>
            <a:xfrm>
              <a:off x="3873500" y="5467350"/>
              <a:ext cx="88901" cy="126683"/>
            </a:xfrm>
            <a:custGeom>
              <a:avLst/>
              <a:gdLst/>
              <a:ahLst/>
              <a:cxnLst/>
              <a:rect l="0" t="0" r="0" b="0"/>
              <a:pathLst>
                <a:path w="88901" h="126683">
                  <a:moveTo>
                    <a:pt x="0" y="44450"/>
                  </a:moveTo>
                  <a:lnTo>
                    <a:pt x="0" y="44450"/>
                  </a:lnTo>
                  <a:lnTo>
                    <a:pt x="0" y="35612"/>
                  </a:lnTo>
                  <a:lnTo>
                    <a:pt x="1881" y="31585"/>
                  </a:lnTo>
                  <a:lnTo>
                    <a:pt x="4364" y="27443"/>
                  </a:lnTo>
                  <a:lnTo>
                    <a:pt x="6272" y="19419"/>
                  </a:lnTo>
                  <a:lnTo>
                    <a:pt x="15808" y="19060"/>
                  </a:lnTo>
                  <a:lnTo>
                    <a:pt x="19490" y="20936"/>
                  </a:lnTo>
                  <a:lnTo>
                    <a:pt x="27603" y="27889"/>
                  </a:lnTo>
                  <a:lnTo>
                    <a:pt x="29907" y="31915"/>
                  </a:lnTo>
                  <a:lnTo>
                    <a:pt x="34757" y="43621"/>
                  </a:lnTo>
                  <a:lnTo>
                    <a:pt x="41804" y="55157"/>
                  </a:lnTo>
                  <a:lnTo>
                    <a:pt x="50671" y="101054"/>
                  </a:lnTo>
                  <a:lnTo>
                    <a:pt x="50774" y="113330"/>
                  </a:lnTo>
                  <a:lnTo>
                    <a:pt x="50077" y="115770"/>
                  </a:lnTo>
                  <a:lnTo>
                    <a:pt x="48907" y="117396"/>
                  </a:lnTo>
                  <a:lnTo>
                    <a:pt x="47421" y="118481"/>
                  </a:lnTo>
                  <a:lnTo>
                    <a:pt x="46430" y="119909"/>
                  </a:lnTo>
                  <a:lnTo>
                    <a:pt x="44527" y="126682"/>
                  </a:lnTo>
                  <a:lnTo>
                    <a:pt x="38989" y="121505"/>
                  </a:lnTo>
                  <a:lnTo>
                    <a:pt x="38178" y="106419"/>
                  </a:lnTo>
                  <a:lnTo>
                    <a:pt x="49840" y="59238"/>
                  </a:lnTo>
                  <a:lnTo>
                    <a:pt x="53887" y="46558"/>
                  </a:lnTo>
                  <a:lnTo>
                    <a:pt x="72846" y="21297"/>
                  </a:lnTo>
                  <a:lnTo>
                    <a:pt x="75912" y="11406"/>
                  </a:lnTo>
                  <a:lnTo>
                    <a:pt x="77419" y="972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1310"/>
          <p:cNvGrpSpPr/>
          <p:nvPr/>
        </p:nvGrpSpPr>
        <p:grpSpPr>
          <a:xfrm>
            <a:off x="11080852" y="4826284"/>
            <a:ext cx="374549" cy="252427"/>
            <a:chOff x="11080852" y="4826284"/>
            <a:chExt cx="374549" cy="252427"/>
          </a:xfrm>
        </p:grpSpPr>
        <p:sp>
          <p:nvSpPr>
            <p:cNvPr id="503" name="SMARTInkShape-6607"/>
            <p:cNvSpPr/>
            <p:nvPr>
              <p:custDataLst>
                <p:tags r:id="rId271"/>
              </p:custDataLst>
            </p:nvPr>
          </p:nvSpPr>
          <p:spPr>
            <a:xfrm>
              <a:off x="11080852" y="4839074"/>
              <a:ext cx="374549" cy="234577"/>
            </a:xfrm>
            <a:custGeom>
              <a:avLst/>
              <a:gdLst/>
              <a:ahLst/>
              <a:cxnLst/>
              <a:rect l="0" t="0" r="0" b="0"/>
              <a:pathLst>
                <a:path w="374549" h="234577">
                  <a:moveTo>
                    <a:pt x="18948" y="113926"/>
                  </a:moveTo>
                  <a:lnTo>
                    <a:pt x="18948" y="113926"/>
                  </a:lnTo>
                  <a:lnTo>
                    <a:pt x="15578" y="113926"/>
                  </a:lnTo>
                  <a:lnTo>
                    <a:pt x="14585" y="113220"/>
                  </a:lnTo>
                  <a:lnTo>
                    <a:pt x="13922" y="112045"/>
                  </a:lnTo>
                  <a:lnTo>
                    <a:pt x="13481" y="110555"/>
                  </a:lnTo>
                  <a:lnTo>
                    <a:pt x="12480" y="109562"/>
                  </a:lnTo>
                  <a:lnTo>
                    <a:pt x="9488" y="108459"/>
                  </a:lnTo>
                  <a:lnTo>
                    <a:pt x="0" y="107583"/>
                  </a:lnTo>
                  <a:lnTo>
                    <a:pt x="11455" y="107576"/>
                  </a:lnTo>
                  <a:lnTo>
                    <a:pt x="26263" y="102550"/>
                  </a:lnTo>
                  <a:lnTo>
                    <a:pt x="38285" y="99737"/>
                  </a:lnTo>
                  <a:lnTo>
                    <a:pt x="50782" y="96316"/>
                  </a:lnTo>
                  <a:lnTo>
                    <a:pt x="54987" y="95836"/>
                  </a:lnTo>
                  <a:lnTo>
                    <a:pt x="63421" y="91539"/>
                  </a:lnTo>
                  <a:lnTo>
                    <a:pt x="106526" y="64528"/>
                  </a:lnTo>
                  <a:lnTo>
                    <a:pt x="145321" y="39780"/>
                  </a:lnTo>
                  <a:lnTo>
                    <a:pt x="181013" y="8150"/>
                  </a:lnTo>
                  <a:lnTo>
                    <a:pt x="182700" y="3884"/>
                  </a:lnTo>
                  <a:lnTo>
                    <a:pt x="183853" y="2465"/>
                  </a:lnTo>
                  <a:lnTo>
                    <a:pt x="189397" y="0"/>
                  </a:lnTo>
                  <a:lnTo>
                    <a:pt x="189731" y="581"/>
                  </a:lnTo>
                  <a:lnTo>
                    <a:pt x="190395" y="42080"/>
                  </a:lnTo>
                  <a:lnTo>
                    <a:pt x="180938" y="88901"/>
                  </a:lnTo>
                  <a:lnTo>
                    <a:pt x="172798" y="133383"/>
                  </a:lnTo>
                  <a:lnTo>
                    <a:pt x="169897" y="150266"/>
                  </a:lnTo>
                  <a:lnTo>
                    <a:pt x="159293" y="193503"/>
                  </a:lnTo>
                  <a:lnTo>
                    <a:pt x="158657" y="202706"/>
                  </a:lnTo>
                  <a:lnTo>
                    <a:pt x="158650" y="199420"/>
                  </a:lnTo>
                  <a:lnTo>
                    <a:pt x="160532" y="195904"/>
                  </a:lnTo>
                  <a:lnTo>
                    <a:pt x="167487" y="187896"/>
                  </a:lnTo>
                  <a:lnTo>
                    <a:pt x="200931" y="161198"/>
                  </a:lnTo>
                  <a:lnTo>
                    <a:pt x="207317" y="159212"/>
                  </a:lnTo>
                  <a:lnTo>
                    <a:pt x="217913" y="158486"/>
                  </a:lnTo>
                  <a:lnTo>
                    <a:pt x="219324" y="159155"/>
                  </a:lnTo>
                  <a:lnTo>
                    <a:pt x="220267" y="160307"/>
                  </a:lnTo>
                  <a:lnTo>
                    <a:pt x="220893" y="161779"/>
                  </a:lnTo>
                  <a:lnTo>
                    <a:pt x="222017" y="162762"/>
                  </a:lnTo>
                  <a:lnTo>
                    <a:pt x="225147" y="163853"/>
                  </a:lnTo>
                  <a:lnTo>
                    <a:pt x="226263" y="164850"/>
                  </a:lnTo>
                  <a:lnTo>
                    <a:pt x="233393" y="177557"/>
                  </a:lnTo>
                  <a:lnTo>
                    <a:pt x="235497" y="194365"/>
                  </a:lnTo>
                  <a:lnTo>
                    <a:pt x="239862" y="202827"/>
                  </a:lnTo>
                  <a:lnTo>
                    <a:pt x="240308" y="204943"/>
                  </a:lnTo>
                  <a:lnTo>
                    <a:pt x="246589" y="214271"/>
                  </a:lnTo>
                  <a:lnTo>
                    <a:pt x="252931" y="220883"/>
                  </a:lnTo>
                  <a:lnTo>
                    <a:pt x="256982" y="221581"/>
                  </a:lnTo>
                  <a:lnTo>
                    <a:pt x="266021" y="221788"/>
                  </a:lnTo>
                  <a:lnTo>
                    <a:pt x="271751" y="219956"/>
                  </a:lnTo>
                  <a:lnTo>
                    <a:pt x="276649" y="217494"/>
                  </a:lnTo>
                  <a:lnTo>
                    <a:pt x="289834" y="214993"/>
                  </a:lnTo>
                  <a:lnTo>
                    <a:pt x="300459" y="206710"/>
                  </a:lnTo>
                  <a:lnTo>
                    <a:pt x="321631" y="186592"/>
                  </a:lnTo>
                  <a:lnTo>
                    <a:pt x="325865" y="185027"/>
                  </a:lnTo>
                  <a:lnTo>
                    <a:pt x="327276" y="183199"/>
                  </a:lnTo>
                  <a:lnTo>
                    <a:pt x="329727" y="172951"/>
                  </a:lnTo>
                  <a:lnTo>
                    <a:pt x="330089" y="165036"/>
                  </a:lnTo>
                  <a:lnTo>
                    <a:pt x="318541" y="164735"/>
                  </a:lnTo>
                  <a:lnTo>
                    <a:pt x="302500" y="179653"/>
                  </a:lnTo>
                  <a:lnTo>
                    <a:pt x="300194" y="183824"/>
                  </a:lnTo>
                  <a:lnTo>
                    <a:pt x="298896" y="192022"/>
                  </a:lnTo>
                  <a:lnTo>
                    <a:pt x="298358" y="217565"/>
                  </a:lnTo>
                  <a:lnTo>
                    <a:pt x="300235" y="221842"/>
                  </a:lnTo>
                  <a:lnTo>
                    <a:pt x="301720" y="223970"/>
                  </a:lnTo>
                  <a:lnTo>
                    <a:pt x="305256" y="226335"/>
                  </a:lnTo>
                  <a:lnTo>
                    <a:pt x="309179" y="228091"/>
                  </a:lnTo>
                  <a:lnTo>
                    <a:pt x="313274" y="231223"/>
                  </a:lnTo>
                  <a:lnTo>
                    <a:pt x="319329" y="233085"/>
                  </a:lnTo>
                  <a:lnTo>
                    <a:pt x="366352" y="234568"/>
                  </a:lnTo>
                  <a:lnTo>
                    <a:pt x="374548" y="234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6608"/>
            <p:cNvSpPr/>
            <p:nvPr>
              <p:custDataLst>
                <p:tags r:id="rId272"/>
              </p:custDataLst>
            </p:nvPr>
          </p:nvSpPr>
          <p:spPr>
            <a:xfrm>
              <a:off x="11147131" y="4826284"/>
              <a:ext cx="28870" cy="252427"/>
            </a:xfrm>
            <a:custGeom>
              <a:avLst/>
              <a:gdLst/>
              <a:ahLst/>
              <a:cxnLst/>
              <a:rect l="0" t="0" r="0" b="0"/>
              <a:pathLst>
                <a:path w="28870" h="252427">
                  <a:moveTo>
                    <a:pt x="22519" y="12416"/>
                  </a:moveTo>
                  <a:lnTo>
                    <a:pt x="22519" y="12416"/>
                  </a:lnTo>
                  <a:lnTo>
                    <a:pt x="27986" y="6949"/>
                  </a:lnTo>
                  <a:lnTo>
                    <a:pt x="28847" y="0"/>
                  </a:lnTo>
                  <a:lnTo>
                    <a:pt x="28862" y="3171"/>
                  </a:lnTo>
                  <a:lnTo>
                    <a:pt x="26985" y="6661"/>
                  </a:lnTo>
                  <a:lnTo>
                    <a:pt x="25497" y="8579"/>
                  </a:lnTo>
                  <a:lnTo>
                    <a:pt x="23841" y="14474"/>
                  </a:lnTo>
                  <a:lnTo>
                    <a:pt x="20754" y="32971"/>
                  </a:lnTo>
                  <a:lnTo>
                    <a:pt x="17527" y="44612"/>
                  </a:lnTo>
                  <a:lnTo>
                    <a:pt x="9754" y="88881"/>
                  </a:lnTo>
                  <a:lnTo>
                    <a:pt x="2016" y="133081"/>
                  </a:lnTo>
                  <a:lnTo>
                    <a:pt x="0" y="145773"/>
                  </a:lnTo>
                  <a:lnTo>
                    <a:pt x="3205" y="190217"/>
                  </a:lnTo>
                  <a:lnTo>
                    <a:pt x="3465" y="235418"/>
                  </a:lnTo>
                  <a:lnTo>
                    <a:pt x="5347" y="240409"/>
                  </a:lnTo>
                  <a:lnTo>
                    <a:pt x="7832" y="244980"/>
                  </a:lnTo>
                  <a:lnTo>
                    <a:pt x="8935" y="249364"/>
                  </a:lnTo>
                  <a:lnTo>
                    <a:pt x="9934" y="250813"/>
                  </a:lnTo>
                  <a:lnTo>
                    <a:pt x="11310" y="251780"/>
                  </a:lnTo>
                  <a:lnTo>
                    <a:pt x="12928" y="252426"/>
                  </a:lnTo>
                  <a:lnTo>
                    <a:pt x="14714" y="252151"/>
                  </a:lnTo>
                  <a:lnTo>
                    <a:pt x="18579" y="249963"/>
                  </a:lnTo>
                  <a:lnTo>
                    <a:pt x="19893" y="248392"/>
                  </a:lnTo>
                  <a:lnTo>
                    <a:pt x="26652" y="235981"/>
                  </a:lnTo>
                  <a:lnTo>
                    <a:pt x="28869" y="221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SMARTInkShape-Group1311"/>
          <p:cNvGrpSpPr/>
          <p:nvPr/>
        </p:nvGrpSpPr>
        <p:grpSpPr>
          <a:xfrm>
            <a:off x="10414030" y="4801483"/>
            <a:ext cx="374506" cy="259381"/>
            <a:chOff x="10414030" y="4801483"/>
            <a:chExt cx="374506" cy="259381"/>
          </a:xfrm>
        </p:grpSpPr>
        <p:sp>
          <p:nvSpPr>
            <p:cNvPr id="506" name="SMARTInkShape-6609"/>
            <p:cNvSpPr/>
            <p:nvPr>
              <p:custDataLst>
                <p:tags r:id="rId267"/>
              </p:custDataLst>
            </p:nvPr>
          </p:nvSpPr>
          <p:spPr>
            <a:xfrm>
              <a:off x="10579098" y="4801483"/>
              <a:ext cx="12703" cy="221368"/>
            </a:xfrm>
            <a:custGeom>
              <a:avLst/>
              <a:gdLst/>
              <a:ahLst/>
              <a:cxnLst/>
              <a:rect l="0" t="0" r="0" b="0"/>
              <a:pathLst>
                <a:path w="12703" h="221368">
                  <a:moveTo>
                    <a:pt x="6352" y="5467"/>
                  </a:moveTo>
                  <a:lnTo>
                    <a:pt x="6352" y="5467"/>
                  </a:lnTo>
                  <a:lnTo>
                    <a:pt x="6352" y="0"/>
                  </a:lnTo>
                  <a:lnTo>
                    <a:pt x="6352" y="11970"/>
                  </a:lnTo>
                  <a:lnTo>
                    <a:pt x="4471" y="17295"/>
                  </a:lnTo>
                  <a:lnTo>
                    <a:pt x="2982" y="19702"/>
                  </a:lnTo>
                  <a:lnTo>
                    <a:pt x="885" y="29833"/>
                  </a:lnTo>
                  <a:lnTo>
                    <a:pt x="24" y="76338"/>
                  </a:lnTo>
                  <a:lnTo>
                    <a:pt x="4" y="119826"/>
                  </a:lnTo>
                  <a:lnTo>
                    <a:pt x="0" y="166792"/>
                  </a:lnTo>
                  <a:lnTo>
                    <a:pt x="707" y="183325"/>
                  </a:lnTo>
                  <a:lnTo>
                    <a:pt x="6882" y="216256"/>
                  </a:lnTo>
                  <a:lnTo>
                    <a:pt x="8117" y="217961"/>
                  </a:lnTo>
                  <a:lnTo>
                    <a:pt x="12702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6610"/>
            <p:cNvSpPr/>
            <p:nvPr>
              <p:custDataLst>
                <p:tags r:id="rId268"/>
              </p:custDataLst>
            </p:nvPr>
          </p:nvSpPr>
          <p:spPr>
            <a:xfrm>
              <a:off x="10414030" y="4933976"/>
              <a:ext cx="114271" cy="82494"/>
            </a:xfrm>
            <a:custGeom>
              <a:avLst/>
              <a:gdLst/>
              <a:ahLst/>
              <a:cxnLst/>
              <a:rect l="0" t="0" r="0" b="0"/>
              <a:pathLst>
                <a:path w="114271" h="82494">
                  <a:moveTo>
                    <a:pt x="63470" y="44424"/>
                  </a:moveTo>
                  <a:lnTo>
                    <a:pt x="63470" y="44424"/>
                  </a:lnTo>
                  <a:lnTo>
                    <a:pt x="63470" y="32063"/>
                  </a:lnTo>
                  <a:lnTo>
                    <a:pt x="60099" y="31824"/>
                  </a:lnTo>
                  <a:lnTo>
                    <a:pt x="59107" y="31085"/>
                  </a:lnTo>
                  <a:lnTo>
                    <a:pt x="58003" y="28383"/>
                  </a:lnTo>
                  <a:lnTo>
                    <a:pt x="57198" y="20170"/>
                  </a:lnTo>
                  <a:lnTo>
                    <a:pt x="52771" y="14180"/>
                  </a:lnTo>
                  <a:lnTo>
                    <a:pt x="51659" y="10286"/>
                  </a:lnTo>
                  <a:lnTo>
                    <a:pt x="50658" y="8965"/>
                  </a:lnTo>
                  <a:lnTo>
                    <a:pt x="39238" y="959"/>
                  </a:lnTo>
                  <a:lnTo>
                    <a:pt x="35046" y="266"/>
                  </a:lnTo>
                  <a:lnTo>
                    <a:pt x="19801" y="0"/>
                  </a:lnTo>
                  <a:lnTo>
                    <a:pt x="17424" y="697"/>
                  </a:lnTo>
                  <a:lnTo>
                    <a:pt x="15841" y="1867"/>
                  </a:lnTo>
                  <a:lnTo>
                    <a:pt x="2668" y="21345"/>
                  </a:lnTo>
                  <a:lnTo>
                    <a:pt x="503" y="31347"/>
                  </a:lnTo>
                  <a:lnTo>
                    <a:pt x="0" y="51986"/>
                  </a:lnTo>
                  <a:lnTo>
                    <a:pt x="1864" y="56722"/>
                  </a:lnTo>
                  <a:lnTo>
                    <a:pt x="10955" y="69788"/>
                  </a:lnTo>
                  <a:lnTo>
                    <a:pt x="11527" y="71917"/>
                  </a:lnTo>
                  <a:lnTo>
                    <a:pt x="12612" y="73336"/>
                  </a:lnTo>
                  <a:lnTo>
                    <a:pt x="15702" y="74913"/>
                  </a:lnTo>
                  <a:lnTo>
                    <a:pt x="33860" y="76141"/>
                  </a:lnTo>
                  <a:lnTo>
                    <a:pt x="38079" y="74278"/>
                  </a:lnTo>
                  <a:lnTo>
                    <a:pt x="42308" y="71804"/>
                  </a:lnTo>
                  <a:lnTo>
                    <a:pt x="48655" y="69705"/>
                  </a:lnTo>
                  <a:lnTo>
                    <a:pt x="68905" y="51687"/>
                  </a:lnTo>
                  <a:lnTo>
                    <a:pt x="69916" y="52087"/>
                  </a:lnTo>
                  <a:lnTo>
                    <a:pt x="75206" y="56322"/>
                  </a:lnTo>
                  <a:lnTo>
                    <a:pt x="75742" y="58649"/>
                  </a:lnTo>
                  <a:lnTo>
                    <a:pt x="75883" y="60258"/>
                  </a:lnTo>
                  <a:lnTo>
                    <a:pt x="77923" y="63926"/>
                  </a:lnTo>
                  <a:lnTo>
                    <a:pt x="86703" y="74664"/>
                  </a:lnTo>
                  <a:lnTo>
                    <a:pt x="87906" y="78560"/>
                  </a:lnTo>
                  <a:lnTo>
                    <a:pt x="88934" y="79881"/>
                  </a:lnTo>
                  <a:lnTo>
                    <a:pt x="91956" y="81350"/>
                  </a:lnTo>
                  <a:lnTo>
                    <a:pt x="104594" y="82493"/>
                  </a:lnTo>
                  <a:lnTo>
                    <a:pt x="108324" y="80629"/>
                  </a:lnTo>
                  <a:lnTo>
                    <a:pt x="114270" y="76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6611"/>
            <p:cNvSpPr/>
            <p:nvPr>
              <p:custDataLst>
                <p:tags r:id="rId269"/>
              </p:custDataLst>
            </p:nvPr>
          </p:nvSpPr>
          <p:spPr>
            <a:xfrm>
              <a:off x="10712477" y="4940300"/>
              <a:ext cx="76059" cy="107841"/>
            </a:xfrm>
            <a:custGeom>
              <a:avLst/>
              <a:gdLst/>
              <a:ahLst/>
              <a:cxnLst/>
              <a:rect l="0" t="0" r="0" b="0"/>
              <a:pathLst>
                <a:path w="76059" h="107841">
                  <a:moveTo>
                    <a:pt x="57123" y="12700"/>
                  </a:moveTo>
                  <a:lnTo>
                    <a:pt x="57123" y="12700"/>
                  </a:lnTo>
                  <a:lnTo>
                    <a:pt x="57121" y="6428"/>
                  </a:lnTo>
                  <a:lnTo>
                    <a:pt x="53752" y="6372"/>
                  </a:lnTo>
                  <a:lnTo>
                    <a:pt x="52760" y="5660"/>
                  </a:lnTo>
                  <a:lnTo>
                    <a:pt x="51656" y="2986"/>
                  </a:lnTo>
                  <a:lnTo>
                    <a:pt x="50655" y="1991"/>
                  </a:lnTo>
                  <a:lnTo>
                    <a:pt x="47664" y="884"/>
                  </a:lnTo>
                  <a:lnTo>
                    <a:pt x="46583" y="1295"/>
                  </a:lnTo>
                  <a:lnTo>
                    <a:pt x="45864" y="2275"/>
                  </a:lnTo>
                  <a:lnTo>
                    <a:pt x="45382" y="3633"/>
                  </a:lnTo>
                  <a:lnTo>
                    <a:pt x="44358" y="4538"/>
                  </a:lnTo>
                  <a:lnTo>
                    <a:pt x="37642" y="7874"/>
                  </a:lnTo>
                  <a:lnTo>
                    <a:pt x="23230" y="21255"/>
                  </a:lnTo>
                  <a:lnTo>
                    <a:pt x="20893" y="25439"/>
                  </a:lnTo>
                  <a:lnTo>
                    <a:pt x="16019" y="37245"/>
                  </a:lnTo>
                  <a:lnTo>
                    <a:pt x="8971" y="48802"/>
                  </a:lnTo>
                  <a:lnTo>
                    <a:pt x="4965" y="62060"/>
                  </a:lnTo>
                  <a:lnTo>
                    <a:pt x="3301" y="64657"/>
                  </a:lnTo>
                  <a:lnTo>
                    <a:pt x="960" y="75054"/>
                  </a:lnTo>
                  <a:lnTo>
                    <a:pt x="0" y="97281"/>
                  </a:lnTo>
                  <a:lnTo>
                    <a:pt x="1867" y="101562"/>
                  </a:lnTo>
                  <a:lnTo>
                    <a:pt x="5441" y="106688"/>
                  </a:lnTo>
                  <a:lnTo>
                    <a:pt x="7814" y="107390"/>
                  </a:lnTo>
                  <a:lnTo>
                    <a:pt x="18455" y="107840"/>
                  </a:lnTo>
                  <a:lnTo>
                    <a:pt x="24180" y="106019"/>
                  </a:lnTo>
                  <a:lnTo>
                    <a:pt x="29077" y="103564"/>
                  </a:lnTo>
                  <a:lnTo>
                    <a:pt x="43490" y="98488"/>
                  </a:lnTo>
                  <a:lnTo>
                    <a:pt x="45918" y="96703"/>
                  </a:lnTo>
                  <a:lnTo>
                    <a:pt x="50745" y="90820"/>
                  </a:lnTo>
                  <a:lnTo>
                    <a:pt x="71731" y="74075"/>
                  </a:lnTo>
                  <a:lnTo>
                    <a:pt x="74199" y="69847"/>
                  </a:lnTo>
                  <a:lnTo>
                    <a:pt x="75785" y="61382"/>
                  </a:lnTo>
                  <a:lnTo>
                    <a:pt x="76058" y="55033"/>
                  </a:lnTo>
                  <a:lnTo>
                    <a:pt x="72768" y="45312"/>
                  </a:lnTo>
                  <a:lnTo>
                    <a:pt x="63302" y="32142"/>
                  </a:lnTo>
                  <a:lnTo>
                    <a:pt x="54974" y="19989"/>
                  </a:lnTo>
                  <a:lnTo>
                    <a:pt x="507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6612"/>
            <p:cNvSpPr/>
            <p:nvPr>
              <p:custDataLst>
                <p:tags r:id="rId270"/>
              </p:custDataLst>
            </p:nvPr>
          </p:nvSpPr>
          <p:spPr>
            <a:xfrm>
              <a:off x="10630188" y="4927664"/>
              <a:ext cx="37786" cy="133200"/>
            </a:xfrm>
            <a:custGeom>
              <a:avLst/>
              <a:gdLst/>
              <a:ahLst/>
              <a:cxnLst/>
              <a:rect l="0" t="0" r="0" b="0"/>
              <a:pathLst>
                <a:path w="37786" h="133200">
                  <a:moveTo>
                    <a:pt x="25112" y="38036"/>
                  </a:moveTo>
                  <a:lnTo>
                    <a:pt x="25112" y="38036"/>
                  </a:lnTo>
                  <a:lnTo>
                    <a:pt x="30138" y="26102"/>
                  </a:lnTo>
                  <a:lnTo>
                    <a:pt x="31440" y="4183"/>
                  </a:lnTo>
                  <a:lnTo>
                    <a:pt x="30740" y="3473"/>
                  </a:lnTo>
                  <a:lnTo>
                    <a:pt x="29571" y="3705"/>
                  </a:lnTo>
                  <a:lnTo>
                    <a:pt x="28085" y="4566"/>
                  </a:lnTo>
                  <a:lnTo>
                    <a:pt x="27094" y="4433"/>
                  </a:lnTo>
                  <a:lnTo>
                    <a:pt x="26432" y="3640"/>
                  </a:lnTo>
                  <a:lnTo>
                    <a:pt x="25994" y="2405"/>
                  </a:lnTo>
                  <a:lnTo>
                    <a:pt x="24992" y="1582"/>
                  </a:lnTo>
                  <a:lnTo>
                    <a:pt x="19721" y="153"/>
                  </a:lnTo>
                  <a:lnTo>
                    <a:pt x="15676" y="0"/>
                  </a:lnTo>
                  <a:lnTo>
                    <a:pt x="14588" y="684"/>
                  </a:lnTo>
                  <a:lnTo>
                    <a:pt x="13862" y="1846"/>
                  </a:lnTo>
                  <a:lnTo>
                    <a:pt x="13379" y="3326"/>
                  </a:lnTo>
                  <a:lnTo>
                    <a:pt x="7512" y="12804"/>
                  </a:lnTo>
                  <a:lnTo>
                    <a:pt x="7029" y="14865"/>
                  </a:lnTo>
                  <a:lnTo>
                    <a:pt x="1163" y="25350"/>
                  </a:lnTo>
                  <a:lnTo>
                    <a:pt x="0" y="33805"/>
                  </a:lnTo>
                  <a:lnTo>
                    <a:pt x="1721" y="38037"/>
                  </a:lnTo>
                  <a:lnTo>
                    <a:pt x="4133" y="42270"/>
                  </a:lnTo>
                  <a:lnTo>
                    <a:pt x="12478" y="67081"/>
                  </a:lnTo>
                  <a:lnTo>
                    <a:pt x="23358" y="82452"/>
                  </a:lnTo>
                  <a:lnTo>
                    <a:pt x="25039" y="86704"/>
                  </a:lnTo>
                  <a:lnTo>
                    <a:pt x="29245" y="93064"/>
                  </a:lnTo>
                  <a:lnTo>
                    <a:pt x="31510" y="99418"/>
                  </a:lnTo>
                  <a:lnTo>
                    <a:pt x="36842" y="106631"/>
                  </a:lnTo>
                  <a:lnTo>
                    <a:pt x="37524" y="110885"/>
                  </a:lnTo>
                  <a:lnTo>
                    <a:pt x="37785" y="122780"/>
                  </a:lnTo>
                  <a:lnTo>
                    <a:pt x="37090" y="124165"/>
                  </a:lnTo>
                  <a:lnTo>
                    <a:pt x="35918" y="125088"/>
                  </a:lnTo>
                  <a:lnTo>
                    <a:pt x="34435" y="125704"/>
                  </a:lnTo>
                  <a:lnTo>
                    <a:pt x="33442" y="126821"/>
                  </a:lnTo>
                  <a:lnTo>
                    <a:pt x="32344" y="129942"/>
                  </a:lnTo>
                  <a:lnTo>
                    <a:pt x="31342" y="131056"/>
                  </a:lnTo>
                  <a:lnTo>
                    <a:pt x="28352" y="132295"/>
                  </a:lnTo>
                  <a:lnTo>
                    <a:pt x="19930" y="133199"/>
                  </a:lnTo>
                  <a:lnTo>
                    <a:pt x="15738" y="129889"/>
                  </a:lnTo>
                  <a:lnTo>
                    <a:pt x="13889" y="126367"/>
                  </a:lnTo>
                  <a:lnTo>
                    <a:pt x="13396" y="124440"/>
                  </a:lnTo>
                  <a:lnTo>
                    <a:pt x="6062" y="114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8" name="SMARTInkShape-Group1312"/>
          <p:cNvGrpSpPr/>
          <p:nvPr/>
        </p:nvGrpSpPr>
        <p:grpSpPr>
          <a:xfrm>
            <a:off x="9620250" y="4744417"/>
            <a:ext cx="539624" cy="294543"/>
            <a:chOff x="9620250" y="4744417"/>
            <a:chExt cx="539624" cy="294543"/>
          </a:xfrm>
        </p:grpSpPr>
        <p:sp>
          <p:nvSpPr>
            <p:cNvPr id="511" name="SMARTInkShape-6613"/>
            <p:cNvSpPr/>
            <p:nvPr>
              <p:custDataLst>
                <p:tags r:id="rId260"/>
              </p:custDataLst>
            </p:nvPr>
          </p:nvSpPr>
          <p:spPr>
            <a:xfrm>
              <a:off x="10096587" y="4876826"/>
              <a:ext cx="63287" cy="162134"/>
            </a:xfrm>
            <a:custGeom>
              <a:avLst/>
              <a:gdLst/>
              <a:ahLst/>
              <a:cxnLst/>
              <a:rect l="0" t="0" r="0" b="0"/>
              <a:pathLst>
                <a:path w="63287" h="162134">
                  <a:moveTo>
                    <a:pt x="44363" y="19024"/>
                  </a:moveTo>
                  <a:lnTo>
                    <a:pt x="44363" y="19024"/>
                  </a:lnTo>
                  <a:lnTo>
                    <a:pt x="44361" y="13557"/>
                  </a:lnTo>
                  <a:lnTo>
                    <a:pt x="40992" y="9564"/>
                  </a:lnTo>
                  <a:lnTo>
                    <a:pt x="37456" y="7764"/>
                  </a:lnTo>
                  <a:lnTo>
                    <a:pt x="35524" y="7284"/>
                  </a:lnTo>
                  <a:lnTo>
                    <a:pt x="25266" y="1424"/>
                  </a:lnTo>
                  <a:lnTo>
                    <a:pt x="10234" y="0"/>
                  </a:lnTo>
                  <a:lnTo>
                    <a:pt x="8910" y="696"/>
                  </a:lnTo>
                  <a:lnTo>
                    <a:pt x="8028" y="1867"/>
                  </a:lnTo>
                  <a:lnTo>
                    <a:pt x="7439" y="3352"/>
                  </a:lnTo>
                  <a:lnTo>
                    <a:pt x="6341" y="4343"/>
                  </a:lnTo>
                  <a:lnTo>
                    <a:pt x="3241" y="5443"/>
                  </a:lnTo>
                  <a:lnTo>
                    <a:pt x="2131" y="6443"/>
                  </a:lnTo>
                  <a:lnTo>
                    <a:pt x="899" y="9434"/>
                  </a:lnTo>
                  <a:lnTo>
                    <a:pt x="0" y="21228"/>
                  </a:lnTo>
                  <a:lnTo>
                    <a:pt x="1833" y="25412"/>
                  </a:lnTo>
                  <a:lnTo>
                    <a:pt x="4294" y="29625"/>
                  </a:lnTo>
                  <a:lnTo>
                    <a:pt x="6385" y="35963"/>
                  </a:lnTo>
                  <a:lnTo>
                    <a:pt x="10453" y="42309"/>
                  </a:lnTo>
                  <a:lnTo>
                    <a:pt x="12679" y="48657"/>
                  </a:lnTo>
                  <a:lnTo>
                    <a:pt x="41545" y="87288"/>
                  </a:lnTo>
                  <a:lnTo>
                    <a:pt x="43112" y="94284"/>
                  </a:lnTo>
                  <a:lnTo>
                    <a:pt x="44940" y="97420"/>
                  </a:lnTo>
                  <a:lnTo>
                    <a:pt x="58560" y="109772"/>
                  </a:lnTo>
                  <a:lnTo>
                    <a:pt x="61257" y="116036"/>
                  </a:lnTo>
                  <a:lnTo>
                    <a:pt x="63286" y="135172"/>
                  </a:lnTo>
                  <a:lnTo>
                    <a:pt x="61475" y="139554"/>
                  </a:lnTo>
                  <a:lnTo>
                    <a:pt x="48483" y="154484"/>
                  </a:lnTo>
                  <a:lnTo>
                    <a:pt x="44312" y="156839"/>
                  </a:lnTo>
                  <a:lnTo>
                    <a:pt x="40107" y="158591"/>
                  </a:lnTo>
                  <a:lnTo>
                    <a:pt x="35886" y="161723"/>
                  </a:lnTo>
                  <a:lnTo>
                    <a:pt x="33068" y="162133"/>
                  </a:lnTo>
                  <a:lnTo>
                    <a:pt x="18963" y="158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6614"/>
            <p:cNvSpPr/>
            <p:nvPr>
              <p:custDataLst>
                <p:tags r:id="rId261"/>
              </p:custDataLst>
            </p:nvPr>
          </p:nvSpPr>
          <p:spPr>
            <a:xfrm>
              <a:off x="10052050" y="4839957"/>
              <a:ext cx="19051" cy="55894"/>
            </a:xfrm>
            <a:custGeom>
              <a:avLst/>
              <a:gdLst/>
              <a:ahLst/>
              <a:cxnLst/>
              <a:rect l="0" t="0" r="0" b="0"/>
              <a:pathLst>
                <a:path w="19051" h="55894">
                  <a:moveTo>
                    <a:pt x="0" y="55893"/>
                  </a:moveTo>
                  <a:lnTo>
                    <a:pt x="0" y="55893"/>
                  </a:lnTo>
                  <a:lnTo>
                    <a:pt x="0" y="9352"/>
                  </a:lnTo>
                  <a:lnTo>
                    <a:pt x="0" y="2983"/>
                  </a:lnTo>
                  <a:lnTo>
                    <a:pt x="705" y="1572"/>
                  </a:lnTo>
                  <a:lnTo>
                    <a:pt x="1881" y="628"/>
                  </a:lnTo>
                  <a:lnTo>
                    <a:pt x="3371" y="0"/>
                  </a:lnTo>
                  <a:lnTo>
                    <a:pt x="4363" y="286"/>
                  </a:lnTo>
                  <a:lnTo>
                    <a:pt x="5025" y="1183"/>
                  </a:lnTo>
                  <a:lnTo>
                    <a:pt x="5467" y="2487"/>
                  </a:lnTo>
                  <a:lnTo>
                    <a:pt x="6467" y="3355"/>
                  </a:lnTo>
                  <a:lnTo>
                    <a:pt x="9459" y="4321"/>
                  </a:lnTo>
                  <a:lnTo>
                    <a:pt x="19050" y="5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6615"/>
            <p:cNvSpPr/>
            <p:nvPr>
              <p:custDataLst>
                <p:tags r:id="rId262"/>
              </p:custDataLst>
            </p:nvPr>
          </p:nvSpPr>
          <p:spPr>
            <a:xfrm>
              <a:off x="10045700" y="4914900"/>
              <a:ext cx="6273" cy="88901"/>
            </a:xfrm>
            <a:custGeom>
              <a:avLst/>
              <a:gdLst/>
              <a:ahLst/>
              <a:cxnLst/>
              <a:rect l="0" t="0" r="0" b="0"/>
              <a:pathLst>
                <a:path w="6273" h="88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6" y="1881"/>
                  </a:lnTo>
                  <a:lnTo>
                    <a:pt x="6088" y="8838"/>
                  </a:lnTo>
                  <a:lnTo>
                    <a:pt x="6272" y="14927"/>
                  </a:lnTo>
                  <a:lnTo>
                    <a:pt x="172" y="472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6616"/>
            <p:cNvSpPr/>
            <p:nvPr>
              <p:custDataLst>
                <p:tags r:id="rId263"/>
              </p:custDataLst>
            </p:nvPr>
          </p:nvSpPr>
          <p:spPr>
            <a:xfrm>
              <a:off x="9658383" y="4889500"/>
              <a:ext cx="133318" cy="44451"/>
            </a:xfrm>
            <a:custGeom>
              <a:avLst/>
              <a:gdLst/>
              <a:ahLst/>
              <a:cxnLst/>
              <a:rect l="0" t="0" r="0" b="0"/>
              <a:pathLst>
                <a:path w="133318" h="44451">
                  <a:moveTo>
                    <a:pt x="25367" y="44450"/>
                  </a:moveTo>
                  <a:lnTo>
                    <a:pt x="25367" y="44450"/>
                  </a:lnTo>
                  <a:lnTo>
                    <a:pt x="21996" y="41079"/>
                  </a:lnTo>
                  <a:lnTo>
                    <a:pt x="18460" y="39424"/>
                  </a:lnTo>
                  <a:lnTo>
                    <a:pt x="16528" y="38983"/>
                  </a:lnTo>
                  <a:lnTo>
                    <a:pt x="6269" y="33190"/>
                  </a:lnTo>
                  <a:lnTo>
                    <a:pt x="4168" y="32710"/>
                  </a:lnTo>
                  <a:lnTo>
                    <a:pt x="2767" y="31685"/>
                  </a:lnTo>
                  <a:lnTo>
                    <a:pt x="1834" y="30295"/>
                  </a:lnTo>
                  <a:lnTo>
                    <a:pt x="0" y="25485"/>
                  </a:lnTo>
                  <a:lnTo>
                    <a:pt x="3349" y="22054"/>
                  </a:lnTo>
                  <a:lnTo>
                    <a:pt x="6879" y="20385"/>
                  </a:lnTo>
                  <a:lnTo>
                    <a:pt x="34104" y="15444"/>
                  </a:lnTo>
                  <a:lnTo>
                    <a:pt x="46614" y="16962"/>
                  </a:lnTo>
                  <a:lnTo>
                    <a:pt x="89241" y="9536"/>
                  </a:lnTo>
                  <a:lnTo>
                    <a:pt x="133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6617"/>
            <p:cNvSpPr/>
            <p:nvPr>
              <p:custDataLst>
                <p:tags r:id="rId264"/>
              </p:custDataLst>
            </p:nvPr>
          </p:nvSpPr>
          <p:spPr>
            <a:xfrm>
              <a:off x="9684645" y="4744417"/>
              <a:ext cx="37206" cy="252629"/>
            </a:xfrm>
            <a:custGeom>
              <a:avLst/>
              <a:gdLst/>
              <a:ahLst/>
              <a:cxnLst/>
              <a:rect l="0" t="0" r="0" b="0"/>
              <a:pathLst>
                <a:path w="37206" h="252629">
                  <a:moveTo>
                    <a:pt x="37205" y="18083"/>
                  </a:moveTo>
                  <a:lnTo>
                    <a:pt x="37205" y="18083"/>
                  </a:lnTo>
                  <a:lnTo>
                    <a:pt x="37205" y="12616"/>
                  </a:lnTo>
                  <a:lnTo>
                    <a:pt x="31738" y="6343"/>
                  </a:lnTo>
                  <a:lnTo>
                    <a:pt x="30933" y="0"/>
                  </a:lnTo>
                  <a:lnTo>
                    <a:pt x="29009" y="1344"/>
                  </a:lnTo>
                  <a:lnTo>
                    <a:pt x="27506" y="2691"/>
                  </a:lnTo>
                  <a:lnTo>
                    <a:pt x="25839" y="6067"/>
                  </a:lnTo>
                  <a:lnTo>
                    <a:pt x="19044" y="51202"/>
                  </a:lnTo>
                  <a:lnTo>
                    <a:pt x="12444" y="94362"/>
                  </a:lnTo>
                  <a:lnTo>
                    <a:pt x="6816" y="140619"/>
                  </a:lnTo>
                  <a:lnTo>
                    <a:pt x="548" y="182791"/>
                  </a:lnTo>
                  <a:lnTo>
                    <a:pt x="0" y="209812"/>
                  </a:lnTo>
                  <a:lnTo>
                    <a:pt x="6956" y="238399"/>
                  </a:lnTo>
                  <a:lnTo>
                    <a:pt x="9649" y="243707"/>
                  </a:lnTo>
                  <a:lnTo>
                    <a:pt x="10847" y="248418"/>
                  </a:lnTo>
                  <a:lnTo>
                    <a:pt x="11871" y="249956"/>
                  </a:lnTo>
                  <a:lnTo>
                    <a:pt x="13260" y="250982"/>
                  </a:lnTo>
                  <a:lnTo>
                    <a:pt x="17188" y="252628"/>
                  </a:lnTo>
                  <a:lnTo>
                    <a:pt x="21239" y="249543"/>
                  </a:lnTo>
                  <a:lnTo>
                    <a:pt x="26908" y="244159"/>
                  </a:lnTo>
                  <a:lnTo>
                    <a:pt x="29101" y="240152"/>
                  </a:lnTo>
                  <a:lnTo>
                    <a:pt x="30855" y="233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6618"/>
            <p:cNvSpPr/>
            <p:nvPr>
              <p:custDataLst>
                <p:tags r:id="rId265"/>
              </p:custDataLst>
            </p:nvPr>
          </p:nvSpPr>
          <p:spPr>
            <a:xfrm>
              <a:off x="9620250" y="48260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50800"/>
                  </a:moveTo>
                  <a:lnTo>
                    <a:pt x="0" y="50800"/>
                  </a:lnTo>
                  <a:lnTo>
                    <a:pt x="0" y="39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6619"/>
            <p:cNvSpPr/>
            <p:nvPr>
              <p:custDataLst>
                <p:tags r:id="rId266"/>
              </p:custDataLst>
            </p:nvPr>
          </p:nvSpPr>
          <p:spPr>
            <a:xfrm>
              <a:off x="9620250" y="4927678"/>
              <a:ext cx="1" cy="63423"/>
            </a:xfrm>
            <a:custGeom>
              <a:avLst/>
              <a:gdLst/>
              <a:ahLst/>
              <a:cxnLst/>
              <a:rect l="0" t="0" r="0" b="0"/>
              <a:pathLst>
                <a:path w="1" h="63423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0" y="45607"/>
                  </a:lnTo>
                  <a:lnTo>
                    <a:pt x="0" y="63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2" name="SMARTInkShape-Group1313"/>
          <p:cNvGrpSpPr/>
          <p:nvPr/>
        </p:nvGrpSpPr>
        <p:grpSpPr>
          <a:xfrm>
            <a:off x="8718556" y="4750691"/>
            <a:ext cx="482595" cy="240272"/>
            <a:chOff x="8718556" y="4750691"/>
            <a:chExt cx="482595" cy="240272"/>
          </a:xfrm>
        </p:grpSpPr>
        <p:sp>
          <p:nvSpPr>
            <p:cNvPr id="519" name="SMARTInkShape-6620"/>
            <p:cNvSpPr/>
            <p:nvPr>
              <p:custDataLst>
                <p:tags r:id="rId257"/>
              </p:custDataLst>
            </p:nvPr>
          </p:nvSpPr>
          <p:spPr>
            <a:xfrm>
              <a:off x="8997950" y="4871341"/>
              <a:ext cx="203201" cy="94348"/>
            </a:xfrm>
            <a:custGeom>
              <a:avLst/>
              <a:gdLst/>
              <a:ahLst/>
              <a:cxnLst/>
              <a:rect l="0" t="0" r="0" b="0"/>
              <a:pathLst>
                <a:path w="203201" h="94348">
                  <a:moveTo>
                    <a:pt x="0" y="75309"/>
                  </a:moveTo>
                  <a:lnTo>
                    <a:pt x="0" y="75309"/>
                  </a:lnTo>
                  <a:lnTo>
                    <a:pt x="0" y="59322"/>
                  </a:lnTo>
                  <a:lnTo>
                    <a:pt x="705" y="58301"/>
                  </a:lnTo>
                  <a:lnTo>
                    <a:pt x="1881" y="57621"/>
                  </a:lnTo>
                  <a:lnTo>
                    <a:pt x="3370" y="57167"/>
                  </a:lnTo>
                  <a:lnTo>
                    <a:pt x="4363" y="56159"/>
                  </a:lnTo>
                  <a:lnTo>
                    <a:pt x="5467" y="53157"/>
                  </a:lnTo>
                  <a:lnTo>
                    <a:pt x="6468" y="52074"/>
                  </a:lnTo>
                  <a:lnTo>
                    <a:pt x="9459" y="50871"/>
                  </a:lnTo>
                  <a:lnTo>
                    <a:pt x="17130" y="49394"/>
                  </a:lnTo>
                  <a:lnTo>
                    <a:pt x="26736" y="42081"/>
                  </a:lnTo>
                  <a:lnTo>
                    <a:pt x="28405" y="40457"/>
                  </a:lnTo>
                  <a:lnTo>
                    <a:pt x="32145" y="38652"/>
                  </a:lnTo>
                  <a:lnTo>
                    <a:pt x="34129" y="38171"/>
                  </a:lnTo>
                  <a:lnTo>
                    <a:pt x="35454" y="37145"/>
                  </a:lnTo>
                  <a:lnTo>
                    <a:pt x="42970" y="24381"/>
                  </a:lnTo>
                  <a:lnTo>
                    <a:pt x="43463" y="22306"/>
                  </a:lnTo>
                  <a:lnTo>
                    <a:pt x="44497" y="20924"/>
                  </a:lnTo>
                  <a:lnTo>
                    <a:pt x="45893" y="20002"/>
                  </a:lnTo>
                  <a:lnTo>
                    <a:pt x="47528" y="19388"/>
                  </a:lnTo>
                  <a:lnTo>
                    <a:pt x="48620" y="18273"/>
                  </a:lnTo>
                  <a:lnTo>
                    <a:pt x="49830" y="15152"/>
                  </a:lnTo>
                  <a:lnTo>
                    <a:pt x="50791" y="5562"/>
                  </a:lnTo>
                  <a:lnTo>
                    <a:pt x="47425" y="2119"/>
                  </a:lnTo>
                  <a:lnTo>
                    <a:pt x="43890" y="447"/>
                  </a:lnTo>
                  <a:lnTo>
                    <a:pt x="41961" y="0"/>
                  </a:lnTo>
                  <a:lnTo>
                    <a:pt x="40674" y="409"/>
                  </a:lnTo>
                  <a:lnTo>
                    <a:pt x="39815" y="1387"/>
                  </a:lnTo>
                  <a:lnTo>
                    <a:pt x="38158" y="4354"/>
                  </a:lnTo>
                  <a:lnTo>
                    <a:pt x="28042" y="16132"/>
                  </a:lnTo>
                  <a:lnTo>
                    <a:pt x="24040" y="24526"/>
                  </a:lnTo>
                  <a:lnTo>
                    <a:pt x="21267" y="28749"/>
                  </a:lnTo>
                  <a:lnTo>
                    <a:pt x="13346" y="53554"/>
                  </a:lnTo>
                  <a:lnTo>
                    <a:pt x="12707" y="77419"/>
                  </a:lnTo>
                  <a:lnTo>
                    <a:pt x="14585" y="81656"/>
                  </a:lnTo>
                  <a:lnTo>
                    <a:pt x="18167" y="86754"/>
                  </a:lnTo>
                  <a:lnTo>
                    <a:pt x="20540" y="87451"/>
                  </a:lnTo>
                  <a:lnTo>
                    <a:pt x="40243" y="87999"/>
                  </a:lnTo>
                  <a:lnTo>
                    <a:pt x="44460" y="86123"/>
                  </a:lnTo>
                  <a:lnTo>
                    <a:pt x="55740" y="77883"/>
                  </a:lnTo>
                  <a:lnTo>
                    <a:pt x="68526" y="73936"/>
                  </a:lnTo>
                  <a:lnTo>
                    <a:pt x="110042" y="41441"/>
                  </a:lnTo>
                  <a:lnTo>
                    <a:pt x="112408" y="37208"/>
                  </a:lnTo>
                  <a:lnTo>
                    <a:pt x="113038" y="35091"/>
                  </a:lnTo>
                  <a:lnTo>
                    <a:pt x="114165" y="33681"/>
                  </a:lnTo>
                  <a:lnTo>
                    <a:pt x="117297" y="32113"/>
                  </a:lnTo>
                  <a:lnTo>
                    <a:pt x="118414" y="30283"/>
                  </a:lnTo>
                  <a:lnTo>
                    <a:pt x="120355" y="20034"/>
                  </a:lnTo>
                  <a:lnTo>
                    <a:pt x="126730" y="12119"/>
                  </a:lnTo>
                  <a:lnTo>
                    <a:pt x="126998" y="5538"/>
                  </a:lnTo>
                  <a:lnTo>
                    <a:pt x="127000" y="32364"/>
                  </a:lnTo>
                  <a:lnTo>
                    <a:pt x="125119" y="36937"/>
                  </a:lnTo>
                  <a:lnTo>
                    <a:pt x="123629" y="39145"/>
                  </a:lnTo>
                  <a:lnTo>
                    <a:pt x="121533" y="48993"/>
                  </a:lnTo>
                  <a:lnTo>
                    <a:pt x="119959" y="73846"/>
                  </a:lnTo>
                  <a:lnTo>
                    <a:pt x="117285" y="80773"/>
                  </a:lnTo>
                  <a:lnTo>
                    <a:pt x="116995" y="83890"/>
                  </a:lnTo>
                  <a:lnTo>
                    <a:pt x="120639" y="94333"/>
                  </a:lnTo>
                  <a:lnTo>
                    <a:pt x="120646" y="94347"/>
                  </a:lnTo>
                  <a:lnTo>
                    <a:pt x="120648" y="90984"/>
                  </a:lnTo>
                  <a:lnTo>
                    <a:pt x="122531" y="87450"/>
                  </a:lnTo>
                  <a:lnTo>
                    <a:pt x="125013" y="83527"/>
                  </a:lnTo>
                  <a:lnTo>
                    <a:pt x="131895" y="66689"/>
                  </a:lnTo>
                  <a:lnTo>
                    <a:pt x="149595" y="35601"/>
                  </a:lnTo>
                  <a:lnTo>
                    <a:pt x="152274" y="27403"/>
                  </a:lnTo>
                  <a:lnTo>
                    <a:pt x="161128" y="16144"/>
                  </a:lnTo>
                  <a:lnTo>
                    <a:pt x="165215" y="13736"/>
                  </a:lnTo>
                  <a:lnTo>
                    <a:pt x="173589" y="12189"/>
                  </a:lnTo>
                  <a:lnTo>
                    <a:pt x="179923" y="11921"/>
                  </a:lnTo>
                  <a:lnTo>
                    <a:pt x="184152" y="13740"/>
                  </a:lnTo>
                  <a:lnTo>
                    <a:pt x="186268" y="15213"/>
                  </a:lnTo>
                  <a:lnTo>
                    <a:pt x="188619" y="18731"/>
                  </a:lnTo>
                  <a:lnTo>
                    <a:pt x="189943" y="24679"/>
                  </a:lnTo>
                  <a:lnTo>
                    <a:pt x="190957" y="29523"/>
                  </a:lnTo>
                  <a:lnTo>
                    <a:pt x="195496" y="39477"/>
                  </a:lnTo>
                  <a:lnTo>
                    <a:pt x="200604" y="47916"/>
                  </a:lnTo>
                  <a:lnTo>
                    <a:pt x="203200" y="75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6621"/>
            <p:cNvSpPr/>
            <p:nvPr>
              <p:custDataLst>
                <p:tags r:id="rId258"/>
              </p:custDataLst>
            </p:nvPr>
          </p:nvSpPr>
          <p:spPr>
            <a:xfrm>
              <a:off x="8718556" y="4762587"/>
              <a:ext cx="253995" cy="190414"/>
            </a:xfrm>
            <a:custGeom>
              <a:avLst/>
              <a:gdLst/>
              <a:ahLst/>
              <a:cxnLst/>
              <a:rect l="0" t="0" r="0" b="0"/>
              <a:pathLst>
                <a:path w="253995" h="190414">
                  <a:moveTo>
                    <a:pt x="6344" y="107863"/>
                  </a:moveTo>
                  <a:lnTo>
                    <a:pt x="6344" y="107863"/>
                  </a:lnTo>
                  <a:lnTo>
                    <a:pt x="72" y="107863"/>
                  </a:lnTo>
                  <a:lnTo>
                    <a:pt x="0" y="102396"/>
                  </a:lnTo>
                  <a:lnTo>
                    <a:pt x="702" y="102101"/>
                  </a:lnTo>
                  <a:lnTo>
                    <a:pt x="8783" y="99748"/>
                  </a:lnTo>
                  <a:lnTo>
                    <a:pt x="15896" y="97200"/>
                  </a:lnTo>
                  <a:lnTo>
                    <a:pt x="52938" y="90145"/>
                  </a:lnTo>
                  <a:lnTo>
                    <a:pt x="96773" y="71859"/>
                  </a:lnTo>
                  <a:lnTo>
                    <a:pt x="127833" y="54946"/>
                  </a:lnTo>
                  <a:lnTo>
                    <a:pt x="137325" y="45774"/>
                  </a:lnTo>
                  <a:lnTo>
                    <a:pt x="144558" y="35765"/>
                  </a:lnTo>
                  <a:lnTo>
                    <a:pt x="153913" y="28018"/>
                  </a:lnTo>
                  <a:lnTo>
                    <a:pt x="162684" y="14781"/>
                  </a:lnTo>
                  <a:lnTo>
                    <a:pt x="164024" y="10519"/>
                  </a:lnTo>
                  <a:lnTo>
                    <a:pt x="165085" y="9100"/>
                  </a:lnTo>
                  <a:lnTo>
                    <a:pt x="166499" y="8154"/>
                  </a:lnTo>
                  <a:lnTo>
                    <a:pt x="168147" y="7524"/>
                  </a:lnTo>
                  <a:lnTo>
                    <a:pt x="169246" y="6398"/>
                  </a:lnTo>
                  <a:lnTo>
                    <a:pt x="171417" y="0"/>
                  </a:lnTo>
                  <a:lnTo>
                    <a:pt x="171442" y="46681"/>
                  </a:lnTo>
                  <a:lnTo>
                    <a:pt x="170739" y="76261"/>
                  </a:lnTo>
                  <a:lnTo>
                    <a:pt x="165356" y="120858"/>
                  </a:lnTo>
                  <a:lnTo>
                    <a:pt x="164440" y="144610"/>
                  </a:lnTo>
                  <a:lnTo>
                    <a:pt x="152419" y="190287"/>
                  </a:lnTo>
                  <a:lnTo>
                    <a:pt x="152401" y="187004"/>
                  </a:lnTo>
                  <a:lnTo>
                    <a:pt x="154279" y="183489"/>
                  </a:lnTo>
                  <a:lnTo>
                    <a:pt x="155766" y="181564"/>
                  </a:lnTo>
                  <a:lnTo>
                    <a:pt x="157421" y="175662"/>
                  </a:lnTo>
                  <a:lnTo>
                    <a:pt x="160234" y="164405"/>
                  </a:lnTo>
                  <a:lnTo>
                    <a:pt x="165535" y="154014"/>
                  </a:lnTo>
                  <a:lnTo>
                    <a:pt x="180978" y="134737"/>
                  </a:lnTo>
                  <a:lnTo>
                    <a:pt x="182033" y="132129"/>
                  </a:lnTo>
                  <a:lnTo>
                    <a:pt x="186968" y="127349"/>
                  </a:lnTo>
                  <a:lnTo>
                    <a:pt x="193159" y="123579"/>
                  </a:lnTo>
                  <a:lnTo>
                    <a:pt x="201318" y="121457"/>
                  </a:lnTo>
                  <a:lnTo>
                    <a:pt x="208475" y="120960"/>
                  </a:lnTo>
                  <a:lnTo>
                    <a:pt x="214478" y="122621"/>
                  </a:lnTo>
                  <a:lnTo>
                    <a:pt x="220710" y="126065"/>
                  </a:lnTo>
                  <a:lnTo>
                    <a:pt x="232280" y="143456"/>
                  </a:lnTo>
                  <a:lnTo>
                    <a:pt x="234153" y="150081"/>
                  </a:lnTo>
                  <a:lnTo>
                    <a:pt x="235415" y="157218"/>
                  </a:lnTo>
                  <a:lnTo>
                    <a:pt x="242768" y="177318"/>
                  </a:lnTo>
                  <a:lnTo>
                    <a:pt x="246680" y="182731"/>
                  </a:lnTo>
                  <a:lnTo>
                    <a:pt x="247359" y="187039"/>
                  </a:lnTo>
                  <a:lnTo>
                    <a:pt x="248159" y="188164"/>
                  </a:lnTo>
                  <a:lnTo>
                    <a:pt x="249399" y="188913"/>
                  </a:lnTo>
                  <a:lnTo>
                    <a:pt x="253994" y="190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6622"/>
            <p:cNvSpPr/>
            <p:nvPr>
              <p:custDataLst>
                <p:tags r:id="rId259"/>
              </p:custDataLst>
            </p:nvPr>
          </p:nvSpPr>
          <p:spPr>
            <a:xfrm>
              <a:off x="8788590" y="4750691"/>
              <a:ext cx="31474" cy="240272"/>
            </a:xfrm>
            <a:custGeom>
              <a:avLst/>
              <a:gdLst/>
              <a:ahLst/>
              <a:cxnLst/>
              <a:rect l="0" t="0" r="0" b="0"/>
              <a:pathLst>
                <a:path w="31474" h="240272">
                  <a:moveTo>
                    <a:pt x="6160" y="24509"/>
                  </a:moveTo>
                  <a:lnTo>
                    <a:pt x="6160" y="24509"/>
                  </a:lnTo>
                  <a:lnTo>
                    <a:pt x="11627" y="19042"/>
                  </a:lnTo>
                  <a:lnTo>
                    <a:pt x="13040" y="13264"/>
                  </a:lnTo>
                  <a:lnTo>
                    <a:pt x="18780" y="5561"/>
                  </a:lnTo>
                  <a:lnTo>
                    <a:pt x="18853" y="0"/>
                  </a:lnTo>
                  <a:lnTo>
                    <a:pt x="16979" y="45610"/>
                  </a:lnTo>
                  <a:lnTo>
                    <a:pt x="9400" y="88129"/>
                  </a:lnTo>
                  <a:lnTo>
                    <a:pt x="3074" y="131587"/>
                  </a:lnTo>
                  <a:lnTo>
                    <a:pt x="0" y="176152"/>
                  </a:lnTo>
                  <a:lnTo>
                    <a:pt x="1729" y="197272"/>
                  </a:lnTo>
                  <a:lnTo>
                    <a:pt x="11551" y="235095"/>
                  </a:lnTo>
                  <a:lnTo>
                    <a:pt x="12576" y="236867"/>
                  </a:lnTo>
                  <a:lnTo>
                    <a:pt x="13965" y="238048"/>
                  </a:lnTo>
                  <a:lnTo>
                    <a:pt x="17390" y="239359"/>
                  </a:lnTo>
                  <a:lnTo>
                    <a:pt x="24040" y="240271"/>
                  </a:lnTo>
                  <a:lnTo>
                    <a:pt x="28234" y="236998"/>
                  </a:lnTo>
                  <a:lnTo>
                    <a:pt x="30082" y="231602"/>
                  </a:lnTo>
                  <a:lnTo>
                    <a:pt x="31473" y="209749"/>
                  </a:lnTo>
                  <a:lnTo>
                    <a:pt x="29640" y="203734"/>
                  </a:lnTo>
                  <a:lnTo>
                    <a:pt x="25210" y="195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7" name="SMARTInkShape-Group1314"/>
          <p:cNvGrpSpPr/>
          <p:nvPr/>
        </p:nvGrpSpPr>
        <p:grpSpPr>
          <a:xfrm>
            <a:off x="7429533" y="4737236"/>
            <a:ext cx="933418" cy="266565"/>
            <a:chOff x="7429533" y="4737236"/>
            <a:chExt cx="933418" cy="266565"/>
          </a:xfrm>
        </p:grpSpPr>
        <p:sp>
          <p:nvSpPr>
            <p:cNvPr id="523" name="SMARTInkShape-6623"/>
            <p:cNvSpPr/>
            <p:nvPr>
              <p:custDataLst>
                <p:tags r:id="rId253"/>
              </p:custDataLst>
            </p:nvPr>
          </p:nvSpPr>
          <p:spPr>
            <a:xfrm>
              <a:off x="8331200" y="494030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31750" y="14306"/>
                  </a:lnTo>
                  <a:lnTo>
                    <a:pt x="29869" y="18822"/>
                  </a:lnTo>
                  <a:lnTo>
                    <a:pt x="21624" y="30309"/>
                  </a:lnTo>
                  <a:lnTo>
                    <a:pt x="17676" y="4311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6624"/>
            <p:cNvSpPr/>
            <p:nvPr>
              <p:custDataLst>
                <p:tags r:id="rId254"/>
              </p:custDataLst>
            </p:nvPr>
          </p:nvSpPr>
          <p:spPr>
            <a:xfrm>
              <a:off x="8185914" y="4756444"/>
              <a:ext cx="94487" cy="182918"/>
            </a:xfrm>
            <a:custGeom>
              <a:avLst/>
              <a:gdLst/>
              <a:ahLst/>
              <a:cxnLst/>
              <a:rect l="0" t="0" r="0" b="0"/>
              <a:pathLst>
                <a:path w="94487" h="182918">
                  <a:moveTo>
                    <a:pt x="75436" y="31456"/>
                  </a:moveTo>
                  <a:lnTo>
                    <a:pt x="75436" y="31456"/>
                  </a:lnTo>
                  <a:lnTo>
                    <a:pt x="72065" y="28085"/>
                  </a:lnTo>
                  <a:lnTo>
                    <a:pt x="70410" y="24548"/>
                  </a:lnTo>
                  <a:lnTo>
                    <a:pt x="69108" y="7300"/>
                  </a:lnTo>
                  <a:lnTo>
                    <a:pt x="65721" y="3053"/>
                  </a:lnTo>
                  <a:lnTo>
                    <a:pt x="62180" y="1194"/>
                  </a:lnTo>
                  <a:lnTo>
                    <a:pt x="54160" y="0"/>
                  </a:lnTo>
                  <a:lnTo>
                    <a:pt x="52785" y="607"/>
                  </a:lnTo>
                  <a:lnTo>
                    <a:pt x="51868" y="1718"/>
                  </a:lnTo>
                  <a:lnTo>
                    <a:pt x="51258" y="3164"/>
                  </a:lnTo>
                  <a:lnTo>
                    <a:pt x="49439" y="4127"/>
                  </a:lnTo>
                  <a:lnTo>
                    <a:pt x="43656" y="5199"/>
                  </a:lnTo>
                  <a:lnTo>
                    <a:pt x="40844" y="6895"/>
                  </a:lnTo>
                  <a:lnTo>
                    <a:pt x="26875" y="23304"/>
                  </a:lnTo>
                  <a:lnTo>
                    <a:pt x="9824" y="58205"/>
                  </a:lnTo>
                  <a:lnTo>
                    <a:pt x="228" y="102485"/>
                  </a:lnTo>
                  <a:lnTo>
                    <a:pt x="0" y="134994"/>
                  </a:lnTo>
                  <a:lnTo>
                    <a:pt x="4323" y="147114"/>
                  </a:lnTo>
                  <a:lnTo>
                    <a:pt x="20435" y="170181"/>
                  </a:lnTo>
                  <a:lnTo>
                    <a:pt x="23247" y="172623"/>
                  </a:lnTo>
                  <a:lnTo>
                    <a:pt x="30133" y="175336"/>
                  </a:lnTo>
                  <a:lnTo>
                    <a:pt x="60914" y="182917"/>
                  </a:lnTo>
                  <a:lnTo>
                    <a:pt x="94486" y="177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6625"/>
            <p:cNvSpPr/>
            <p:nvPr>
              <p:custDataLst>
                <p:tags r:id="rId255"/>
              </p:custDataLst>
            </p:nvPr>
          </p:nvSpPr>
          <p:spPr>
            <a:xfrm>
              <a:off x="7835900" y="4737236"/>
              <a:ext cx="209551" cy="228406"/>
            </a:xfrm>
            <a:custGeom>
              <a:avLst/>
              <a:gdLst/>
              <a:ahLst/>
              <a:cxnLst/>
              <a:rect l="0" t="0" r="0" b="0"/>
              <a:pathLst>
                <a:path w="209551" h="228406">
                  <a:moveTo>
                    <a:pt x="0" y="101464"/>
                  </a:moveTo>
                  <a:lnTo>
                    <a:pt x="0" y="101464"/>
                  </a:lnTo>
                  <a:lnTo>
                    <a:pt x="0" y="89032"/>
                  </a:lnTo>
                  <a:lnTo>
                    <a:pt x="0" y="97626"/>
                  </a:lnTo>
                  <a:lnTo>
                    <a:pt x="1881" y="101640"/>
                  </a:lnTo>
                  <a:lnTo>
                    <a:pt x="4363" y="105775"/>
                  </a:lnTo>
                  <a:lnTo>
                    <a:pt x="5762" y="112776"/>
                  </a:lnTo>
                  <a:lnTo>
                    <a:pt x="8196" y="139730"/>
                  </a:lnTo>
                  <a:lnTo>
                    <a:pt x="11366" y="152312"/>
                  </a:lnTo>
                  <a:lnTo>
                    <a:pt x="17691" y="196323"/>
                  </a:lnTo>
                  <a:lnTo>
                    <a:pt x="19048" y="228405"/>
                  </a:lnTo>
                  <a:lnTo>
                    <a:pt x="19050" y="182069"/>
                  </a:lnTo>
                  <a:lnTo>
                    <a:pt x="19050" y="138194"/>
                  </a:lnTo>
                  <a:lnTo>
                    <a:pt x="19050" y="90999"/>
                  </a:lnTo>
                  <a:lnTo>
                    <a:pt x="19755" y="67891"/>
                  </a:lnTo>
                  <a:lnTo>
                    <a:pt x="25322" y="44799"/>
                  </a:lnTo>
                  <a:lnTo>
                    <a:pt x="28747" y="44457"/>
                  </a:lnTo>
                  <a:lnTo>
                    <a:pt x="29749" y="45115"/>
                  </a:lnTo>
                  <a:lnTo>
                    <a:pt x="30416" y="46259"/>
                  </a:lnTo>
                  <a:lnTo>
                    <a:pt x="31355" y="51240"/>
                  </a:lnTo>
                  <a:lnTo>
                    <a:pt x="31486" y="53165"/>
                  </a:lnTo>
                  <a:lnTo>
                    <a:pt x="33515" y="57185"/>
                  </a:lnTo>
                  <a:lnTo>
                    <a:pt x="35043" y="59244"/>
                  </a:lnTo>
                  <a:lnTo>
                    <a:pt x="36741" y="65296"/>
                  </a:lnTo>
                  <a:lnTo>
                    <a:pt x="38202" y="71984"/>
                  </a:lnTo>
                  <a:lnTo>
                    <a:pt x="42991" y="79716"/>
                  </a:lnTo>
                  <a:lnTo>
                    <a:pt x="59293" y="97208"/>
                  </a:lnTo>
                  <a:lnTo>
                    <a:pt x="63511" y="99571"/>
                  </a:lnTo>
                  <a:lnTo>
                    <a:pt x="71969" y="101090"/>
                  </a:lnTo>
                  <a:lnTo>
                    <a:pt x="78317" y="101354"/>
                  </a:lnTo>
                  <a:lnTo>
                    <a:pt x="82548" y="99533"/>
                  </a:lnTo>
                  <a:lnTo>
                    <a:pt x="109805" y="80264"/>
                  </a:lnTo>
                  <a:lnTo>
                    <a:pt x="141553" y="33698"/>
                  </a:lnTo>
                  <a:lnTo>
                    <a:pt x="149527" y="21155"/>
                  </a:lnTo>
                  <a:lnTo>
                    <a:pt x="153713" y="7702"/>
                  </a:lnTo>
                  <a:lnTo>
                    <a:pt x="155392" y="5089"/>
                  </a:lnTo>
                  <a:lnTo>
                    <a:pt x="159140" y="2186"/>
                  </a:lnTo>
                  <a:lnTo>
                    <a:pt x="164751" y="0"/>
                  </a:lnTo>
                  <a:lnTo>
                    <a:pt x="166967" y="14615"/>
                  </a:lnTo>
                  <a:lnTo>
                    <a:pt x="170121" y="23990"/>
                  </a:lnTo>
                  <a:lnTo>
                    <a:pt x="172938" y="33118"/>
                  </a:lnTo>
                  <a:lnTo>
                    <a:pt x="175639" y="40749"/>
                  </a:lnTo>
                  <a:lnTo>
                    <a:pt x="184210" y="83959"/>
                  </a:lnTo>
                  <a:lnTo>
                    <a:pt x="194673" y="126980"/>
                  </a:lnTo>
                  <a:lnTo>
                    <a:pt x="198693" y="169397"/>
                  </a:lnTo>
                  <a:lnTo>
                    <a:pt x="201197" y="174696"/>
                  </a:lnTo>
                  <a:lnTo>
                    <a:pt x="202936" y="186018"/>
                  </a:lnTo>
                  <a:lnTo>
                    <a:pt x="203121" y="192446"/>
                  </a:lnTo>
                  <a:lnTo>
                    <a:pt x="203853" y="193870"/>
                  </a:lnTo>
                  <a:lnTo>
                    <a:pt x="205046" y="194818"/>
                  </a:lnTo>
                  <a:lnTo>
                    <a:pt x="209550" y="196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6626"/>
            <p:cNvSpPr/>
            <p:nvPr>
              <p:custDataLst>
                <p:tags r:id="rId256"/>
              </p:custDataLst>
            </p:nvPr>
          </p:nvSpPr>
          <p:spPr>
            <a:xfrm>
              <a:off x="7429533" y="4883176"/>
              <a:ext cx="158718" cy="95225"/>
            </a:xfrm>
            <a:custGeom>
              <a:avLst/>
              <a:gdLst/>
              <a:ahLst/>
              <a:cxnLst/>
              <a:rect l="0" t="0" r="0" b="0"/>
              <a:pathLst>
                <a:path w="158718" h="95225">
                  <a:moveTo>
                    <a:pt x="69817" y="38074"/>
                  </a:moveTo>
                  <a:lnTo>
                    <a:pt x="69817" y="38074"/>
                  </a:lnTo>
                  <a:lnTo>
                    <a:pt x="69815" y="34703"/>
                  </a:lnTo>
                  <a:lnTo>
                    <a:pt x="70522" y="33710"/>
                  </a:lnTo>
                  <a:lnTo>
                    <a:pt x="71698" y="33048"/>
                  </a:lnTo>
                  <a:lnTo>
                    <a:pt x="73187" y="32607"/>
                  </a:lnTo>
                  <a:lnTo>
                    <a:pt x="74181" y="31607"/>
                  </a:lnTo>
                  <a:lnTo>
                    <a:pt x="75284" y="28614"/>
                  </a:lnTo>
                  <a:lnTo>
                    <a:pt x="74873" y="27534"/>
                  </a:lnTo>
                  <a:lnTo>
                    <a:pt x="73893" y="26814"/>
                  </a:lnTo>
                  <a:lnTo>
                    <a:pt x="72535" y="26334"/>
                  </a:lnTo>
                  <a:lnTo>
                    <a:pt x="71629" y="25309"/>
                  </a:lnTo>
                  <a:lnTo>
                    <a:pt x="70622" y="22287"/>
                  </a:lnTo>
                  <a:lnTo>
                    <a:pt x="69837" y="7553"/>
                  </a:lnTo>
                  <a:lnTo>
                    <a:pt x="66451" y="3317"/>
                  </a:lnTo>
                  <a:lnTo>
                    <a:pt x="62912" y="1460"/>
                  </a:lnTo>
                  <a:lnTo>
                    <a:pt x="50716" y="103"/>
                  </a:lnTo>
                  <a:lnTo>
                    <a:pt x="42290" y="0"/>
                  </a:lnTo>
                  <a:lnTo>
                    <a:pt x="24132" y="5443"/>
                  </a:lnTo>
                  <a:lnTo>
                    <a:pt x="19409" y="9695"/>
                  </a:lnTo>
                  <a:lnTo>
                    <a:pt x="2804" y="33855"/>
                  </a:lnTo>
                  <a:lnTo>
                    <a:pt x="807" y="42390"/>
                  </a:lnTo>
                  <a:lnTo>
                    <a:pt x="0" y="65305"/>
                  </a:lnTo>
                  <a:lnTo>
                    <a:pt x="3347" y="75227"/>
                  </a:lnTo>
                  <a:lnTo>
                    <a:pt x="5043" y="77660"/>
                  </a:lnTo>
                  <a:lnTo>
                    <a:pt x="8808" y="80362"/>
                  </a:lnTo>
                  <a:lnTo>
                    <a:pt x="14894" y="81883"/>
                  </a:lnTo>
                  <a:lnTo>
                    <a:pt x="39924" y="82507"/>
                  </a:lnTo>
                  <a:lnTo>
                    <a:pt x="49828" y="79148"/>
                  </a:lnTo>
                  <a:lnTo>
                    <a:pt x="55758" y="73733"/>
                  </a:lnTo>
                  <a:lnTo>
                    <a:pt x="79678" y="46586"/>
                  </a:lnTo>
                  <a:lnTo>
                    <a:pt x="83838" y="38083"/>
                  </a:lnTo>
                  <a:lnTo>
                    <a:pt x="88779" y="31834"/>
                  </a:lnTo>
                  <a:lnTo>
                    <a:pt x="92211" y="35128"/>
                  </a:lnTo>
                  <a:lnTo>
                    <a:pt x="93881" y="38646"/>
                  </a:lnTo>
                  <a:lnTo>
                    <a:pt x="95746" y="48733"/>
                  </a:lnTo>
                  <a:lnTo>
                    <a:pt x="106737" y="65728"/>
                  </a:lnTo>
                  <a:lnTo>
                    <a:pt x="132202" y="84563"/>
                  </a:lnTo>
                  <a:lnTo>
                    <a:pt x="158717" y="95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" name="SMARTInkShape-Group1315"/>
          <p:cNvGrpSpPr/>
          <p:nvPr/>
        </p:nvGrpSpPr>
        <p:grpSpPr>
          <a:xfrm>
            <a:off x="6879987" y="4654557"/>
            <a:ext cx="257414" cy="311144"/>
            <a:chOff x="6879987" y="4654557"/>
            <a:chExt cx="257414" cy="311144"/>
          </a:xfrm>
        </p:grpSpPr>
        <p:sp>
          <p:nvSpPr>
            <p:cNvPr id="528" name="SMARTInkShape-6627"/>
            <p:cNvSpPr/>
            <p:nvPr>
              <p:custDataLst>
                <p:tags r:id="rId250"/>
              </p:custDataLst>
            </p:nvPr>
          </p:nvSpPr>
          <p:spPr>
            <a:xfrm>
              <a:off x="6985006" y="4832350"/>
              <a:ext cx="152395" cy="114266"/>
            </a:xfrm>
            <a:custGeom>
              <a:avLst/>
              <a:gdLst/>
              <a:ahLst/>
              <a:cxnLst/>
              <a:rect l="0" t="0" r="0" b="0"/>
              <a:pathLst>
                <a:path w="152395" h="114266">
                  <a:moveTo>
                    <a:pt x="31744" y="38100"/>
                  </a:moveTo>
                  <a:lnTo>
                    <a:pt x="31744" y="38100"/>
                  </a:lnTo>
                  <a:lnTo>
                    <a:pt x="26276" y="32633"/>
                  </a:lnTo>
                  <a:lnTo>
                    <a:pt x="25656" y="28640"/>
                  </a:lnTo>
                  <a:lnTo>
                    <a:pt x="24863" y="27560"/>
                  </a:lnTo>
                  <a:lnTo>
                    <a:pt x="22100" y="26360"/>
                  </a:lnTo>
                  <a:lnTo>
                    <a:pt x="20376" y="26746"/>
                  </a:lnTo>
                  <a:lnTo>
                    <a:pt x="13844" y="30952"/>
                  </a:lnTo>
                  <a:lnTo>
                    <a:pt x="9663" y="31514"/>
                  </a:lnTo>
                  <a:lnTo>
                    <a:pt x="8557" y="32298"/>
                  </a:lnTo>
                  <a:lnTo>
                    <a:pt x="7818" y="33525"/>
                  </a:lnTo>
                  <a:lnTo>
                    <a:pt x="7328" y="35051"/>
                  </a:lnTo>
                  <a:lnTo>
                    <a:pt x="963" y="43300"/>
                  </a:lnTo>
                  <a:lnTo>
                    <a:pt x="281" y="47480"/>
                  </a:lnTo>
                  <a:lnTo>
                    <a:pt x="0" y="71108"/>
                  </a:lnTo>
                  <a:lnTo>
                    <a:pt x="1878" y="75817"/>
                  </a:lnTo>
                  <a:lnTo>
                    <a:pt x="4360" y="80264"/>
                  </a:lnTo>
                  <a:lnTo>
                    <a:pt x="6461" y="86733"/>
                  </a:lnTo>
                  <a:lnTo>
                    <a:pt x="11734" y="93989"/>
                  </a:lnTo>
                  <a:lnTo>
                    <a:pt x="14148" y="94690"/>
                  </a:lnTo>
                  <a:lnTo>
                    <a:pt x="22128" y="95217"/>
                  </a:lnTo>
                  <a:lnTo>
                    <a:pt x="23217" y="94523"/>
                  </a:lnTo>
                  <a:lnTo>
                    <a:pt x="23941" y="93354"/>
                  </a:lnTo>
                  <a:lnTo>
                    <a:pt x="24427" y="91869"/>
                  </a:lnTo>
                  <a:lnTo>
                    <a:pt x="30291" y="82384"/>
                  </a:lnTo>
                  <a:lnTo>
                    <a:pt x="30777" y="80322"/>
                  </a:lnTo>
                  <a:lnTo>
                    <a:pt x="36641" y="69836"/>
                  </a:lnTo>
                  <a:lnTo>
                    <a:pt x="38742" y="47154"/>
                  </a:lnTo>
                  <a:lnTo>
                    <a:pt x="43108" y="38216"/>
                  </a:lnTo>
                  <a:lnTo>
                    <a:pt x="44442" y="20020"/>
                  </a:lnTo>
                  <a:lnTo>
                    <a:pt x="46325" y="21362"/>
                  </a:lnTo>
                  <a:lnTo>
                    <a:pt x="49911" y="24602"/>
                  </a:lnTo>
                  <a:lnTo>
                    <a:pt x="53903" y="25164"/>
                  </a:lnTo>
                  <a:lnTo>
                    <a:pt x="54983" y="25948"/>
                  </a:lnTo>
                  <a:lnTo>
                    <a:pt x="55703" y="27177"/>
                  </a:lnTo>
                  <a:lnTo>
                    <a:pt x="56183" y="28701"/>
                  </a:lnTo>
                  <a:lnTo>
                    <a:pt x="63924" y="38256"/>
                  </a:lnTo>
                  <a:lnTo>
                    <a:pt x="88897" y="65382"/>
                  </a:lnTo>
                  <a:lnTo>
                    <a:pt x="93363" y="74876"/>
                  </a:lnTo>
                  <a:lnTo>
                    <a:pt x="95113" y="79846"/>
                  </a:lnTo>
                  <a:lnTo>
                    <a:pt x="99360" y="87314"/>
                  </a:lnTo>
                  <a:lnTo>
                    <a:pt x="101507" y="109798"/>
                  </a:lnTo>
                  <a:lnTo>
                    <a:pt x="100830" y="111299"/>
                  </a:lnTo>
                  <a:lnTo>
                    <a:pt x="99673" y="112299"/>
                  </a:lnTo>
                  <a:lnTo>
                    <a:pt x="95503" y="114183"/>
                  </a:lnTo>
                  <a:lnTo>
                    <a:pt x="91950" y="114265"/>
                  </a:lnTo>
                  <a:lnTo>
                    <a:pt x="90931" y="113571"/>
                  </a:lnTo>
                  <a:lnTo>
                    <a:pt x="90253" y="112403"/>
                  </a:lnTo>
                  <a:lnTo>
                    <a:pt x="89296" y="107388"/>
                  </a:lnTo>
                  <a:lnTo>
                    <a:pt x="89162" y="105458"/>
                  </a:lnTo>
                  <a:lnTo>
                    <a:pt x="97756" y="84262"/>
                  </a:lnTo>
                  <a:lnTo>
                    <a:pt x="105199" y="67653"/>
                  </a:lnTo>
                  <a:lnTo>
                    <a:pt x="108542" y="55009"/>
                  </a:lnTo>
                  <a:lnTo>
                    <a:pt x="144244" y="8466"/>
                  </a:lnTo>
                  <a:lnTo>
                    <a:pt x="1523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6628"/>
            <p:cNvSpPr/>
            <p:nvPr>
              <p:custDataLst>
                <p:tags r:id="rId251"/>
              </p:custDataLst>
            </p:nvPr>
          </p:nvSpPr>
          <p:spPr>
            <a:xfrm>
              <a:off x="6879987" y="4876800"/>
              <a:ext cx="92314" cy="63501"/>
            </a:xfrm>
            <a:custGeom>
              <a:avLst/>
              <a:gdLst/>
              <a:ahLst/>
              <a:cxnLst/>
              <a:rect l="0" t="0" r="0" b="0"/>
              <a:pathLst>
                <a:path w="92314" h="63501">
                  <a:moveTo>
                    <a:pt x="28813" y="63500"/>
                  </a:moveTo>
                  <a:lnTo>
                    <a:pt x="28813" y="63500"/>
                  </a:lnTo>
                  <a:lnTo>
                    <a:pt x="23744" y="57725"/>
                  </a:lnTo>
                  <a:lnTo>
                    <a:pt x="5279" y="31852"/>
                  </a:lnTo>
                  <a:lnTo>
                    <a:pt x="3537" y="27561"/>
                  </a:lnTo>
                  <a:lnTo>
                    <a:pt x="410" y="23303"/>
                  </a:lnTo>
                  <a:lnTo>
                    <a:pt x="0" y="21180"/>
                  </a:lnTo>
                  <a:lnTo>
                    <a:pt x="433" y="19059"/>
                  </a:lnTo>
                  <a:lnTo>
                    <a:pt x="2088" y="14820"/>
                  </a:lnTo>
                  <a:lnTo>
                    <a:pt x="2825" y="10585"/>
                  </a:lnTo>
                  <a:lnTo>
                    <a:pt x="3726" y="9173"/>
                  </a:lnTo>
                  <a:lnTo>
                    <a:pt x="5032" y="8232"/>
                  </a:lnTo>
                  <a:lnTo>
                    <a:pt x="8366" y="6481"/>
                  </a:lnTo>
                  <a:lnTo>
                    <a:pt x="14209" y="2234"/>
                  </a:lnTo>
                  <a:lnTo>
                    <a:pt x="20410" y="662"/>
                  </a:lnTo>
                  <a:lnTo>
                    <a:pt x="64906" y="2"/>
                  </a:lnTo>
                  <a:lnTo>
                    <a:pt x="92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6629"/>
            <p:cNvSpPr/>
            <p:nvPr>
              <p:custDataLst>
                <p:tags r:id="rId252"/>
              </p:custDataLst>
            </p:nvPr>
          </p:nvSpPr>
          <p:spPr>
            <a:xfrm>
              <a:off x="6915152" y="4654557"/>
              <a:ext cx="44449" cy="311144"/>
            </a:xfrm>
            <a:custGeom>
              <a:avLst/>
              <a:gdLst/>
              <a:ahLst/>
              <a:cxnLst/>
              <a:rect l="0" t="0" r="0" b="0"/>
              <a:pathLst>
                <a:path w="44449" h="311144">
                  <a:moveTo>
                    <a:pt x="44448" y="12693"/>
                  </a:moveTo>
                  <a:lnTo>
                    <a:pt x="44448" y="12693"/>
                  </a:lnTo>
                  <a:lnTo>
                    <a:pt x="44448" y="9322"/>
                  </a:lnTo>
                  <a:lnTo>
                    <a:pt x="43743" y="8329"/>
                  </a:lnTo>
                  <a:lnTo>
                    <a:pt x="42566" y="7667"/>
                  </a:lnTo>
                  <a:lnTo>
                    <a:pt x="41077" y="7226"/>
                  </a:lnTo>
                  <a:lnTo>
                    <a:pt x="40084" y="6226"/>
                  </a:lnTo>
                  <a:lnTo>
                    <a:pt x="38360" y="953"/>
                  </a:lnTo>
                  <a:lnTo>
                    <a:pt x="36333" y="420"/>
                  </a:lnTo>
                  <a:lnTo>
                    <a:pt x="22367" y="0"/>
                  </a:lnTo>
                  <a:lnTo>
                    <a:pt x="18641" y="1877"/>
                  </a:lnTo>
                  <a:lnTo>
                    <a:pt x="16660" y="3366"/>
                  </a:lnTo>
                  <a:lnTo>
                    <a:pt x="14461" y="6901"/>
                  </a:lnTo>
                  <a:lnTo>
                    <a:pt x="12775" y="10825"/>
                  </a:lnTo>
                  <a:lnTo>
                    <a:pt x="9674" y="14920"/>
                  </a:lnTo>
                  <a:lnTo>
                    <a:pt x="7826" y="20974"/>
                  </a:lnTo>
                  <a:lnTo>
                    <a:pt x="4905" y="32315"/>
                  </a:lnTo>
                  <a:lnTo>
                    <a:pt x="2179" y="41170"/>
                  </a:lnTo>
                  <a:lnTo>
                    <a:pt x="126" y="82722"/>
                  </a:lnTo>
                  <a:lnTo>
                    <a:pt x="9" y="127565"/>
                  </a:lnTo>
                  <a:lnTo>
                    <a:pt x="0" y="168696"/>
                  </a:lnTo>
                  <a:lnTo>
                    <a:pt x="5067" y="213666"/>
                  </a:lnTo>
                  <a:lnTo>
                    <a:pt x="12191" y="260214"/>
                  </a:lnTo>
                  <a:lnTo>
                    <a:pt x="14428" y="277473"/>
                  </a:lnTo>
                  <a:lnTo>
                    <a:pt x="18440" y="295942"/>
                  </a:lnTo>
                  <a:lnTo>
                    <a:pt x="19048" y="311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SMARTInkShape-Group1316"/>
          <p:cNvGrpSpPr/>
          <p:nvPr/>
        </p:nvGrpSpPr>
        <p:grpSpPr>
          <a:xfrm>
            <a:off x="5887819" y="4686562"/>
            <a:ext cx="646332" cy="285489"/>
            <a:chOff x="5887819" y="4686562"/>
            <a:chExt cx="646332" cy="285489"/>
          </a:xfrm>
        </p:grpSpPr>
        <p:sp>
          <p:nvSpPr>
            <p:cNvPr id="532" name="SMARTInkShape-6630"/>
            <p:cNvSpPr/>
            <p:nvPr>
              <p:custDataLst>
                <p:tags r:id="rId241"/>
              </p:custDataLst>
            </p:nvPr>
          </p:nvSpPr>
          <p:spPr>
            <a:xfrm>
              <a:off x="6457950" y="4806957"/>
              <a:ext cx="76201" cy="145688"/>
            </a:xfrm>
            <a:custGeom>
              <a:avLst/>
              <a:gdLst/>
              <a:ahLst/>
              <a:cxnLst/>
              <a:rect l="0" t="0" r="0" b="0"/>
              <a:pathLst>
                <a:path w="76201" h="145688">
                  <a:moveTo>
                    <a:pt x="76200" y="6343"/>
                  </a:moveTo>
                  <a:lnTo>
                    <a:pt x="76200" y="6343"/>
                  </a:lnTo>
                  <a:lnTo>
                    <a:pt x="70733" y="6343"/>
                  </a:lnTo>
                  <a:lnTo>
                    <a:pt x="70438" y="5637"/>
                  </a:lnTo>
                  <a:lnTo>
                    <a:pt x="70112" y="2972"/>
                  </a:lnTo>
                  <a:lnTo>
                    <a:pt x="69319" y="1979"/>
                  </a:lnTo>
                  <a:lnTo>
                    <a:pt x="64405" y="254"/>
                  </a:lnTo>
                  <a:lnTo>
                    <a:pt x="51967" y="0"/>
                  </a:lnTo>
                  <a:lnTo>
                    <a:pt x="45961" y="4359"/>
                  </a:lnTo>
                  <a:lnTo>
                    <a:pt x="40037" y="6460"/>
                  </a:lnTo>
                  <a:lnTo>
                    <a:pt x="29610" y="15104"/>
                  </a:lnTo>
                  <a:lnTo>
                    <a:pt x="27271" y="19174"/>
                  </a:lnTo>
                  <a:lnTo>
                    <a:pt x="25769" y="27535"/>
                  </a:lnTo>
                  <a:lnTo>
                    <a:pt x="25510" y="33867"/>
                  </a:lnTo>
                  <a:lnTo>
                    <a:pt x="27331" y="38096"/>
                  </a:lnTo>
                  <a:lnTo>
                    <a:pt x="29786" y="42328"/>
                  </a:lnTo>
                  <a:lnTo>
                    <a:pt x="31872" y="48677"/>
                  </a:lnTo>
                  <a:lnTo>
                    <a:pt x="60854" y="81306"/>
                  </a:lnTo>
                  <a:lnTo>
                    <a:pt x="63267" y="98903"/>
                  </a:lnTo>
                  <a:lnTo>
                    <a:pt x="63491" y="116387"/>
                  </a:lnTo>
                  <a:lnTo>
                    <a:pt x="60128" y="126124"/>
                  </a:lnTo>
                  <a:lnTo>
                    <a:pt x="58429" y="128531"/>
                  </a:lnTo>
                  <a:lnTo>
                    <a:pt x="54661" y="131204"/>
                  </a:lnTo>
                  <a:lnTo>
                    <a:pt x="27102" y="144243"/>
                  </a:lnTo>
                  <a:lnTo>
                    <a:pt x="13899" y="145687"/>
                  </a:lnTo>
                  <a:lnTo>
                    <a:pt x="7824" y="144004"/>
                  </a:lnTo>
                  <a:lnTo>
                    <a:pt x="0" y="139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6631"/>
            <p:cNvSpPr/>
            <p:nvPr>
              <p:custDataLst>
                <p:tags r:id="rId242"/>
              </p:custDataLst>
            </p:nvPr>
          </p:nvSpPr>
          <p:spPr>
            <a:xfrm>
              <a:off x="6356437" y="4832350"/>
              <a:ext cx="120564" cy="19051"/>
            </a:xfrm>
            <a:custGeom>
              <a:avLst/>
              <a:gdLst/>
              <a:ahLst/>
              <a:cxnLst/>
              <a:rect l="0" t="0" r="0" b="0"/>
              <a:pathLst>
                <a:path w="120564" h="19051">
                  <a:moveTo>
                    <a:pt x="18963" y="19050"/>
                  </a:moveTo>
                  <a:lnTo>
                    <a:pt x="18963" y="19050"/>
                  </a:lnTo>
                  <a:lnTo>
                    <a:pt x="0" y="19050"/>
                  </a:lnTo>
                  <a:lnTo>
                    <a:pt x="8759" y="19050"/>
                  </a:lnTo>
                  <a:lnTo>
                    <a:pt x="10044" y="18344"/>
                  </a:lnTo>
                  <a:lnTo>
                    <a:pt x="10900" y="17168"/>
                  </a:lnTo>
                  <a:lnTo>
                    <a:pt x="11470" y="15679"/>
                  </a:lnTo>
                  <a:lnTo>
                    <a:pt x="13263" y="14686"/>
                  </a:lnTo>
                  <a:lnTo>
                    <a:pt x="57204" y="6752"/>
                  </a:lnTo>
                  <a:lnTo>
                    <a:pt x="71687" y="4588"/>
                  </a:lnTo>
                  <a:lnTo>
                    <a:pt x="97402" y="603"/>
                  </a:lnTo>
                  <a:lnTo>
                    <a:pt x="120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6632"/>
            <p:cNvSpPr/>
            <p:nvPr>
              <p:custDataLst>
                <p:tags r:id="rId243"/>
              </p:custDataLst>
            </p:nvPr>
          </p:nvSpPr>
          <p:spPr>
            <a:xfrm>
              <a:off x="6369076" y="4686562"/>
              <a:ext cx="44425" cy="272375"/>
            </a:xfrm>
            <a:custGeom>
              <a:avLst/>
              <a:gdLst/>
              <a:ahLst/>
              <a:cxnLst/>
              <a:rect l="0" t="0" r="0" b="0"/>
              <a:pathLst>
                <a:path w="44425" h="272375">
                  <a:moveTo>
                    <a:pt x="44424" y="6088"/>
                  </a:moveTo>
                  <a:lnTo>
                    <a:pt x="44424" y="6088"/>
                  </a:lnTo>
                  <a:lnTo>
                    <a:pt x="44422" y="0"/>
                  </a:lnTo>
                  <a:lnTo>
                    <a:pt x="44422" y="44364"/>
                  </a:lnTo>
                  <a:lnTo>
                    <a:pt x="43719" y="88891"/>
                  </a:lnTo>
                  <a:lnTo>
                    <a:pt x="33440" y="133102"/>
                  </a:lnTo>
                  <a:lnTo>
                    <a:pt x="26880" y="168498"/>
                  </a:lnTo>
                  <a:lnTo>
                    <a:pt x="12638" y="212709"/>
                  </a:lnTo>
                  <a:lnTo>
                    <a:pt x="9130" y="223508"/>
                  </a:lnTo>
                  <a:lnTo>
                    <a:pt x="103" y="270701"/>
                  </a:lnTo>
                  <a:lnTo>
                    <a:pt x="0" y="272374"/>
                  </a:lnTo>
                  <a:lnTo>
                    <a:pt x="5048" y="268343"/>
                  </a:lnTo>
                  <a:lnTo>
                    <a:pt x="8815" y="267284"/>
                  </a:lnTo>
                  <a:lnTo>
                    <a:pt x="10101" y="265591"/>
                  </a:lnTo>
                  <a:lnTo>
                    <a:pt x="12674" y="253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6633"/>
            <p:cNvSpPr/>
            <p:nvPr>
              <p:custDataLst>
                <p:tags r:id="rId244"/>
              </p:custDataLst>
            </p:nvPr>
          </p:nvSpPr>
          <p:spPr>
            <a:xfrm>
              <a:off x="6255719" y="4787985"/>
              <a:ext cx="75232" cy="176721"/>
            </a:xfrm>
            <a:custGeom>
              <a:avLst/>
              <a:gdLst/>
              <a:ahLst/>
              <a:cxnLst/>
              <a:rect l="0" t="0" r="0" b="0"/>
              <a:pathLst>
                <a:path w="75232" h="176721">
                  <a:moveTo>
                    <a:pt x="75231" y="25315"/>
                  </a:moveTo>
                  <a:lnTo>
                    <a:pt x="75231" y="25315"/>
                  </a:lnTo>
                  <a:lnTo>
                    <a:pt x="71860" y="25315"/>
                  </a:lnTo>
                  <a:lnTo>
                    <a:pt x="68324" y="23433"/>
                  </a:lnTo>
                  <a:lnTo>
                    <a:pt x="57519" y="15189"/>
                  </a:lnTo>
                  <a:lnTo>
                    <a:pt x="44791" y="11242"/>
                  </a:lnTo>
                  <a:lnTo>
                    <a:pt x="39830" y="8477"/>
                  </a:lnTo>
                  <a:lnTo>
                    <a:pt x="33071" y="6215"/>
                  </a:lnTo>
                  <a:lnTo>
                    <a:pt x="26599" y="2095"/>
                  </a:lnTo>
                  <a:lnTo>
                    <a:pt x="20213" y="561"/>
                  </a:lnTo>
                  <a:lnTo>
                    <a:pt x="12988" y="0"/>
                  </a:lnTo>
                  <a:lnTo>
                    <a:pt x="5337" y="6387"/>
                  </a:lnTo>
                  <a:lnTo>
                    <a:pt x="2304" y="9376"/>
                  </a:lnTo>
                  <a:lnTo>
                    <a:pt x="486" y="13057"/>
                  </a:lnTo>
                  <a:lnTo>
                    <a:pt x="0" y="15026"/>
                  </a:lnTo>
                  <a:lnTo>
                    <a:pt x="5555" y="36032"/>
                  </a:lnTo>
                  <a:lnTo>
                    <a:pt x="18514" y="68314"/>
                  </a:lnTo>
                  <a:lnTo>
                    <a:pt x="20486" y="70915"/>
                  </a:lnTo>
                  <a:lnTo>
                    <a:pt x="22678" y="77566"/>
                  </a:lnTo>
                  <a:lnTo>
                    <a:pt x="24357" y="84521"/>
                  </a:lnTo>
                  <a:lnTo>
                    <a:pt x="28564" y="93109"/>
                  </a:lnTo>
                  <a:lnTo>
                    <a:pt x="38581" y="131422"/>
                  </a:lnTo>
                  <a:lnTo>
                    <a:pt x="41304" y="137384"/>
                  </a:lnTo>
                  <a:lnTo>
                    <a:pt x="43194" y="153441"/>
                  </a:lnTo>
                  <a:lnTo>
                    <a:pt x="41473" y="158225"/>
                  </a:lnTo>
                  <a:lnTo>
                    <a:pt x="39060" y="162703"/>
                  </a:lnTo>
                  <a:lnTo>
                    <a:pt x="37988" y="167045"/>
                  </a:lnTo>
                  <a:lnTo>
                    <a:pt x="36997" y="168485"/>
                  </a:lnTo>
                  <a:lnTo>
                    <a:pt x="35630" y="169445"/>
                  </a:lnTo>
                  <a:lnTo>
                    <a:pt x="34014" y="170085"/>
                  </a:lnTo>
                  <a:lnTo>
                    <a:pt x="32936" y="171217"/>
                  </a:lnTo>
                  <a:lnTo>
                    <a:pt x="31738" y="174357"/>
                  </a:lnTo>
                  <a:lnTo>
                    <a:pt x="30714" y="175476"/>
                  </a:lnTo>
                  <a:lnTo>
                    <a:pt x="27694" y="176720"/>
                  </a:lnTo>
                  <a:lnTo>
                    <a:pt x="25901" y="176346"/>
                  </a:lnTo>
                  <a:lnTo>
                    <a:pt x="20006" y="172449"/>
                  </a:lnTo>
                  <a:lnTo>
                    <a:pt x="15879" y="168790"/>
                  </a:lnTo>
                  <a:lnTo>
                    <a:pt x="13574" y="164812"/>
                  </a:lnTo>
                  <a:lnTo>
                    <a:pt x="11845" y="160691"/>
                  </a:lnTo>
                  <a:lnTo>
                    <a:pt x="8724" y="156508"/>
                  </a:lnTo>
                  <a:lnTo>
                    <a:pt x="6867" y="150416"/>
                  </a:lnTo>
                  <a:lnTo>
                    <a:pt x="5381" y="107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6634"/>
            <p:cNvSpPr/>
            <p:nvPr>
              <p:custDataLst>
                <p:tags r:id="rId245"/>
              </p:custDataLst>
            </p:nvPr>
          </p:nvSpPr>
          <p:spPr>
            <a:xfrm>
              <a:off x="6191250" y="47561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6635"/>
            <p:cNvSpPr/>
            <p:nvPr>
              <p:custDataLst>
                <p:tags r:id="rId246"/>
              </p:custDataLst>
            </p:nvPr>
          </p:nvSpPr>
          <p:spPr>
            <a:xfrm>
              <a:off x="6159500" y="4813300"/>
              <a:ext cx="12696" cy="120651"/>
            </a:xfrm>
            <a:custGeom>
              <a:avLst/>
              <a:gdLst/>
              <a:ahLst/>
              <a:cxnLst/>
              <a:rect l="0" t="0" r="0" b="0"/>
              <a:pathLst>
                <a:path w="12696" h="120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2"/>
                  </a:lnTo>
                  <a:lnTo>
                    <a:pt x="11556" y="5467"/>
                  </a:lnTo>
                  <a:lnTo>
                    <a:pt x="12695" y="51836"/>
                  </a:lnTo>
                  <a:lnTo>
                    <a:pt x="11995" y="72523"/>
                  </a:lnTo>
                  <a:lnTo>
                    <a:pt x="6741" y="99751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6636"/>
            <p:cNvSpPr/>
            <p:nvPr>
              <p:custDataLst>
                <p:tags r:id="rId247"/>
              </p:custDataLst>
            </p:nvPr>
          </p:nvSpPr>
          <p:spPr>
            <a:xfrm>
              <a:off x="6045200" y="4808194"/>
              <a:ext cx="76201" cy="163857"/>
            </a:xfrm>
            <a:custGeom>
              <a:avLst/>
              <a:gdLst/>
              <a:ahLst/>
              <a:cxnLst/>
              <a:rect l="0" t="0" r="0" b="0"/>
              <a:pathLst>
                <a:path w="76201" h="163857">
                  <a:moveTo>
                    <a:pt x="76200" y="24156"/>
                  </a:moveTo>
                  <a:lnTo>
                    <a:pt x="76200" y="24156"/>
                  </a:lnTo>
                  <a:lnTo>
                    <a:pt x="76200" y="15317"/>
                  </a:lnTo>
                  <a:lnTo>
                    <a:pt x="74318" y="11291"/>
                  </a:lnTo>
                  <a:lnTo>
                    <a:pt x="64644" y="0"/>
                  </a:lnTo>
                  <a:lnTo>
                    <a:pt x="63557" y="291"/>
                  </a:lnTo>
                  <a:lnTo>
                    <a:pt x="58656" y="3366"/>
                  </a:lnTo>
                  <a:lnTo>
                    <a:pt x="54762" y="4332"/>
                  </a:lnTo>
                  <a:lnTo>
                    <a:pt x="53440" y="5296"/>
                  </a:lnTo>
                  <a:lnTo>
                    <a:pt x="52560" y="6644"/>
                  </a:lnTo>
                  <a:lnTo>
                    <a:pt x="50877" y="10023"/>
                  </a:lnTo>
                  <a:lnTo>
                    <a:pt x="47776" y="13876"/>
                  </a:lnTo>
                  <a:lnTo>
                    <a:pt x="45928" y="19823"/>
                  </a:lnTo>
                  <a:lnTo>
                    <a:pt x="44402" y="26463"/>
                  </a:lnTo>
                  <a:lnTo>
                    <a:pt x="34381" y="45990"/>
                  </a:lnTo>
                  <a:lnTo>
                    <a:pt x="18930" y="92693"/>
                  </a:lnTo>
                  <a:lnTo>
                    <a:pt x="14546" y="106317"/>
                  </a:lnTo>
                  <a:lnTo>
                    <a:pt x="11365" y="119291"/>
                  </a:lnTo>
                  <a:lnTo>
                    <a:pt x="5955" y="130191"/>
                  </a:lnTo>
                  <a:lnTo>
                    <a:pt x="3970" y="132945"/>
                  </a:lnTo>
                  <a:lnTo>
                    <a:pt x="1763" y="139769"/>
                  </a:lnTo>
                  <a:lnTo>
                    <a:pt x="0" y="163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6637"/>
            <p:cNvSpPr/>
            <p:nvPr>
              <p:custDataLst>
                <p:tags r:id="rId248"/>
              </p:custDataLst>
            </p:nvPr>
          </p:nvSpPr>
          <p:spPr>
            <a:xfrm>
              <a:off x="6013448" y="4807234"/>
              <a:ext cx="82553" cy="139417"/>
            </a:xfrm>
            <a:custGeom>
              <a:avLst/>
              <a:gdLst/>
              <a:ahLst/>
              <a:cxnLst/>
              <a:rect l="0" t="0" r="0" b="0"/>
              <a:pathLst>
                <a:path w="82553" h="139417">
                  <a:moveTo>
                    <a:pt x="2" y="12416"/>
                  </a:moveTo>
                  <a:lnTo>
                    <a:pt x="2" y="12416"/>
                  </a:lnTo>
                  <a:lnTo>
                    <a:pt x="0" y="0"/>
                  </a:lnTo>
                  <a:lnTo>
                    <a:pt x="0" y="3171"/>
                  </a:lnTo>
                  <a:lnTo>
                    <a:pt x="1884" y="6661"/>
                  </a:lnTo>
                  <a:lnTo>
                    <a:pt x="4366" y="10564"/>
                  </a:lnTo>
                  <a:lnTo>
                    <a:pt x="6468" y="16727"/>
                  </a:lnTo>
                  <a:lnTo>
                    <a:pt x="27545" y="49392"/>
                  </a:lnTo>
                  <a:lnTo>
                    <a:pt x="34961" y="69697"/>
                  </a:lnTo>
                  <a:lnTo>
                    <a:pt x="59214" y="108530"/>
                  </a:lnTo>
                  <a:lnTo>
                    <a:pt x="61596" y="115341"/>
                  </a:lnTo>
                  <a:lnTo>
                    <a:pt x="63361" y="122366"/>
                  </a:lnTo>
                  <a:lnTo>
                    <a:pt x="66496" y="127840"/>
                  </a:lnTo>
                  <a:lnTo>
                    <a:pt x="70242" y="130744"/>
                  </a:lnTo>
                  <a:lnTo>
                    <a:pt x="72229" y="131518"/>
                  </a:lnTo>
                  <a:lnTo>
                    <a:pt x="73553" y="132739"/>
                  </a:lnTo>
                  <a:lnTo>
                    <a:pt x="75025" y="135978"/>
                  </a:lnTo>
                  <a:lnTo>
                    <a:pt x="76123" y="137124"/>
                  </a:lnTo>
                  <a:lnTo>
                    <a:pt x="82552" y="139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6638"/>
            <p:cNvSpPr/>
            <p:nvPr>
              <p:custDataLst>
                <p:tags r:id="rId249"/>
              </p:custDataLst>
            </p:nvPr>
          </p:nvSpPr>
          <p:spPr>
            <a:xfrm>
              <a:off x="5887819" y="4806959"/>
              <a:ext cx="106582" cy="130345"/>
            </a:xfrm>
            <a:custGeom>
              <a:avLst/>
              <a:gdLst/>
              <a:ahLst/>
              <a:cxnLst/>
              <a:rect l="0" t="0" r="0" b="0"/>
              <a:pathLst>
                <a:path w="106582" h="130345">
                  <a:moveTo>
                    <a:pt x="17681" y="25391"/>
                  </a:moveTo>
                  <a:lnTo>
                    <a:pt x="17681" y="25391"/>
                  </a:lnTo>
                  <a:lnTo>
                    <a:pt x="12214" y="30858"/>
                  </a:lnTo>
                  <a:lnTo>
                    <a:pt x="5941" y="31663"/>
                  </a:lnTo>
                  <a:lnTo>
                    <a:pt x="5620" y="32395"/>
                  </a:lnTo>
                  <a:lnTo>
                    <a:pt x="4988" y="38013"/>
                  </a:lnTo>
                  <a:lnTo>
                    <a:pt x="20091" y="38090"/>
                  </a:lnTo>
                  <a:lnTo>
                    <a:pt x="24160" y="36209"/>
                  </a:lnTo>
                  <a:lnTo>
                    <a:pt x="28321" y="33727"/>
                  </a:lnTo>
                  <a:lnTo>
                    <a:pt x="34632" y="31624"/>
                  </a:lnTo>
                  <a:lnTo>
                    <a:pt x="49433" y="20792"/>
                  </a:lnTo>
                  <a:lnTo>
                    <a:pt x="53665" y="19113"/>
                  </a:lnTo>
                  <a:lnTo>
                    <a:pt x="57898" y="16016"/>
                  </a:lnTo>
                  <a:lnTo>
                    <a:pt x="60249" y="12288"/>
                  </a:lnTo>
                  <a:lnTo>
                    <a:pt x="62021" y="1222"/>
                  </a:lnTo>
                  <a:lnTo>
                    <a:pt x="61352" y="811"/>
                  </a:lnTo>
                  <a:lnTo>
                    <a:pt x="49262" y="38"/>
                  </a:lnTo>
                  <a:lnTo>
                    <a:pt x="37560" y="0"/>
                  </a:lnTo>
                  <a:lnTo>
                    <a:pt x="31691" y="1877"/>
                  </a:lnTo>
                  <a:lnTo>
                    <a:pt x="26730" y="4357"/>
                  </a:lnTo>
                  <a:lnTo>
                    <a:pt x="22173" y="5459"/>
                  </a:lnTo>
                  <a:lnTo>
                    <a:pt x="17796" y="9712"/>
                  </a:lnTo>
                  <a:lnTo>
                    <a:pt x="7818" y="27246"/>
                  </a:lnTo>
                  <a:lnTo>
                    <a:pt x="121" y="53090"/>
                  </a:lnTo>
                  <a:lnTo>
                    <a:pt x="0" y="63102"/>
                  </a:lnTo>
                  <a:lnTo>
                    <a:pt x="9894" y="96780"/>
                  </a:lnTo>
                  <a:lnTo>
                    <a:pt x="22681" y="116302"/>
                  </a:lnTo>
                  <a:lnTo>
                    <a:pt x="29545" y="121770"/>
                  </a:lnTo>
                  <a:lnTo>
                    <a:pt x="37301" y="124670"/>
                  </a:lnTo>
                  <a:lnTo>
                    <a:pt x="57267" y="130344"/>
                  </a:lnTo>
                  <a:lnTo>
                    <a:pt x="73180" y="126673"/>
                  </a:lnTo>
                  <a:lnTo>
                    <a:pt x="86159" y="120160"/>
                  </a:lnTo>
                  <a:lnTo>
                    <a:pt x="95726" y="112079"/>
                  </a:lnTo>
                  <a:lnTo>
                    <a:pt x="106581" y="9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8" name="SMARTInkShape-Group1317"/>
          <p:cNvGrpSpPr/>
          <p:nvPr/>
        </p:nvGrpSpPr>
        <p:grpSpPr>
          <a:xfrm>
            <a:off x="4902232" y="4629412"/>
            <a:ext cx="596869" cy="323589"/>
            <a:chOff x="4902232" y="4629412"/>
            <a:chExt cx="596869" cy="323589"/>
          </a:xfrm>
        </p:grpSpPr>
        <p:sp>
          <p:nvSpPr>
            <p:cNvPr id="542" name="SMARTInkShape-6639"/>
            <p:cNvSpPr/>
            <p:nvPr>
              <p:custDataLst>
                <p:tags r:id="rId235"/>
              </p:custDataLst>
            </p:nvPr>
          </p:nvSpPr>
          <p:spPr>
            <a:xfrm>
              <a:off x="5473700" y="4845050"/>
              <a:ext cx="25401" cy="19025"/>
            </a:xfrm>
            <a:custGeom>
              <a:avLst/>
              <a:gdLst/>
              <a:ahLst/>
              <a:cxnLst/>
              <a:rect l="0" t="0" r="0" b="0"/>
              <a:pathLst>
                <a:path w="25401" h="19025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20374" y="6907"/>
                  </a:lnTo>
                  <a:lnTo>
                    <a:pt x="19933" y="8838"/>
                  </a:lnTo>
                  <a:lnTo>
                    <a:pt x="18933" y="10126"/>
                  </a:lnTo>
                  <a:lnTo>
                    <a:pt x="6219" y="17575"/>
                  </a:lnTo>
                  <a:lnTo>
                    <a:pt x="108" y="19024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6640"/>
            <p:cNvSpPr/>
            <p:nvPr>
              <p:custDataLst>
                <p:tags r:id="rId236"/>
              </p:custDataLst>
            </p:nvPr>
          </p:nvSpPr>
          <p:spPr>
            <a:xfrm>
              <a:off x="5289685" y="4629412"/>
              <a:ext cx="139566" cy="290526"/>
            </a:xfrm>
            <a:custGeom>
              <a:avLst/>
              <a:gdLst/>
              <a:ahLst/>
              <a:cxnLst/>
              <a:rect l="0" t="0" r="0" b="0"/>
              <a:pathLst>
                <a:path w="139566" h="290526">
                  <a:moveTo>
                    <a:pt x="63365" y="6088"/>
                  </a:moveTo>
                  <a:lnTo>
                    <a:pt x="63365" y="6088"/>
                  </a:lnTo>
                  <a:lnTo>
                    <a:pt x="69453" y="0"/>
                  </a:lnTo>
                  <a:lnTo>
                    <a:pt x="69715" y="47117"/>
                  </a:lnTo>
                  <a:lnTo>
                    <a:pt x="67833" y="82893"/>
                  </a:lnTo>
                  <a:lnTo>
                    <a:pt x="63627" y="126773"/>
                  </a:lnTo>
                  <a:lnTo>
                    <a:pt x="63387" y="168212"/>
                  </a:lnTo>
                  <a:lnTo>
                    <a:pt x="57605" y="215463"/>
                  </a:lnTo>
                  <a:lnTo>
                    <a:pt x="57037" y="260964"/>
                  </a:lnTo>
                  <a:lnTo>
                    <a:pt x="58906" y="269414"/>
                  </a:lnTo>
                  <a:lnTo>
                    <a:pt x="62044" y="278138"/>
                  </a:lnTo>
                  <a:lnTo>
                    <a:pt x="62484" y="280588"/>
                  </a:lnTo>
                  <a:lnTo>
                    <a:pt x="64856" y="285192"/>
                  </a:lnTo>
                  <a:lnTo>
                    <a:pt x="66475" y="287407"/>
                  </a:lnTo>
                  <a:lnTo>
                    <a:pt x="70157" y="289869"/>
                  </a:lnTo>
                  <a:lnTo>
                    <a:pt x="72126" y="290525"/>
                  </a:lnTo>
                  <a:lnTo>
                    <a:pt x="73439" y="290257"/>
                  </a:lnTo>
                  <a:lnTo>
                    <a:pt x="74315" y="289373"/>
                  </a:lnTo>
                  <a:lnTo>
                    <a:pt x="75992" y="286509"/>
                  </a:lnTo>
                  <a:lnTo>
                    <a:pt x="84801" y="276877"/>
                  </a:lnTo>
                  <a:lnTo>
                    <a:pt x="87003" y="270842"/>
                  </a:lnTo>
                  <a:lnTo>
                    <a:pt x="88734" y="230420"/>
                  </a:lnTo>
                  <a:lnTo>
                    <a:pt x="86870" y="223855"/>
                  </a:lnTo>
                  <a:lnTo>
                    <a:pt x="71053" y="195002"/>
                  </a:lnTo>
                  <a:lnTo>
                    <a:pt x="56443" y="184411"/>
                  </a:lnTo>
                  <a:lnTo>
                    <a:pt x="46027" y="179575"/>
                  </a:lnTo>
                  <a:lnTo>
                    <a:pt x="26739" y="175835"/>
                  </a:lnTo>
                  <a:lnTo>
                    <a:pt x="24131" y="174286"/>
                  </a:lnTo>
                  <a:lnTo>
                    <a:pt x="20981" y="173959"/>
                  </a:lnTo>
                  <a:lnTo>
                    <a:pt x="0" y="177522"/>
                  </a:lnTo>
                  <a:lnTo>
                    <a:pt x="44485" y="177538"/>
                  </a:lnTo>
                  <a:lnTo>
                    <a:pt x="48661" y="177538"/>
                  </a:lnTo>
                  <a:lnTo>
                    <a:pt x="57065" y="173775"/>
                  </a:lnTo>
                  <a:lnTo>
                    <a:pt x="61283" y="170796"/>
                  </a:lnTo>
                  <a:lnTo>
                    <a:pt x="71611" y="167486"/>
                  </a:lnTo>
                  <a:lnTo>
                    <a:pt x="114827" y="164941"/>
                  </a:lnTo>
                  <a:lnTo>
                    <a:pt x="139565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6641"/>
            <p:cNvSpPr/>
            <p:nvPr>
              <p:custDataLst>
                <p:tags r:id="rId237"/>
              </p:custDataLst>
            </p:nvPr>
          </p:nvSpPr>
          <p:spPr>
            <a:xfrm>
              <a:off x="5143508" y="4788186"/>
              <a:ext cx="56149" cy="164815"/>
            </a:xfrm>
            <a:custGeom>
              <a:avLst/>
              <a:gdLst/>
              <a:ahLst/>
              <a:cxnLst/>
              <a:rect l="0" t="0" r="0" b="0"/>
              <a:pathLst>
                <a:path w="56149" h="164815">
                  <a:moveTo>
                    <a:pt x="50792" y="18764"/>
                  </a:moveTo>
                  <a:lnTo>
                    <a:pt x="50792" y="18764"/>
                  </a:lnTo>
                  <a:lnTo>
                    <a:pt x="47421" y="18764"/>
                  </a:lnTo>
                  <a:lnTo>
                    <a:pt x="46428" y="18058"/>
                  </a:lnTo>
                  <a:lnTo>
                    <a:pt x="45766" y="16882"/>
                  </a:lnTo>
                  <a:lnTo>
                    <a:pt x="45325" y="15393"/>
                  </a:lnTo>
                  <a:lnTo>
                    <a:pt x="44325" y="14400"/>
                  </a:lnTo>
                  <a:lnTo>
                    <a:pt x="37651" y="10925"/>
                  </a:lnTo>
                  <a:lnTo>
                    <a:pt x="33663" y="8224"/>
                  </a:lnTo>
                  <a:lnTo>
                    <a:pt x="27452" y="5999"/>
                  </a:lnTo>
                  <a:lnTo>
                    <a:pt x="21141" y="1889"/>
                  </a:lnTo>
                  <a:lnTo>
                    <a:pt x="14803" y="359"/>
                  </a:lnTo>
                  <a:lnTo>
                    <a:pt x="10573" y="0"/>
                  </a:lnTo>
                  <a:lnTo>
                    <a:pt x="9162" y="610"/>
                  </a:lnTo>
                  <a:lnTo>
                    <a:pt x="8222" y="1723"/>
                  </a:lnTo>
                  <a:lnTo>
                    <a:pt x="7595" y="3170"/>
                  </a:lnTo>
                  <a:lnTo>
                    <a:pt x="6471" y="4135"/>
                  </a:lnTo>
                  <a:lnTo>
                    <a:pt x="3343" y="5206"/>
                  </a:lnTo>
                  <a:lnTo>
                    <a:pt x="2226" y="6198"/>
                  </a:lnTo>
                  <a:lnTo>
                    <a:pt x="985" y="9181"/>
                  </a:lnTo>
                  <a:lnTo>
                    <a:pt x="0" y="33588"/>
                  </a:lnTo>
                  <a:lnTo>
                    <a:pt x="1877" y="37817"/>
                  </a:lnTo>
                  <a:lnTo>
                    <a:pt x="11529" y="52762"/>
                  </a:lnTo>
                  <a:lnTo>
                    <a:pt x="29058" y="67978"/>
                  </a:lnTo>
                  <a:lnTo>
                    <a:pt x="47955" y="97032"/>
                  </a:lnTo>
                  <a:lnTo>
                    <a:pt x="56148" y="121514"/>
                  </a:lnTo>
                  <a:lnTo>
                    <a:pt x="54818" y="128165"/>
                  </a:lnTo>
                  <a:lnTo>
                    <a:pt x="47657" y="150965"/>
                  </a:lnTo>
                  <a:lnTo>
                    <a:pt x="42108" y="157012"/>
                  </a:lnTo>
                  <a:lnTo>
                    <a:pt x="35644" y="161347"/>
                  </a:lnTo>
                  <a:lnTo>
                    <a:pt x="30418" y="163273"/>
                  </a:lnTo>
                  <a:lnTo>
                    <a:pt x="6342" y="164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6642"/>
            <p:cNvSpPr/>
            <p:nvPr>
              <p:custDataLst>
                <p:tags r:id="rId238"/>
              </p:custDataLst>
            </p:nvPr>
          </p:nvSpPr>
          <p:spPr>
            <a:xfrm>
              <a:off x="5086350" y="47688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50800"/>
                  </a:moveTo>
                  <a:lnTo>
                    <a:pt x="0" y="50800"/>
                  </a:lnTo>
                  <a:lnTo>
                    <a:pt x="0" y="7631"/>
                  </a:lnTo>
                  <a:lnTo>
                    <a:pt x="5467" y="995"/>
                  </a:lnTo>
                  <a:lnTo>
                    <a:pt x="7839" y="44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6643"/>
            <p:cNvSpPr/>
            <p:nvPr>
              <p:custDataLst>
                <p:tags r:id="rId239"/>
              </p:custDataLst>
            </p:nvPr>
          </p:nvSpPr>
          <p:spPr>
            <a:xfrm>
              <a:off x="5073650" y="4851739"/>
              <a:ext cx="19051" cy="63162"/>
            </a:xfrm>
            <a:custGeom>
              <a:avLst/>
              <a:gdLst/>
              <a:ahLst/>
              <a:cxnLst/>
              <a:rect l="0" t="0" r="0" b="0"/>
              <a:pathLst>
                <a:path w="19051" h="63162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1" y="5453"/>
                  </a:lnTo>
                  <a:lnTo>
                    <a:pt x="6089" y="0"/>
                  </a:lnTo>
                  <a:lnTo>
                    <a:pt x="11793" y="5158"/>
                  </a:lnTo>
                  <a:lnTo>
                    <a:pt x="12431" y="9129"/>
                  </a:lnTo>
                  <a:lnTo>
                    <a:pt x="13404" y="40014"/>
                  </a:lnTo>
                  <a:lnTo>
                    <a:pt x="18167" y="52317"/>
                  </a:lnTo>
                  <a:lnTo>
                    <a:pt x="19050" y="63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6644"/>
            <p:cNvSpPr/>
            <p:nvPr>
              <p:custDataLst>
                <p:tags r:id="rId240"/>
              </p:custDataLst>
            </p:nvPr>
          </p:nvSpPr>
          <p:spPr>
            <a:xfrm>
              <a:off x="4902232" y="4661423"/>
              <a:ext cx="120619" cy="291174"/>
            </a:xfrm>
            <a:custGeom>
              <a:avLst/>
              <a:gdLst/>
              <a:ahLst/>
              <a:cxnLst/>
              <a:rect l="0" t="0" r="0" b="0"/>
              <a:pathLst>
                <a:path w="120619" h="291174">
                  <a:moveTo>
                    <a:pt x="69818" y="209027"/>
                  </a:moveTo>
                  <a:lnTo>
                    <a:pt x="69818" y="209027"/>
                  </a:lnTo>
                  <a:lnTo>
                    <a:pt x="73189" y="209027"/>
                  </a:lnTo>
                  <a:lnTo>
                    <a:pt x="73476" y="208321"/>
                  </a:lnTo>
                  <a:lnTo>
                    <a:pt x="70232" y="202560"/>
                  </a:lnTo>
                  <a:lnTo>
                    <a:pt x="70002" y="199567"/>
                  </a:lnTo>
                  <a:lnTo>
                    <a:pt x="68018" y="195886"/>
                  </a:lnTo>
                  <a:lnTo>
                    <a:pt x="66502" y="193916"/>
                  </a:lnTo>
                  <a:lnTo>
                    <a:pt x="62935" y="191728"/>
                  </a:lnTo>
                  <a:lnTo>
                    <a:pt x="60996" y="191144"/>
                  </a:lnTo>
                  <a:lnTo>
                    <a:pt x="59703" y="190049"/>
                  </a:lnTo>
                  <a:lnTo>
                    <a:pt x="58267" y="186952"/>
                  </a:lnTo>
                  <a:lnTo>
                    <a:pt x="57178" y="185844"/>
                  </a:lnTo>
                  <a:lnTo>
                    <a:pt x="54088" y="184612"/>
                  </a:lnTo>
                  <a:lnTo>
                    <a:pt x="52981" y="183579"/>
                  </a:lnTo>
                  <a:lnTo>
                    <a:pt x="51752" y="180548"/>
                  </a:lnTo>
                  <a:lnTo>
                    <a:pt x="50718" y="179458"/>
                  </a:lnTo>
                  <a:lnTo>
                    <a:pt x="47688" y="178246"/>
                  </a:lnTo>
                  <a:lnTo>
                    <a:pt x="35867" y="177362"/>
                  </a:lnTo>
                  <a:lnTo>
                    <a:pt x="31682" y="179196"/>
                  </a:lnTo>
                  <a:lnTo>
                    <a:pt x="23244" y="186123"/>
                  </a:lnTo>
                  <a:lnTo>
                    <a:pt x="20897" y="190145"/>
                  </a:lnTo>
                  <a:lnTo>
                    <a:pt x="16018" y="201848"/>
                  </a:lnTo>
                  <a:lnTo>
                    <a:pt x="2739" y="224507"/>
                  </a:lnTo>
                  <a:lnTo>
                    <a:pt x="0" y="270417"/>
                  </a:lnTo>
                  <a:lnTo>
                    <a:pt x="1863" y="276999"/>
                  </a:lnTo>
                  <a:lnTo>
                    <a:pt x="4338" y="282276"/>
                  </a:lnTo>
                  <a:lnTo>
                    <a:pt x="5438" y="286973"/>
                  </a:lnTo>
                  <a:lnTo>
                    <a:pt x="7144" y="288507"/>
                  </a:lnTo>
                  <a:lnTo>
                    <a:pt x="15578" y="290668"/>
                  </a:lnTo>
                  <a:lnTo>
                    <a:pt x="20545" y="291173"/>
                  </a:lnTo>
                  <a:lnTo>
                    <a:pt x="25107" y="289516"/>
                  </a:lnTo>
                  <a:lnTo>
                    <a:pt x="40281" y="280016"/>
                  </a:lnTo>
                  <a:lnTo>
                    <a:pt x="59188" y="256733"/>
                  </a:lnTo>
                  <a:lnTo>
                    <a:pt x="76041" y="213314"/>
                  </a:lnTo>
                  <a:lnTo>
                    <a:pt x="86736" y="172771"/>
                  </a:lnTo>
                  <a:lnTo>
                    <a:pt x="93961" y="127303"/>
                  </a:lnTo>
                  <a:lnTo>
                    <a:pt x="95053" y="87441"/>
                  </a:lnTo>
                  <a:lnTo>
                    <a:pt x="90832" y="46626"/>
                  </a:lnTo>
                  <a:lnTo>
                    <a:pt x="88945" y="5441"/>
                  </a:lnTo>
                  <a:lnTo>
                    <a:pt x="88214" y="3453"/>
                  </a:lnTo>
                  <a:lnTo>
                    <a:pt x="87020" y="2127"/>
                  </a:lnTo>
                  <a:lnTo>
                    <a:pt x="83407" y="0"/>
                  </a:lnTo>
                  <a:lnTo>
                    <a:pt x="83111" y="532"/>
                  </a:lnTo>
                  <a:lnTo>
                    <a:pt x="76432" y="45302"/>
                  </a:lnTo>
                  <a:lnTo>
                    <a:pt x="79562" y="85519"/>
                  </a:lnTo>
                  <a:lnTo>
                    <a:pt x="84011" y="126658"/>
                  </a:lnTo>
                  <a:lnTo>
                    <a:pt x="95349" y="170386"/>
                  </a:lnTo>
                  <a:lnTo>
                    <a:pt x="110043" y="217441"/>
                  </a:lnTo>
                  <a:lnTo>
                    <a:pt x="118737" y="240493"/>
                  </a:lnTo>
                  <a:lnTo>
                    <a:pt x="120618" y="253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SMARTInkShape-Group1318"/>
          <p:cNvGrpSpPr/>
          <p:nvPr/>
        </p:nvGrpSpPr>
        <p:grpSpPr>
          <a:xfrm>
            <a:off x="3606800" y="4680241"/>
            <a:ext cx="881744" cy="551755"/>
            <a:chOff x="3606800" y="4680241"/>
            <a:chExt cx="881744" cy="551755"/>
          </a:xfrm>
        </p:grpSpPr>
        <p:sp>
          <p:nvSpPr>
            <p:cNvPr id="549" name="SMARTInkShape-6645"/>
            <p:cNvSpPr/>
            <p:nvPr>
              <p:custDataLst>
                <p:tags r:id="rId223"/>
              </p:custDataLst>
            </p:nvPr>
          </p:nvSpPr>
          <p:spPr>
            <a:xfrm>
              <a:off x="4349750" y="4851433"/>
              <a:ext cx="138794" cy="380563"/>
            </a:xfrm>
            <a:custGeom>
              <a:avLst/>
              <a:gdLst/>
              <a:ahLst/>
              <a:cxnLst/>
              <a:rect l="0" t="0" r="0" b="0"/>
              <a:pathLst>
                <a:path w="138794" h="380563">
                  <a:moveTo>
                    <a:pt x="127000" y="50767"/>
                  </a:moveTo>
                  <a:lnTo>
                    <a:pt x="127000" y="50767"/>
                  </a:lnTo>
                  <a:lnTo>
                    <a:pt x="132026" y="38834"/>
                  </a:lnTo>
                  <a:lnTo>
                    <a:pt x="133881" y="27585"/>
                  </a:lnTo>
                  <a:lnTo>
                    <a:pt x="138341" y="19037"/>
                  </a:lnTo>
                  <a:lnTo>
                    <a:pt x="138793" y="16914"/>
                  </a:lnTo>
                  <a:lnTo>
                    <a:pt x="137685" y="14793"/>
                  </a:lnTo>
                  <a:lnTo>
                    <a:pt x="130793" y="8436"/>
                  </a:lnTo>
                  <a:lnTo>
                    <a:pt x="127419" y="2790"/>
                  </a:lnTo>
                  <a:lnTo>
                    <a:pt x="121681" y="338"/>
                  </a:lnTo>
                  <a:lnTo>
                    <a:pt x="108531" y="0"/>
                  </a:lnTo>
                  <a:lnTo>
                    <a:pt x="102799" y="1863"/>
                  </a:lnTo>
                  <a:lnTo>
                    <a:pt x="89005" y="12833"/>
                  </a:lnTo>
                  <a:lnTo>
                    <a:pt x="78330" y="23978"/>
                  </a:lnTo>
                  <a:lnTo>
                    <a:pt x="66323" y="46078"/>
                  </a:lnTo>
                  <a:lnTo>
                    <a:pt x="64336" y="54943"/>
                  </a:lnTo>
                  <a:lnTo>
                    <a:pt x="63533" y="77992"/>
                  </a:lnTo>
                  <a:lnTo>
                    <a:pt x="65396" y="82388"/>
                  </a:lnTo>
                  <a:lnTo>
                    <a:pt x="67870" y="86692"/>
                  </a:lnTo>
                  <a:lnTo>
                    <a:pt x="68970" y="90958"/>
                  </a:lnTo>
                  <a:lnTo>
                    <a:pt x="69969" y="92377"/>
                  </a:lnTo>
                  <a:lnTo>
                    <a:pt x="71340" y="93324"/>
                  </a:lnTo>
                  <a:lnTo>
                    <a:pt x="75240" y="94843"/>
                  </a:lnTo>
                  <a:lnTo>
                    <a:pt x="81583" y="95184"/>
                  </a:lnTo>
                  <a:lnTo>
                    <a:pt x="87428" y="90847"/>
                  </a:lnTo>
                  <a:lnTo>
                    <a:pt x="93324" y="88748"/>
                  </a:lnTo>
                  <a:lnTo>
                    <a:pt x="103742" y="80106"/>
                  </a:lnTo>
                  <a:lnTo>
                    <a:pt x="106079" y="76036"/>
                  </a:lnTo>
                  <a:lnTo>
                    <a:pt x="106703" y="73963"/>
                  </a:lnTo>
                  <a:lnTo>
                    <a:pt x="107824" y="72581"/>
                  </a:lnTo>
                  <a:lnTo>
                    <a:pt x="114006" y="69925"/>
                  </a:lnTo>
                  <a:lnTo>
                    <a:pt x="119741" y="69826"/>
                  </a:lnTo>
                  <a:lnTo>
                    <a:pt x="120045" y="70529"/>
                  </a:lnTo>
                  <a:lnTo>
                    <a:pt x="120571" y="78656"/>
                  </a:lnTo>
                  <a:lnTo>
                    <a:pt x="109987" y="123637"/>
                  </a:lnTo>
                  <a:lnTo>
                    <a:pt x="101162" y="165244"/>
                  </a:lnTo>
                  <a:lnTo>
                    <a:pt x="92225" y="209527"/>
                  </a:lnTo>
                  <a:lnTo>
                    <a:pt x="80354" y="256456"/>
                  </a:lnTo>
                  <a:lnTo>
                    <a:pt x="73193" y="298078"/>
                  </a:lnTo>
                  <a:lnTo>
                    <a:pt x="64976" y="337777"/>
                  </a:lnTo>
                  <a:lnTo>
                    <a:pt x="58905" y="355398"/>
                  </a:lnTo>
                  <a:lnTo>
                    <a:pt x="57224" y="363253"/>
                  </a:lnTo>
                  <a:lnTo>
                    <a:pt x="54125" y="369096"/>
                  </a:lnTo>
                  <a:lnTo>
                    <a:pt x="45043" y="376353"/>
                  </a:lnTo>
                  <a:lnTo>
                    <a:pt x="36787" y="379598"/>
                  </a:lnTo>
                  <a:lnTo>
                    <a:pt x="29871" y="380562"/>
                  </a:lnTo>
                  <a:lnTo>
                    <a:pt x="25506" y="378906"/>
                  </a:lnTo>
                  <a:lnTo>
                    <a:pt x="16954" y="372093"/>
                  </a:lnTo>
                  <a:lnTo>
                    <a:pt x="4235" y="350926"/>
                  </a:lnTo>
                  <a:lnTo>
                    <a:pt x="0" y="330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6646"/>
            <p:cNvSpPr/>
            <p:nvPr>
              <p:custDataLst>
                <p:tags r:id="rId224"/>
              </p:custDataLst>
            </p:nvPr>
          </p:nvSpPr>
          <p:spPr>
            <a:xfrm>
              <a:off x="4298950" y="4832731"/>
              <a:ext cx="76201" cy="113887"/>
            </a:xfrm>
            <a:custGeom>
              <a:avLst/>
              <a:gdLst/>
              <a:ahLst/>
              <a:cxnLst/>
              <a:rect l="0" t="0" r="0" b="0"/>
              <a:pathLst>
                <a:path w="76201" h="113887">
                  <a:moveTo>
                    <a:pt x="6350" y="18669"/>
                  </a:moveTo>
                  <a:lnTo>
                    <a:pt x="6350" y="18669"/>
                  </a:lnTo>
                  <a:lnTo>
                    <a:pt x="883" y="24136"/>
                  </a:lnTo>
                  <a:lnTo>
                    <a:pt x="261" y="28128"/>
                  </a:lnTo>
                  <a:lnTo>
                    <a:pt x="0" y="52615"/>
                  </a:lnTo>
                  <a:lnTo>
                    <a:pt x="1882" y="56805"/>
                  </a:lnTo>
                  <a:lnTo>
                    <a:pt x="4364" y="61018"/>
                  </a:lnTo>
                  <a:lnTo>
                    <a:pt x="5958" y="69472"/>
                  </a:lnTo>
                  <a:lnTo>
                    <a:pt x="6350" y="113809"/>
                  </a:lnTo>
                  <a:lnTo>
                    <a:pt x="2979" y="113886"/>
                  </a:lnTo>
                  <a:lnTo>
                    <a:pt x="1986" y="112486"/>
                  </a:lnTo>
                  <a:lnTo>
                    <a:pt x="883" y="107167"/>
                  </a:lnTo>
                  <a:lnTo>
                    <a:pt x="2274" y="101981"/>
                  </a:lnTo>
                  <a:lnTo>
                    <a:pt x="3632" y="99610"/>
                  </a:lnTo>
                  <a:lnTo>
                    <a:pt x="5545" y="89532"/>
                  </a:lnTo>
                  <a:lnTo>
                    <a:pt x="8125" y="69324"/>
                  </a:lnTo>
                  <a:lnTo>
                    <a:pt x="11344" y="56726"/>
                  </a:lnTo>
                  <a:lnTo>
                    <a:pt x="14180" y="44055"/>
                  </a:lnTo>
                  <a:lnTo>
                    <a:pt x="23478" y="23606"/>
                  </a:lnTo>
                  <a:lnTo>
                    <a:pt x="40224" y="3962"/>
                  </a:lnTo>
                  <a:lnTo>
                    <a:pt x="44453" y="1550"/>
                  </a:lnTo>
                  <a:lnTo>
                    <a:pt x="52917" y="0"/>
                  </a:lnTo>
                  <a:lnTo>
                    <a:pt x="57150" y="1670"/>
                  </a:lnTo>
                  <a:lnTo>
                    <a:pt x="65617" y="8491"/>
                  </a:lnTo>
                  <a:lnTo>
                    <a:pt x="67968" y="12499"/>
                  </a:lnTo>
                  <a:lnTo>
                    <a:pt x="69719" y="16632"/>
                  </a:lnTo>
                  <a:lnTo>
                    <a:pt x="72849" y="20821"/>
                  </a:lnTo>
                  <a:lnTo>
                    <a:pt x="74711" y="26917"/>
                  </a:lnTo>
                  <a:lnTo>
                    <a:pt x="76188" y="73952"/>
                  </a:lnTo>
                  <a:lnTo>
                    <a:pt x="76200" y="94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6647"/>
            <p:cNvSpPr/>
            <p:nvPr>
              <p:custDataLst>
                <p:tags r:id="rId225"/>
              </p:custDataLst>
            </p:nvPr>
          </p:nvSpPr>
          <p:spPr>
            <a:xfrm>
              <a:off x="4219096" y="4787912"/>
              <a:ext cx="16355" cy="31739"/>
            </a:xfrm>
            <a:custGeom>
              <a:avLst/>
              <a:gdLst/>
              <a:ahLst/>
              <a:cxnLst/>
              <a:rect l="0" t="0" r="0" b="0"/>
              <a:pathLst>
                <a:path w="16355" h="31739">
                  <a:moveTo>
                    <a:pt x="10004" y="31738"/>
                  </a:moveTo>
                  <a:lnTo>
                    <a:pt x="10004" y="31738"/>
                  </a:lnTo>
                  <a:lnTo>
                    <a:pt x="5640" y="21599"/>
                  </a:lnTo>
                  <a:lnTo>
                    <a:pt x="3676" y="450"/>
                  </a:lnTo>
                  <a:lnTo>
                    <a:pt x="0" y="79"/>
                  </a:lnTo>
                  <a:lnTo>
                    <a:pt x="3033" y="0"/>
                  </a:lnTo>
                  <a:lnTo>
                    <a:pt x="8601" y="4354"/>
                  </a:lnTo>
                  <a:lnTo>
                    <a:pt x="16354" y="6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6648"/>
            <p:cNvSpPr/>
            <p:nvPr>
              <p:custDataLst>
                <p:tags r:id="rId226"/>
              </p:custDataLst>
            </p:nvPr>
          </p:nvSpPr>
          <p:spPr>
            <a:xfrm>
              <a:off x="4216423" y="4870450"/>
              <a:ext cx="6328" cy="88901"/>
            </a:xfrm>
            <a:custGeom>
              <a:avLst/>
              <a:gdLst/>
              <a:ahLst/>
              <a:cxnLst/>
              <a:rect l="0" t="0" r="0" b="0"/>
              <a:pathLst>
                <a:path w="6328" h="88901">
                  <a:moveTo>
                    <a:pt x="6327" y="0"/>
                  </a:moveTo>
                  <a:lnTo>
                    <a:pt x="6327" y="0"/>
                  </a:lnTo>
                  <a:lnTo>
                    <a:pt x="2956" y="3371"/>
                  </a:lnTo>
                  <a:lnTo>
                    <a:pt x="1301" y="6907"/>
                  </a:lnTo>
                  <a:lnTo>
                    <a:pt x="0" y="32994"/>
                  </a:lnTo>
                  <a:lnTo>
                    <a:pt x="6312" y="80242"/>
                  </a:lnTo>
                  <a:lnTo>
                    <a:pt x="632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6649"/>
            <p:cNvSpPr/>
            <p:nvPr>
              <p:custDataLst>
                <p:tags r:id="rId227"/>
              </p:custDataLst>
            </p:nvPr>
          </p:nvSpPr>
          <p:spPr>
            <a:xfrm>
              <a:off x="4051584" y="4857750"/>
              <a:ext cx="133067" cy="19051"/>
            </a:xfrm>
            <a:custGeom>
              <a:avLst/>
              <a:gdLst/>
              <a:ahLst/>
              <a:cxnLst/>
              <a:rect l="0" t="0" r="0" b="0"/>
              <a:pathLst>
                <a:path w="133067" h="19051">
                  <a:moveTo>
                    <a:pt x="12416" y="19050"/>
                  </a:moveTo>
                  <a:lnTo>
                    <a:pt x="12416" y="19050"/>
                  </a:lnTo>
                  <a:lnTo>
                    <a:pt x="0" y="19050"/>
                  </a:lnTo>
                  <a:lnTo>
                    <a:pt x="14650" y="19050"/>
                  </a:lnTo>
                  <a:lnTo>
                    <a:pt x="18818" y="17168"/>
                  </a:lnTo>
                  <a:lnTo>
                    <a:pt x="20917" y="15679"/>
                  </a:lnTo>
                  <a:lnTo>
                    <a:pt x="30614" y="13583"/>
                  </a:lnTo>
                  <a:lnTo>
                    <a:pt x="63265" y="10852"/>
                  </a:lnTo>
                  <a:lnTo>
                    <a:pt x="75930" y="7684"/>
                  </a:lnTo>
                  <a:lnTo>
                    <a:pt x="119974" y="427"/>
                  </a:lnTo>
                  <a:lnTo>
                    <a:pt x="1330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6650"/>
            <p:cNvSpPr/>
            <p:nvPr>
              <p:custDataLst>
                <p:tags r:id="rId228"/>
              </p:custDataLst>
            </p:nvPr>
          </p:nvSpPr>
          <p:spPr>
            <a:xfrm>
              <a:off x="4108450" y="4680241"/>
              <a:ext cx="31728" cy="291325"/>
            </a:xfrm>
            <a:custGeom>
              <a:avLst/>
              <a:gdLst/>
              <a:ahLst/>
              <a:cxnLst/>
              <a:rect l="0" t="0" r="0" b="0"/>
              <a:pathLst>
                <a:path w="31728" h="291325">
                  <a:moveTo>
                    <a:pt x="25400" y="18759"/>
                  </a:moveTo>
                  <a:lnTo>
                    <a:pt x="25400" y="18759"/>
                  </a:lnTo>
                  <a:lnTo>
                    <a:pt x="28771" y="15388"/>
                  </a:lnTo>
                  <a:lnTo>
                    <a:pt x="30426" y="11851"/>
                  </a:lnTo>
                  <a:lnTo>
                    <a:pt x="31727" y="692"/>
                  </a:lnTo>
                  <a:lnTo>
                    <a:pt x="31029" y="364"/>
                  </a:lnTo>
                  <a:lnTo>
                    <a:pt x="28372" y="0"/>
                  </a:lnTo>
                  <a:lnTo>
                    <a:pt x="27381" y="609"/>
                  </a:lnTo>
                  <a:lnTo>
                    <a:pt x="26721" y="1720"/>
                  </a:lnTo>
                  <a:lnTo>
                    <a:pt x="25791" y="6655"/>
                  </a:lnTo>
                  <a:lnTo>
                    <a:pt x="24869" y="11263"/>
                  </a:lnTo>
                  <a:lnTo>
                    <a:pt x="20408" y="25719"/>
                  </a:lnTo>
                  <a:lnTo>
                    <a:pt x="14739" y="69831"/>
                  </a:lnTo>
                  <a:lnTo>
                    <a:pt x="12173" y="112752"/>
                  </a:lnTo>
                  <a:lnTo>
                    <a:pt x="6248" y="158404"/>
                  </a:lnTo>
                  <a:lnTo>
                    <a:pt x="641" y="202254"/>
                  </a:lnTo>
                  <a:lnTo>
                    <a:pt x="38" y="245439"/>
                  </a:lnTo>
                  <a:lnTo>
                    <a:pt x="0" y="290173"/>
                  </a:lnTo>
                  <a:lnTo>
                    <a:pt x="705" y="290718"/>
                  </a:lnTo>
                  <a:lnTo>
                    <a:pt x="3371" y="291324"/>
                  </a:lnTo>
                  <a:lnTo>
                    <a:pt x="4364" y="290780"/>
                  </a:lnTo>
                  <a:lnTo>
                    <a:pt x="5026" y="289712"/>
                  </a:lnTo>
                  <a:lnTo>
                    <a:pt x="5958" y="284838"/>
                  </a:lnTo>
                  <a:lnTo>
                    <a:pt x="6350" y="25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6651"/>
            <p:cNvSpPr/>
            <p:nvPr>
              <p:custDataLst>
                <p:tags r:id="rId229"/>
              </p:custDataLst>
            </p:nvPr>
          </p:nvSpPr>
          <p:spPr>
            <a:xfrm>
              <a:off x="3968750" y="47815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50800"/>
                  </a:moveTo>
                  <a:lnTo>
                    <a:pt x="19050" y="50800"/>
                  </a:lnTo>
                  <a:lnTo>
                    <a:pt x="19050" y="15142"/>
                  </a:lnTo>
                  <a:lnTo>
                    <a:pt x="17168" y="11904"/>
                  </a:lnTo>
                  <a:lnTo>
                    <a:pt x="15679" y="10053"/>
                  </a:lnTo>
                  <a:lnTo>
                    <a:pt x="12143" y="7996"/>
                  </a:lnTo>
                  <a:lnTo>
                    <a:pt x="8219" y="63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6652"/>
            <p:cNvSpPr/>
            <p:nvPr>
              <p:custDataLst>
                <p:tags r:id="rId230"/>
              </p:custDataLst>
            </p:nvPr>
          </p:nvSpPr>
          <p:spPr>
            <a:xfrm>
              <a:off x="3956050" y="48577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2700" y="10935"/>
                  </a:lnTo>
                  <a:lnTo>
                    <a:pt x="7233" y="26851"/>
                  </a:lnTo>
                  <a:lnTo>
                    <a:pt x="5696" y="48761"/>
                  </a:lnTo>
                  <a:lnTo>
                    <a:pt x="889" y="6465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6653"/>
            <p:cNvSpPr/>
            <p:nvPr>
              <p:custDataLst>
                <p:tags r:id="rId231"/>
              </p:custDataLst>
            </p:nvPr>
          </p:nvSpPr>
          <p:spPr>
            <a:xfrm>
              <a:off x="3778250" y="4841656"/>
              <a:ext cx="123935" cy="104907"/>
            </a:xfrm>
            <a:custGeom>
              <a:avLst/>
              <a:gdLst/>
              <a:ahLst/>
              <a:cxnLst/>
              <a:rect l="0" t="0" r="0" b="0"/>
              <a:pathLst>
                <a:path w="123935" h="104907">
                  <a:moveTo>
                    <a:pt x="0" y="3394"/>
                  </a:moveTo>
                  <a:lnTo>
                    <a:pt x="0" y="3394"/>
                  </a:lnTo>
                  <a:lnTo>
                    <a:pt x="3371" y="6765"/>
                  </a:lnTo>
                  <a:lnTo>
                    <a:pt x="5026" y="12183"/>
                  </a:lnTo>
                  <a:lnTo>
                    <a:pt x="6272" y="25214"/>
                  </a:lnTo>
                  <a:lnTo>
                    <a:pt x="8197" y="29084"/>
                  </a:lnTo>
                  <a:lnTo>
                    <a:pt x="10699" y="33156"/>
                  </a:lnTo>
                  <a:lnTo>
                    <a:pt x="12305" y="41520"/>
                  </a:lnTo>
                  <a:lnTo>
                    <a:pt x="12693" y="68749"/>
                  </a:lnTo>
                  <a:lnTo>
                    <a:pt x="6427" y="97310"/>
                  </a:lnTo>
                  <a:lnTo>
                    <a:pt x="78" y="104906"/>
                  </a:lnTo>
                  <a:lnTo>
                    <a:pt x="705" y="58224"/>
                  </a:lnTo>
                  <a:lnTo>
                    <a:pt x="11740" y="21318"/>
                  </a:lnTo>
                  <a:lnTo>
                    <a:pt x="12765" y="19576"/>
                  </a:lnTo>
                  <a:lnTo>
                    <a:pt x="14155" y="18416"/>
                  </a:lnTo>
                  <a:lnTo>
                    <a:pt x="18083" y="16552"/>
                  </a:lnTo>
                  <a:lnTo>
                    <a:pt x="27803" y="16134"/>
                  </a:lnTo>
                  <a:lnTo>
                    <a:pt x="29119" y="16827"/>
                  </a:lnTo>
                  <a:lnTo>
                    <a:pt x="29995" y="17993"/>
                  </a:lnTo>
                  <a:lnTo>
                    <a:pt x="30970" y="21172"/>
                  </a:lnTo>
                  <a:lnTo>
                    <a:pt x="31404" y="24936"/>
                  </a:lnTo>
                  <a:lnTo>
                    <a:pt x="33477" y="28960"/>
                  </a:lnTo>
                  <a:lnTo>
                    <a:pt x="36045" y="33101"/>
                  </a:lnTo>
                  <a:lnTo>
                    <a:pt x="37694" y="41509"/>
                  </a:lnTo>
                  <a:lnTo>
                    <a:pt x="38625" y="46439"/>
                  </a:lnTo>
                  <a:lnTo>
                    <a:pt x="43543" y="61779"/>
                  </a:lnTo>
                  <a:lnTo>
                    <a:pt x="44449" y="85649"/>
                  </a:lnTo>
                  <a:lnTo>
                    <a:pt x="47821" y="82485"/>
                  </a:lnTo>
                  <a:lnTo>
                    <a:pt x="49476" y="78998"/>
                  </a:lnTo>
                  <a:lnTo>
                    <a:pt x="49917" y="77080"/>
                  </a:lnTo>
                  <a:lnTo>
                    <a:pt x="55710" y="66842"/>
                  </a:lnTo>
                  <a:lnTo>
                    <a:pt x="64951" y="36859"/>
                  </a:lnTo>
                  <a:lnTo>
                    <a:pt x="84692" y="7919"/>
                  </a:lnTo>
                  <a:lnTo>
                    <a:pt x="88911" y="5405"/>
                  </a:lnTo>
                  <a:lnTo>
                    <a:pt x="93138" y="3582"/>
                  </a:lnTo>
                  <a:lnTo>
                    <a:pt x="97368" y="420"/>
                  </a:lnTo>
                  <a:lnTo>
                    <a:pt x="99485" y="0"/>
                  </a:lnTo>
                  <a:lnTo>
                    <a:pt x="101601" y="426"/>
                  </a:lnTo>
                  <a:lnTo>
                    <a:pt x="105834" y="2075"/>
                  </a:lnTo>
                  <a:lnTo>
                    <a:pt x="110067" y="2808"/>
                  </a:lnTo>
                  <a:lnTo>
                    <a:pt x="111478" y="3709"/>
                  </a:lnTo>
                  <a:lnTo>
                    <a:pt x="112418" y="5014"/>
                  </a:lnTo>
                  <a:lnTo>
                    <a:pt x="114169" y="8348"/>
                  </a:lnTo>
                  <a:lnTo>
                    <a:pt x="118416" y="14189"/>
                  </a:lnTo>
                  <a:lnTo>
                    <a:pt x="119988" y="20391"/>
                  </a:lnTo>
                  <a:lnTo>
                    <a:pt x="121159" y="27401"/>
                  </a:lnTo>
                  <a:lnTo>
                    <a:pt x="123934" y="34290"/>
                  </a:lnTo>
                  <a:lnTo>
                    <a:pt x="123756" y="42055"/>
                  </a:lnTo>
                  <a:lnTo>
                    <a:pt x="120832" y="67789"/>
                  </a:lnTo>
                  <a:lnTo>
                    <a:pt x="119979" y="81600"/>
                  </a:lnTo>
                  <a:lnTo>
                    <a:pt x="114300" y="92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6654"/>
            <p:cNvSpPr/>
            <p:nvPr>
              <p:custDataLst>
                <p:tags r:id="rId232"/>
              </p:custDataLst>
            </p:nvPr>
          </p:nvSpPr>
          <p:spPr>
            <a:xfrm>
              <a:off x="3689350" y="4807221"/>
              <a:ext cx="19051" cy="25130"/>
            </a:xfrm>
            <a:custGeom>
              <a:avLst/>
              <a:gdLst/>
              <a:ahLst/>
              <a:cxnLst/>
              <a:rect l="0" t="0" r="0" b="0"/>
              <a:pathLst>
                <a:path w="19051" h="25130">
                  <a:moveTo>
                    <a:pt x="19050" y="25129"/>
                  </a:moveTo>
                  <a:lnTo>
                    <a:pt x="19050" y="25129"/>
                  </a:lnTo>
                  <a:lnTo>
                    <a:pt x="19050" y="21758"/>
                  </a:lnTo>
                  <a:lnTo>
                    <a:pt x="17168" y="18221"/>
                  </a:lnTo>
                  <a:lnTo>
                    <a:pt x="14686" y="14297"/>
                  </a:lnTo>
                  <a:lnTo>
                    <a:pt x="13583" y="10202"/>
                  </a:lnTo>
                  <a:lnTo>
                    <a:pt x="12583" y="8828"/>
                  </a:lnTo>
                  <a:lnTo>
                    <a:pt x="11211" y="7911"/>
                  </a:lnTo>
                  <a:lnTo>
                    <a:pt x="7310" y="6441"/>
                  </a:lnTo>
                  <a:lnTo>
                    <a:pt x="286" y="0"/>
                  </a:lnTo>
                  <a:lnTo>
                    <a:pt x="0" y="6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6655"/>
            <p:cNvSpPr/>
            <p:nvPr>
              <p:custDataLst>
                <p:tags r:id="rId233"/>
              </p:custDataLst>
            </p:nvPr>
          </p:nvSpPr>
          <p:spPr>
            <a:xfrm>
              <a:off x="3704741" y="4883150"/>
              <a:ext cx="3660" cy="95251"/>
            </a:xfrm>
            <a:custGeom>
              <a:avLst/>
              <a:gdLst/>
              <a:ahLst/>
              <a:cxnLst/>
              <a:rect l="0" t="0" r="0" b="0"/>
              <a:pathLst>
                <a:path w="3660" h="95251">
                  <a:moveTo>
                    <a:pt x="3659" y="0"/>
                  </a:moveTo>
                  <a:lnTo>
                    <a:pt x="3659" y="0"/>
                  </a:lnTo>
                  <a:lnTo>
                    <a:pt x="3659" y="45909"/>
                  </a:lnTo>
                  <a:lnTo>
                    <a:pt x="2953" y="52860"/>
                  </a:lnTo>
                  <a:lnTo>
                    <a:pt x="288" y="58301"/>
                  </a:lnTo>
                  <a:lnTo>
                    <a:pt x="0" y="61445"/>
                  </a:lnTo>
                  <a:lnTo>
                    <a:pt x="365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6656"/>
            <p:cNvSpPr/>
            <p:nvPr>
              <p:custDataLst>
                <p:tags r:id="rId234"/>
              </p:custDataLst>
            </p:nvPr>
          </p:nvSpPr>
          <p:spPr>
            <a:xfrm>
              <a:off x="3606800" y="4705350"/>
              <a:ext cx="12701" cy="279401"/>
            </a:xfrm>
            <a:custGeom>
              <a:avLst/>
              <a:gdLst/>
              <a:ahLst/>
              <a:cxnLst/>
              <a:rect l="0" t="0" r="0" b="0"/>
              <a:pathLst>
                <a:path w="12701" h="279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4364" y="6467"/>
                  </a:lnTo>
                  <a:lnTo>
                    <a:pt x="6088" y="11740"/>
                  </a:lnTo>
                  <a:lnTo>
                    <a:pt x="8221" y="32435"/>
                  </a:lnTo>
                  <a:lnTo>
                    <a:pt x="11373" y="44653"/>
                  </a:lnTo>
                  <a:lnTo>
                    <a:pt x="12666" y="89463"/>
                  </a:lnTo>
                  <a:lnTo>
                    <a:pt x="12698" y="133383"/>
                  </a:lnTo>
                  <a:lnTo>
                    <a:pt x="12700" y="178507"/>
                  </a:lnTo>
                  <a:lnTo>
                    <a:pt x="12700" y="220956"/>
                  </a:lnTo>
                  <a:lnTo>
                    <a:pt x="11994" y="236056"/>
                  </a:lnTo>
                  <a:lnTo>
                    <a:pt x="7233" y="258101"/>
                  </a:lnTo>
                  <a:lnTo>
                    <a:pt x="8624" y="264759"/>
                  </a:lnTo>
                  <a:lnTo>
                    <a:pt x="11492" y="272474"/>
                  </a:lnTo>
                  <a:lnTo>
                    <a:pt x="127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4" name="SMARTInkShape-Group1319"/>
          <p:cNvGrpSpPr/>
          <p:nvPr/>
        </p:nvGrpSpPr>
        <p:grpSpPr>
          <a:xfrm>
            <a:off x="2882907" y="4686326"/>
            <a:ext cx="203194" cy="304775"/>
            <a:chOff x="2882907" y="4686326"/>
            <a:chExt cx="203194" cy="304775"/>
          </a:xfrm>
        </p:grpSpPr>
        <p:sp>
          <p:nvSpPr>
            <p:cNvPr id="562" name="SMARTInkShape-6657"/>
            <p:cNvSpPr/>
            <p:nvPr>
              <p:custDataLst>
                <p:tags r:id="rId221"/>
              </p:custDataLst>
            </p:nvPr>
          </p:nvSpPr>
          <p:spPr>
            <a:xfrm>
              <a:off x="2882907" y="4870450"/>
              <a:ext cx="203194" cy="50801"/>
            </a:xfrm>
            <a:custGeom>
              <a:avLst/>
              <a:gdLst/>
              <a:ahLst/>
              <a:cxnLst/>
              <a:rect l="0" t="0" r="0" b="0"/>
              <a:pathLst>
                <a:path w="203194" h="50801">
                  <a:moveTo>
                    <a:pt x="6343" y="50800"/>
                  </a:moveTo>
                  <a:lnTo>
                    <a:pt x="6343" y="50800"/>
                  </a:lnTo>
                  <a:lnTo>
                    <a:pt x="876" y="50800"/>
                  </a:lnTo>
                  <a:lnTo>
                    <a:pt x="582" y="50094"/>
                  </a:lnTo>
                  <a:lnTo>
                    <a:pt x="0" y="44527"/>
                  </a:lnTo>
                  <a:lnTo>
                    <a:pt x="3366" y="41103"/>
                  </a:lnTo>
                  <a:lnTo>
                    <a:pt x="6901" y="39434"/>
                  </a:lnTo>
                  <a:lnTo>
                    <a:pt x="8832" y="38989"/>
                  </a:lnTo>
                  <a:lnTo>
                    <a:pt x="19092" y="33191"/>
                  </a:lnTo>
                  <a:lnTo>
                    <a:pt x="66693" y="16847"/>
                  </a:lnTo>
                  <a:lnTo>
                    <a:pt x="107341" y="13064"/>
                  </a:lnTo>
                  <a:lnTo>
                    <a:pt x="151457" y="7264"/>
                  </a:lnTo>
                  <a:lnTo>
                    <a:pt x="2031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6658"/>
            <p:cNvSpPr/>
            <p:nvPr>
              <p:custDataLst>
                <p:tags r:id="rId222"/>
              </p:custDataLst>
            </p:nvPr>
          </p:nvSpPr>
          <p:spPr>
            <a:xfrm>
              <a:off x="2933700" y="4686326"/>
              <a:ext cx="82473" cy="304775"/>
            </a:xfrm>
            <a:custGeom>
              <a:avLst/>
              <a:gdLst/>
              <a:ahLst/>
              <a:cxnLst/>
              <a:rect l="0" t="0" r="0" b="0"/>
              <a:pathLst>
                <a:path w="82473" h="304775">
                  <a:moveTo>
                    <a:pt x="69850" y="31724"/>
                  </a:moveTo>
                  <a:lnTo>
                    <a:pt x="69850" y="31724"/>
                  </a:lnTo>
                  <a:lnTo>
                    <a:pt x="73221" y="31724"/>
                  </a:lnTo>
                  <a:lnTo>
                    <a:pt x="74214" y="31018"/>
                  </a:lnTo>
                  <a:lnTo>
                    <a:pt x="74876" y="29842"/>
                  </a:lnTo>
                  <a:lnTo>
                    <a:pt x="76122" y="20168"/>
                  </a:lnTo>
                  <a:lnTo>
                    <a:pt x="81661" y="13657"/>
                  </a:lnTo>
                  <a:lnTo>
                    <a:pt x="82472" y="7293"/>
                  </a:lnTo>
                  <a:lnTo>
                    <a:pt x="77076" y="941"/>
                  </a:lnTo>
                  <a:lnTo>
                    <a:pt x="74708" y="404"/>
                  </a:lnTo>
                  <a:lnTo>
                    <a:pt x="66763" y="0"/>
                  </a:lnTo>
                  <a:lnTo>
                    <a:pt x="65675" y="696"/>
                  </a:lnTo>
                  <a:lnTo>
                    <a:pt x="64950" y="1867"/>
                  </a:lnTo>
                  <a:lnTo>
                    <a:pt x="64467" y="3352"/>
                  </a:lnTo>
                  <a:lnTo>
                    <a:pt x="57044" y="8814"/>
                  </a:lnTo>
                  <a:lnTo>
                    <a:pt x="42510" y="15706"/>
                  </a:lnTo>
                  <a:lnTo>
                    <a:pt x="40060" y="21311"/>
                  </a:lnTo>
                  <a:lnTo>
                    <a:pt x="38265" y="27802"/>
                  </a:lnTo>
                  <a:lnTo>
                    <a:pt x="21821" y="59442"/>
                  </a:lnTo>
                  <a:lnTo>
                    <a:pt x="13140" y="103459"/>
                  </a:lnTo>
                  <a:lnTo>
                    <a:pt x="7258" y="146134"/>
                  </a:lnTo>
                  <a:lnTo>
                    <a:pt x="6403" y="190479"/>
                  </a:lnTo>
                  <a:lnTo>
                    <a:pt x="6353" y="234925"/>
                  </a:lnTo>
                  <a:lnTo>
                    <a:pt x="5644" y="274892"/>
                  </a:lnTo>
                  <a:lnTo>
                    <a:pt x="0" y="30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SMARTInkShape-Group1320"/>
          <p:cNvGrpSpPr/>
          <p:nvPr/>
        </p:nvGrpSpPr>
        <p:grpSpPr>
          <a:xfrm>
            <a:off x="2579012" y="4718060"/>
            <a:ext cx="227689" cy="317491"/>
            <a:chOff x="2579012" y="4718060"/>
            <a:chExt cx="227689" cy="317491"/>
          </a:xfrm>
        </p:grpSpPr>
        <p:sp>
          <p:nvSpPr>
            <p:cNvPr id="565" name="SMARTInkShape-6659"/>
            <p:cNvSpPr/>
            <p:nvPr>
              <p:custDataLst>
                <p:tags r:id="rId218"/>
              </p:custDataLst>
            </p:nvPr>
          </p:nvSpPr>
          <p:spPr>
            <a:xfrm>
              <a:off x="2590800" y="4991100"/>
              <a:ext cx="209551" cy="44451"/>
            </a:xfrm>
            <a:custGeom>
              <a:avLst/>
              <a:gdLst/>
              <a:ahLst/>
              <a:cxnLst/>
              <a:rect l="0" t="0" r="0" b="0"/>
              <a:pathLst>
                <a:path w="209551" h="44451">
                  <a:moveTo>
                    <a:pt x="0" y="44450"/>
                  </a:moveTo>
                  <a:lnTo>
                    <a:pt x="0" y="44450"/>
                  </a:lnTo>
                  <a:lnTo>
                    <a:pt x="8838" y="44450"/>
                  </a:lnTo>
                  <a:lnTo>
                    <a:pt x="12865" y="42568"/>
                  </a:lnTo>
                  <a:lnTo>
                    <a:pt x="17007" y="40086"/>
                  </a:lnTo>
                  <a:lnTo>
                    <a:pt x="64604" y="28663"/>
                  </a:lnTo>
                  <a:lnTo>
                    <a:pt x="105068" y="20219"/>
                  </a:lnTo>
                  <a:lnTo>
                    <a:pt x="152231" y="12652"/>
                  </a:lnTo>
                  <a:lnTo>
                    <a:pt x="197726" y="326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6660"/>
            <p:cNvSpPr/>
            <p:nvPr>
              <p:custDataLst>
                <p:tags r:id="rId219"/>
              </p:custDataLst>
            </p:nvPr>
          </p:nvSpPr>
          <p:spPr>
            <a:xfrm>
              <a:off x="2579012" y="4718060"/>
              <a:ext cx="227689" cy="63491"/>
            </a:xfrm>
            <a:custGeom>
              <a:avLst/>
              <a:gdLst/>
              <a:ahLst/>
              <a:cxnLst/>
              <a:rect l="0" t="0" r="0" b="0"/>
              <a:pathLst>
                <a:path w="227689" h="63491">
                  <a:moveTo>
                    <a:pt x="18138" y="63490"/>
                  </a:moveTo>
                  <a:lnTo>
                    <a:pt x="18138" y="63490"/>
                  </a:lnTo>
                  <a:lnTo>
                    <a:pt x="5777" y="63490"/>
                  </a:lnTo>
                  <a:lnTo>
                    <a:pt x="0" y="58023"/>
                  </a:lnTo>
                  <a:lnTo>
                    <a:pt x="402" y="57023"/>
                  </a:lnTo>
                  <a:lnTo>
                    <a:pt x="2729" y="54030"/>
                  </a:lnTo>
                  <a:lnTo>
                    <a:pt x="6116" y="52230"/>
                  </a:lnTo>
                  <a:lnTo>
                    <a:pt x="8006" y="51750"/>
                  </a:lnTo>
                  <a:lnTo>
                    <a:pt x="16816" y="46615"/>
                  </a:lnTo>
                  <a:lnTo>
                    <a:pt x="62911" y="32960"/>
                  </a:lnTo>
                  <a:lnTo>
                    <a:pt x="81734" y="23791"/>
                  </a:lnTo>
                  <a:lnTo>
                    <a:pt x="124110" y="14388"/>
                  </a:lnTo>
                  <a:lnTo>
                    <a:pt x="168541" y="1846"/>
                  </a:lnTo>
                  <a:lnTo>
                    <a:pt x="215554" y="22"/>
                  </a:lnTo>
                  <a:lnTo>
                    <a:pt x="222995" y="0"/>
                  </a:lnTo>
                  <a:lnTo>
                    <a:pt x="224559" y="702"/>
                  </a:lnTo>
                  <a:lnTo>
                    <a:pt x="225602" y="1876"/>
                  </a:lnTo>
                  <a:lnTo>
                    <a:pt x="227688" y="6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6661"/>
            <p:cNvSpPr/>
            <p:nvPr>
              <p:custDataLst>
                <p:tags r:id="rId220"/>
              </p:custDataLst>
            </p:nvPr>
          </p:nvSpPr>
          <p:spPr>
            <a:xfrm>
              <a:off x="2673525" y="4730773"/>
              <a:ext cx="12526" cy="253589"/>
            </a:xfrm>
            <a:custGeom>
              <a:avLst/>
              <a:gdLst/>
              <a:ahLst/>
              <a:cxnLst/>
              <a:rect l="0" t="0" r="0" b="0"/>
              <a:pathLst>
                <a:path w="12526" h="253589">
                  <a:moveTo>
                    <a:pt x="6175" y="12677"/>
                  </a:moveTo>
                  <a:lnTo>
                    <a:pt x="6175" y="12677"/>
                  </a:lnTo>
                  <a:lnTo>
                    <a:pt x="6175" y="7210"/>
                  </a:lnTo>
                  <a:lnTo>
                    <a:pt x="6881" y="6915"/>
                  </a:lnTo>
                  <a:lnTo>
                    <a:pt x="11642" y="6404"/>
                  </a:lnTo>
                  <a:lnTo>
                    <a:pt x="12133" y="4479"/>
                  </a:lnTo>
                  <a:lnTo>
                    <a:pt x="12523" y="0"/>
                  </a:lnTo>
                  <a:lnTo>
                    <a:pt x="12525" y="46478"/>
                  </a:lnTo>
                  <a:lnTo>
                    <a:pt x="10643" y="64084"/>
                  </a:lnTo>
                  <a:lnTo>
                    <a:pt x="6349" y="108539"/>
                  </a:lnTo>
                  <a:lnTo>
                    <a:pt x="4303" y="152413"/>
                  </a:lnTo>
                  <a:lnTo>
                    <a:pt x="0" y="198109"/>
                  </a:lnTo>
                  <a:lnTo>
                    <a:pt x="1741" y="217594"/>
                  </a:lnTo>
                  <a:lnTo>
                    <a:pt x="6002" y="245082"/>
                  </a:lnTo>
                  <a:lnTo>
                    <a:pt x="6168" y="253588"/>
                  </a:lnTo>
                  <a:lnTo>
                    <a:pt x="6175" y="241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7" name="SMARTInkShape-Group1321"/>
          <p:cNvGrpSpPr/>
          <p:nvPr/>
        </p:nvGrpSpPr>
        <p:grpSpPr>
          <a:xfrm>
            <a:off x="1314482" y="4597426"/>
            <a:ext cx="825469" cy="431748"/>
            <a:chOff x="1314482" y="4597426"/>
            <a:chExt cx="825469" cy="431748"/>
          </a:xfrm>
        </p:grpSpPr>
        <p:sp>
          <p:nvSpPr>
            <p:cNvPr id="569" name="SMARTInkShape-6662"/>
            <p:cNvSpPr/>
            <p:nvPr>
              <p:custDataLst>
                <p:tags r:id="rId210"/>
              </p:custDataLst>
            </p:nvPr>
          </p:nvSpPr>
          <p:spPr>
            <a:xfrm>
              <a:off x="2127250" y="4902200"/>
              <a:ext cx="12701" cy="27527"/>
            </a:xfrm>
            <a:custGeom>
              <a:avLst/>
              <a:gdLst/>
              <a:ahLst/>
              <a:cxnLst/>
              <a:rect l="0" t="0" r="0" b="0"/>
              <a:pathLst>
                <a:path w="12701" h="27527">
                  <a:moveTo>
                    <a:pt x="12700" y="0"/>
                  </a:moveTo>
                  <a:lnTo>
                    <a:pt x="12700" y="0"/>
                  </a:lnTo>
                  <a:lnTo>
                    <a:pt x="12700" y="8839"/>
                  </a:lnTo>
                  <a:lnTo>
                    <a:pt x="10818" y="12865"/>
                  </a:lnTo>
                  <a:lnTo>
                    <a:pt x="8336" y="17007"/>
                  </a:lnTo>
                  <a:lnTo>
                    <a:pt x="6233" y="23305"/>
                  </a:lnTo>
                  <a:lnTo>
                    <a:pt x="3240" y="27526"/>
                  </a:lnTo>
                  <a:lnTo>
                    <a:pt x="2866" y="27523"/>
                  </a:lnTo>
                  <a:lnTo>
                    <a:pt x="4331" y="23757"/>
                  </a:lnTo>
                  <a:lnTo>
                    <a:pt x="4298" y="22894"/>
                  </a:lnTo>
                  <a:lnTo>
                    <a:pt x="3571" y="23023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6663"/>
            <p:cNvSpPr/>
            <p:nvPr>
              <p:custDataLst>
                <p:tags r:id="rId211"/>
              </p:custDataLst>
            </p:nvPr>
          </p:nvSpPr>
          <p:spPr>
            <a:xfrm>
              <a:off x="2120900" y="4781550"/>
              <a:ext cx="6089" cy="19051"/>
            </a:xfrm>
            <a:custGeom>
              <a:avLst/>
              <a:gdLst/>
              <a:ahLst/>
              <a:cxnLst/>
              <a:rect l="0" t="0" r="0" b="0"/>
              <a:pathLst>
                <a:path w="6089" h="190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1" y="705"/>
                  </a:lnTo>
                  <a:lnTo>
                    <a:pt x="6088" y="3371"/>
                  </a:lnTo>
                  <a:lnTo>
                    <a:pt x="5470" y="4364"/>
                  </a:lnTo>
                  <a:lnTo>
                    <a:pt x="4352" y="5026"/>
                  </a:lnTo>
                  <a:lnTo>
                    <a:pt x="860" y="6088"/>
                  </a:lnTo>
                  <a:lnTo>
                    <a:pt x="382" y="811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6664"/>
            <p:cNvSpPr/>
            <p:nvPr>
              <p:custDataLst>
                <p:tags r:id="rId212"/>
              </p:custDataLst>
            </p:nvPr>
          </p:nvSpPr>
          <p:spPr>
            <a:xfrm>
              <a:off x="1582517" y="4965700"/>
              <a:ext cx="385984" cy="63474"/>
            </a:xfrm>
            <a:custGeom>
              <a:avLst/>
              <a:gdLst/>
              <a:ahLst/>
              <a:cxnLst/>
              <a:rect l="0" t="0" r="0" b="0"/>
              <a:pathLst>
                <a:path w="385984" h="63474">
                  <a:moveTo>
                    <a:pt x="74833" y="44450"/>
                  </a:moveTo>
                  <a:lnTo>
                    <a:pt x="74833" y="44450"/>
                  </a:lnTo>
                  <a:lnTo>
                    <a:pt x="50966" y="54502"/>
                  </a:lnTo>
                  <a:lnTo>
                    <a:pt x="5552" y="63363"/>
                  </a:lnTo>
                  <a:lnTo>
                    <a:pt x="0" y="63473"/>
                  </a:lnTo>
                  <a:lnTo>
                    <a:pt x="46914" y="61619"/>
                  </a:lnTo>
                  <a:lnTo>
                    <a:pt x="91075" y="55661"/>
                  </a:lnTo>
                  <a:lnTo>
                    <a:pt x="136552" y="46371"/>
                  </a:lnTo>
                  <a:lnTo>
                    <a:pt x="178799" y="39943"/>
                  </a:lnTo>
                  <a:lnTo>
                    <a:pt x="224329" y="35093"/>
                  </a:lnTo>
                  <a:lnTo>
                    <a:pt x="267294" y="28046"/>
                  </a:lnTo>
                  <a:lnTo>
                    <a:pt x="309752" y="22160"/>
                  </a:lnTo>
                  <a:lnTo>
                    <a:pt x="356920" y="12535"/>
                  </a:lnTo>
                  <a:lnTo>
                    <a:pt x="3859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6665"/>
            <p:cNvSpPr/>
            <p:nvPr>
              <p:custDataLst>
                <p:tags r:id="rId213"/>
              </p:custDataLst>
            </p:nvPr>
          </p:nvSpPr>
          <p:spPr>
            <a:xfrm>
              <a:off x="1473833" y="4940300"/>
              <a:ext cx="488318" cy="63232"/>
            </a:xfrm>
            <a:custGeom>
              <a:avLst/>
              <a:gdLst/>
              <a:ahLst/>
              <a:cxnLst/>
              <a:rect l="0" t="0" r="0" b="0"/>
              <a:pathLst>
                <a:path w="488318" h="63232">
                  <a:moveTo>
                    <a:pt x="43817" y="38100"/>
                  </a:moveTo>
                  <a:lnTo>
                    <a:pt x="43817" y="38100"/>
                  </a:lnTo>
                  <a:lnTo>
                    <a:pt x="32986" y="48226"/>
                  </a:lnTo>
                  <a:lnTo>
                    <a:pt x="26810" y="50036"/>
                  </a:lnTo>
                  <a:lnTo>
                    <a:pt x="22618" y="50461"/>
                  </a:lnTo>
                  <a:lnTo>
                    <a:pt x="18402" y="52531"/>
                  </a:lnTo>
                  <a:lnTo>
                    <a:pt x="16291" y="54070"/>
                  </a:lnTo>
                  <a:lnTo>
                    <a:pt x="1503" y="56879"/>
                  </a:lnTo>
                  <a:lnTo>
                    <a:pt x="791" y="57676"/>
                  </a:lnTo>
                  <a:lnTo>
                    <a:pt x="0" y="60441"/>
                  </a:lnTo>
                  <a:lnTo>
                    <a:pt x="494" y="61460"/>
                  </a:lnTo>
                  <a:lnTo>
                    <a:pt x="1530" y="62140"/>
                  </a:lnTo>
                  <a:lnTo>
                    <a:pt x="6358" y="63097"/>
                  </a:lnTo>
                  <a:lnTo>
                    <a:pt x="8261" y="63231"/>
                  </a:lnTo>
                  <a:lnTo>
                    <a:pt x="52495" y="56614"/>
                  </a:lnTo>
                  <a:lnTo>
                    <a:pt x="99714" y="48334"/>
                  </a:lnTo>
                  <a:lnTo>
                    <a:pt x="142060" y="40148"/>
                  </a:lnTo>
                  <a:lnTo>
                    <a:pt x="178054" y="33846"/>
                  </a:lnTo>
                  <a:lnTo>
                    <a:pt x="216235" y="26805"/>
                  </a:lnTo>
                  <a:lnTo>
                    <a:pt x="257809" y="17507"/>
                  </a:lnTo>
                  <a:lnTo>
                    <a:pt x="297251" y="13419"/>
                  </a:lnTo>
                  <a:lnTo>
                    <a:pt x="335749" y="8053"/>
                  </a:lnTo>
                  <a:lnTo>
                    <a:pt x="373262" y="2699"/>
                  </a:lnTo>
                  <a:lnTo>
                    <a:pt x="416018" y="533"/>
                  </a:lnTo>
                  <a:lnTo>
                    <a:pt x="459067" y="71"/>
                  </a:lnTo>
                  <a:lnTo>
                    <a:pt x="488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6666"/>
            <p:cNvSpPr/>
            <p:nvPr>
              <p:custDataLst>
                <p:tags r:id="rId214"/>
              </p:custDataLst>
            </p:nvPr>
          </p:nvSpPr>
          <p:spPr>
            <a:xfrm>
              <a:off x="1752600" y="4750174"/>
              <a:ext cx="171439" cy="101194"/>
            </a:xfrm>
            <a:custGeom>
              <a:avLst/>
              <a:gdLst/>
              <a:ahLst/>
              <a:cxnLst/>
              <a:rect l="0" t="0" r="0" b="0"/>
              <a:pathLst>
                <a:path w="171439" h="101194">
                  <a:moveTo>
                    <a:pt x="0" y="44076"/>
                  </a:moveTo>
                  <a:lnTo>
                    <a:pt x="0" y="44076"/>
                  </a:lnTo>
                  <a:lnTo>
                    <a:pt x="3371" y="40705"/>
                  </a:lnTo>
                  <a:lnTo>
                    <a:pt x="5026" y="37168"/>
                  </a:lnTo>
                  <a:lnTo>
                    <a:pt x="6348" y="25112"/>
                  </a:lnTo>
                  <a:lnTo>
                    <a:pt x="6350" y="30500"/>
                  </a:lnTo>
                  <a:lnTo>
                    <a:pt x="10714" y="36272"/>
                  </a:lnTo>
                  <a:lnTo>
                    <a:pt x="12111" y="42156"/>
                  </a:lnTo>
                  <a:lnTo>
                    <a:pt x="12700" y="88516"/>
                  </a:lnTo>
                  <a:lnTo>
                    <a:pt x="12700" y="101193"/>
                  </a:lnTo>
                  <a:lnTo>
                    <a:pt x="18167" y="95756"/>
                  </a:lnTo>
                  <a:lnTo>
                    <a:pt x="19581" y="85616"/>
                  </a:lnTo>
                  <a:lnTo>
                    <a:pt x="23362" y="77629"/>
                  </a:lnTo>
                  <a:lnTo>
                    <a:pt x="25502" y="67345"/>
                  </a:lnTo>
                  <a:lnTo>
                    <a:pt x="29585" y="58810"/>
                  </a:lnTo>
                  <a:lnTo>
                    <a:pt x="31814" y="48363"/>
                  </a:lnTo>
                  <a:lnTo>
                    <a:pt x="36649" y="38155"/>
                  </a:lnTo>
                  <a:lnTo>
                    <a:pt x="44163" y="15946"/>
                  </a:lnTo>
                  <a:lnTo>
                    <a:pt x="44964" y="15445"/>
                  </a:lnTo>
                  <a:lnTo>
                    <a:pt x="46204" y="15816"/>
                  </a:lnTo>
                  <a:lnTo>
                    <a:pt x="49892" y="18111"/>
                  </a:lnTo>
                  <a:lnTo>
                    <a:pt x="53902" y="18508"/>
                  </a:lnTo>
                  <a:lnTo>
                    <a:pt x="54984" y="19270"/>
                  </a:lnTo>
                  <a:lnTo>
                    <a:pt x="55706" y="20482"/>
                  </a:lnTo>
                  <a:lnTo>
                    <a:pt x="56722" y="25561"/>
                  </a:lnTo>
                  <a:lnTo>
                    <a:pt x="57150" y="68199"/>
                  </a:lnTo>
                  <a:lnTo>
                    <a:pt x="61514" y="74293"/>
                  </a:lnTo>
                  <a:lnTo>
                    <a:pt x="63239" y="80999"/>
                  </a:lnTo>
                  <a:lnTo>
                    <a:pt x="64031" y="80685"/>
                  </a:lnTo>
                  <a:lnTo>
                    <a:pt x="72953" y="72685"/>
                  </a:lnTo>
                  <a:lnTo>
                    <a:pt x="74756" y="69021"/>
                  </a:lnTo>
                  <a:lnTo>
                    <a:pt x="75238" y="67056"/>
                  </a:lnTo>
                  <a:lnTo>
                    <a:pt x="79286" y="60920"/>
                  </a:lnTo>
                  <a:lnTo>
                    <a:pt x="112842" y="21432"/>
                  </a:lnTo>
                  <a:lnTo>
                    <a:pt x="141772" y="2465"/>
                  </a:lnTo>
                  <a:lnTo>
                    <a:pt x="151973" y="186"/>
                  </a:lnTo>
                  <a:lnTo>
                    <a:pt x="154232" y="0"/>
                  </a:lnTo>
                  <a:lnTo>
                    <a:pt x="158623" y="1674"/>
                  </a:lnTo>
                  <a:lnTo>
                    <a:pt x="160782" y="3108"/>
                  </a:lnTo>
                  <a:lnTo>
                    <a:pt x="162221" y="4769"/>
                  </a:lnTo>
                  <a:lnTo>
                    <a:pt x="169211" y="17345"/>
                  </a:lnTo>
                  <a:lnTo>
                    <a:pt x="171438" y="63257"/>
                  </a:lnTo>
                  <a:lnTo>
                    <a:pt x="170739" y="70945"/>
                  </a:lnTo>
                  <a:lnTo>
                    <a:pt x="166423" y="83511"/>
                  </a:lnTo>
                  <a:lnTo>
                    <a:pt x="165100" y="9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6667"/>
            <p:cNvSpPr/>
            <p:nvPr>
              <p:custDataLst>
                <p:tags r:id="rId215"/>
              </p:custDataLst>
            </p:nvPr>
          </p:nvSpPr>
          <p:spPr>
            <a:xfrm>
              <a:off x="1619250" y="4597426"/>
              <a:ext cx="88901" cy="271651"/>
            </a:xfrm>
            <a:custGeom>
              <a:avLst/>
              <a:gdLst/>
              <a:ahLst/>
              <a:cxnLst/>
              <a:rect l="0" t="0" r="0" b="0"/>
              <a:pathLst>
                <a:path w="88901" h="271651">
                  <a:moveTo>
                    <a:pt x="0" y="12674"/>
                  </a:moveTo>
                  <a:lnTo>
                    <a:pt x="0" y="12674"/>
                  </a:lnTo>
                  <a:lnTo>
                    <a:pt x="0" y="0"/>
                  </a:lnTo>
                  <a:lnTo>
                    <a:pt x="0" y="44809"/>
                  </a:lnTo>
                  <a:lnTo>
                    <a:pt x="0" y="88006"/>
                  </a:lnTo>
                  <a:lnTo>
                    <a:pt x="0" y="131924"/>
                  </a:lnTo>
                  <a:lnTo>
                    <a:pt x="0" y="176328"/>
                  </a:lnTo>
                  <a:lnTo>
                    <a:pt x="0" y="222139"/>
                  </a:lnTo>
                  <a:lnTo>
                    <a:pt x="0" y="268385"/>
                  </a:lnTo>
                  <a:lnTo>
                    <a:pt x="0" y="271650"/>
                  </a:lnTo>
                  <a:lnTo>
                    <a:pt x="0" y="258061"/>
                  </a:lnTo>
                  <a:lnTo>
                    <a:pt x="1882" y="253909"/>
                  </a:lnTo>
                  <a:lnTo>
                    <a:pt x="3371" y="251814"/>
                  </a:lnTo>
                  <a:lnTo>
                    <a:pt x="5467" y="242124"/>
                  </a:lnTo>
                  <a:lnTo>
                    <a:pt x="8197" y="209474"/>
                  </a:lnTo>
                  <a:lnTo>
                    <a:pt x="19115" y="174908"/>
                  </a:lnTo>
                  <a:lnTo>
                    <a:pt x="20504" y="173746"/>
                  </a:lnTo>
                  <a:lnTo>
                    <a:pt x="23930" y="172456"/>
                  </a:lnTo>
                  <a:lnTo>
                    <a:pt x="46574" y="171436"/>
                  </a:lnTo>
                  <a:lnTo>
                    <a:pt x="50803" y="173311"/>
                  </a:lnTo>
                  <a:lnTo>
                    <a:pt x="52919" y="174798"/>
                  </a:lnTo>
                  <a:lnTo>
                    <a:pt x="54329" y="177202"/>
                  </a:lnTo>
                  <a:lnTo>
                    <a:pt x="58474" y="189316"/>
                  </a:lnTo>
                  <a:lnTo>
                    <a:pt x="73429" y="213829"/>
                  </a:lnTo>
                  <a:lnTo>
                    <a:pt x="76662" y="232163"/>
                  </a:lnTo>
                  <a:lnTo>
                    <a:pt x="81178" y="241146"/>
                  </a:lnTo>
                  <a:lnTo>
                    <a:pt x="81635" y="243305"/>
                  </a:lnTo>
                  <a:lnTo>
                    <a:pt x="88900" y="260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6668"/>
            <p:cNvSpPr/>
            <p:nvPr>
              <p:custDataLst>
                <p:tags r:id="rId216"/>
              </p:custDataLst>
            </p:nvPr>
          </p:nvSpPr>
          <p:spPr>
            <a:xfrm>
              <a:off x="1314482" y="4616450"/>
              <a:ext cx="260319" cy="114301"/>
            </a:xfrm>
            <a:custGeom>
              <a:avLst/>
              <a:gdLst/>
              <a:ahLst/>
              <a:cxnLst/>
              <a:rect l="0" t="0" r="0" b="0"/>
              <a:pathLst>
                <a:path w="260319" h="114301">
                  <a:moveTo>
                    <a:pt x="19018" y="114300"/>
                  </a:moveTo>
                  <a:lnTo>
                    <a:pt x="19018" y="114300"/>
                  </a:lnTo>
                  <a:lnTo>
                    <a:pt x="19018" y="110929"/>
                  </a:lnTo>
                  <a:lnTo>
                    <a:pt x="18312" y="109936"/>
                  </a:lnTo>
                  <a:lnTo>
                    <a:pt x="17136" y="109274"/>
                  </a:lnTo>
                  <a:lnTo>
                    <a:pt x="10180" y="108212"/>
                  </a:lnTo>
                  <a:lnTo>
                    <a:pt x="4091" y="108028"/>
                  </a:lnTo>
                  <a:lnTo>
                    <a:pt x="2717" y="107296"/>
                  </a:lnTo>
                  <a:lnTo>
                    <a:pt x="1800" y="106102"/>
                  </a:lnTo>
                  <a:lnTo>
                    <a:pt x="330" y="102489"/>
                  </a:lnTo>
                  <a:lnTo>
                    <a:pt x="0" y="92840"/>
                  </a:lnTo>
                  <a:lnTo>
                    <a:pt x="1400" y="90821"/>
                  </a:lnTo>
                  <a:lnTo>
                    <a:pt x="28220" y="71961"/>
                  </a:lnTo>
                  <a:lnTo>
                    <a:pt x="73589" y="49565"/>
                  </a:lnTo>
                  <a:lnTo>
                    <a:pt x="119509" y="30593"/>
                  </a:lnTo>
                  <a:lnTo>
                    <a:pt x="164088" y="17018"/>
                  </a:lnTo>
                  <a:lnTo>
                    <a:pt x="208549" y="4240"/>
                  </a:lnTo>
                  <a:lnTo>
                    <a:pt x="255981" y="73"/>
                  </a:lnTo>
                  <a:lnTo>
                    <a:pt x="260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6669"/>
            <p:cNvSpPr/>
            <p:nvPr>
              <p:custDataLst>
                <p:tags r:id="rId217"/>
              </p:custDataLst>
            </p:nvPr>
          </p:nvSpPr>
          <p:spPr>
            <a:xfrm>
              <a:off x="1435100" y="4616476"/>
              <a:ext cx="12701" cy="240892"/>
            </a:xfrm>
            <a:custGeom>
              <a:avLst/>
              <a:gdLst/>
              <a:ahLst/>
              <a:cxnLst/>
              <a:rect l="0" t="0" r="0" b="0"/>
              <a:pathLst>
                <a:path w="12701" h="240892">
                  <a:moveTo>
                    <a:pt x="12700" y="25374"/>
                  </a:moveTo>
                  <a:lnTo>
                    <a:pt x="12700" y="25374"/>
                  </a:lnTo>
                  <a:lnTo>
                    <a:pt x="12700" y="0"/>
                  </a:lnTo>
                  <a:lnTo>
                    <a:pt x="12700" y="46779"/>
                  </a:lnTo>
                  <a:lnTo>
                    <a:pt x="12700" y="89255"/>
                  </a:lnTo>
                  <a:lnTo>
                    <a:pt x="10818" y="120674"/>
                  </a:lnTo>
                  <a:lnTo>
                    <a:pt x="6611" y="165076"/>
                  </a:lnTo>
                  <a:lnTo>
                    <a:pt x="402" y="208966"/>
                  </a:lnTo>
                  <a:lnTo>
                    <a:pt x="1" y="240891"/>
                  </a:lnTo>
                  <a:lnTo>
                    <a:pt x="0" y="234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8" name="SMARTInkShape-6670"/>
          <p:cNvSpPr/>
          <p:nvPr>
            <p:custDataLst>
              <p:tags r:id="rId2"/>
            </p:custDataLst>
          </p:nvPr>
        </p:nvSpPr>
        <p:spPr>
          <a:xfrm>
            <a:off x="9048750" y="3460941"/>
            <a:ext cx="2235083" cy="1206305"/>
          </a:xfrm>
          <a:custGeom>
            <a:avLst/>
            <a:gdLst/>
            <a:ahLst/>
            <a:cxnLst/>
            <a:rect l="0" t="0" r="0" b="0"/>
            <a:pathLst>
              <a:path w="2235083" h="1206305">
                <a:moveTo>
                  <a:pt x="260350" y="285559"/>
                </a:moveTo>
                <a:lnTo>
                  <a:pt x="260350" y="285559"/>
                </a:lnTo>
                <a:lnTo>
                  <a:pt x="256979" y="285559"/>
                </a:lnTo>
                <a:lnTo>
                  <a:pt x="248141" y="288930"/>
                </a:lnTo>
                <a:lnTo>
                  <a:pt x="235293" y="296542"/>
                </a:lnTo>
                <a:lnTo>
                  <a:pt x="195369" y="309484"/>
                </a:lnTo>
                <a:lnTo>
                  <a:pt x="175089" y="320893"/>
                </a:lnTo>
                <a:lnTo>
                  <a:pt x="163514" y="323545"/>
                </a:lnTo>
                <a:lnTo>
                  <a:pt x="128156" y="344849"/>
                </a:lnTo>
                <a:lnTo>
                  <a:pt x="122104" y="350951"/>
                </a:lnTo>
                <a:lnTo>
                  <a:pt x="116357" y="357661"/>
                </a:lnTo>
                <a:lnTo>
                  <a:pt x="93420" y="376498"/>
                </a:lnTo>
                <a:lnTo>
                  <a:pt x="59972" y="417482"/>
                </a:lnTo>
                <a:lnTo>
                  <a:pt x="55826" y="430282"/>
                </a:lnTo>
                <a:lnTo>
                  <a:pt x="47097" y="446381"/>
                </a:lnTo>
                <a:lnTo>
                  <a:pt x="39613" y="465417"/>
                </a:lnTo>
                <a:lnTo>
                  <a:pt x="34394" y="474003"/>
                </a:lnTo>
                <a:lnTo>
                  <a:pt x="28726" y="493279"/>
                </a:lnTo>
                <a:lnTo>
                  <a:pt x="21692" y="505618"/>
                </a:lnTo>
                <a:lnTo>
                  <a:pt x="9621" y="550165"/>
                </a:lnTo>
                <a:lnTo>
                  <a:pt x="6996" y="562717"/>
                </a:lnTo>
                <a:lnTo>
                  <a:pt x="5835" y="574015"/>
                </a:lnTo>
                <a:lnTo>
                  <a:pt x="605" y="594513"/>
                </a:lnTo>
                <a:lnTo>
                  <a:pt x="2" y="641562"/>
                </a:lnTo>
                <a:lnTo>
                  <a:pt x="0" y="688367"/>
                </a:lnTo>
                <a:lnTo>
                  <a:pt x="0" y="734923"/>
                </a:lnTo>
                <a:lnTo>
                  <a:pt x="705" y="757648"/>
                </a:lnTo>
                <a:lnTo>
                  <a:pt x="5467" y="770007"/>
                </a:lnTo>
                <a:lnTo>
                  <a:pt x="6881" y="783053"/>
                </a:lnTo>
                <a:lnTo>
                  <a:pt x="14178" y="799790"/>
                </a:lnTo>
                <a:lnTo>
                  <a:pt x="41632" y="829542"/>
                </a:lnTo>
                <a:lnTo>
                  <a:pt x="45775" y="838009"/>
                </a:lnTo>
                <a:lnTo>
                  <a:pt x="47449" y="840126"/>
                </a:lnTo>
                <a:lnTo>
                  <a:pt x="53074" y="842477"/>
                </a:lnTo>
                <a:lnTo>
                  <a:pt x="56549" y="843104"/>
                </a:lnTo>
                <a:lnTo>
                  <a:pt x="59572" y="844934"/>
                </a:lnTo>
                <a:lnTo>
                  <a:pt x="67901" y="852839"/>
                </a:lnTo>
                <a:lnTo>
                  <a:pt x="114428" y="876136"/>
                </a:lnTo>
                <a:lnTo>
                  <a:pt x="159311" y="900185"/>
                </a:lnTo>
                <a:lnTo>
                  <a:pt x="176085" y="909348"/>
                </a:lnTo>
                <a:lnTo>
                  <a:pt x="186914" y="916282"/>
                </a:lnTo>
                <a:lnTo>
                  <a:pt x="228191" y="936022"/>
                </a:lnTo>
                <a:lnTo>
                  <a:pt x="273027" y="963166"/>
                </a:lnTo>
                <a:lnTo>
                  <a:pt x="316173" y="984455"/>
                </a:lnTo>
                <a:lnTo>
                  <a:pt x="362391" y="1004467"/>
                </a:lnTo>
                <a:lnTo>
                  <a:pt x="403637" y="1020090"/>
                </a:lnTo>
                <a:lnTo>
                  <a:pt x="444527" y="1039377"/>
                </a:lnTo>
                <a:lnTo>
                  <a:pt x="491765" y="1055679"/>
                </a:lnTo>
                <a:lnTo>
                  <a:pt x="533491" y="1073471"/>
                </a:lnTo>
                <a:lnTo>
                  <a:pt x="576451" y="1089829"/>
                </a:lnTo>
                <a:lnTo>
                  <a:pt x="616510" y="1103233"/>
                </a:lnTo>
                <a:lnTo>
                  <a:pt x="655023" y="1116254"/>
                </a:lnTo>
                <a:lnTo>
                  <a:pt x="699240" y="1127346"/>
                </a:lnTo>
                <a:lnTo>
                  <a:pt x="742679" y="1136331"/>
                </a:lnTo>
                <a:lnTo>
                  <a:pt x="788601" y="1144900"/>
                </a:lnTo>
                <a:lnTo>
                  <a:pt x="825856" y="1151269"/>
                </a:lnTo>
                <a:lnTo>
                  <a:pt x="872006" y="1159741"/>
                </a:lnTo>
                <a:lnTo>
                  <a:pt x="908660" y="1166092"/>
                </a:lnTo>
                <a:lnTo>
                  <a:pt x="946332" y="1171737"/>
                </a:lnTo>
                <a:lnTo>
                  <a:pt x="983598" y="1174428"/>
                </a:lnTo>
                <a:lnTo>
                  <a:pt x="1030036" y="1181301"/>
                </a:lnTo>
                <a:lnTo>
                  <a:pt x="1067195" y="1185494"/>
                </a:lnTo>
                <a:lnTo>
                  <a:pt x="1105017" y="1188617"/>
                </a:lnTo>
                <a:lnTo>
                  <a:pt x="1143035" y="1192130"/>
                </a:lnTo>
                <a:lnTo>
                  <a:pt x="1190437" y="1196687"/>
                </a:lnTo>
                <a:lnTo>
                  <a:pt x="1226434" y="1198990"/>
                </a:lnTo>
                <a:lnTo>
                  <a:pt x="1263913" y="1199671"/>
                </a:lnTo>
                <a:lnTo>
                  <a:pt x="1301828" y="1203244"/>
                </a:lnTo>
                <a:lnTo>
                  <a:pt x="1347495" y="1205703"/>
                </a:lnTo>
                <a:lnTo>
                  <a:pt x="1392370" y="1206189"/>
                </a:lnTo>
                <a:lnTo>
                  <a:pt x="1438420" y="1206285"/>
                </a:lnTo>
                <a:lnTo>
                  <a:pt x="1481487" y="1206304"/>
                </a:lnTo>
                <a:lnTo>
                  <a:pt x="1523965" y="1204427"/>
                </a:lnTo>
                <a:lnTo>
                  <a:pt x="1566327" y="1200841"/>
                </a:lnTo>
                <a:lnTo>
                  <a:pt x="1608665" y="1199428"/>
                </a:lnTo>
                <a:lnTo>
                  <a:pt x="1649119" y="1193086"/>
                </a:lnTo>
                <a:lnTo>
                  <a:pt x="1693085" y="1187321"/>
                </a:lnTo>
                <a:lnTo>
                  <a:pt x="1735635" y="1178521"/>
                </a:lnTo>
                <a:lnTo>
                  <a:pt x="1777996" y="1166292"/>
                </a:lnTo>
                <a:lnTo>
                  <a:pt x="1823772" y="1147666"/>
                </a:lnTo>
                <a:lnTo>
                  <a:pt x="1866457" y="1123628"/>
                </a:lnTo>
                <a:lnTo>
                  <a:pt x="1911323" y="1088651"/>
                </a:lnTo>
                <a:lnTo>
                  <a:pt x="1957122" y="1044222"/>
                </a:lnTo>
                <a:lnTo>
                  <a:pt x="2002424" y="996935"/>
                </a:lnTo>
                <a:lnTo>
                  <a:pt x="2038540" y="955303"/>
                </a:lnTo>
                <a:lnTo>
                  <a:pt x="2079837" y="911101"/>
                </a:lnTo>
                <a:lnTo>
                  <a:pt x="2111015" y="869628"/>
                </a:lnTo>
                <a:lnTo>
                  <a:pt x="2130671" y="842439"/>
                </a:lnTo>
                <a:lnTo>
                  <a:pt x="2158745" y="796259"/>
                </a:lnTo>
                <a:lnTo>
                  <a:pt x="2181971" y="750048"/>
                </a:lnTo>
                <a:lnTo>
                  <a:pt x="2198450" y="709365"/>
                </a:lnTo>
                <a:lnTo>
                  <a:pt x="2211112" y="671539"/>
                </a:lnTo>
                <a:lnTo>
                  <a:pt x="2223620" y="630305"/>
                </a:lnTo>
                <a:lnTo>
                  <a:pt x="2232181" y="592553"/>
                </a:lnTo>
                <a:lnTo>
                  <a:pt x="2234602" y="551856"/>
                </a:lnTo>
                <a:lnTo>
                  <a:pt x="2235082" y="513217"/>
                </a:lnTo>
                <a:lnTo>
                  <a:pt x="2230813" y="474044"/>
                </a:lnTo>
                <a:lnTo>
                  <a:pt x="2225474" y="436515"/>
                </a:lnTo>
                <a:lnTo>
                  <a:pt x="2207238" y="389922"/>
                </a:lnTo>
                <a:lnTo>
                  <a:pt x="2183087" y="347027"/>
                </a:lnTo>
                <a:lnTo>
                  <a:pt x="2146185" y="301617"/>
                </a:lnTo>
                <a:lnTo>
                  <a:pt x="2099351" y="254986"/>
                </a:lnTo>
                <a:lnTo>
                  <a:pt x="2060722" y="228641"/>
                </a:lnTo>
                <a:lnTo>
                  <a:pt x="2019118" y="203055"/>
                </a:lnTo>
                <a:lnTo>
                  <a:pt x="1976930" y="177618"/>
                </a:lnTo>
                <a:lnTo>
                  <a:pt x="1929557" y="152916"/>
                </a:lnTo>
                <a:lnTo>
                  <a:pt x="1892050" y="137523"/>
                </a:lnTo>
                <a:lnTo>
                  <a:pt x="1854127" y="120576"/>
                </a:lnTo>
                <a:lnTo>
                  <a:pt x="1816078" y="106304"/>
                </a:lnTo>
                <a:lnTo>
                  <a:pt x="1777288" y="93139"/>
                </a:lnTo>
                <a:lnTo>
                  <a:pt x="1735534" y="81006"/>
                </a:lnTo>
                <a:lnTo>
                  <a:pt x="1695332" y="71924"/>
                </a:lnTo>
                <a:lnTo>
                  <a:pt x="1653160" y="61315"/>
                </a:lnTo>
                <a:lnTo>
                  <a:pt x="1612835" y="53389"/>
                </a:lnTo>
                <a:lnTo>
                  <a:pt x="1570624" y="45867"/>
                </a:lnTo>
                <a:lnTo>
                  <a:pt x="1530290" y="35720"/>
                </a:lnTo>
                <a:lnTo>
                  <a:pt x="1487372" y="27931"/>
                </a:lnTo>
                <a:lnTo>
                  <a:pt x="1443375" y="21155"/>
                </a:lnTo>
                <a:lnTo>
                  <a:pt x="1399766" y="15384"/>
                </a:lnTo>
                <a:lnTo>
                  <a:pt x="1359014" y="12655"/>
                </a:lnTo>
                <a:lnTo>
                  <a:pt x="1316679" y="8397"/>
                </a:lnTo>
                <a:lnTo>
                  <a:pt x="1276304" y="6117"/>
                </a:lnTo>
                <a:lnTo>
                  <a:pt x="1234080" y="1991"/>
                </a:lnTo>
                <a:lnTo>
                  <a:pt x="1194446" y="456"/>
                </a:lnTo>
                <a:lnTo>
                  <a:pt x="1155890" y="0"/>
                </a:lnTo>
                <a:lnTo>
                  <a:pt x="1117658" y="571"/>
                </a:lnTo>
                <a:lnTo>
                  <a:pt x="1079516" y="4189"/>
                </a:lnTo>
                <a:lnTo>
                  <a:pt x="1042111" y="5575"/>
                </a:lnTo>
                <a:lnTo>
                  <a:pt x="997507" y="6044"/>
                </a:lnTo>
                <a:lnTo>
                  <a:pt x="954726" y="9507"/>
                </a:lnTo>
                <a:lnTo>
                  <a:pt x="912306" y="12621"/>
                </a:lnTo>
                <a:lnTo>
                  <a:pt x="871837" y="17418"/>
                </a:lnTo>
                <a:lnTo>
                  <a:pt x="827865" y="23739"/>
                </a:lnTo>
                <a:lnTo>
                  <a:pt x="785315" y="33761"/>
                </a:lnTo>
                <a:lnTo>
                  <a:pt x="742954" y="42389"/>
                </a:lnTo>
                <a:lnTo>
                  <a:pt x="701322" y="49082"/>
                </a:lnTo>
                <a:lnTo>
                  <a:pt x="659943" y="61244"/>
                </a:lnTo>
                <a:lnTo>
                  <a:pt x="613151" y="76012"/>
                </a:lnTo>
                <a:lnTo>
                  <a:pt x="571812" y="93735"/>
                </a:lnTo>
                <a:lnTo>
                  <a:pt x="524370" y="111941"/>
                </a:lnTo>
                <a:lnTo>
                  <a:pt x="478408" y="131832"/>
                </a:lnTo>
                <a:lnTo>
                  <a:pt x="431636" y="156508"/>
                </a:lnTo>
                <a:lnTo>
                  <a:pt x="384364" y="188277"/>
                </a:lnTo>
                <a:lnTo>
                  <a:pt x="338315" y="222062"/>
                </a:lnTo>
                <a:lnTo>
                  <a:pt x="292538" y="255133"/>
                </a:lnTo>
                <a:lnTo>
                  <a:pt x="248054" y="291943"/>
                </a:lnTo>
                <a:lnTo>
                  <a:pt x="201088" y="338476"/>
                </a:lnTo>
                <a:lnTo>
                  <a:pt x="161585" y="382337"/>
                </a:lnTo>
                <a:lnTo>
                  <a:pt x="145774" y="397861"/>
                </a:lnTo>
                <a:lnTo>
                  <a:pt x="127000" y="4125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2" name="SMARTInkShape-Group1323"/>
          <p:cNvGrpSpPr/>
          <p:nvPr/>
        </p:nvGrpSpPr>
        <p:grpSpPr>
          <a:xfrm>
            <a:off x="10541262" y="3968828"/>
            <a:ext cx="361689" cy="241223"/>
            <a:chOff x="10541262" y="3968828"/>
            <a:chExt cx="361689" cy="241223"/>
          </a:xfrm>
        </p:grpSpPr>
        <p:sp>
          <p:nvSpPr>
            <p:cNvPr id="579" name="SMARTInkShape-6671"/>
            <p:cNvSpPr/>
            <p:nvPr>
              <p:custDataLst>
                <p:tags r:id="rId207"/>
              </p:custDataLst>
            </p:nvPr>
          </p:nvSpPr>
          <p:spPr>
            <a:xfrm>
              <a:off x="10871200" y="3968828"/>
              <a:ext cx="31751" cy="241223"/>
            </a:xfrm>
            <a:custGeom>
              <a:avLst/>
              <a:gdLst/>
              <a:ahLst/>
              <a:cxnLst/>
              <a:rect l="0" t="0" r="0" b="0"/>
              <a:pathLst>
                <a:path w="31751" h="241223">
                  <a:moveTo>
                    <a:pt x="31750" y="6272"/>
                  </a:moveTo>
                  <a:lnTo>
                    <a:pt x="31750" y="6272"/>
                  </a:lnTo>
                  <a:lnTo>
                    <a:pt x="31748" y="0"/>
                  </a:lnTo>
                  <a:lnTo>
                    <a:pt x="31748" y="46593"/>
                  </a:lnTo>
                  <a:lnTo>
                    <a:pt x="31045" y="75709"/>
                  </a:lnTo>
                  <a:lnTo>
                    <a:pt x="23909" y="116513"/>
                  </a:lnTo>
                  <a:lnTo>
                    <a:pt x="17595" y="160197"/>
                  </a:lnTo>
                  <a:lnTo>
                    <a:pt x="6223" y="202698"/>
                  </a:lnTo>
                  <a:lnTo>
                    <a:pt x="820" y="229041"/>
                  </a:lnTo>
                  <a:lnTo>
                    <a:pt x="0" y="241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6672"/>
            <p:cNvSpPr/>
            <p:nvPr>
              <p:custDataLst>
                <p:tags r:id="rId208"/>
              </p:custDataLst>
            </p:nvPr>
          </p:nvSpPr>
          <p:spPr>
            <a:xfrm>
              <a:off x="10553833" y="4146550"/>
              <a:ext cx="171318" cy="31480"/>
            </a:xfrm>
            <a:custGeom>
              <a:avLst/>
              <a:gdLst/>
              <a:ahLst/>
              <a:cxnLst/>
              <a:rect l="0" t="0" r="0" b="0"/>
              <a:pathLst>
                <a:path w="171318" h="31480">
                  <a:moveTo>
                    <a:pt x="37967" y="0"/>
                  </a:moveTo>
                  <a:lnTo>
                    <a:pt x="37967" y="0"/>
                  </a:lnTo>
                  <a:lnTo>
                    <a:pt x="320" y="25031"/>
                  </a:lnTo>
                  <a:lnTo>
                    <a:pt x="0" y="28661"/>
                  </a:lnTo>
                  <a:lnTo>
                    <a:pt x="661" y="29690"/>
                  </a:lnTo>
                  <a:lnTo>
                    <a:pt x="1806" y="30378"/>
                  </a:lnTo>
                  <a:lnTo>
                    <a:pt x="5667" y="31140"/>
                  </a:lnTo>
                  <a:lnTo>
                    <a:pt x="12087" y="31479"/>
                  </a:lnTo>
                  <a:lnTo>
                    <a:pt x="59278" y="24864"/>
                  </a:lnTo>
                  <a:lnTo>
                    <a:pt x="101600" y="17571"/>
                  </a:lnTo>
                  <a:lnTo>
                    <a:pt x="145926" y="7518"/>
                  </a:lnTo>
                  <a:lnTo>
                    <a:pt x="171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6673"/>
            <p:cNvSpPr/>
            <p:nvPr>
              <p:custDataLst>
                <p:tags r:id="rId209"/>
              </p:custDataLst>
            </p:nvPr>
          </p:nvSpPr>
          <p:spPr>
            <a:xfrm>
              <a:off x="10541262" y="4064084"/>
              <a:ext cx="145789" cy="12617"/>
            </a:xfrm>
            <a:custGeom>
              <a:avLst/>
              <a:gdLst/>
              <a:ahLst/>
              <a:cxnLst/>
              <a:rect l="0" t="0" r="0" b="0"/>
              <a:pathLst>
                <a:path w="145789" h="12617">
                  <a:moveTo>
                    <a:pt x="6088" y="12616"/>
                  </a:moveTo>
                  <a:lnTo>
                    <a:pt x="6088" y="12616"/>
                  </a:lnTo>
                  <a:lnTo>
                    <a:pt x="0" y="12616"/>
                  </a:lnTo>
                  <a:lnTo>
                    <a:pt x="28502" y="12616"/>
                  </a:lnTo>
                  <a:lnTo>
                    <a:pt x="32042" y="10734"/>
                  </a:lnTo>
                  <a:lnTo>
                    <a:pt x="33975" y="9245"/>
                  </a:lnTo>
                  <a:lnTo>
                    <a:pt x="39882" y="7590"/>
                  </a:lnTo>
                  <a:lnTo>
                    <a:pt x="51144" y="4777"/>
                  </a:lnTo>
                  <a:lnTo>
                    <a:pt x="59980" y="2076"/>
                  </a:lnTo>
                  <a:lnTo>
                    <a:pt x="98971" y="0"/>
                  </a:lnTo>
                  <a:lnTo>
                    <a:pt x="128134" y="6388"/>
                  </a:lnTo>
                  <a:lnTo>
                    <a:pt x="145788" y="12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SMARTInkShape-Group1324"/>
          <p:cNvGrpSpPr/>
          <p:nvPr/>
        </p:nvGrpSpPr>
        <p:grpSpPr>
          <a:xfrm>
            <a:off x="10045732" y="3962785"/>
            <a:ext cx="139636" cy="215516"/>
            <a:chOff x="10045732" y="3962785"/>
            <a:chExt cx="139636" cy="215516"/>
          </a:xfrm>
        </p:grpSpPr>
        <p:sp>
          <p:nvSpPr>
            <p:cNvPr id="583" name="SMARTInkShape-6674"/>
            <p:cNvSpPr/>
            <p:nvPr>
              <p:custDataLst>
                <p:tags r:id="rId205"/>
              </p:custDataLst>
            </p:nvPr>
          </p:nvSpPr>
          <p:spPr>
            <a:xfrm>
              <a:off x="10154055" y="3962785"/>
              <a:ext cx="31313" cy="215516"/>
            </a:xfrm>
            <a:custGeom>
              <a:avLst/>
              <a:gdLst/>
              <a:ahLst/>
              <a:cxnLst/>
              <a:rect l="0" t="0" r="0" b="0"/>
              <a:pathLst>
                <a:path w="31313" h="215516">
                  <a:moveTo>
                    <a:pt x="5945" y="25015"/>
                  </a:moveTo>
                  <a:lnTo>
                    <a:pt x="5945" y="25015"/>
                  </a:lnTo>
                  <a:lnTo>
                    <a:pt x="30958" y="0"/>
                  </a:lnTo>
                  <a:lnTo>
                    <a:pt x="31312" y="8487"/>
                  </a:lnTo>
                  <a:lnTo>
                    <a:pt x="20084" y="52351"/>
                  </a:lnTo>
                  <a:lnTo>
                    <a:pt x="9890" y="94978"/>
                  </a:lnTo>
                  <a:lnTo>
                    <a:pt x="4218" y="140643"/>
                  </a:lnTo>
                  <a:lnTo>
                    <a:pt x="0" y="175650"/>
                  </a:lnTo>
                  <a:lnTo>
                    <a:pt x="354" y="197644"/>
                  </a:lnTo>
                  <a:lnTo>
                    <a:pt x="5361" y="208766"/>
                  </a:lnTo>
                  <a:lnTo>
                    <a:pt x="5945" y="215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6675"/>
            <p:cNvSpPr/>
            <p:nvPr>
              <p:custDataLst>
                <p:tags r:id="rId206"/>
              </p:custDataLst>
            </p:nvPr>
          </p:nvSpPr>
          <p:spPr>
            <a:xfrm>
              <a:off x="10045732" y="3981474"/>
              <a:ext cx="69817" cy="170138"/>
            </a:xfrm>
            <a:custGeom>
              <a:avLst/>
              <a:gdLst/>
              <a:ahLst/>
              <a:cxnLst/>
              <a:rect l="0" t="0" r="0" b="0"/>
              <a:pathLst>
                <a:path w="69817" h="170138">
                  <a:moveTo>
                    <a:pt x="63468" y="12676"/>
                  </a:moveTo>
                  <a:lnTo>
                    <a:pt x="63468" y="12676"/>
                  </a:lnTo>
                  <a:lnTo>
                    <a:pt x="68935" y="7209"/>
                  </a:lnTo>
                  <a:lnTo>
                    <a:pt x="69816" y="0"/>
                  </a:lnTo>
                  <a:lnTo>
                    <a:pt x="69816" y="3354"/>
                  </a:lnTo>
                  <a:lnTo>
                    <a:pt x="67937" y="6886"/>
                  </a:lnTo>
                  <a:lnTo>
                    <a:pt x="66447" y="8816"/>
                  </a:lnTo>
                  <a:lnTo>
                    <a:pt x="64791" y="14723"/>
                  </a:lnTo>
                  <a:lnTo>
                    <a:pt x="63351" y="21347"/>
                  </a:lnTo>
                  <a:lnTo>
                    <a:pt x="42275" y="67536"/>
                  </a:lnTo>
                  <a:lnTo>
                    <a:pt x="25366" y="109408"/>
                  </a:lnTo>
                  <a:lnTo>
                    <a:pt x="8435" y="147247"/>
                  </a:lnTo>
                  <a:lnTo>
                    <a:pt x="1849" y="158131"/>
                  </a:lnTo>
                  <a:lnTo>
                    <a:pt x="77" y="170137"/>
                  </a:lnTo>
                  <a:lnTo>
                    <a:pt x="0" y="167673"/>
                  </a:lnTo>
                  <a:lnTo>
                    <a:pt x="696" y="166807"/>
                  </a:lnTo>
                  <a:lnTo>
                    <a:pt x="6318" y="165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0" name="SMARTInkShape-Group1325"/>
          <p:cNvGrpSpPr/>
          <p:nvPr/>
        </p:nvGrpSpPr>
        <p:grpSpPr>
          <a:xfrm>
            <a:off x="9468262" y="3886202"/>
            <a:ext cx="837789" cy="431799"/>
            <a:chOff x="9468262" y="3886202"/>
            <a:chExt cx="837789" cy="431799"/>
          </a:xfrm>
        </p:grpSpPr>
        <p:sp>
          <p:nvSpPr>
            <p:cNvPr id="586" name="SMARTInkShape-6676"/>
            <p:cNvSpPr/>
            <p:nvPr>
              <p:custDataLst>
                <p:tags r:id="rId201"/>
              </p:custDataLst>
            </p:nvPr>
          </p:nvSpPr>
          <p:spPr>
            <a:xfrm>
              <a:off x="10287080" y="4127500"/>
              <a:ext cx="18971" cy="19051"/>
            </a:xfrm>
            <a:custGeom>
              <a:avLst/>
              <a:gdLst/>
              <a:ahLst/>
              <a:cxnLst/>
              <a:rect l="0" t="0" r="0" b="0"/>
              <a:pathLst>
                <a:path w="18971" h="19051">
                  <a:moveTo>
                    <a:pt x="18970" y="19050"/>
                  </a:moveTo>
                  <a:lnTo>
                    <a:pt x="18970" y="19050"/>
                  </a:lnTo>
                  <a:lnTo>
                    <a:pt x="15599" y="19050"/>
                  </a:lnTo>
                  <a:lnTo>
                    <a:pt x="12063" y="17168"/>
                  </a:lnTo>
                  <a:lnTo>
                    <a:pt x="7413" y="13583"/>
                  </a:lnTo>
                  <a:lnTo>
                    <a:pt x="5790" y="4147"/>
                  </a:lnTo>
                  <a:lnTo>
                    <a:pt x="4538" y="2764"/>
                  </a:lnTo>
                  <a:lnTo>
                    <a:pt x="0" y="48"/>
                  </a:lnTo>
                  <a:lnTo>
                    <a:pt x="5393" y="4"/>
                  </a:lnTo>
                  <a:lnTo>
                    <a:pt x="11661" y="5467"/>
                  </a:lnTo>
                  <a:lnTo>
                    <a:pt x="11981" y="5056"/>
                  </a:lnTo>
                  <a:lnTo>
                    <a:pt x="12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6677"/>
            <p:cNvSpPr/>
            <p:nvPr>
              <p:custDataLst>
                <p:tags r:id="rId202"/>
              </p:custDataLst>
            </p:nvPr>
          </p:nvSpPr>
          <p:spPr>
            <a:xfrm>
              <a:off x="10267950" y="42291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6" y="1881"/>
                  </a:lnTo>
                  <a:lnTo>
                    <a:pt x="6174" y="6467"/>
                  </a:lnTo>
                  <a:lnTo>
                    <a:pt x="6272" y="9460"/>
                  </a:lnTo>
                  <a:lnTo>
                    <a:pt x="8196" y="13141"/>
                  </a:lnTo>
                  <a:lnTo>
                    <a:pt x="10699" y="17129"/>
                  </a:lnTo>
                  <a:lnTo>
                    <a:pt x="12305" y="25438"/>
                  </a:lnTo>
                  <a:lnTo>
                    <a:pt x="12700" y="71061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6678"/>
            <p:cNvSpPr/>
            <p:nvPr>
              <p:custDataLst>
                <p:tags r:id="rId203"/>
              </p:custDataLst>
            </p:nvPr>
          </p:nvSpPr>
          <p:spPr>
            <a:xfrm>
              <a:off x="9982312" y="3952465"/>
              <a:ext cx="266589" cy="54386"/>
            </a:xfrm>
            <a:custGeom>
              <a:avLst/>
              <a:gdLst/>
              <a:ahLst/>
              <a:cxnLst/>
              <a:rect l="0" t="0" r="0" b="0"/>
              <a:pathLst>
                <a:path w="266589" h="54386">
                  <a:moveTo>
                    <a:pt x="44338" y="54385"/>
                  </a:moveTo>
                  <a:lnTo>
                    <a:pt x="44338" y="54385"/>
                  </a:lnTo>
                  <a:lnTo>
                    <a:pt x="34200" y="50021"/>
                  </a:lnTo>
                  <a:lnTo>
                    <a:pt x="8559" y="47381"/>
                  </a:lnTo>
                  <a:lnTo>
                    <a:pt x="269" y="41948"/>
                  </a:lnTo>
                  <a:lnTo>
                    <a:pt x="0" y="38392"/>
                  </a:lnTo>
                  <a:lnTo>
                    <a:pt x="1374" y="37373"/>
                  </a:lnTo>
                  <a:lnTo>
                    <a:pt x="11835" y="33856"/>
                  </a:lnTo>
                  <a:lnTo>
                    <a:pt x="22477" y="28547"/>
                  </a:lnTo>
                  <a:lnTo>
                    <a:pt x="63596" y="14143"/>
                  </a:lnTo>
                  <a:lnTo>
                    <a:pt x="110345" y="4837"/>
                  </a:lnTo>
                  <a:lnTo>
                    <a:pt x="157364" y="1868"/>
                  </a:lnTo>
                  <a:lnTo>
                    <a:pt x="174299" y="0"/>
                  </a:lnTo>
                  <a:lnTo>
                    <a:pt x="219854" y="3883"/>
                  </a:lnTo>
                  <a:lnTo>
                    <a:pt x="257665" y="11400"/>
                  </a:lnTo>
                  <a:lnTo>
                    <a:pt x="266588" y="16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6679"/>
            <p:cNvSpPr/>
            <p:nvPr>
              <p:custDataLst>
                <p:tags r:id="rId204"/>
              </p:custDataLst>
            </p:nvPr>
          </p:nvSpPr>
          <p:spPr>
            <a:xfrm>
              <a:off x="9468262" y="3886202"/>
              <a:ext cx="304126" cy="295359"/>
            </a:xfrm>
            <a:custGeom>
              <a:avLst/>
              <a:gdLst/>
              <a:ahLst/>
              <a:cxnLst/>
              <a:rect l="0" t="0" r="0" b="0"/>
              <a:pathLst>
                <a:path w="304126" h="295359">
                  <a:moveTo>
                    <a:pt x="298038" y="6348"/>
                  </a:moveTo>
                  <a:lnTo>
                    <a:pt x="298038" y="6348"/>
                  </a:lnTo>
                  <a:lnTo>
                    <a:pt x="303505" y="6348"/>
                  </a:lnTo>
                  <a:lnTo>
                    <a:pt x="303800" y="5642"/>
                  </a:lnTo>
                  <a:lnTo>
                    <a:pt x="304125" y="2977"/>
                  </a:lnTo>
                  <a:lnTo>
                    <a:pt x="302803" y="1984"/>
                  </a:lnTo>
                  <a:lnTo>
                    <a:pt x="291734" y="5"/>
                  </a:lnTo>
                  <a:lnTo>
                    <a:pt x="288331" y="0"/>
                  </a:lnTo>
                  <a:lnTo>
                    <a:pt x="287332" y="705"/>
                  </a:lnTo>
                  <a:lnTo>
                    <a:pt x="286668" y="1880"/>
                  </a:lnTo>
                  <a:lnTo>
                    <a:pt x="286225" y="3369"/>
                  </a:lnTo>
                  <a:lnTo>
                    <a:pt x="284517" y="4362"/>
                  </a:lnTo>
                  <a:lnTo>
                    <a:pt x="240746" y="19203"/>
                  </a:lnTo>
                  <a:lnTo>
                    <a:pt x="196186" y="40351"/>
                  </a:lnTo>
                  <a:lnTo>
                    <a:pt x="153855" y="58914"/>
                  </a:lnTo>
                  <a:lnTo>
                    <a:pt x="137959" y="68490"/>
                  </a:lnTo>
                  <a:lnTo>
                    <a:pt x="112433" y="80958"/>
                  </a:lnTo>
                  <a:lnTo>
                    <a:pt x="80156" y="104946"/>
                  </a:lnTo>
                  <a:lnTo>
                    <a:pt x="74672" y="106614"/>
                  </a:lnTo>
                  <a:lnTo>
                    <a:pt x="72927" y="107764"/>
                  </a:lnTo>
                  <a:lnTo>
                    <a:pt x="71764" y="109237"/>
                  </a:lnTo>
                  <a:lnTo>
                    <a:pt x="70471" y="112754"/>
                  </a:lnTo>
                  <a:lnTo>
                    <a:pt x="69898" y="116669"/>
                  </a:lnTo>
                  <a:lnTo>
                    <a:pt x="71524" y="120762"/>
                  </a:lnTo>
                  <a:lnTo>
                    <a:pt x="72945" y="122841"/>
                  </a:lnTo>
                  <a:lnTo>
                    <a:pt x="74599" y="124226"/>
                  </a:lnTo>
                  <a:lnTo>
                    <a:pt x="78317" y="125766"/>
                  </a:lnTo>
                  <a:lnTo>
                    <a:pt x="121154" y="131340"/>
                  </a:lnTo>
                  <a:lnTo>
                    <a:pt x="167286" y="133296"/>
                  </a:lnTo>
                  <a:lnTo>
                    <a:pt x="190037" y="133341"/>
                  </a:lnTo>
                  <a:lnTo>
                    <a:pt x="195474" y="135226"/>
                  </a:lnTo>
                  <a:lnTo>
                    <a:pt x="207827" y="144903"/>
                  </a:lnTo>
                  <a:lnTo>
                    <a:pt x="206674" y="149302"/>
                  </a:lnTo>
                  <a:lnTo>
                    <a:pt x="202059" y="157831"/>
                  </a:lnTo>
                  <a:lnTo>
                    <a:pt x="188143" y="176393"/>
                  </a:lnTo>
                  <a:lnTo>
                    <a:pt x="145313" y="204802"/>
                  </a:lnTo>
                  <a:lnTo>
                    <a:pt x="101169" y="227120"/>
                  </a:lnTo>
                  <a:lnTo>
                    <a:pt x="54640" y="248796"/>
                  </a:lnTo>
                  <a:lnTo>
                    <a:pt x="9102" y="277090"/>
                  </a:lnTo>
                  <a:lnTo>
                    <a:pt x="2720" y="283575"/>
                  </a:lnTo>
                  <a:lnTo>
                    <a:pt x="0" y="290836"/>
                  </a:lnTo>
                  <a:lnTo>
                    <a:pt x="570" y="291257"/>
                  </a:lnTo>
                  <a:lnTo>
                    <a:pt x="4739" y="292555"/>
                  </a:lnTo>
                  <a:lnTo>
                    <a:pt x="8462" y="295358"/>
                  </a:lnTo>
                  <a:lnTo>
                    <a:pt x="16230" y="295193"/>
                  </a:lnTo>
                  <a:lnTo>
                    <a:pt x="56968" y="292279"/>
                  </a:lnTo>
                  <a:lnTo>
                    <a:pt x="100325" y="288743"/>
                  </a:lnTo>
                  <a:lnTo>
                    <a:pt x="144756" y="284261"/>
                  </a:lnTo>
                  <a:lnTo>
                    <a:pt x="187857" y="280038"/>
                  </a:lnTo>
                  <a:lnTo>
                    <a:pt x="230288" y="276111"/>
                  </a:lnTo>
                  <a:lnTo>
                    <a:pt x="274188" y="271286"/>
                  </a:lnTo>
                  <a:lnTo>
                    <a:pt x="291688" y="266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3" name="SMARTInkShape-Group1326"/>
          <p:cNvGrpSpPr/>
          <p:nvPr/>
        </p:nvGrpSpPr>
        <p:grpSpPr>
          <a:xfrm>
            <a:off x="9025628" y="3956050"/>
            <a:ext cx="23123" cy="165101"/>
            <a:chOff x="9025628" y="3956050"/>
            <a:chExt cx="23123" cy="165101"/>
          </a:xfrm>
        </p:grpSpPr>
        <p:sp>
          <p:nvSpPr>
            <p:cNvPr id="591" name="SMARTInkShape-6680"/>
            <p:cNvSpPr/>
            <p:nvPr>
              <p:custDataLst>
                <p:tags r:id="rId199"/>
              </p:custDataLst>
            </p:nvPr>
          </p:nvSpPr>
          <p:spPr>
            <a:xfrm>
              <a:off x="9025628" y="4051300"/>
              <a:ext cx="16773" cy="69851"/>
            </a:xfrm>
            <a:custGeom>
              <a:avLst/>
              <a:gdLst/>
              <a:ahLst/>
              <a:cxnLst/>
              <a:rect l="0" t="0" r="0" b="0"/>
              <a:pathLst>
                <a:path w="16773" h="69851">
                  <a:moveTo>
                    <a:pt x="16772" y="0"/>
                  </a:moveTo>
                  <a:lnTo>
                    <a:pt x="16772" y="0"/>
                  </a:lnTo>
                  <a:lnTo>
                    <a:pt x="11746" y="11933"/>
                  </a:lnTo>
                  <a:lnTo>
                    <a:pt x="8931" y="20704"/>
                  </a:lnTo>
                  <a:lnTo>
                    <a:pt x="5513" y="30359"/>
                  </a:lnTo>
                  <a:lnTo>
                    <a:pt x="3422" y="42868"/>
                  </a:lnTo>
                  <a:lnTo>
                    <a:pt x="726" y="46804"/>
                  </a:lnTo>
                  <a:lnTo>
                    <a:pt x="430" y="48841"/>
                  </a:lnTo>
                  <a:lnTo>
                    <a:pt x="1983" y="52987"/>
                  </a:lnTo>
                  <a:lnTo>
                    <a:pt x="1974" y="55080"/>
                  </a:lnTo>
                  <a:lnTo>
                    <a:pt x="82" y="59287"/>
                  </a:lnTo>
                  <a:lnTo>
                    <a:pt x="0" y="60691"/>
                  </a:lnTo>
                  <a:lnTo>
                    <a:pt x="651" y="61628"/>
                  </a:lnTo>
                  <a:lnTo>
                    <a:pt x="1792" y="62252"/>
                  </a:lnTo>
                  <a:lnTo>
                    <a:pt x="2552" y="63373"/>
                  </a:lnTo>
                  <a:lnTo>
                    <a:pt x="3871" y="68858"/>
                  </a:lnTo>
                  <a:lnTo>
                    <a:pt x="4645" y="69188"/>
                  </a:lnTo>
                  <a:lnTo>
                    <a:pt x="1042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6681"/>
            <p:cNvSpPr/>
            <p:nvPr>
              <p:custDataLst>
                <p:tags r:id="rId200"/>
              </p:custDataLst>
            </p:nvPr>
          </p:nvSpPr>
          <p:spPr>
            <a:xfrm>
              <a:off x="9036050" y="39560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881" y="11245"/>
                  </a:lnTo>
                  <a:lnTo>
                    <a:pt x="10662" y="17130"/>
                  </a:lnTo>
                  <a:lnTo>
                    <a:pt x="12096" y="23340"/>
                  </a:lnTo>
                  <a:lnTo>
                    <a:pt x="127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SMARTInkShape-Group1327"/>
          <p:cNvGrpSpPr/>
          <p:nvPr/>
        </p:nvGrpSpPr>
        <p:grpSpPr>
          <a:xfrm>
            <a:off x="6616700" y="3391785"/>
            <a:ext cx="1924019" cy="646816"/>
            <a:chOff x="6616700" y="3391785"/>
            <a:chExt cx="1924019" cy="646816"/>
          </a:xfrm>
        </p:grpSpPr>
        <p:sp>
          <p:nvSpPr>
            <p:cNvPr id="594" name="SMARTInkShape-6682"/>
            <p:cNvSpPr/>
            <p:nvPr>
              <p:custDataLst>
                <p:tags r:id="rId196"/>
              </p:custDataLst>
            </p:nvPr>
          </p:nvSpPr>
          <p:spPr>
            <a:xfrm>
              <a:off x="8509000" y="3867264"/>
              <a:ext cx="31719" cy="152287"/>
            </a:xfrm>
            <a:custGeom>
              <a:avLst/>
              <a:gdLst/>
              <a:ahLst/>
              <a:cxnLst/>
              <a:rect l="0" t="0" r="0" b="0"/>
              <a:pathLst>
                <a:path w="31719" h="152287">
                  <a:moveTo>
                    <a:pt x="12700" y="25286"/>
                  </a:moveTo>
                  <a:lnTo>
                    <a:pt x="12700" y="25286"/>
                  </a:lnTo>
                  <a:lnTo>
                    <a:pt x="21538" y="10981"/>
                  </a:lnTo>
                  <a:lnTo>
                    <a:pt x="31642" y="0"/>
                  </a:lnTo>
                  <a:lnTo>
                    <a:pt x="31718" y="3291"/>
                  </a:lnTo>
                  <a:lnTo>
                    <a:pt x="29854" y="6808"/>
                  </a:lnTo>
                  <a:lnTo>
                    <a:pt x="28370" y="8734"/>
                  </a:lnTo>
                  <a:lnTo>
                    <a:pt x="26719" y="14637"/>
                  </a:lnTo>
                  <a:lnTo>
                    <a:pt x="23909" y="25893"/>
                  </a:lnTo>
                  <a:lnTo>
                    <a:pt x="20489" y="38166"/>
                  </a:lnTo>
                  <a:lnTo>
                    <a:pt x="13129" y="83930"/>
                  </a:lnTo>
                  <a:lnTo>
                    <a:pt x="10946" y="100047"/>
                  </a:lnTo>
                  <a:lnTo>
                    <a:pt x="7258" y="118135"/>
                  </a:lnTo>
                  <a:lnTo>
                    <a:pt x="5824" y="134591"/>
                  </a:lnTo>
                  <a:lnTo>
                    <a:pt x="0" y="152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6683"/>
            <p:cNvSpPr/>
            <p:nvPr>
              <p:custDataLst>
                <p:tags r:id="rId197"/>
              </p:custDataLst>
            </p:nvPr>
          </p:nvSpPr>
          <p:spPr>
            <a:xfrm>
              <a:off x="8388350" y="3867150"/>
              <a:ext cx="75939" cy="171451"/>
            </a:xfrm>
            <a:custGeom>
              <a:avLst/>
              <a:gdLst/>
              <a:ahLst/>
              <a:cxnLst/>
              <a:rect l="0" t="0" r="0" b="0"/>
              <a:pathLst>
                <a:path w="75939" h="171451">
                  <a:moveTo>
                    <a:pt x="69850" y="0"/>
                  </a:moveTo>
                  <a:lnTo>
                    <a:pt x="69850" y="0"/>
                  </a:lnTo>
                  <a:lnTo>
                    <a:pt x="75317" y="0"/>
                  </a:lnTo>
                  <a:lnTo>
                    <a:pt x="75612" y="705"/>
                  </a:lnTo>
                  <a:lnTo>
                    <a:pt x="75938" y="3371"/>
                  </a:lnTo>
                  <a:lnTo>
                    <a:pt x="75318" y="4364"/>
                  </a:lnTo>
                  <a:lnTo>
                    <a:pt x="74202" y="5026"/>
                  </a:lnTo>
                  <a:lnTo>
                    <a:pt x="72751" y="5467"/>
                  </a:lnTo>
                  <a:lnTo>
                    <a:pt x="71785" y="7173"/>
                  </a:lnTo>
                  <a:lnTo>
                    <a:pt x="69717" y="15609"/>
                  </a:lnTo>
                  <a:lnTo>
                    <a:pt x="46549" y="60035"/>
                  </a:lnTo>
                  <a:lnTo>
                    <a:pt x="23151" y="107202"/>
                  </a:lnTo>
                  <a:lnTo>
                    <a:pt x="4310" y="137760"/>
                  </a:lnTo>
                  <a:lnTo>
                    <a:pt x="1276" y="14696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6684"/>
            <p:cNvSpPr/>
            <p:nvPr>
              <p:custDataLst>
                <p:tags r:id="rId198"/>
              </p:custDataLst>
            </p:nvPr>
          </p:nvSpPr>
          <p:spPr>
            <a:xfrm>
              <a:off x="6616700" y="3391785"/>
              <a:ext cx="1638301" cy="297566"/>
            </a:xfrm>
            <a:custGeom>
              <a:avLst/>
              <a:gdLst/>
              <a:ahLst/>
              <a:cxnLst/>
              <a:rect l="0" t="0" r="0" b="0"/>
              <a:pathLst>
                <a:path w="1638301" h="297566">
                  <a:moveTo>
                    <a:pt x="1638300" y="94365"/>
                  </a:moveTo>
                  <a:lnTo>
                    <a:pt x="1638300" y="94365"/>
                  </a:lnTo>
                  <a:lnTo>
                    <a:pt x="1638300" y="68672"/>
                  </a:lnTo>
                  <a:lnTo>
                    <a:pt x="1634772" y="61008"/>
                  </a:lnTo>
                  <a:lnTo>
                    <a:pt x="1621445" y="48731"/>
                  </a:lnTo>
                  <a:lnTo>
                    <a:pt x="1580486" y="34420"/>
                  </a:lnTo>
                  <a:lnTo>
                    <a:pt x="1538110" y="26681"/>
                  </a:lnTo>
                  <a:lnTo>
                    <a:pt x="1499017" y="23275"/>
                  </a:lnTo>
                  <a:lnTo>
                    <a:pt x="1454979" y="19679"/>
                  </a:lnTo>
                  <a:lnTo>
                    <a:pt x="1407358" y="18613"/>
                  </a:lnTo>
                  <a:lnTo>
                    <a:pt x="1364555" y="18298"/>
                  </a:lnTo>
                  <a:lnTo>
                    <a:pt x="1320595" y="18204"/>
                  </a:lnTo>
                  <a:lnTo>
                    <a:pt x="1274407" y="16295"/>
                  </a:lnTo>
                  <a:lnTo>
                    <a:pt x="1241620" y="13806"/>
                  </a:lnTo>
                  <a:lnTo>
                    <a:pt x="1208232" y="12700"/>
                  </a:lnTo>
                  <a:lnTo>
                    <a:pt x="1174580" y="12208"/>
                  </a:lnTo>
                  <a:lnTo>
                    <a:pt x="1131425" y="11931"/>
                  </a:lnTo>
                  <a:lnTo>
                    <a:pt x="1091357" y="11849"/>
                  </a:lnTo>
                  <a:lnTo>
                    <a:pt x="1046794" y="9943"/>
                  </a:lnTo>
                  <a:lnTo>
                    <a:pt x="1005605" y="6792"/>
                  </a:lnTo>
                  <a:lnTo>
                    <a:pt x="973986" y="6054"/>
                  </a:lnTo>
                  <a:lnTo>
                    <a:pt x="941117" y="5727"/>
                  </a:lnTo>
                  <a:lnTo>
                    <a:pt x="905813" y="5581"/>
                  </a:lnTo>
                  <a:lnTo>
                    <a:pt x="869662" y="5517"/>
                  </a:lnTo>
                  <a:lnTo>
                    <a:pt x="834779" y="5488"/>
                  </a:lnTo>
                  <a:lnTo>
                    <a:pt x="798580" y="3593"/>
                  </a:lnTo>
                  <a:lnTo>
                    <a:pt x="762029" y="1105"/>
                  </a:lnTo>
                  <a:lnTo>
                    <a:pt x="726970" y="0"/>
                  </a:lnTo>
                  <a:lnTo>
                    <a:pt x="690692" y="1390"/>
                  </a:lnTo>
                  <a:lnTo>
                    <a:pt x="653402" y="4359"/>
                  </a:lnTo>
                  <a:lnTo>
                    <a:pt x="615662" y="8031"/>
                  </a:lnTo>
                  <a:lnTo>
                    <a:pt x="579603" y="12015"/>
                  </a:lnTo>
                  <a:lnTo>
                    <a:pt x="544762" y="16137"/>
                  </a:lnTo>
                  <a:lnTo>
                    <a:pt x="510463" y="20321"/>
                  </a:lnTo>
                  <a:lnTo>
                    <a:pt x="478285" y="24532"/>
                  </a:lnTo>
                  <a:lnTo>
                    <a:pt x="438047" y="30870"/>
                  </a:lnTo>
                  <a:lnTo>
                    <a:pt x="400725" y="39098"/>
                  </a:lnTo>
                  <a:lnTo>
                    <a:pt x="355799" y="48591"/>
                  </a:lnTo>
                  <a:lnTo>
                    <a:pt x="311209" y="59636"/>
                  </a:lnTo>
                  <a:lnTo>
                    <a:pt x="266717" y="74432"/>
                  </a:lnTo>
                  <a:lnTo>
                    <a:pt x="224136" y="87753"/>
                  </a:lnTo>
                  <a:lnTo>
                    <a:pt x="184708" y="102519"/>
                  </a:lnTo>
                  <a:lnTo>
                    <a:pt x="148096" y="120299"/>
                  </a:lnTo>
                  <a:lnTo>
                    <a:pt x="100750" y="148642"/>
                  </a:lnTo>
                  <a:lnTo>
                    <a:pt x="58710" y="184768"/>
                  </a:lnTo>
                  <a:lnTo>
                    <a:pt x="27017" y="228749"/>
                  </a:lnTo>
                  <a:lnTo>
                    <a:pt x="0" y="297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4" name="SMARTInkShape-Group1328"/>
          <p:cNvGrpSpPr/>
          <p:nvPr/>
        </p:nvGrpSpPr>
        <p:grpSpPr>
          <a:xfrm>
            <a:off x="7646283" y="3620389"/>
            <a:ext cx="1046750" cy="424562"/>
            <a:chOff x="7646283" y="3620389"/>
            <a:chExt cx="1046750" cy="424562"/>
          </a:xfrm>
        </p:grpSpPr>
        <p:sp>
          <p:nvSpPr>
            <p:cNvPr id="598" name="SMARTInkShape-6685"/>
            <p:cNvSpPr/>
            <p:nvPr>
              <p:custDataLst>
                <p:tags r:id="rId190"/>
              </p:custDataLst>
            </p:nvPr>
          </p:nvSpPr>
          <p:spPr>
            <a:xfrm>
              <a:off x="8572509" y="3620389"/>
              <a:ext cx="120524" cy="157862"/>
            </a:xfrm>
            <a:custGeom>
              <a:avLst/>
              <a:gdLst/>
              <a:ahLst/>
              <a:cxnLst/>
              <a:rect l="0" t="0" r="0" b="0"/>
              <a:pathLst>
                <a:path w="120524" h="157862">
                  <a:moveTo>
                    <a:pt x="25391" y="11811"/>
                  </a:moveTo>
                  <a:lnTo>
                    <a:pt x="25391" y="11811"/>
                  </a:lnTo>
                  <a:lnTo>
                    <a:pt x="13458" y="6785"/>
                  </a:lnTo>
                  <a:lnTo>
                    <a:pt x="1290" y="5539"/>
                  </a:lnTo>
                  <a:lnTo>
                    <a:pt x="857" y="4807"/>
                  </a:lnTo>
                  <a:lnTo>
                    <a:pt x="105" y="0"/>
                  </a:lnTo>
                  <a:lnTo>
                    <a:pt x="0" y="4656"/>
                  </a:lnTo>
                  <a:lnTo>
                    <a:pt x="1878" y="5103"/>
                  </a:lnTo>
                  <a:lnTo>
                    <a:pt x="19764" y="7311"/>
                  </a:lnTo>
                  <a:lnTo>
                    <a:pt x="31955" y="10479"/>
                  </a:lnTo>
                  <a:lnTo>
                    <a:pt x="39598" y="11924"/>
                  </a:lnTo>
                  <a:lnTo>
                    <a:pt x="87045" y="37222"/>
                  </a:lnTo>
                  <a:lnTo>
                    <a:pt x="116114" y="64466"/>
                  </a:lnTo>
                  <a:lnTo>
                    <a:pt x="118628" y="70726"/>
                  </a:lnTo>
                  <a:lnTo>
                    <a:pt x="120523" y="93230"/>
                  </a:lnTo>
                  <a:lnTo>
                    <a:pt x="118708" y="99268"/>
                  </a:lnTo>
                  <a:lnTo>
                    <a:pt x="109803" y="111104"/>
                  </a:lnTo>
                  <a:lnTo>
                    <a:pt x="101540" y="121605"/>
                  </a:lnTo>
                  <a:lnTo>
                    <a:pt x="97335" y="127636"/>
                  </a:lnTo>
                  <a:lnTo>
                    <a:pt x="91706" y="131737"/>
                  </a:lnTo>
                  <a:lnTo>
                    <a:pt x="84775" y="147530"/>
                  </a:lnTo>
                  <a:lnTo>
                    <a:pt x="83532" y="152799"/>
                  </a:lnTo>
                  <a:lnTo>
                    <a:pt x="82497" y="154486"/>
                  </a:lnTo>
                  <a:lnTo>
                    <a:pt x="81100" y="155612"/>
                  </a:lnTo>
                  <a:lnTo>
                    <a:pt x="76191" y="157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6686"/>
            <p:cNvSpPr/>
            <p:nvPr>
              <p:custDataLst>
                <p:tags r:id="rId191"/>
              </p:custDataLst>
            </p:nvPr>
          </p:nvSpPr>
          <p:spPr>
            <a:xfrm>
              <a:off x="8331301" y="3670300"/>
              <a:ext cx="317400" cy="25401"/>
            </a:xfrm>
            <a:custGeom>
              <a:avLst/>
              <a:gdLst/>
              <a:ahLst/>
              <a:cxnLst/>
              <a:rect l="0" t="0" r="0" b="0"/>
              <a:pathLst>
                <a:path w="317400" h="25401">
                  <a:moveTo>
                    <a:pt x="12599" y="25400"/>
                  </a:moveTo>
                  <a:lnTo>
                    <a:pt x="12599" y="25400"/>
                  </a:lnTo>
                  <a:lnTo>
                    <a:pt x="0" y="25400"/>
                  </a:lnTo>
                  <a:lnTo>
                    <a:pt x="3300" y="22029"/>
                  </a:lnTo>
                  <a:lnTo>
                    <a:pt x="6821" y="20374"/>
                  </a:lnTo>
                  <a:lnTo>
                    <a:pt x="50752" y="17178"/>
                  </a:lnTo>
                  <a:lnTo>
                    <a:pt x="60601" y="14690"/>
                  </a:lnTo>
                  <a:lnTo>
                    <a:pt x="101866" y="12875"/>
                  </a:lnTo>
                  <a:lnTo>
                    <a:pt x="142042" y="9352"/>
                  </a:lnTo>
                  <a:lnTo>
                    <a:pt x="184092" y="6745"/>
                  </a:lnTo>
                  <a:lnTo>
                    <a:pt x="229826" y="6384"/>
                  </a:lnTo>
                  <a:lnTo>
                    <a:pt x="275634" y="6352"/>
                  </a:lnTo>
                  <a:lnTo>
                    <a:pt x="293810" y="5645"/>
                  </a:lnTo>
                  <a:lnTo>
                    <a:pt x="3173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6687"/>
            <p:cNvSpPr/>
            <p:nvPr>
              <p:custDataLst>
                <p:tags r:id="rId192"/>
              </p:custDataLst>
            </p:nvPr>
          </p:nvSpPr>
          <p:spPr>
            <a:xfrm>
              <a:off x="8297377" y="3848100"/>
              <a:ext cx="332274" cy="25401"/>
            </a:xfrm>
            <a:custGeom>
              <a:avLst/>
              <a:gdLst/>
              <a:ahLst/>
              <a:cxnLst/>
              <a:rect l="0" t="0" r="0" b="0"/>
              <a:pathLst>
                <a:path w="332274" h="25401">
                  <a:moveTo>
                    <a:pt x="33823" y="25400"/>
                  </a:moveTo>
                  <a:lnTo>
                    <a:pt x="33823" y="25400"/>
                  </a:lnTo>
                  <a:lnTo>
                    <a:pt x="30452" y="22029"/>
                  </a:lnTo>
                  <a:lnTo>
                    <a:pt x="25034" y="20374"/>
                  </a:lnTo>
                  <a:lnTo>
                    <a:pt x="0" y="19065"/>
                  </a:lnTo>
                  <a:lnTo>
                    <a:pt x="43240" y="18344"/>
                  </a:lnTo>
                  <a:lnTo>
                    <a:pt x="83611" y="13288"/>
                  </a:lnTo>
                  <a:lnTo>
                    <a:pt x="128356" y="12777"/>
                  </a:lnTo>
                  <a:lnTo>
                    <a:pt x="169565" y="8351"/>
                  </a:lnTo>
                  <a:lnTo>
                    <a:pt x="209796" y="6745"/>
                  </a:lnTo>
                  <a:lnTo>
                    <a:pt x="257374" y="2038"/>
                  </a:lnTo>
                  <a:lnTo>
                    <a:pt x="304696" y="119"/>
                  </a:lnTo>
                  <a:lnTo>
                    <a:pt x="332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6688"/>
            <p:cNvSpPr/>
            <p:nvPr>
              <p:custDataLst>
                <p:tags r:id="rId193"/>
              </p:custDataLst>
            </p:nvPr>
          </p:nvSpPr>
          <p:spPr>
            <a:xfrm>
              <a:off x="7995610" y="4025900"/>
              <a:ext cx="132391" cy="19051"/>
            </a:xfrm>
            <a:custGeom>
              <a:avLst/>
              <a:gdLst/>
              <a:ahLst/>
              <a:cxnLst/>
              <a:rect l="0" t="0" r="0" b="0"/>
              <a:pathLst>
                <a:path w="132391" h="19051">
                  <a:moveTo>
                    <a:pt x="11740" y="0"/>
                  </a:moveTo>
                  <a:lnTo>
                    <a:pt x="11740" y="0"/>
                  </a:lnTo>
                  <a:lnTo>
                    <a:pt x="0" y="11740"/>
                  </a:lnTo>
                  <a:lnTo>
                    <a:pt x="386" y="12765"/>
                  </a:lnTo>
                  <a:lnTo>
                    <a:pt x="5153" y="18763"/>
                  </a:lnTo>
                  <a:lnTo>
                    <a:pt x="48378" y="19050"/>
                  </a:lnTo>
                  <a:lnTo>
                    <a:pt x="94210" y="19050"/>
                  </a:lnTo>
                  <a:lnTo>
                    <a:pt x="115445" y="18344"/>
                  </a:lnTo>
                  <a:lnTo>
                    <a:pt x="13239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6689"/>
            <p:cNvSpPr/>
            <p:nvPr>
              <p:custDataLst>
                <p:tags r:id="rId194"/>
              </p:custDataLst>
            </p:nvPr>
          </p:nvSpPr>
          <p:spPr>
            <a:xfrm>
              <a:off x="8013698" y="3911601"/>
              <a:ext cx="107953" cy="19050"/>
            </a:xfrm>
            <a:custGeom>
              <a:avLst/>
              <a:gdLst/>
              <a:ahLst/>
              <a:cxnLst/>
              <a:rect l="0" t="0" r="0" b="0"/>
              <a:pathLst>
                <a:path w="107953" h="19050">
                  <a:moveTo>
                    <a:pt x="2" y="6349"/>
                  </a:moveTo>
                  <a:lnTo>
                    <a:pt x="2" y="6349"/>
                  </a:lnTo>
                  <a:lnTo>
                    <a:pt x="0" y="2978"/>
                  </a:lnTo>
                  <a:lnTo>
                    <a:pt x="707" y="1985"/>
                  </a:lnTo>
                  <a:lnTo>
                    <a:pt x="1883" y="1323"/>
                  </a:lnTo>
                  <a:lnTo>
                    <a:pt x="8840" y="260"/>
                  </a:lnTo>
                  <a:lnTo>
                    <a:pt x="53117" y="0"/>
                  </a:lnTo>
                  <a:lnTo>
                    <a:pt x="77631" y="704"/>
                  </a:lnTo>
                  <a:lnTo>
                    <a:pt x="90229" y="5025"/>
                  </a:lnTo>
                  <a:lnTo>
                    <a:pt x="97253" y="6466"/>
                  </a:lnTo>
                  <a:lnTo>
                    <a:pt x="102726" y="9459"/>
                  </a:lnTo>
                  <a:lnTo>
                    <a:pt x="105630" y="13140"/>
                  </a:lnTo>
                  <a:lnTo>
                    <a:pt x="107952" y="19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6690"/>
            <p:cNvSpPr/>
            <p:nvPr>
              <p:custDataLst>
                <p:tags r:id="rId195"/>
              </p:custDataLst>
            </p:nvPr>
          </p:nvSpPr>
          <p:spPr>
            <a:xfrm>
              <a:off x="7646283" y="3689472"/>
              <a:ext cx="106956" cy="342395"/>
            </a:xfrm>
            <a:custGeom>
              <a:avLst/>
              <a:gdLst/>
              <a:ahLst/>
              <a:cxnLst/>
              <a:rect l="0" t="0" r="0" b="0"/>
              <a:pathLst>
                <a:path w="106956" h="342395">
                  <a:moveTo>
                    <a:pt x="5467" y="120528"/>
                  </a:moveTo>
                  <a:lnTo>
                    <a:pt x="5467" y="120528"/>
                  </a:lnTo>
                  <a:lnTo>
                    <a:pt x="5465" y="115061"/>
                  </a:lnTo>
                  <a:lnTo>
                    <a:pt x="8837" y="117810"/>
                  </a:lnTo>
                  <a:lnTo>
                    <a:pt x="10493" y="121201"/>
                  </a:lnTo>
                  <a:lnTo>
                    <a:pt x="11766" y="142557"/>
                  </a:lnTo>
                  <a:lnTo>
                    <a:pt x="11815" y="185924"/>
                  </a:lnTo>
                  <a:lnTo>
                    <a:pt x="11817" y="228589"/>
                  </a:lnTo>
                  <a:lnTo>
                    <a:pt x="11817" y="272229"/>
                  </a:lnTo>
                  <a:lnTo>
                    <a:pt x="11112" y="304561"/>
                  </a:lnTo>
                  <a:lnTo>
                    <a:pt x="5473" y="342394"/>
                  </a:lnTo>
                  <a:lnTo>
                    <a:pt x="2097" y="339293"/>
                  </a:lnTo>
                  <a:lnTo>
                    <a:pt x="442" y="335820"/>
                  </a:lnTo>
                  <a:lnTo>
                    <a:pt x="0" y="333906"/>
                  </a:lnTo>
                  <a:lnTo>
                    <a:pt x="411" y="331924"/>
                  </a:lnTo>
                  <a:lnTo>
                    <a:pt x="3655" y="324354"/>
                  </a:lnTo>
                  <a:lnTo>
                    <a:pt x="5396" y="281152"/>
                  </a:lnTo>
                  <a:lnTo>
                    <a:pt x="5461" y="235875"/>
                  </a:lnTo>
                  <a:lnTo>
                    <a:pt x="5465" y="191283"/>
                  </a:lnTo>
                  <a:lnTo>
                    <a:pt x="5465" y="143800"/>
                  </a:lnTo>
                  <a:lnTo>
                    <a:pt x="8837" y="99638"/>
                  </a:lnTo>
                  <a:lnTo>
                    <a:pt x="14926" y="57424"/>
                  </a:lnTo>
                  <a:lnTo>
                    <a:pt x="19922" y="15032"/>
                  </a:lnTo>
                  <a:lnTo>
                    <a:pt x="23155" y="6955"/>
                  </a:lnTo>
                  <a:lnTo>
                    <a:pt x="23609" y="4596"/>
                  </a:lnTo>
                  <a:lnTo>
                    <a:pt x="24618" y="3024"/>
                  </a:lnTo>
                  <a:lnTo>
                    <a:pt x="25995" y="1975"/>
                  </a:lnTo>
                  <a:lnTo>
                    <a:pt x="29407" y="810"/>
                  </a:lnTo>
                  <a:lnTo>
                    <a:pt x="39420" y="0"/>
                  </a:lnTo>
                  <a:lnTo>
                    <a:pt x="43606" y="1814"/>
                  </a:lnTo>
                  <a:lnTo>
                    <a:pt x="58386" y="14808"/>
                  </a:lnTo>
                  <a:lnTo>
                    <a:pt x="89251" y="60674"/>
                  </a:lnTo>
                  <a:lnTo>
                    <a:pt x="104193" y="91566"/>
                  </a:lnTo>
                  <a:lnTo>
                    <a:pt x="106955" y="130848"/>
                  </a:lnTo>
                  <a:lnTo>
                    <a:pt x="105135" y="137579"/>
                  </a:lnTo>
                  <a:lnTo>
                    <a:pt x="98219" y="151021"/>
                  </a:lnTo>
                  <a:lnTo>
                    <a:pt x="95524" y="153556"/>
                  </a:lnTo>
                  <a:lnTo>
                    <a:pt x="67984" y="169365"/>
                  </a:lnTo>
                  <a:lnTo>
                    <a:pt x="25727" y="177401"/>
                  </a:lnTo>
                  <a:lnTo>
                    <a:pt x="23207" y="176787"/>
                  </a:lnTo>
                  <a:lnTo>
                    <a:pt x="21526" y="175673"/>
                  </a:lnTo>
                  <a:lnTo>
                    <a:pt x="20407" y="174225"/>
                  </a:lnTo>
                  <a:lnTo>
                    <a:pt x="17281" y="172616"/>
                  </a:lnTo>
                  <a:lnTo>
                    <a:pt x="11817" y="17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SMARTInkShape-Group1329"/>
          <p:cNvGrpSpPr/>
          <p:nvPr/>
        </p:nvGrpSpPr>
        <p:grpSpPr>
          <a:xfrm>
            <a:off x="6858008" y="3505202"/>
            <a:ext cx="514343" cy="450849"/>
            <a:chOff x="6858008" y="3505202"/>
            <a:chExt cx="514343" cy="450849"/>
          </a:xfrm>
        </p:grpSpPr>
        <p:sp>
          <p:nvSpPr>
            <p:cNvPr id="605" name="SMARTInkShape-6691"/>
            <p:cNvSpPr/>
            <p:nvPr>
              <p:custDataLst>
                <p:tags r:id="rId184"/>
              </p:custDataLst>
            </p:nvPr>
          </p:nvSpPr>
          <p:spPr>
            <a:xfrm>
              <a:off x="7353300" y="38608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6272" y="6272"/>
                  </a:lnTo>
                  <a:lnTo>
                    <a:pt x="22" y="6350"/>
                  </a:lnTo>
                  <a:lnTo>
                    <a:pt x="3377" y="6350"/>
                  </a:lnTo>
                  <a:lnTo>
                    <a:pt x="4368" y="5644"/>
                  </a:lnTo>
                  <a:lnTo>
                    <a:pt x="5029" y="4468"/>
                  </a:lnTo>
                  <a:lnTo>
                    <a:pt x="5468" y="2979"/>
                  </a:lnTo>
                  <a:lnTo>
                    <a:pt x="6469" y="1986"/>
                  </a:lnTo>
                  <a:lnTo>
                    <a:pt x="9460" y="88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6692"/>
            <p:cNvSpPr/>
            <p:nvPr>
              <p:custDataLst>
                <p:tags r:id="rId185"/>
              </p:custDataLst>
            </p:nvPr>
          </p:nvSpPr>
          <p:spPr>
            <a:xfrm>
              <a:off x="7138283" y="3505202"/>
              <a:ext cx="87024" cy="126999"/>
            </a:xfrm>
            <a:custGeom>
              <a:avLst/>
              <a:gdLst/>
              <a:ahLst/>
              <a:cxnLst/>
              <a:rect l="0" t="0" r="0" b="0"/>
              <a:pathLst>
                <a:path w="87024" h="126999">
                  <a:moveTo>
                    <a:pt x="11817" y="38098"/>
                  </a:moveTo>
                  <a:lnTo>
                    <a:pt x="11817" y="38098"/>
                  </a:lnTo>
                  <a:lnTo>
                    <a:pt x="11817" y="29260"/>
                  </a:lnTo>
                  <a:lnTo>
                    <a:pt x="11112" y="27973"/>
                  </a:lnTo>
                  <a:lnTo>
                    <a:pt x="9935" y="27114"/>
                  </a:lnTo>
                  <a:lnTo>
                    <a:pt x="8446" y="26543"/>
                  </a:lnTo>
                  <a:lnTo>
                    <a:pt x="7453" y="25455"/>
                  </a:lnTo>
                  <a:lnTo>
                    <a:pt x="6349" y="22366"/>
                  </a:lnTo>
                  <a:lnTo>
                    <a:pt x="5474" y="7334"/>
                  </a:lnTo>
                  <a:lnTo>
                    <a:pt x="0" y="967"/>
                  </a:lnTo>
                  <a:lnTo>
                    <a:pt x="411" y="644"/>
                  </a:lnTo>
                  <a:lnTo>
                    <a:pt x="8816" y="0"/>
                  </a:lnTo>
                  <a:lnTo>
                    <a:pt x="12365" y="1880"/>
                  </a:lnTo>
                  <a:lnTo>
                    <a:pt x="58306" y="40215"/>
                  </a:lnTo>
                  <a:lnTo>
                    <a:pt x="75314" y="59029"/>
                  </a:lnTo>
                  <a:lnTo>
                    <a:pt x="85783" y="78859"/>
                  </a:lnTo>
                  <a:lnTo>
                    <a:pt x="87023" y="83966"/>
                  </a:lnTo>
                  <a:lnTo>
                    <a:pt x="86649" y="86316"/>
                  </a:lnTo>
                  <a:lnTo>
                    <a:pt x="80139" y="101571"/>
                  </a:lnTo>
                  <a:lnTo>
                    <a:pt x="72897" y="110059"/>
                  </a:lnTo>
                  <a:lnTo>
                    <a:pt x="68833" y="112414"/>
                  </a:lnTo>
                  <a:lnTo>
                    <a:pt x="64673" y="114166"/>
                  </a:lnTo>
                  <a:lnTo>
                    <a:pt x="58366" y="118414"/>
                  </a:lnTo>
                  <a:lnTo>
                    <a:pt x="54142" y="119655"/>
                  </a:lnTo>
                  <a:lnTo>
                    <a:pt x="52734" y="120691"/>
                  </a:lnTo>
                  <a:lnTo>
                    <a:pt x="51794" y="122088"/>
                  </a:lnTo>
                  <a:lnTo>
                    <a:pt x="51168" y="123725"/>
                  </a:lnTo>
                  <a:lnTo>
                    <a:pt x="49340" y="124816"/>
                  </a:lnTo>
                  <a:lnTo>
                    <a:pt x="37761" y="126807"/>
                  </a:lnTo>
                  <a:lnTo>
                    <a:pt x="30867" y="126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6693"/>
            <p:cNvSpPr/>
            <p:nvPr>
              <p:custDataLst>
                <p:tags r:id="rId186"/>
              </p:custDataLst>
            </p:nvPr>
          </p:nvSpPr>
          <p:spPr>
            <a:xfrm>
              <a:off x="6858008" y="3575050"/>
              <a:ext cx="330193" cy="25401"/>
            </a:xfrm>
            <a:custGeom>
              <a:avLst/>
              <a:gdLst/>
              <a:ahLst/>
              <a:cxnLst/>
              <a:rect l="0" t="0" r="0" b="0"/>
              <a:pathLst>
                <a:path w="330193" h="25401">
                  <a:moveTo>
                    <a:pt x="19042" y="25400"/>
                  </a:moveTo>
                  <a:lnTo>
                    <a:pt x="19042" y="25400"/>
                  </a:lnTo>
                  <a:lnTo>
                    <a:pt x="15671" y="22029"/>
                  </a:lnTo>
                  <a:lnTo>
                    <a:pt x="13973" y="21741"/>
                  </a:lnTo>
                  <a:lnTo>
                    <a:pt x="12134" y="22256"/>
                  </a:lnTo>
                  <a:lnTo>
                    <a:pt x="10203" y="23304"/>
                  </a:lnTo>
                  <a:lnTo>
                    <a:pt x="8916" y="23297"/>
                  </a:lnTo>
                  <a:lnTo>
                    <a:pt x="8058" y="22587"/>
                  </a:lnTo>
                  <a:lnTo>
                    <a:pt x="7485" y="21408"/>
                  </a:lnTo>
                  <a:lnTo>
                    <a:pt x="6399" y="20622"/>
                  </a:lnTo>
                  <a:lnTo>
                    <a:pt x="0" y="19051"/>
                  </a:lnTo>
                  <a:lnTo>
                    <a:pt x="3364" y="22421"/>
                  </a:lnTo>
                  <a:lnTo>
                    <a:pt x="8782" y="24076"/>
                  </a:lnTo>
                  <a:lnTo>
                    <a:pt x="20386" y="25138"/>
                  </a:lnTo>
                  <a:lnTo>
                    <a:pt x="64575" y="19305"/>
                  </a:lnTo>
                  <a:lnTo>
                    <a:pt x="105058" y="15701"/>
                  </a:lnTo>
                  <a:lnTo>
                    <a:pt x="152531" y="12964"/>
                  </a:lnTo>
                  <a:lnTo>
                    <a:pt x="199667" y="7256"/>
                  </a:lnTo>
                  <a:lnTo>
                    <a:pt x="244354" y="6429"/>
                  </a:lnTo>
                  <a:lnTo>
                    <a:pt x="291406" y="395"/>
                  </a:lnTo>
                  <a:lnTo>
                    <a:pt x="330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6694"/>
            <p:cNvSpPr/>
            <p:nvPr>
              <p:custDataLst>
                <p:tags r:id="rId187"/>
              </p:custDataLst>
            </p:nvPr>
          </p:nvSpPr>
          <p:spPr>
            <a:xfrm>
              <a:off x="6909069" y="3721100"/>
              <a:ext cx="317209" cy="57151"/>
            </a:xfrm>
            <a:custGeom>
              <a:avLst/>
              <a:gdLst/>
              <a:ahLst/>
              <a:cxnLst/>
              <a:rect l="0" t="0" r="0" b="0"/>
              <a:pathLst>
                <a:path w="317209" h="57151">
                  <a:moveTo>
                    <a:pt x="25131" y="57150"/>
                  </a:moveTo>
                  <a:lnTo>
                    <a:pt x="25131" y="57150"/>
                  </a:lnTo>
                  <a:lnTo>
                    <a:pt x="16292" y="57150"/>
                  </a:lnTo>
                  <a:lnTo>
                    <a:pt x="15005" y="56444"/>
                  </a:lnTo>
                  <a:lnTo>
                    <a:pt x="14147" y="55268"/>
                  </a:lnTo>
                  <a:lnTo>
                    <a:pt x="13574" y="53779"/>
                  </a:lnTo>
                  <a:lnTo>
                    <a:pt x="12488" y="52786"/>
                  </a:lnTo>
                  <a:lnTo>
                    <a:pt x="9399" y="51683"/>
                  </a:lnTo>
                  <a:lnTo>
                    <a:pt x="8292" y="50683"/>
                  </a:lnTo>
                  <a:lnTo>
                    <a:pt x="6372" y="45410"/>
                  </a:lnTo>
                  <a:lnTo>
                    <a:pt x="4329" y="44877"/>
                  </a:lnTo>
                  <a:lnTo>
                    <a:pt x="0" y="44476"/>
                  </a:lnTo>
                  <a:lnTo>
                    <a:pt x="5825" y="38362"/>
                  </a:lnTo>
                  <a:lnTo>
                    <a:pt x="6005" y="34806"/>
                  </a:lnTo>
                  <a:lnTo>
                    <a:pt x="6736" y="33787"/>
                  </a:lnTo>
                  <a:lnTo>
                    <a:pt x="7929" y="33108"/>
                  </a:lnTo>
                  <a:lnTo>
                    <a:pt x="16907" y="31223"/>
                  </a:lnTo>
                  <a:lnTo>
                    <a:pt x="23793" y="27439"/>
                  </a:lnTo>
                  <a:lnTo>
                    <a:pt x="70869" y="15964"/>
                  </a:lnTo>
                  <a:lnTo>
                    <a:pt x="111165" y="9615"/>
                  </a:lnTo>
                  <a:lnTo>
                    <a:pt x="154192" y="6780"/>
                  </a:lnTo>
                  <a:lnTo>
                    <a:pt x="195885" y="2043"/>
                  </a:lnTo>
                  <a:lnTo>
                    <a:pt x="240319" y="179"/>
                  </a:lnTo>
                  <a:lnTo>
                    <a:pt x="286625" y="4"/>
                  </a:lnTo>
                  <a:lnTo>
                    <a:pt x="316967" y="0"/>
                  </a:lnTo>
                  <a:lnTo>
                    <a:pt x="317208" y="5467"/>
                  </a:lnTo>
                  <a:lnTo>
                    <a:pt x="316509" y="5761"/>
                  </a:lnTo>
                  <a:lnTo>
                    <a:pt x="31088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6695"/>
            <p:cNvSpPr/>
            <p:nvPr>
              <p:custDataLst>
                <p:tags r:id="rId188"/>
              </p:custDataLst>
            </p:nvPr>
          </p:nvSpPr>
          <p:spPr>
            <a:xfrm>
              <a:off x="7105650" y="3740529"/>
              <a:ext cx="30856" cy="190122"/>
            </a:xfrm>
            <a:custGeom>
              <a:avLst/>
              <a:gdLst/>
              <a:ahLst/>
              <a:cxnLst/>
              <a:rect l="0" t="0" r="0" b="0"/>
              <a:pathLst>
                <a:path w="30856" h="190122">
                  <a:moveTo>
                    <a:pt x="0" y="44071"/>
                  </a:moveTo>
                  <a:lnTo>
                    <a:pt x="0" y="44071"/>
                  </a:lnTo>
                  <a:lnTo>
                    <a:pt x="14927" y="17588"/>
                  </a:lnTo>
                  <a:lnTo>
                    <a:pt x="22599" y="8292"/>
                  </a:lnTo>
                  <a:lnTo>
                    <a:pt x="25290" y="0"/>
                  </a:lnTo>
                  <a:lnTo>
                    <a:pt x="28738" y="3105"/>
                  </a:lnTo>
                  <a:lnTo>
                    <a:pt x="30412" y="6578"/>
                  </a:lnTo>
                  <a:lnTo>
                    <a:pt x="30855" y="8493"/>
                  </a:lnTo>
                  <a:lnTo>
                    <a:pt x="25471" y="54690"/>
                  </a:lnTo>
                  <a:lnTo>
                    <a:pt x="24698" y="88654"/>
                  </a:lnTo>
                  <a:lnTo>
                    <a:pt x="19224" y="134447"/>
                  </a:lnTo>
                  <a:lnTo>
                    <a:pt x="18396" y="147598"/>
                  </a:lnTo>
                  <a:lnTo>
                    <a:pt x="13095" y="172384"/>
                  </a:lnTo>
                  <a:lnTo>
                    <a:pt x="12963" y="176180"/>
                  </a:lnTo>
                  <a:lnTo>
                    <a:pt x="12170" y="178710"/>
                  </a:lnTo>
                  <a:lnTo>
                    <a:pt x="10935" y="180397"/>
                  </a:lnTo>
                  <a:lnTo>
                    <a:pt x="9406" y="181522"/>
                  </a:lnTo>
                  <a:lnTo>
                    <a:pt x="8388" y="182976"/>
                  </a:lnTo>
                  <a:lnTo>
                    <a:pt x="6350" y="190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6696"/>
            <p:cNvSpPr/>
            <p:nvPr>
              <p:custDataLst>
                <p:tags r:id="rId189"/>
              </p:custDataLst>
            </p:nvPr>
          </p:nvSpPr>
          <p:spPr>
            <a:xfrm>
              <a:off x="6978667" y="3746584"/>
              <a:ext cx="38084" cy="209467"/>
            </a:xfrm>
            <a:custGeom>
              <a:avLst/>
              <a:gdLst/>
              <a:ahLst/>
              <a:cxnLst/>
              <a:rect l="0" t="0" r="0" b="0"/>
              <a:pathLst>
                <a:path w="38084" h="209467">
                  <a:moveTo>
                    <a:pt x="38083" y="38016"/>
                  </a:moveTo>
                  <a:lnTo>
                    <a:pt x="38083" y="38016"/>
                  </a:lnTo>
                  <a:lnTo>
                    <a:pt x="38083" y="34645"/>
                  </a:lnTo>
                  <a:lnTo>
                    <a:pt x="37378" y="33652"/>
                  </a:lnTo>
                  <a:lnTo>
                    <a:pt x="36201" y="32990"/>
                  </a:lnTo>
                  <a:lnTo>
                    <a:pt x="34712" y="32549"/>
                  </a:lnTo>
                  <a:lnTo>
                    <a:pt x="33719" y="31549"/>
                  </a:lnTo>
                  <a:lnTo>
                    <a:pt x="31202" y="25251"/>
                  </a:lnTo>
                  <a:lnTo>
                    <a:pt x="28439" y="22229"/>
                  </a:lnTo>
                  <a:lnTo>
                    <a:pt x="28126" y="20436"/>
                  </a:lnTo>
                  <a:lnTo>
                    <a:pt x="28623" y="18535"/>
                  </a:lnTo>
                  <a:lnTo>
                    <a:pt x="31118" y="13785"/>
                  </a:lnTo>
                  <a:lnTo>
                    <a:pt x="31680" y="7251"/>
                  </a:lnTo>
                  <a:lnTo>
                    <a:pt x="38005" y="0"/>
                  </a:lnTo>
                  <a:lnTo>
                    <a:pt x="38081" y="26583"/>
                  </a:lnTo>
                  <a:lnTo>
                    <a:pt x="26824" y="71686"/>
                  </a:lnTo>
                  <a:lnTo>
                    <a:pt x="23928" y="87503"/>
                  </a:lnTo>
                  <a:lnTo>
                    <a:pt x="20483" y="103009"/>
                  </a:lnTo>
                  <a:lnTo>
                    <a:pt x="17580" y="119127"/>
                  </a:lnTo>
                  <a:lnTo>
                    <a:pt x="7300" y="162874"/>
                  </a:lnTo>
                  <a:lnTo>
                    <a:pt x="2865" y="179827"/>
                  </a:lnTo>
                  <a:lnTo>
                    <a:pt x="4285" y="191826"/>
                  </a:lnTo>
                  <a:lnTo>
                    <a:pt x="0" y="209346"/>
                  </a:lnTo>
                  <a:lnTo>
                    <a:pt x="6333" y="209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SMARTInkShape-Group1330"/>
          <p:cNvGrpSpPr/>
          <p:nvPr/>
        </p:nvGrpSpPr>
        <p:grpSpPr>
          <a:xfrm>
            <a:off x="5995283" y="3654015"/>
            <a:ext cx="221368" cy="321086"/>
            <a:chOff x="5995283" y="3654015"/>
            <a:chExt cx="221368" cy="321086"/>
          </a:xfrm>
        </p:grpSpPr>
        <p:sp>
          <p:nvSpPr>
            <p:cNvPr id="612" name="SMARTInkShape-6697"/>
            <p:cNvSpPr/>
            <p:nvPr>
              <p:custDataLst>
                <p:tags r:id="rId180"/>
              </p:custDataLst>
            </p:nvPr>
          </p:nvSpPr>
          <p:spPr>
            <a:xfrm>
              <a:off x="6096077" y="3867150"/>
              <a:ext cx="120574" cy="44451"/>
            </a:xfrm>
            <a:custGeom>
              <a:avLst/>
              <a:gdLst/>
              <a:ahLst/>
              <a:cxnLst/>
              <a:rect l="0" t="0" r="0" b="0"/>
              <a:pathLst>
                <a:path w="120574" h="44451">
                  <a:moveTo>
                    <a:pt x="6273" y="44450"/>
                  </a:moveTo>
                  <a:lnTo>
                    <a:pt x="6273" y="44450"/>
                  </a:lnTo>
                  <a:lnTo>
                    <a:pt x="2902" y="41079"/>
                  </a:lnTo>
                  <a:lnTo>
                    <a:pt x="1247" y="37543"/>
                  </a:lnTo>
                  <a:lnTo>
                    <a:pt x="0" y="28718"/>
                  </a:lnTo>
                  <a:lnTo>
                    <a:pt x="680" y="27612"/>
                  </a:lnTo>
                  <a:lnTo>
                    <a:pt x="1838" y="26875"/>
                  </a:lnTo>
                  <a:lnTo>
                    <a:pt x="3317" y="26383"/>
                  </a:lnTo>
                  <a:lnTo>
                    <a:pt x="3596" y="25350"/>
                  </a:lnTo>
                  <a:lnTo>
                    <a:pt x="2026" y="22320"/>
                  </a:lnTo>
                  <a:lnTo>
                    <a:pt x="2030" y="21230"/>
                  </a:lnTo>
                  <a:lnTo>
                    <a:pt x="2740" y="20503"/>
                  </a:lnTo>
                  <a:lnTo>
                    <a:pt x="5408" y="19696"/>
                  </a:lnTo>
                  <a:lnTo>
                    <a:pt x="8946" y="19337"/>
                  </a:lnTo>
                  <a:lnTo>
                    <a:pt x="10172" y="18535"/>
                  </a:lnTo>
                  <a:lnTo>
                    <a:pt x="10989" y="17295"/>
                  </a:lnTo>
                  <a:lnTo>
                    <a:pt x="11534" y="15764"/>
                  </a:lnTo>
                  <a:lnTo>
                    <a:pt x="13307" y="14743"/>
                  </a:lnTo>
                  <a:lnTo>
                    <a:pt x="29152" y="12879"/>
                  </a:lnTo>
                  <a:lnTo>
                    <a:pt x="42927" y="12010"/>
                  </a:lnTo>
                  <a:lnTo>
                    <a:pt x="58302" y="7234"/>
                  </a:lnTo>
                  <a:lnTo>
                    <a:pt x="99467" y="5648"/>
                  </a:lnTo>
                  <a:lnTo>
                    <a:pt x="1205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6698"/>
            <p:cNvSpPr/>
            <p:nvPr>
              <p:custDataLst>
                <p:tags r:id="rId181"/>
              </p:custDataLst>
            </p:nvPr>
          </p:nvSpPr>
          <p:spPr>
            <a:xfrm>
              <a:off x="6122711" y="3654015"/>
              <a:ext cx="53147" cy="321086"/>
            </a:xfrm>
            <a:custGeom>
              <a:avLst/>
              <a:gdLst/>
              <a:ahLst/>
              <a:cxnLst/>
              <a:rect l="0" t="0" r="0" b="0"/>
              <a:pathLst>
                <a:path w="53147" h="321086">
                  <a:moveTo>
                    <a:pt x="49489" y="54385"/>
                  </a:moveTo>
                  <a:lnTo>
                    <a:pt x="49489" y="54385"/>
                  </a:lnTo>
                  <a:lnTo>
                    <a:pt x="49489" y="20531"/>
                  </a:lnTo>
                  <a:lnTo>
                    <a:pt x="51370" y="16290"/>
                  </a:lnTo>
                  <a:lnTo>
                    <a:pt x="52860" y="14172"/>
                  </a:lnTo>
                  <a:lnTo>
                    <a:pt x="53146" y="12054"/>
                  </a:lnTo>
                  <a:lnTo>
                    <a:pt x="49673" y="3957"/>
                  </a:lnTo>
                  <a:lnTo>
                    <a:pt x="46173" y="324"/>
                  </a:lnTo>
                  <a:lnTo>
                    <a:pt x="45161" y="0"/>
                  </a:lnTo>
                  <a:lnTo>
                    <a:pt x="44487" y="489"/>
                  </a:lnTo>
                  <a:lnTo>
                    <a:pt x="44038" y="1521"/>
                  </a:lnTo>
                  <a:lnTo>
                    <a:pt x="43033" y="2209"/>
                  </a:lnTo>
                  <a:lnTo>
                    <a:pt x="38247" y="3883"/>
                  </a:lnTo>
                  <a:lnTo>
                    <a:pt x="34379" y="6774"/>
                  </a:lnTo>
                  <a:lnTo>
                    <a:pt x="28236" y="15740"/>
                  </a:lnTo>
                  <a:lnTo>
                    <a:pt x="14035" y="51059"/>
                  </a:lnTo>
                  <a:lnTo>
                    <a:pt x="6024" y="93485"/>
                  </a:lnTo>
                  <a:lnTo>
                    <a:pt x="733" y="136993"/>
                  </a:lnTo>
                  <a:lnTo>
                    <a:pt x="0" y="156002"/>
                  </a:lnTo>
                  <a:lnTo>
                    <a:pt x="4801" y="201318"/>
                  </a:lnTo>
                  <a:lnTo>
                    <a:pt x="9390" y="244231"/>
                  </a:lnTo>
                  <a:lnTo>
                    <a:pt x="11355" y="289287"/>
                  </a:lnTo>
                  <a:lnTo>
                    <a:pt x="11382" y="302888"/>
                  </a:lnTo>
                  <a:lnTo>
                    <a:pt x="9505" y="307823"/>
                  </a:lnTo>
                  <a:lnTo>
                    <a:pt x="7023" y="312368"/>
                  </a:lnTo>
                  <a:lnTo>
                    <a:pt x="5039" y="321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6699"/>
            <p:cNvSpPr/>
            <p:nvPr>
              <p:custDataLst>
                <p:tags r:id="rId182"/>
              </p:custDataLst>
            </p:nvPr>
          </p:nvSpPr>
          <p:spPr>
            <a:xfrm>
              <a:off x="6000750" y="37401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6350" y="22912"/>
                  </a:lnTo>
                  <a:lnTo>
                    <a:pt x="4468" y="18885"/>
                  </a:lnTo>
                  <a:lnTo>
                    <a:pt x="883" y="13922"/>
                  </a:lnTo>
                  <a:lnTo>
                    <a:pt x="2" y="63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6700"/>
            <p:cNvSpPr/>
            <p:nvPr>
              <p:custDataLst>
                <p:tags r:id="rId183"/>
              </p:custDataLst>
            </p:nvPr>
          </p:nvSpPr>
          <p:spPr>
            <a:xfrm>
              <a:off x="5995283" y="3867157"/>
              <a:ext cx="5468" cy="76194"/>
            </a:xfrm>
            <a:custGeom>
              <a:avLst/>
              <a:gdLst/>
              <a:ahLst/>
              <a:cxnLst/>
              <a:rect l="0" t="0" r="0" b="0"/>
              <a:pathLst>
                <a:path w="5468" h="76194">
                  <a:moveTo>
                    <a:pt x="5467" y="6343"/>
                  </a:moveTo>
                  <a:lnTo>
                    <a:pt x="5467" y="6343"/>
                  </a:lnTo>
                  <a:lnTo>
                    <a:pt x="5467" y="255"/>
                  </a:lnTo>
                  <a:lnTo>
                    <a:pt x="0" y="15"/>
                  </a:lnTo>
                  <a:lnTo>
                    <a:pt x="2749" y="0"/>
                  </a:lnTo>
                  <a:lnTo>
                    <a:pt x="3655" y="703"/>
                  </a:lnTo>
                  <a:lnTo>
                    <a:pt x="5229" y="5461"/>
                  </a:lnTo>
                  <a:lnTo>
                    <a:pt x="5467" y="52405"/>
                  </a:lnTo>
                  <a:lnTo>
                    <a:pt x="5467" y="7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9" name="SMARTInkShape-Group1331"/>
          <p:cNvGrpSpPr/>
          <p:nvPr/>
        </p:nvGrpSpPr>
        <p:grpSpPr>
          <a:xfrm>
            <a:off x="5403850" y="3677058"/>
            <a:ext cx="241032" cy="348843"/>
            <a:chOff x="5403850" y="3677058"/>
            <a:chExt cx="241032" cy="348843"/>
          </a:xfrm>
        </p:grpSpPr>
        <p:sp>
          <p:nvSpPr>
            <p:cNvPr id="617" name="SMARTInkShape-6701"/>
            <p:cNvSpPr/>
            <p:nvPr>
              <p:custDataLst>
                <p:tags r:id="rId178"/>
              </p:custDataLst>
            </p:nvPr>
          </p:nvSpPr>
          <p:spPr>
            <a:xfrm>
              <a:off x="5607050" y="3943350"/>
              <a:ext cx="37832" cy="82551"/>
            </a:xfrm>
            <a:custGeom>
              <a:avLst/>
              <a:gdLst/>
              <a:ahLst/>
              <a:cxnLst/>
              <a:rect l="0" t="0" r="0" b="0"/>
              <a:pathLst>
                <a:path w="37832" h="8255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29764" y="705"/>
                  </a:lnTo>
                  <a:lnTo>
                    <a:pt x="30426" y="1881"/>
                  </a:lnTo>
                  <a:lnTo>
                    <a:pt x="31488" y="5467"/>
                  </a:lnTo>
                  <a:lnTo>
                    <a:pt x="33515" y="5958"/>
                  </a:lnTo>
                  <a:lnTo>
                    <a:pt x="35043" y="6088"/>
                  </a:lnTo>
                  <a:lnTo>
                    <a:pt x="36063" y="7586"/>
                  </a:lnTo>
                  <a:lnTo>
                    <a:pt x="37831" y="20632"/>
                  </a:lnTo>
                  <a:lnTo>
                    <a:pt x="36099" y="25162"/>
                  </a:lnTo>
                  <a:lnTo>
                    <a:pt x="34649" y="27358"/>
                  </a:lnTo>
                  <a:lnTo>
                    <a:pt x="30250" y="43105"/>
                  </a:lnTo>
                  <a:lnTo>
                    <a:pt x="15463" y="65694"/>
                  </a:lnTo>
                  <a:lnTo>
                    <a:pt x="13928" y="71060"/>
                  </a:lnTo>
                  <a:lnTo>
                    <a:pt x="9483" y="7579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6702"/>
            <p:cNvSpPr/>
            <p:nvPr>
              <p:custDataLst>
                <p:tags r:id="rId179"/>
              </p:custDataLst>
            </p:nvPr>
          </p:nvSpPr>
          <p:spPr>
            <a:xfrm>
              <a:off x="5403850" y="3677058"/>
              <a:ext cx="101493" cy="278510"/>
            </a:xfrm>
            <a:custGeom>
              <a:avLst/>
              <a:gdLst/>
              <a:ahLst/>
              <a:cxnLst/>
              <a:rect l="0" t="0" r="0" b="0"/>
              <a:pathLst>
                <a:path w="101493" h="278510">
                  <a:moveTo>
                    <a:pt x="0" y="82142"/>
                  </a:moveTo>
                  <a:lnTo>
                    <a:pt x="0" y="82142"/>
                  </a:lnTo>
                  <a:lnTo>
                    <a:pt x="0" y="78771"/>
                  </a:lnTo>
                  <a:lnTo>
                    <a:pt x="705" y="77778"/>
                  </a:lnTo>
                  <a:lnTo>
                    <a:pt x="3371" y="76675"/>
                  </a:lnTo>
                  <a:lnTo>
                    <a:pt x="6272" y="75814"/>
                  </a:lnTo>
                  <a:lnTo>
                    <a:pt x="7055" y="104167"/>
                  </a:lnTo>
                  <a:lnTo>
                    <a:pt x="11817" y="124588"/>
                  </a:lnTo>
                  <a:lnTo>
                    <a:pt x="17691" y="171212"/>
                  </a:lnTo>
                  <a:lnTo>
                    <a:pt x="23361" y="215382"/>
                  </a:lnTo>
                  <a:lnTo>
                    <a:pt x="25131" y="238482"/>
                  </a:lnTo>
                  <a:lnTo>
                    <a:pt x="19072" y="278509"/>
                  </a:lnTo>
                  <a:lnTo>
                    <a:pt x="19050" y="230933"/>
                  </a:lnTo>
                  <a:lnTo>
                    <a:pt x="19050" y="189720"/>
                  </a:lnTo>
                  <a:lnTo>
                    <a:pt x="22421" y="149548"/>
                  </a:lnTo>
                  <a:lnTo>
                    <a:pt x="25007" y="107499"/>
                  </a:lnTo>
                  <a:lnTo>
                    <a:pt x="26054" y="65908"/>
                  </a:lnTo>
                  <a:lnTo>
                    <a:pt x="34232" y="35084"/>
                  </a:lnTo>
                  <a:lnTo>
                    <a:pt x="44498" y="14388"/>
                  </a:lnTo>
                  <a:lnTo>
                    <a:pt x="47999" y="8990"/>
                  </a:lnTo>
                  <a:lnTo>
                    <a:pt x="49555" y="4239"/>
                  </a:lnTo>
                  <a:lnTo>
                    <a:pt x="50676" y="2690"/>
                  </a:lnTo>
                  <a:lnTo>
                    <a:pt x="52127" y="1657"/>
                  </a:lnTo>
                  <a:lnTo>
                    <a:pt x="55623" y="511"/>
                  </a:lnTo>
                  <a:lnTo>
                    <a:pt x="59529" y="0"/>
                  </a:lnTo>
                  <a:lnTo>
                    <a:pt x="63616" y="1655"/>
                  </a:lnTo>
                  <a:lnTo>
                    <a:pt x="67785" y="4036"/>
                  </a:lnTo>
                  <a:lnTo>
                    <a:pt x="71989" y="5095"/>
                  </a:lnTo>
                  <a:lnTo>
                    <a:pt x="76210" y="9329"/>
                  </a:lnTo>
                  <a:lnTo>
                    <a:pt x="79732" y="15208"/>
                  </a:lnTo>
                  <a:lnTo>
                    <a:pt x="83875" y="24732"/>
                  </a:lnTo>
                  <a:lnTo>
                    <a:pt x="97444" y="48631"/>
                  </a:lnTo>
                  <a:lnTo>
                    <a:pt x="100368" y="61080"/>
                  </a:lnTo>
                  <a:lnTo>
                    <a:pt x="101492" y="86384"/>
                  </a:lnTo>
                  <a:lnTo>
                    <a:pt x="98197" y="99078"/>
                  </a:lnTo>
                  <a:lnTo>
                    <a:pt x="86671" y="119008"/>
                  </a:lnTo>
                  <a:lnTo>
                    <a:pt x="80618" y="125103"/>
                  </a:lnTo>
                  <a:lnTo>
                    <a:pt x="68606" y="134764"/>
                  </a:lnTo>
                  <a:lnTo>
                    <a:pt x="58734" y="147126"/>
                  </a:lnTo>
                  <a:lnTo>
                    <a:pt x="33476" y="156733"/>
                  </a:lnTo>
                  <a:lnTo>
                    <a:pt x="25400" y="158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9" name="SMARTInkShape-Group1332"/>
          <p:cNvGrpSpPr/>
          <p:nvPr/>
        </p:nvGrpSpPr>
        <p:grpSpPr>
          <a:xfrm>
            <a:off x="3924300" y="3696981"/>
            <a:ext cx="933451" cy="290438"/>
            <a:chOff x="3924300" y="3696981"/>
            <a:chExt cx="933451" cy="290438"/>
          </a:xfrm>
        </p:grpSpPr>
        <p:sp>
          <p:nvSpPr>
            <p:cNvPr id="620" name="SMARTInkShape-6703"/>
            <p:cNvSpPr/>
            <p:nvPr>
              <p:custDataLst>
                <p:tags r:id="rId169"/>
              </p:custDataLst>
            </p:nvPr>
          </p:nvSpPr>
          <p:spPr>
            <a:xfrm>
              <a:off x="4762500" y="3791243"/>
              <a:ext cx="95251" cy="158458"/>
            </a:xfrm>
            <a:custGeom>
              <a:avLst/>
              <a:gdLst/>
              <a:ahLst/>
              <a:cxnLst/>
              <a:rect l="0" t="0" r="0" b="0"/>
              <a:pathLst>
                <a:path w="95251" h="158458">
                  <a:moveTo>
                    <a:pt x="95250" y="25107"/>
                  </a:moveTo>
                  <a:lnTo>
                    <a:pt x="95250" y="25107"/>
                  </a:lnTo>
                  <a:lnTo>
                    <a:pt x="95250" y="0"/>
                  </a:lnTo>
                  <a:lnTo>
                    <a:pt x="78120" y="17543"/>
                  </a:lnTo>
                  <a:lnTo>
                    <a:pt x="55031" y="61125"/>
                  </a:lnTo>
                  <a:lnTo>
                    <a:pt x="30516" y="104658"/>
                  </a:lnTo>
                  <a:lnTo>
                    <a:pt x="3012" y="143494"/>
                  </a:lnTo>
                  <a:lnTo>
                    <a:pt x="0" y="158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6704"/>
            <p:cNvSpPr/>
            <p:nvPr>
              <p:custDataLst>
                <p:tags r:id="rId170"/>
              </p:custDataLst>
            </p:nvPr>
          </p:nvSpPr>
          <p:spPr>
            <a:xfrm>
              <a:off x="4737983" y="3766433"/>
              <a:ext cx="75318" cy="195968"/>
            </a:xfrm>
            <a:custGeom>
              <a:avLst/>
              <a:gdLst/>
              <a:ahLst/>
              <a:cxnLst/>
              <a:rect l="0" t="0" r="0" b="0"/>
              <a:pathLst>
                <a:path w="75318" h="195968">
                  <a:moveTo>
                    <a:pt x="5467" y="5467"/>
                  </a:moveTo>
                  <a:lnTo>
                    <a:pt x="5467" y="5467"/>
                  </a:lnTo>
                  <a:lnTo>
                    <a:pt x="0" y="5467"/>
                  </a:lnTo>
                  <a:lnTo>
                    <a:pt x="4662" y="0"/>
                  </a:lnTo>
                  <a:lnTo>
                    <a:pt x="4929" y="411"/>
                  </a:lnTo>
                  <a:lnTo>
                    <a:pt x="5396" y="4662"/>
                  </a:lnTo>
                  <a:lnTo>
                    <a:pt x="21767" y="23165"/>
                  </a:lnTo>
                  <a:lnTo>
                    <a:pt x="25855" y="35905"/>
                  </a:lnTo>
                  <a:lnTo>
                    <a:pt x="47816" y="78611"/>
                  </a:lnTo>
                  <a:lnTo>
                    <a:pt x="60736" y="109908"/>
                  </a:lnTo>
                  <a:lnTo>
                    <a:pt x="63941" y="125077"/>
                  </a:lnTo>
                  <a:lnTo>
                    <a:pt x="67478" y="138509"/>
                  </a:lnTo>
                  <a:lnTo>
                    <a:pt x="70810" y="171883"/>
                  </a:lnTo>
                  <a:lnTo>
                    <a:pt x="74427" y="184389"/>
                  </a:lnTo>
                  <a:lnTo>
                    <a:pt x="75317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6705"/>
            <p:cNvSpPr/>
            <p:nvPr>
              <p:custDataLst>
                <p:tags r:id="rId171"/>
              </p:custDataLst>
            </p:nvPr>
          </p:nvSpPr>
          <p:spPr>
            <a:xfrm>
              <a:off x="4667250" y="375285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82550"/>
                  </a:moveTo>
                  <a:lnTo>
                    <a:pt x="0" y="82550"/>
                  </a:lnTo>
                  <a:lnTo>
                    <a:pt x="0" y="349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6706"/>
            <p:cNvSpPr/>
            <p:nvPr>
              <p:custDataLst>
                <p:tags r:id="rId172"/>
              </p:custDataLst>
            </p:nvPr>
          </p:nvSpPr>
          <p:spPr>
            <a:xfrm>
              <a:off x="4356369" y="3696981"/>
              <a:ext cx="31482" cy="264392"/>
            </a:xfrm>
            <a:custGeom>
              <a:avLst/>
              <a:gdLst/>
              <a:ahLst/>
              <a:cxnLst/>
              <a:rect l="0" t="0" r="0" b="0"/>
              <a:pathLst>
                <a:path w="31482" h="264392">
                  <a:moveTo>
                    <a:pt x="18781" y="43169"/>
                  </a:moveTo>
                  <a:lnTo>
                    <a:pt x="18781" y="43169"/>
                  </a:lnTo>
                  <a:lnTo>
                    <a:pt x="19486" y="33030"/>
                  </a:lnTo>
                  <a:lnTo>
                    <a:pt x="24543" y="14225"/>
                  </a:lnTo>
                  <a:lnTo>
                    <a:pt x="25053" y="3043"/>
                  </a:lnTo>
                  <a:lnTo>
                    <a:pt x="25785" y="1602"/>
                  </a:lnTo>
                  <a:lnTo>
                    <a:pt x="26979" y="641"/>
                  </a:lnTo>
                  <a:lnTo>
                    <a:pt x="28478" y="0"/>
                  </a:lnTo>
                  <a:lnTo>
                    <a:pt x="29480" y="279"/>
                  </a:lnTo>
                  <a:lnTo>
                    <a:pt x="30147" y="1170"/>
                  </a:lnTo>
                  <a:lnTo>
                    <a:pt x="31086" y="5795"/>
                  </a:lnTo>
                  <a:lnTo>
                    <a:pt x="31218" y="7670"/>
                  </a:lnTo>
                  <a:lnTo>
                    <a:pt x="29483" y="11634"/>
                  </a:lnTo>
                  <a:lnTo>
                    <a:pt x="28032" y="13679"/>
                  </a:lnTo>
                  <a:lnTo>
                    <a:pt x="25990" y="23299"/>
                  </a:lnTo>
                  <a:lnTo>
                    <a:pt x="20782" y="69427"/>
                  </a:lnTo>
                  <a:lnTo>
                    <a:pt x="13872" y="114950"/>
                  </a:lnTo>
                  <a:lnTo>
                    <a:pt x="10676" y="157081"/>
                  </a:lnTo>
                  <a:lnTo>
                    <a:pt x="5554" y="203889"/>
                  </a:lnTo>
                  <a:lnTo>
                    <a:pt x="0" y="243958"/>
                  </a:lnTo>
                  <a:lnTo>
                    <a:pt x="1732" y="250706"/>
                  </a:lnTo>
                  <a:lnTo>
                    <a:pt x="6214" y="258673"/>
                  </a:lnTo>
                  <a:lnTo>
                    <a:pt x="11473" y="264391"/>
                  </a:lnTo>
                  <a:lnTo>
                    <a:pt x="12498" y="264028"/>
                  </a:lnTo>
                  <a:lnTo>
                    <a:pt x="17311" y="260852"/>
                  </a:lnTo>
                  <a:lnTo>
                    <a:pt x="21185" y="259861"/>
                  </a:lnTo>
                  <a:lnTo>
                    <a:pt x="22500" y="258891"/>
                  </a:lnTo>
                  <a:lnTo>
                    <a:pt x="23377" y="257539"/>
                  </a:lnTo>
                  <a:lnTo>
                    <a:pt x="24351" y="253450"/>
                  </a:lnTo>
                  <a:lnTo>
                    <a:pt x="25605" y="243920"/>
                  </a:lnTo>
                  <a:lnTo>
                    <a:pt x="31481" y="233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6707"/>
            <p:cNvSpPr/>
            <p:nvPr>
              <p:custDataLst>
                <p:tags r:id="rId173"/>
              </p:custDataLst>
            </p:nvPr>
          </p:nvSpPr>
          <p:spPr>
            <a:xfrm>
              <a:off x="4660900" y="38354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9643"/>
                  </a:lnTo>
                  <a:lnTo>
                    <a:pt x="1882" y="13223"/>
                  </a:lnTo>
                  <a:lnTo>
                    <a:pt x="4364" y="17166"/>
                  </a:lnTo>
                  <a:lnTo>
                    <a:pt x="5958" y="25446"/>
                  </a:lnTo>
                  <a:lnTo>
                    <a:pt x="6349" y="71628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6708"/>
            <p:cNvSpPr/>
            <p:nvPr>
              <p:custDataLst>
                <p:tags r:id="rId174"/>
              </p:custDataLst>
            </p:nvPr>
          </p:nvSpPr>
          <p:spPr>
            <a:xfrm>
              <a:off x="4324441" y="3848100"/>
              <a:ext cx="107860" cy="19051"/>
            </a:xfrm>
            <a:custGeom>
              <a:avLst/>
              <a:gdLst/>
              <a:ahLst/>
              <a:cxnLst/>
              <a:rect l="0" t="0" r="0" b="0"/>
              <a:pathLst>
                <a:path w="107860" h="19051">
                  <a:moveTo>
                    <a:pt x="18959" y="19050"/>
                  </a:moveTo>
                  <a:lnTo>
                    <a:pt x="18959" y="19050"/>
                  </a:lnTo>
                  <a:lnTo>
                    <a:pt x="0" y="19050"/>
                  </a:lnTo>
                  <a:lnTo>
                    <a:pt x="9371" y="19050"/>
                  </a:lnTo>
                  <a:lnTo>
                    <a:pt x="33186" y="13092"/>
                  </a:lnTo>
                  <a:lnTo>
                    <a:pt x="72482" y="11998"/>
                  </a:lnTo>
                  <a:lnTo>
                    <a:pt x="107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6709"/>
            <p:cNvSpPr/>
            <p:nvPr>
              <p:custDataLst>
                <p:tags r:id="rId175"/>
              </p:custDataLst>
            </p:nvPr>
          </p:nvSpPr>
          <p:spPr>
            <a:xfrm>
              <a:off x="4489450" y="3816350"/>
              <a:ext cx="107951" cy="145933"/>
            </a:xfrm>
            <a:custGeom>
              <a:avLst/>
              <a:gdLst/>
              <a:ahLst/>
              <a:cxnLst/>
              <a:rect l="0" t="0" r="0" b="0"/>
              <a:pathLst>
                <a:path w="107951" h="145933">
                  <a:moveTo>
                    <a:pt x="0" y="19050"/>
                  </a:moveTo>
                  <a:lnTo>
                    <a:pt x="0" y="19050"/>
                  </a:lnTo>
                  <a:lnTo>
                    <a:pt x="5467" y="13583"/>
                  </a:lnTo>
                  <a:lnTo>
                    <a:pt x="6272" y="7310"/>
                  </a:lnTo>
                  <a:lnTo>
                    <a:pt x="7004" y="6990"/>
                  </a:lnTo>
                  <a:lnTo>
                    <a:pt x="12437" y="6376"/>
                  </a:lnTo>
                  <a:lnTo>
                    <a:pt x="17718" y="10719"/>
                  </a:lnTo>
                  <a:lnTo>
                    <a:pt x="23516" y="12819"/>
                  </a:lnTo>
                  <a:lnTo>
                    <a:pt x="27620" y="15810"/>
                  </a:lnTo>
                  <a:lnTo>
                    <a:pt x="29914" y="19491"/>
                  </a:lnTo>
                  <a:lnTo>
                    <a:pt x="50835" y="63552"/>
                  </a:lnTo>
                  <a:lnTo>
                    <a:pt x="54343" y="71990"/>
                  </a:lnTo>
                  <a:lnTo>
                    <a:pt x="57040" y="105834"/>
                  </a:lnTo>
                  <a:lnTo>
                    <a:pt x="55220" y="112418"/>
                  </a:lnTo>
                  <a:lnTo>
                    <a:pt x="52764" y="118403"/>
                  </a:lnTo>
                  <a:lnTo>
                    <a:pt x="50676" y="128999"/>
                  </a:lnTo>
                  <a:lnTo>
                    <a:pt x="45889" y="139259"/>
                  </a:lnTo>
                  <a:lnTo>
                    <a:pt x="45409" y="141522"/>
                  </a:lnTo>
                  <a:lnTo>
                    <a:pt x="44384" y="143032"/>
                  </a:lnTo>
                  <a:lnTo>
                    <a:pt x="42995" y="144037"/>
                  </a:lnTo>
                  <a:lnTo>
                    <a:pt x="38386" y="145932"/>
                  </a:lnTo>
                  <a:lnTo>
                    <a:pt x="38100" y="103598"/>
                  </a:lnTo>
                  <a:lnTo>
                    <a:pt x="48932" y="69712"/>
                  </a:lnTo>
                  <a:lnTo>
                    <a:pt x="62111" y="42507"/>
                  </a:lnTo>
                  <a:lnTo>
                    <a:pt x="97344" y="4266"/>
                  </a:lnTo>
                  <a:lnTo>
                    <a:pt x="101590" y="189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6710"/>
            <p:cNvSpPr/>
            <p:nvPr>
              <p:custDataLst>
                <p:tags r:id="rId176"/>
              </p:custDataLst>
            </p:nvPr>
          </p:nvSpPr>
          <p:spPr>
            <a:xfrm>
              <a:off x="4191033" y="3873771"/>
              <a:ext cx="88868" cy="101330"/>
            </a:xfrm>
            <a:custGeom>
              <a:avLst/>
              <a:gdLst/>
              <a:ahLst/>
              <a:cxnLst/>
              <a:rect l="0" t="0" r="0" b="0"/>
              <a:pathLst>
                <a:path w="88868" h="101330">
                  <a:moveTo>
                    <a:pt x="44417" y="25129"/>
                  </a:moveTo>
                  <a:lnTo>
                    <a:pt x="44417" y="25129"/>
                  </a:lnTo>
                  <a:lnTo>
                    <a:pt x="49884" y="19662"/>
                  </a:lnTo>
                  <a:lnTo>
                    <a:pt x="50505" y="15669"/>
                  </a:lnTo>
                  <a:lnTo>
                    <a:pt x="50760" y="6425"/>
                  </a:lnTo>
                  <a:lnTo>
                    <a:pt x="44678" y="0"/>
                  </a:lnTo>
                  <a:lnTo>
                    <a:pt x="39399" y="4146"/>
                  </a:lnTo>
                  <a:lnTo>
                    <a:pt x="35602" y="5220"/>
                  </a:lnTo>
                  <a:lnTo>
                    <a:pt x="34307" y="6212"/>
                  </a:lnTo>
                  <a:lnTo>
                    <a:pt x="4193" y="51503"/>
                  </a:lnTo>
                  <a:lnTo>
                    <a:pt x="1845" y="58253"/>
                  </a:lnTo>
                  <a:lnTo>
                    <a:pt x="0" y="84309"/>
                  </a:lnTo>
                  <a:lnTo>
                    <a:pt x="1863" y="88591"/>
                  </a:lnTo>
                  <a:lnTo>
                    <a:pt x="3348" y="90720"/>
                  </a:lnTo>
                  <a:lnTo>
                    <a:pt x="6879" y="93086"/>
                  </a:lnTo>
                  <a:lnTo>
                    <a:pt x="12610" y="94729"/>
                  </a:lnTo>
                  <a:lnTo>
                    <a:pt x="15699" y="94868"/>
                  </a:lnTo>
                  <a:lnTo>
                    <a:pt x="19424" y="93048"/>
                  </a:lnTo>
                  <a:lnTo>
                    <a:pt x="34102" y="79868"/>
                  </a:lnTo>
                  <a:lnTo>
                    <a:pt x="36305" y="75798"/>
                  </a:lnTo>
                  <a:lnTo>
                    <a:pt x="37989" y="71637"/>
                  </a:lnTo>
                  <a:lnTo>
                    <a:pt x="42199" y="65328"/>
                  </a:lnTo>
                  <a:lnTo>
                    <a:pt x="43760" y="58990"/>
                  </a:lnTo>
                  <a:lnTo>
                    <a:pt x="44125" y="54760"/>
                  </a:lnTo>
                  <a:lnTo>
                    <a:pt x="44928" y="53350"/>
                  </a:lnTo>
                  <a:lnTo>
                    <a:pt x="46168" y="52409"/>
                  </a:lnTo>
                  <a:lnTo>
                    <a:pt x="47701" y="51782"/>
                  </a:lnTo>
                  <a:lnTo>
                    <a:pt x="48723" y="50658"/>
                  </a:lnTo>
                  <a:lnTo>
                    <a:pt x="50687" y="44473"/>
                  </a:lnTo>
                  <a:lnTo>
                    <a:pt x="54114" y="47637"/>
                  </a:lnTo>
                  <a:lnTo>
                    <a:pt x="55782" y="51125"/>
                  </a:lnTo>
                  <a:lnTo>
                    <a:pt x="63579" y="79627"/>
                  </a:lnTo>
                  <a:lnTo>
                    <a:pt x="71272" y="89922"/>
                  </a:lnTo>
                  <a:lnTo>
                    <a:pt x="72903" y="91608"/>
                  </a:lnTo>
                  <a:lnTo>
                    <a:pt x="74717" y="95362"/>
                  </a:lnTo>
                  <a:lnTo>
                    <a:pt x="75200" y="97351"/>
                  </a:lnTo>
                  <a:lnTo>
                    <a:pt x="76228" y="98677"/>
                  </a:lnTo>
                  <a:lnTo>
                    <a:pt x="79252" y="100150"/>
                  </a:lnTo>
                  <a:lnTo>
                    <a:pt x="88867" y="101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6711"/>
            <p:cNvSpPr/>
            <p:nvPr>
              <p:custDataLst>
                <p:tags r:id="rId177"/>
              </p:custDataLst>
            </p:nvPr>
          </p:nvSpPr>
          <p:spPr>
            <a:xfrm>
              <a:off x="3924300" y="3848100"/>
              <a:ext cx="190501" cy="139319"/>
            </a:xfrm>
            <a:custGeom>
              <a:avLst/>
              <a:gdLst/>
              <a:ahLst/>
              <a:cxnLst/>
              <a:rect l="0" t="0" r="0" b="0"/>
              <a:pathLst>
                <a:path w="190501" h="139319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4364" y="5644"/>
                  </a:lnTo>
                  <a:lnTo>
                    <a:pt x="5026" y="4468"/>
                  </a:lnTo>
                  <a:lnTo>
                    <a:pt x="5467" y="2979"/>
                  </a:lnTo>
                  <a:lnTo>
                    <a:pt x="6467" y="1986"/>
                  </a:lnTo>
                  <a:lnTo>
                    <a:pt x="12695" y="1"/>
                  </a:lnTo>
                  <a:lnTo>
                    <a:pt x="16070" y="0"/>
                  </a:lnTo>
                  <a:lnTo>
                    <a:pt x="17064" y="705"/>
                  </a:lnTo>
                  <a:lnTo>
                    <a:pt x="17726" y="1881"/>
                  </a:lnTo>
                  <a:lnTo>
                    <a:pt x="18788" y="8838"/>
                  </a:lnTo>
                  <a:lnTo>
                    <a:pt x="19049" y="55950"/>
                  </a:lnTo>
                  <a:lnTo>
                    <a:pt x="18344" y="90482"/>
                  </a:lnTo>
                  <a:lnTo>
                    <a:pt x="12961" y="121491"/>
                  </a:lnTo>
                  <a:lnTo>
                    <a:pt x="12702" y="139318"/>
                  </a:lnTo>
                  <a:lnTo>
                    <a:pt x="18167" y="134199"/>
                  </a:lnTo>
                  <a:lnTo>
                    <a:pt x="19581" y="124084"/>
                  </a:lnTo>
                  <a:lnTo>
                    <a:pt x="23362" y="116101"/>
                  </a:lnTo>
                  <a:lnTo>
                    <a:pt x="30390" y="71132"/>
                  </a:lnTo>
                  <a:lnTo>
                    <a:pt x="33229" y="57530"/>
                  </a:lnTo>
                  <a:lnTo>
                    <a:pt x="36657" y="44562"/>
                  </a:lnTo>
                  <a:lnTo>
                    <a:pt x="38164" y="36739"/>
                  </a:lnTo>
                  <a:lnTo>
                    <a:pt x="49832" y="13988"/>
                  </a:lnTo>
                  <a:lnTo>
                    <a:pt x="52251" y="13272"/>
                  </a:lnTo>
                  <a:lnTo>
                    <a:pt x="53884" y="13082"/>
                  </a:lnTo>
                  <a:lnTo>
                    <a:pt x="54973" y="13660"/>
                  </a:lnTo>
                  <a:lnTo>
                    <a:pt x="55698" y="14751"/>
                  </a:lnTo>
                  <a:lnTo>
                    <a:pt x="56182" y="16184"/>
                  </a:lnTo>
                  <a:lnTo>
                    <a:pt x="68096" y="31803"/>
                  </a:lnTo>
                  <a:lnTo>
                    <a:pt x="81642" y="77411"/>
                  </a:lnTo>
                  <a:lnTo>
                    <a:pt x="82471" y="87566"/>
                  </a:lnTo>
                  <a:lnTo>
                    <a:pt x="88011" y="94250"/>
                  </a:lnTo>
                  <a:lnTo>
                    <a:pt x="88307" y="93878"/>
                  </a:lnTo>
                  <a:lnTo>
                    <a:pt x="89553" y="84360"/>
                  </a:lnTo>
                  <a:lnTo>
                    <a:pt x="99021" y="71234"/>
                  </a:lnTo>
                  <a:lnTo>
                    <a:pt x="102972" y="58469"/>
                  </a:lnTo>
                  <a:lnTo>
                    <a:pt x="105738" y="53503"/>
                  </a:lnTo>
                  <a:lnTo>
                    <a:pt x="112825" y="35904"/>
                  </a:lnTo>
                  <a:lnTo>
                    <a:pt x="135474" y="10606"/>
                  </a:lnTo>
                  <a:lnTo>
                    <a:pt x="139703" y="8242"/>
                  </a:lnTo>
                  <a:lnTo>
                    <a:pt x="148167" y="6723"/>
                  </a:lnTo>
                  <a:lnTo>
                    <a:pt x="157888" y="6460"/>
                  </a:lnTo>
                  <a:lnTo>
                    <a:pt x="163776" y="8280"/>
                  </a:lnTo>
                  <a:lnTo>
                    <a:pt x="169934" y="11827"/>
                  </a:lnTo>
                  <a:lnTo>
                    <a:pt x="181487" y="29947"/>
                  </a:lnTo>
                  <a:lnTo>
                    <a:pt x="190229" y="75052"/>
                  </a:lnTo>
                  <a:lnTo>
                    <a:pt x="1905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6" name="SMARTInkShape-Group1333"/>
          <p:cNvGrpSpPr/>
          <p:nvPr/>
        </p:nvGrpSpPr>
        <p:grpSpPr>
          <a:xfrm>
            <a:off x="2673450" y="3695700"/>
            <a:ext cx="730128" cy="317466"/>
            <a:chOff x="2673450" y="3695700"/>
            <a:chExt cx="730128" cy="317466"/>
          </a:xfrm>
        </p:grpSpPr>
        <p:sp>
          <p:nvSpPr>
            <p:cNvPr id="630" name="SMARTInkShape-6712"/>
            <p:cNvSpPr/>
            <p:nvPr>
              <p:custDataLst>
                <p:tags r:id="rId163"/>
              </p:custDataLst>
            </p:nvPr>
          </p:nvSpPr>
          <p:spPr>
            <a:xfrm>
              <a:off x="3346450" y="3791237"/>
              <a:ext cx="57128" cy="183833"/>
            </a:xfrm>
            <a:custGeom>
              <a:avLst/>
              <a:gdLst/>
              <a:ahLst/>
              <a:cxnLst/>
              <a:rect l="0" t="0" r="0" b="0"/>
              <a:pathLst>
                <a:path w="57128" h="183833">
                  <a:moveTo>
                    <a:pt x="50800" y="37813"/>
                  </a:moveTo>
                  <a:lnTo>
                    <a:pt x="50800" y="37813"/>
                  </a:lnTo>
                  <a:lnTo>
                    <a:pt x="55826" y="25880"/>
                  </a:lnTo>
                  <a:lnTo>
                    <a:pt x="57127" y="9426"/>
                  </a:lnTo>
                  <a:lnTo>
                    <a:pt x="56429" y="8305"/>
                  </a:lnTo>
                  <a:lnTo>
                    <a:pt x="55258" y="7558"/>
                  </a:lnTo>
                  <a:lnTo>
                    <a:pt x="53772" y="7059"/>
                  </a:lnTo>
                  <a:lnTo>
                    <a:pt x="52782" y="6022"/>
                  </a:lnTo>
                  <a:lnTo>
                    <a:pt x="51681" y="2986"/>
                  </a:lnTo>
                  <a:lnTo>
                    <a:pt x="50681" y="1895"/>
                  </a:lnTo>
                  <a:lnTo>
                    <a:pt x="45410" y="0"/>
                  </a:lnTo>
                  <a:lnTo>
                    <a:pt x="37669" y="4777"/>
                  </a:lnTo>
                  <a:lnTo>
                    <a:pt x="35696" y="5205"/>
                  </a:lnTo>
                  <a:lnTo>
                    <a:pt x="29548" y="9180"/>
                  </a:lnTo>
                  <a:lnTo>
                    <a:pt x="27243" y="12858"/>
                  </a:lnTo>
                  <a:lnTo>
                    <a:pt x="25514" y="16844"/>
                  </a:lnTo>
                  <a:lnTo>
                    <a:pt x="22393" y="20968"/>
                  </a:lnTo>
                  <a:lnTo>
                    <a:pt x="20536" y="27033"/>
                  </a:lnTo>
                  <a:lnTo>
                    <a:pt x="19005" y="33727"/>
                  </a:lnTo>
                  <a:lnTo>
                    <a:pt x="14155" y="43774"/>
                  </a:lnTo>
                  <a:lnTo>
                    <a:pt x="12702" y="84302"/>
                  </a:lnTo>
                  <a:lnTo>
                    <a:pt x="14582" y="88579"/>
                  </a:lnTo>
                  <a:lnTo>
                    <a:pt x="17064" y="92831"/>
                  </a:lnTo>
                  <a:lnTo>
                    <a:pt x="18657" y="101310"/>
                  </a:lnTo>
                  <a:lnTo>
                    <a:pt x="18788" y="103428"/>
                  </a:lnTo>
                  <a:lnTo>
                    <a:pt x="20815" y="107662"/>
                  </a:lnTo>
                  <a:lnTo>
                    <a:pt x="23362" y="111896"/>
                  </a:lnTo>
                  <a:lnTo>
                    <a:pt x="25502" y="118246"/>
                  </a:lnTo>
                  <a:lnTo>
                    <a:pt x="29585" y="124596"/>
                  </a:lnTo>
                  <a:lnTo>
                    <a:pt x="31109" y="130946"/>
                  </a:lnTo>
                  <a:lnTo>
                    <a:pt x="31466" y="135180"/>
                  </a:lnTo>
                  <a:lnTo>
                    <a:pt x="33505" y="139413"/>
                  </a:lnTo>
                  <a:lnTo>
                    <a:pt x="37192" y="144508"/>
                  </a:lnTo>
                  <a:lnTo>
                    <a:pt x="37921" y="150585"/>
                  </a:lnTo>
                  <a:lnTo>
                    <a:pt x="38093" y="166952"/>
                  </a:lnTo>
                  <a:lnTo>
                    <a:pt x="37390" y="168356"/>
                  </a:lnTo>
                  <a:lnTo>
                    <a:pt x="36215" y="169291"/>
                  </a:lnTo>
                  <a:lnTo>
                    <a:pt x="34727" y="169915"/>
                  </a:lnTo>
                  <a:lnTo>
                    <a:pt x="33734" y="171036"/>
                  </a:lnTo>
                  <a:lnTo>
                    <a:pt x="30260" y="177906"/>
                  </a:lnTo>
                  <a:lnTo>
                    <a:pt x="28640" y="179892"/>
                  </a:lnTo>
                  <a:lnTo>
                    <a:pt x="24959" y="182098"/>
                  </a:lnTo>
                  <a:lnTo>
                    <a:pt x="19122" y="183630"/>
                  </a:lnTo>
                  <a:lnTo>
                    <a:pt x="10314" y="183832"/>
                  </a:lnTo>
                  <a:lnTo>
                    <a:pt x="8993" y="183137"/>
                  </a:lnTo>
                  <a:lnTo>
                    <a:pt x="8112" y="181968"/>
                  </a:lnTo>
                  <a:lnTo>
                    <a:pt x="7524" y="180483"/>
                  </a:lnTo>
                  <a:lnTo>
                    <a:pt x="6428" y="179493"/>
                  </a:lnTo>
                  <a:lnTo>
                    <a:pt x="0" y="177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6713"/>
            <p:cNvSpPr/>
            <p:nvPr>
              <p:custDataLst>
                <p:tags r:id="rId164"/>
              </p:custDataLst>
            </p:nvPr>
          </p:nvSpPr>
          <p:spPr>
            <a:xfrm>
              <a:off x="3149600" y="3829434"/>
              <a:ext cx="95251" cy="170686"/>
            </a:xfrm>
            <a:custGeom>
              <a:avLst/>
              <a:gdLst/>
              <a:ahLst/>
              <a:cxnLst/>
              <a:rect l="0" t="0" r="0" b="0"/>
              <a:pathLst>
                <a:path w="95251" h="170686">
                  <a:moveTo>
                    <a:pt x="0" y="50416"/>
                  </a:moveTo>
                  <a:lnTo>
                    <a:pt x="0" y="50416"/>
                  </a:lnTo>
                  <a:lnTo>
                    <a:pt x="3371" y="47045"/>
                  </a:lnTo>
                  <a:lnTo>
                    <a:pt x="5026" y="43509"/>
                  </a:lnTo>
                  <a:lnTo>
                    <a:pt x="6089" y="38860"/>
                  </a:lnTo>
                  <a:lnTo>
                    <a:pt x="6234" y="40106"/>
                  </a:lnTo>
                  <a:lnTo>
                    <a:pt x="6350" y="86718"/>
                  </a:lnTo>
                  <a:lnTo>
                    <a:pt x="6350" y="130929"/>
                  </a:lnTo>
                  <a:lnTo>
                    <a:pt x="6350" y="160113"/>
                  </a:lnTo>
                  <a:lnTo>
                    <a:pt x="8232" y="164552"/>
                  </a:lnTo>
                  <a:lnTo>
                    <a:pt x="12439" y="170685"/>
                  </a:lnTo>
                  <a:lnTo>
                    <a:pt x="12677" y="165565"/>
                  </a:lnTo>
                  <a:lnTo>
                    <a:pt x="18165" y="150485"/>
                  </a:lnTo>
                  <a:lnTo>
                    <a:pt x="24796" y="105269"/>
                  </a:lnTo>
                  <a:lnTo>
                    <a:pt x="27162" y="83593"/>
                  </a:lnTo>
                  <a:lnTo>
                    <a:pt x="30391" y="68007"/>
                  </a:lnTo>
                  <a:lnTo>
                    <a:pt x="38164" y="24384"/>
                  </a:lnTo>
                  <a:lnTo>
                    <a:pt x="42980" y="15500"/>
                  </a:lnTo>
                  <a:lnTo>
                    <a:pt x="48169" y="8398"/>
                  </a:lnTo>
                  <a:lnTo>
                    <a:pt x="49630" y="3990"/>
                  </a:lnTo>
                  <a:lnTo>
                    <a:pt x="50726" y="2532"/>
                  </a:lnTo>
                  <a:lnTo>
                    <a:pt x="53825" y="912"/>
                  </a:lnTo>
                  <a:lnTo>
                    <a:pt x="59536" y="0"/>
                  </a:lnTo>
                  <a:lnTo>
                    <a:pt x="63619" y="1668"/>
                  </a:lnTo>
                  <a:lnTo>
                    <a:pt x="71990" y="8488"/>
                  </a:lnTo>
                  <a:lnTo>
                    <a:pt x="74329" y="12496"/>
                  </a:lnTo>
                  <a:lnTo>
                    <a:pt x="76074" y="16629"/>
                  </a:lnTo>
                  <a:lnTo>
                    <a:pt x="79201" y="20818"/>
                  </a:lnTo>
                  <a:lnTo>
                    <a:pt x="81062" y="26913"/>
                  </a:lnTo>
                  <a:lnTo>
                    <a:pt x="83990" y="38278"/>
                  </a:lnTo>
                  <a:lnTo>
                    <a:pt x="87445" y="50583"/>
                  </a:lnTo>
                  <a:lnTo>
                    <a:pt x="88889" y="95259"/>
                  </a:lnTo>
                  <a:lnTo>
                    <a:pt x="88899" y="121151"/>
                  </a:lnTo>
                  <a:lnTo>
                    <a:pt x="90781" y="126069"/>
                  </a:lnTo>
                  <a:lnTo>
                    <a:pt x="93263" y="130606"/>
                  </a:lnTo>
                  <a:lnTo>
                    <a:pt x="95250" y="139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6714"/>
            <p:cNvSpPr/>
            <p:nvPr>
              <p:custDataLst>
                <p:tags r:id="rId165"/>
              </p:custDataLst>
            </p:nvPr>
          </p:nvSpPr>
          <p:spPr>
            <a:xfrm>
              <a:off x="3029037" y="3855358"/>
              <a:ext cx="82464" cy="125640"/>
            </a:xfrm>
            <a:custGeom>
              <a:avLst/>
              <a:gdLst/>
              <a:ahLst/>
              <a:cxnLst/>
              <a:rect l="0" t="0" r="0" b="0"/>
              <a:pathLst>
                <a:path w="82464" h="125640">
                  <a:moveTo>
                    <a:pt x="57063" y="37192"/>
                  </a:moveTo>
                  <a:lnTo>
                    <a:pt x="57063" y="37192"/>
                  </a:lnTo>
                  <a:lnTo>
                    <a:pt x="57063" y="19364"/>
                  </a:lnTo>
                  <a:lnTo>
                    <a:pt x="46128" y="12782"/>
                  </a:lnTo>
                  <a:lnTo>
                    <a:pt x="45540" y="11747"/>
                  </a:lnTo>
                  <a:lnTo>
                    <a:pt x="44409" y="5729"/>
                  </a:lnTo>
                  <a:lnTo>
                    <a:pt x="38900" y="0"/>
                  </a:lnTo>
                  <a:lnTo>
                    <a:pt x="37899" y="403"/>
                  </a:lnTo>
                  <a:lnTo>
                    <a:pt x="33119" y="3636"/>
                  </a:lnTo>
                  <a:lnTo>
                    <a:pt x="27234" y="5612"/>
                  </a:lnTo>
                  <a:lnTo>
                    <a:pt x="23109" y="8575"/>
                  </a:lnTo>
                  <a:lnTo>
                    <a:pt x="20806" y="14125"/>
                  </a:lnTo>
                  <a:lnTo>
                    <a:pt x="19076" y="20590"/>
                  </a:lnTo>
                  <a:lnTo>
                    <a:pt x="8909" y="39988"/>
                  </a:lnTo>
                  <a:lnTo>
                    <a:pt x="205" y="83787"/>
                  </a:lnTo>
                  <a:lnTo>
                    <a:pt x="0" y="94585"/>
                  </a:lnTo>
                  <a:lnTo>
                    <a:pt x="1833" y="99860"/>
                  </a:lnTo>
                  <a:lnTo>
                    <a:pt x="3310" y="102254"/>
                  </a:lnTo>
                  <a:lnTo>
                    <a:pt x="7755" y="118345"/>
                  </a:lnTo>
                  <a:lnTo>
                    <a:pt x="11654" y="124561"/>
                  </a:lnTo>
                  <a:lnTo>
                    <a:pt x="14068" y="125412"/>
                  </a:lnTo>
                  <a:lnTo>
                    <a:pt x="15700" y="125639"/>
                  </a:lnTo>
                  <a:lnTo>
                    <a:pt x="19394" y="124009"/>
                  </a:lnTo>
                  <a:lnTo>
                    <a:pt x="21367" y="122586"/>
                  </a:lnTo>
                  <a:lnTo>
                    <a:pt x="23559" y="119125"/>
                  </a:lnTo>
                  <a:lnTo>
                    <a:pt x="25239" y="115235"/>
                  </a:lnTo>
                  <a:lnTo>
                    <a:pt x="41594" y="95746"/>
                  </a:lnTo>
                  <a:lnTo>
                    <a:pt x="45697" y="82964"/>
                  </a:lnTo>
                  <a:lnTo>
                    <a:pt x="54416" y="66869"/>
                  </a:lnTo>
                  <a:lnTo>
                    <a:pt x="56985" y="58999"/>
                  </a:lnTo>
                  <a:lnTo>
                    <a:pt x="61195" y="52198"/>
                  </a:lnTo>
                  <a:lnTo>
                    <a:pt x="63387" y="43654"/>
                  </a:lnTo>
                  <a:lnTo>
                    <a:pt x="63412" y="58472"/>
                  </a:lnTo>
                  <a:lnTo>
                    <a:pt x="65294" y="62642"/>
                  </a:lnTo>
                  <a:lnTo>
                    <a:pt x="67777" y="66847"/>
                  </a:lnTo>
                  <a:lnTo>
                    <a:pt x="69371" y="75296"/>
                  </a:lnTo>
                  <a:lnTo>
                    <a:pt x="70417" y="90240"/>
                  </a:lnTo>
                  <a:lnTo>
                    <a:pt x="75224" y="99176"/>
                  </a:lnTo>
                  <a:lnTo>
                    <a:pt x="82463" y="107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6715"/>
            <p:cNvSpPr/>
            <p:nvPr>
              <p:custDataLst>
                <p:tags r:id="rId166"/>
              </p:custDataLst>
            </p:nvPr>
          </p:nvSpPr>
          <p:spPr>
            <a:xfrm>
              <a:off x="2876550" y="3829050"/>
              <a:ext cx="101601" cy="171072"/>
            </a:xfrm>
            <a:custGeom>
              <a:avLst/>
              <a:gdLst/>
              <a:ahLst/>
              <a:cxnLst/>
              <a:rect l="0" t="0" r="0" b="0"/>
              <a:pathLst>
                <a:path w="101601" h="171072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3371" y="6088"/>
                  </a:lnTo>
                  <a:lnTo>
                    <a:pt x="6907" y="8115"/>
                  </a:lnTo>
                  <a:lnTo>
                    <a:pt x="10831" y="10662"/>
                  </a:lnTo>
                  <a:lnTo>
                    <a:pt x="17007" y="12802"/>
                  </a:lnTo>
                  <a:lnTo>
                    <a:pt x="40349" y="30397"/>
                  </a:lnTo>
                  <a:lnTo>
                    <a:pt x="52289" y="43137"/>
                  </a:lnTo>
                  <a:lnTo>
                    <a:pt x="56026" y="45691"/>
                  </a:lnTo>
                  <a:lnTo>
                    <a:pt x="62060" y="54174"/>
                  </a:lnTo>
                  <a:lnTo>
                    <a:pt x="73188" y="77925"/>
                  </a:lnTo>
                  <a:lnTo>
                    <a:pt x="76165" y="124878"/>
                  </a:lnTo>
                  <a:lnTo>
                    <a:pt x="75488" y="137452"/>
                  </a:lnTo>
                  <a:lnTo>
                    <a:pt x="68360" y="158309"/>
                  </a:lnTo>
                  <a:lnTo>
                    <a:pt x="65660" y="162787"/>
                  </a:lnTo>
                  <a:lnTo>
                    <a:pt x="64460" y="167129"/>
                  </a:lnTo>
                  <a:lnTo>
                    <a:pt x="63435" y="168570"/>
                  </a:lnTo>
                  <a:lnTo>
                    <a:pt x="62045" y="169530"/>
                  </a:lnTo>
                  <a:lnTo>
                    <a:pt x="58117" y="171071"/>
                  </a:lnTo>
                  <a:lnTo>
                    <a:pt x="54065" y="167966"/>
                  </a:lnTo>
                  <a:lnTo>
                    <a:pt x="52251" y="164492"/>
                  </a:lnTo>
                  <a:lnTo>
                    <a:pt x="50991" y="153731"/>
                  </a:lnTo>
                  <a:lnTo>
                    <a:pt x="51510" y="118458"/>
                  </a:lnTo>
                  <a:lnTo>
                    <a:pt x="65911" y="71966"/>
                  </a:lnTo>
                  <a:lnTo>
                    <a:pt x="74357" y="57707"/>
                  </a:lnTo>
                  <a:lnTo>
                    <a:pt x="74971" y="55405"/>
                  </a:lnTo>
                  <a:lnTo>
                    <a:pt x="79417" y="50965"/>
                  </a:lnTo>
                  <a:lnTo>
                    <a:pt x="1016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6716"/>
            <p:cNvSpPr/>
            <p:nvPr>
              <p:custDataLst>
                <p:tags r:id="rId167"/>
              </p:custDataLst>
            </p:nvPr>
          </p:nvSpPr>
          <p:spPr>
            <a:xfrm>
              <a:off x="2673450" y="3841750"/>
              <a:ext cx="126901" cy="50801"/>
            </a:xfrm>
            <a:custGeom>
              <a:avLst/>
              <a:gdLst/>
              <a:ahLst/>
              <a:cxnLst/>
              <a:rect l="0" t="0" r="0" b="0"/>
              <a:pathLst>
                <a:path w="126901" h="50801">
                  <a:moveTo>
                    <a:pt x="12600" y="50800"/>
                  </a:moveTo>
                  <a:lnTo>
                    <a:pt x="12600" y="50800"/>
                  </a:lnTo>
                  <a:lnTo>
                    <a:pt x="0" y="50800"/>
                  </a:lnTo>
                  <a:lnTo>
                    <a:pt x="8747" y="41962"/>
                  </a:lnTo>
                  <a:lnTo>
                    <a:pt x="12769" y="39817"/>
                  </a:lnTo>
                  <a:lnTo>
                    <a:pt x="58982" y="19014"/>
                  </a:lnTo>
                  <a:lnTo>
                    <a:pt x="102164" y="7877"/>
                  </a:lnTo>
                  <a:lnTo>
                    <a:pt x="126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6717"/>
            <p:cNvSpPr/>
            <p:nvPr>
              <p:custDataLst>
                <p:tags r:id="rId168"/>
              </p:custDataLst>
            </p:nvPr>
          </p:nvSpPr>
          <p:spPr>
            <a:xfrm>
              <a:off x="2711451" y="3695700"/>
              <a:ext cx="69850" cy="317466"/>
            </a:xfrm>
            <a:custGeom>
              <a:avLst/>
              <a:gdLst/>
              <a:ahLst/>
              <a:cxnLst/>
              <a:rect l="0" t="0" r="0" b="0"/>
              <a:pathLst>
                <a:path w="69850" h="317466">
                  <a:moveTo>
                    <a:pt x="25399" y="0"/>
                  </a:moveTo>
                  <a:lnTo>
                    <a:pt x="25399" y="0"/>
                  </a:lnTo>
                  <a:lnTo>
                    <a:pt x="19932" y="0"/>
                  </a:lnTo>
                  <a:lnTo>
                    <a:pt x="19638" y="705"/>
                  </a:lnTo>
                  <a:lnTo>
                    <a:pt x="19310" y="3371"/>
                  </a:lnTo>
                  <a:lnTo>
                    <a:pt x="18518" y="4364"/>
                  </a:lnTo>
                  <a:lnTo>
                    <a:pt x="15756" y="5467"/>
                  </a:lnTo>
                  <a:lnTo>
                    <a:pt x="14737" y="6467"/>
                  </a:lnTo>
                  <a:lnTo>
                    <a:pt x="13604" y="9460"/>
                  </a:lnTo>
                  <a:lnTo>
                    <a:pt x="12172" y="21492"/>
                  </a:lnTo>
                  <a:lnTo>
                    <a:pt x="8388" y="29809"/>
                  </a:lnTo>
                  <a:lnTo>
                    <a:pt x="6373" y="74109"/>
                  </a:lnTo>
                  <a:lnTo>
                    <a:pt x="6350" y="121022"/>
                  </a:lnTo>
                  <a:lnTo>
                    <a:pt x="6349" y="162154"/>
                  </a:lnTo>
                  <a:lnTo>
                    <a:pt x="4468" y="196462"/>
                  </a:lnTo>
                  <a:lnTo>
                    <a:pt x="260" y="241277"/>
                  </a:lnTo>
                  <a:lnTo>
                    <a:pt x="6" y="285619"/>
                  </a:lnTo>
                  <a:lnTo>
                    <a:pt x="0" y="305836"/>
                  </a:lnTo>
                  <a:lnTo>
                    <a:pt x="1881" y="310670"/>
                  </a:lnTo>
                  <a:lnTo>
                    <a:pt x="5466" y="316150"/>
                  </a:lnTo>
                  <a:lnTo>
                    <a:pt x="7838" y="316900"/>
                  </a:lnTo>
                  <a:lnTo>
                    <a:pt x="21253" y="317465"/>
                  </a:lnTo>
                  <a:lnTo>
                    <a:pt x="25437" y="315603"/>
                  </a:lnTo>
                  <a:lnTo>
                    <a:pt x="58383" y="284506"/>
                  </a:lnTo>
                  <a:lnTo>
                    <a:pt x="61225" y="277906"/>
                  </a:lnTo>
                  <a:lnTo>
                    <a:pt x="63194" y="270975"/>
                  </a:lnTo>
                  <a:lnTo>
                    <a:pt x="69849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SMARTInkShape-Group1334"/>
          <p:cNvGrpSpPr/>
          <p:nvPr/>
        </p:nvGrpSpPr>
        <p:grpSpPr>
          <a:xfrm>
            <a:off x="10579102" y="2858408"/>
            <a:ext cx="419099" cy="275605"/>
            <a:chOff x="10579102" y="2858408"/>
            <a:chExt cx="419099" cy="275605"/>
          </a:xfrm>
        </p:grpSpPr>
        <p:sp>
          <p:nvSpPr>
            <p:cNvPr id="637" name="SMARTInkShape-6718"/>
            <p:cNvSpPr/>
            <p:nvPr>
              <p:custDataLst>
                <p:tags r:id="rId158"/>
              </p:custDataLst>
            </p:nvPr>
          </p:nvSpPr>
          <p:spPr>
            <a:xfrm>
              <a:off x="10763404" y="2952750"/>
              <a:ext cx="12547" cy="69851"/>
            </a:xfrm>
            <a:custGeom>
              <a:avLst/>
              <a:gdLst/>
              <a:ahLst/>
              <a:cxnLst/>
              <a:rect l="0" t="0" r="0" b="0"/>
              <a:pathLst>
                <a:path w="12547" h="69851">
                  <a:moveTo>
                    <a:pt x="12546" y="69850"/>
                  </a:moveTo>
                  <a:lnTo>
                    <a:pt x="12546" y="69850"/>
                  </a:lnTo>
                  <a:lnTo>
                    <a:pt x="12546" y="29724"/>
                  </a:lnTo>
                  <a:lnTo>
                    <a:pt x="11134" y="27577"/>
                  </a:lnTo>
                  <a:lnTo>
                    <a:pt x="3818" y="21184"/>
                  </a:lnTo>
                  <a:lnTo>
                    <a:pt x="1611" y="16941"/>
                  </a:lnTo>
                  <a:lnTo>
                    <a:pt x="0" y="7605"/>
                  </a:lnTo>
                  <a:lnTo>
                    <a:pt x="654" y="7187"/>
                  </a:lnTo>
                  <a:lnTo>
                    <a:pt x="5326" y="6460"/>
                  </a:lnTo>
                  <a:lnTo>
                    <a:pt x="5810" y="4517"/>
                  </a:lnTo>
                  <a:lnTo>
                    <a:pt x="61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6719"/>
            <p:cNvSpPr/>
            <p:nvPr>
              <p:custDataLst>
                <p:tags r:id="rId159"/>
              </p:custDataLst>
            </p:nvPr>
          </p:nvSpPr>
          <p:spPr>
            <a:xfrm>
              <a:off x="10763250" y="30543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631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6720"/>
            <p:cNvSpPr/>
            <p:nvPr>
              <p:custDataLst>
                <p:tags r:id="rId160"/>
              </p:custDataLst>
            </p:nvPr>
          </p:nvSpPr>
          <p:spPr>
            <a:xfrm>
              <a:off x="10579102" y="3016250"/>
              <a:ext cx="114011" cy="117763"/>
            </a:xfrm>
            <a:custGeom>
              <a:avLst/>
              <a:gdLst/>
              <a:ahLst/>
              <a:cxnLst/>
              <a:rect l="0" t="0" r="0" b="0"/>
              <a:pathLst>
                <a:path w="114011" h="117763">
                  <a:moveTo>
                    <a:pt x="12698" y="0"/>
                  </a:moveTo>
                  <a:lnTo>
                    <a:pt x="12698" y="0"/>
                  </a:lnTo>
                  <a:lnTo>
                    <a:pt x="12698" y="5467"/>
                  </a:lnTo>
                  <a:lnTo>
                    <a:pt x="6936" y="18527"/>
                  </a:lnTo>
                  <a:lnTo>
                    <a:pt x="6607" y="21875"/>
                  </a:lnTo>
                  <a:lnTo>
                    <a:pt x="4583" y="25715"/>
                  </a:lnTo>
                  <a:lnTo>
                    <a:pt x="2036" y="29773"/>
                  </a:lnTo>
                  <a:lnTo>
                    <a:pt x="602" y="36730"/>
                  </a:lnTo>
                  <a:lnTo>
                    <a:pt x="0" y="78032"/>
                  </a:lnTo>
                  <a:lnTo>
                    <a:pt x="1879" y="82424"/>
                  </a:lnTo>
                  <a:lnTo>
                    <a:pt x="4361" y="86727"/>
                  </a:lnTo>
                  <a:lnTo>
                    <a:pt x="6086" y="93988"/>
                  </a:lnTo>
                  <a:lnTo>
                    <a:pt x="9641" y="98247"/>
                  </a:lnTo>
                  <a:lnTo>
                    <a:pt x="13221" y="100110"/>
                  </a:lnTo>
                  <a:lnTo>
                    <a:pt x="17897" y="101306"/>
                  </a:lnTo>
                  <a:lnTo>
                    <a:pt x="24414" y="96107"/>
                  </a:lnTo>
                  <a:lnTo>
                    <a:pt x="34150" y="86487"/>
                  </a:lnTo>
                  <a:lnTo>
                    <a:pt x="36344" y="82418"/>
                  </a:lnTo>
                  <a:lnTo>
                    <a:pt x="37751" y="77428"/>
                  </a:lnTo>
                  <a:lnTo>
                    <a:pt x="42393" y="71373"/>
                  </a:lnTo>
                  <a:lnTo>
                    <a:pt x="44177" y="64676"/>
                  </a:lnTo>
                  <a:lnTo>
                    <a:pt x="44974" y="64284"/>
                  </a:lnTo>
                  <a:lnTo>
                    <a:pt x="49890" y="63603"/>
                  </a:lnTo>
                  <a:lnTo>
                    <a:pt x="53901" y="66902"/>
                  </a:lnTo>
                  <a:lnTo>
                    <a:pt x="55705" y="70421"/>
                  </a:lnTo>
                  <a:lnTo>
                    <a:pt x="57796" y="81044"/>
                  </a:lnTo>
                  <a:lnTo>
                    <a:pt x="61495" y="86964"/>
                  </a:lnTo>
                  <a:lnTo>
                    <a:pt x="63610" y="93187"/>
                  </a:lnTo>
                  <a:lnTo>
                    <a:pt x="67686" y="99499"/>
                  </a:lnTo>
                  <a:lnTo>
                    <a:pt x="68889" y="103724"/>
                  </a:lnTo>
                  <a:lnTo>
                    <a:pt x="69913" y="105132"/>
                  </a:lnTo>
                  <a:lnTo>
                    <a:pt x="71303" y="106072"/>
                  </a:lnTo>
                  <a:lnTo>
                    <a:pt x="74728" y="107821"/>
                  </a:lnTo>
                  <a:lnTo>
                    <a:pt x="85572" y="117377"/>
                  </a:lnTo>
                  <a:lnTo>
                    <a:pt x="86680" y="117762"/>
                  </a:lnTo>
                  <a:lnTo>
                    <a:pt x="87421" y="117314"/>
                  </a:lnTo>
                  <a:lnTo>
                    <a:pt x="87913" y="116309"/>
                  </a:lnTo>
                  <a:lnTo>
                    <a:pt x="88949" y="115639"/>
                  </a:lnTo>
                  <a:lnTo>
                    <a:pt x="93772" y="114697"/>
                  </a:lnTo>
                  <a:lnTo>
                    <a:pt x="97649" y="114476"/>
                  </a:lnTo>
                  <a:lnTo>
                    <a:pt x="98966" y="113712"/>
                  </a:lnTo>
                  <a:lnTo>
                    <a:pt x="99844" y="112497"/>
                  </a:lnTo>
                  <a:lnTo>
                    <a:pt x="101525" y="109265"/>
                  </a:lnTo>
                  <a:lnTo>
                    <a:pt x="105730" y="103479"/>
                  </a:lnTo>
                  <a:lnTo>
                    <a:pt x="113328" y="81306"/>
                  </a:lnTo>
                  <a:lnTo>
                    <a:pt x="114010" y="70971"/>
                  </a:lnTo>
                  <a:lnTo>
                    <a:pt x="112287" y="64939"/>
                  </a:lnTo>
                  <a:lnTo>
                    <a:pt x="109877" y="59200"/>
                  </a:lnTo>
                  <a:lnTo>
                    <a:pt x="106100" y="26851"/>
                  </a:lnTo>
                  <a:lnTo>
                    <a:pt x="100112" y="17853"/>
                  </a:lnTo>
                  <a:lnTo>
                    <a:pt x="98489" y="16135"/>
                  </a:lnTo>
                  <a:lnTo>
                    <a:pt x="96689" y="12346"/>
                  </a:lnTo>
                  <a:lnTo>
                    <a:pt x="95531" y="7534"/>
                  </a:lnTo>
                  <a:lnTo>
                    <a:pt x="94731" y="7140"/>
                  </a:lnTo>
                  <a:lnTo>
                    <a:pt x="89806" y="6454"/>
                  </a:lnTo>
                  <a:lnTo>
                    <a:pt x="89503" y="7125"/>
                  </a:lnTo>
                  <a:lnTo>
                    <a:pt x="8889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6721"/>
            <p:cNvSpPr/>
            <p:nvPr>
              <p:custDataLst>
                <p:tags r:id="rId161"/>
              </p:custDataLst>
            </p:nvPr>
          </p:nvSpPr>
          <p:spPr>
            <a:xfrm>
              <a:off x="10788650" y="2870574"/>
              <a:ext cx="209551" cy="234577"/>
            </a:xfrm>
            <a:custGeom>
              <a:avLst/>
              <a:gdLst/>
              <a:ahLst/>
              <a:cxnLst/>
              <a:rect l="0" t="0" r="0" b="0"/>
              <a:pathLst>
                <a:path w="209551" h="234577">
                  <a:moveTo>
                    <a:pt x="0" y="120276"/>
                  </a:moveTo>
                  <a:lnTo>
                    <a:pt x="0" y="120276"/>
                  </a:lnTo>
                  <a:lnTo>
                    <a:pt x="3370" y="120276"/>
                  </a:lnTo>
                  <a:lnTo>
                    <a:pt x="3659" y="120982"/>
                  </a:lnTo>
                  <a:lnTo>
                    <a:pt x="2096" y="123647"/>
                  </a:lnTo>
                  <a:lnTo>
                    <a:pt x="2103" y="124640"/>
                  </a:lnTo>
                  <a:lnTo>
                    <a:pt x="2812" y="125302"/>
                  </a:lnTo>
                  <a:lnTo>
                    <a:pt x="5484" y="126038"/>
                  </a:lnTo>
                  <a:lnTo>
                    <a:pt x="9022" y="126365"/>
                  </a:lnTo>
                  <a:lnTo>
                    <a:pt x="12946" y="124628"/>
                  </a:lnTo>
                  <a:lnTo>
                    <a:pt x="14980" y="123177"/>
                  </a:lnTo>
                  <a:lnTo>
                    <a:pt x="24585" y="121136"/>
                  </a:lnTo>
                  <a:lnTo>
                    <a:pt x="57202" y="118428"/>
                  </a:lnTo>
                  <a:lnTo>
                    <a:pt x="75646" y="112440"/>
                  </a:lnTo>
                  <a:lnTo>
                    <a:pt x="91074" y="102441"/>
                  </a:lnTo>
                  <a:lnTo>
                    <a:pt x="109987" y="74846"/>
                  </a:lnTo>
                  <a:lnTo>
                    <a:pt x="112382" y="68100"/>
                  </a:lnTo>
                  <a:lnTo>
                    <a:pt x="113021" y="64325"/>
                  </a:lnTo>
                  <a:lnTo>
                    <a:pt x="138506" y="16851"/>
                  </a:lnTo>
                  <a:lnTo>
                    <a:pt x="144569" y="6014"/>
                  </a:lnTo>
                  <a:lnTo>
                    <a:pt x="145961" y="0"/>
                  </a:lnTo>
                  <a:lnTo>
                    <a:pt x="146050" y="46403"/>
                  </a:lnTo>
                  <a:lnTo>
                    <a:pt x="144169" y="82380"/>
                  </a:lnTo>
                  <a:lnTo>
                    <a:pt x="139169" y="127222"/>
                  </a:lnTo>
                  <a:lnTo>
                    <a:pt x="133619" y="174078"/>
                  </a:lnTo>
                  <a:lnTo>
                    <a:pt x="127004" y="220611"/>
                  </a:lnTo>
                  <a:lnTo>
                    <a:pt x="127709" y="221033"/>
                  </a:lnTo>
                  <a:lnTo>
                    <a:pt x="130372" y="221501"/>
                  </a:lnTo>
                  <a:lnTo>
                    <a:pt x="133907" y="219827"/>
                  </a:lnTo>
                  <a:lnTo>
                    <a:pt x="148199" y="206940"/>
                  </a:lnTo>
                  <a:lnTo>
                    <a:pt x="173567" y="175385"/>
                  </a:lnTo>
                  <a:lnTo>
                    <a:pt x="186397" y="167563"/>
                  </a:lnTo>
                  <a:lnTo>
                    <a:pt x="196459" y="165286"/>
                  </a:lnTo>
                  <a:lnTo>
                    <a:pt x="198706" y="165099"/>
                  </a:lnTo>
                  <a:lnTo>
                    <a:pt x="200203" y="165680"/>
                  </a:lnTo>
                  <a:lnTo>
                    <a:pt x="201201" y="166773"/>
                  </a:lnTo>
                  <a:lnTo>
                    <a:pt x="201869" y="168208"/>
                  </a:lnTo>
                  <a:lnTo>
                    <a:pt x="203018" y="169164"/>
                  </a:lnTo>
                  <a:lnTo>
                    <a:pt x="206178" y="170226"/>
                  </a:lnTo>
                  <a:lnTo>
                    <a:pt x="207301" y="171920"/>
                  </a:lnTo>
                  <a:lnTo>
                    <a:pt x="209106" y="182898"/>
                  </a:lnTo>
                  <a:lnTo>
                    <a:pt x="209548" y="230265"/>
                  </a:lnTo>
                  <a:lnTo>
                    <a:pt x="209550" y="234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6722"/>
            <p:cNvSpPr/>
            <p:nvPr>
              <p:custDataLst>
                <p:tags r:id="rId162"/>
              </p:custDataLst>
            </p:nvPr>
          </p:nvSpPr>
          <p:spPr>
            <a:xfrm>
              <a:off x="10833109" y="2858408"/>
              <a:ext cx="44159" cy="272000"/>
            </a:xfrm>
            <a:custGeom>
              <a:avLst/>
              <a:gdLst/>
              <a:ahLst/>
              <a:cxnLst/>
              <a:rect l="0" t="0" r="0" b="0"/>
              <a:pathLst>
                <a:path w="44159" h="272000">
                  <a:moveTo>
                    <a:pt x="31741" y="30842"/>
                  </a:moveTo>
                  <a:lnTo>
                    <a:pt x="31741" y="30842"/>
                  </a:lnTo>
                  <a:lnTo>
                    <a:pt x="35111" y="27471"/>
                  </a:lnTo>
                  <a:lnTo>
                    <a:pt x="36767" y="23935"/>
                  </a:lnTo>
                  <a:lnTo>
                    <a:pt x="37208" y="22004"/>
                  </a:lnTo>
                  <a:lnTo>
                    <a:pt x="43800" y="11901"/>
                  </a:lnTo>
                  <a:lnTo>
                    <a:pt x="44158" y="8783"/>
                  </a:lnTo>
                  <a:lnTo>
                    <a:pt x="42841" y="7669"/>
                  </a:lnTo>
                  <a:lnTo>
                    <a:pt x="33481" y="5735"/>
                  </a:lnTo>
                  <a:lnTo>
                    <a:pt x="32901" y="4932"/>
                  </a:lnTo>
                  <a:lnTo>
                    <a:pt x="31894" y="0"/>
                  </a:lnTo>
                  <a:lnTo>
                    <a:pt x="29928" y="1377"/>
                  </a:lnTo>
                  <a:lnTo>
                    <a:pt x="28415" y="2732"/>
                  </a:lnTo>
                  <a:lnTo>
                    <a:pt x="26734" y="6119"/>
                  </a:lnTo>
                  <a:lnTo>
                    <a:pt x="17561" y="51828"/>
                  </a:lnTo>
                  <a:lnTo>
                    <a:pt x="8515" y="95006"/>
                  </a:lnTo>
                  <a:lnTo>
                    <a:pt x="4588" y="138831"/>
                  </a:lnTo>
                  <a:lnTo>
                    <a:pt x="260" y="183244"/>
                  </a:lnTo>
                  <a:lnTo>
                    <a:pt x="0" y="227135"/>
                  </a:lnTo>
                  <a:lnTo>
                    <a:pt x="696" y="260831"/>
                  </a:lnTo>
                  <a:lnTo>
                    <a:pt x="5458" y="270513"/>
                  </a:lnTo>
                  <a:lnTo>
                    <a:pt x="6458" y="271056"/>
                  </a:lnTo>
                  <a:lnTo>
                    <a:pt x="11730" y="271999"/>
                  </a:lnTo>
                  <a:lnTo>
                    <a:pt x="25391" y="259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6" name="SMARTInkShape-Group1335"/>
          <p:cNvGrpSpPr/>
          <p:nvPr/>
        </p:nvGrpSpPr>
        <p:grpSpPr>
          <a:xfrm>
            <a:off x="9423494" y="2946407"/>
            <a:ext cx="768257" cy="203082"/>
            <a:chOff x="9423494" y="2946407"/>
            <a:chExt cx="768257" cy="203082"/>
          </a:xfrm>
        </p:grpSpPr>
        <p:sp>
          <p:nvSpPr>
            <p:cNvPr id="643" name="SMARTInkShape-6723"/>
            <p:cNvSpPr/>
            <p:nvPr>
              <p:custDataLst>
                <p:tags r:id="rId155"/>
              </p:custDataLst>
            </p:nvPr>
          </p:nvSpPr>
          <p:spPr>
            <a:xfrm>
              <a:off x="10083889" y="2946407"/>
              <a:ext cx="107862" cy="177784"/>
            </a:xfrm>
            <a:custGeom>
              <a:avLst/>
              <a:gdLst/>
              <a:ahLst/>
              <a:cxnLst/>
              <a:rect l="0" t="0" r="0" b="0"/>
              <a:pathLst>
                <a:path w="107862" h="177784">
                  <a:moveTo>
                    <a:pt x="95161" y="44443"/>
                  </a:moveTo>
                  <a:lnTo>
                    <a:pt x="95161" y="44443"/>
                  </a:lnTo>
                  <a:lnTo>
                    <a:pt x="89694" y="38976"/>
                  </a:lnTo>
                  <a:lnTo>
                    <a:pt x="89073" y="34983"/>
                  </a:lnTo>
                  <a:lnTo>
                    <a:pt x="88889" y="29332"/>
                  </a:lnTo>
                  <a:lnTo>
                    <a:pt x="88156" y="28019"/>
                  </a:lnTo>
                  <a:lnTo>
                    <a:pt x="86965" y="27144"/>
                  </a:lnTo>
                  <a:lnTo>
                    <a:pt x="85464" y="26560"/>
                  </a:lnTo>
                  <a:lnTo>
                    <a:pt x="84462" y="25466"/>
                  </a:lnTo>
                  <a:lnTo>
                    <a:pt x="83351" y="22368"/>
                  </a:lnTo>
                  <a:lnTo>
                    <a:pt x="81932" y="14630"/>
                  </a:lnTo>
                  <a:lnTo>
                    <a:pt x="77016" y="7573"/>
                  </a:lnTo>
                  <a:lnTo>
                    <a:pt x="74631" y="6890"/>
                  </a:lnTo>
                  <a:lnTo>
                    <a:pt x="73008" y="6708"/>
                  </a:lnTo>
                  <a:lnTo>
                    <a:pt x="71926" y="5880"/>
                  </a:lnTo>
                  <a:lnTo>
                    <a:pt x="70722" y="3080"/>
                  </a:lnTo>
                  <a:lnTo>
                    <a:pt x="69697" y="2051"/>
                  </a:lnTo>
                  <a:lnTo>
                    <a:pt x="66675" y="907"/>
                  </a:lnTo>
                  <a:lnTo>
                    <a:pt x="48326" y="0"/>
                  </a:lnTo>
                  <a:lnTo>
                    <a:pt x="44241" y="1877"/>
                  </a:lnTo>
                  <a:lnTo>
                    <a:pt x="35871" y="8832"/>
                  </a:lnTo>
                  <a:lnTo>
                    <a:pt x="10494" y="48973"/>
                  </a:lnTo>
                  <a:lnTo>
                    <a:pt x="903" y="92251"/>
                  </a:lnTo>
                  <a:lnTo>
                    <a:pt x="0" y="118450"/>
                  </a:lnTo>
                  <a:lnTo>
                    <a:pt x="1831" y="125077"/>
                  </a:lnTo>
                  <a:lnTo>
                    <a:pt x="10041" y="142393"/>
                  </a:lnTo>
                  <a:lnTo>
                    <a:pt x="12556" y="153977"/>
                  </a:lnTo>
                  <a:lnTo>
                    <a:pt x="17455" y="162191"/>
                  </a:lnTo>
                  <a:lnTo>
                    <a:pt x="27509" y="173456"/>
                  </a:lnTo>
                  <a:lnTo>
                    <a:pt x="31696" y="175865"/>
                  </a:lnTo>
                  <a:lnTo>
                    <a:pt x="39903" y="177222"/>
                  </a:lnTo>
                  <a:lnTo>
                    <a:pt x="68822" y="177783"/>
                  </a:lnTo>
                  <a:lnTo>
                    <a:pt x="84809" y="172721"/>
                  </a:lnTo>
                  <a:lnTo>
                    <a:pt x="99674" y="164928"/>
                  </a:lnTo>
                  <a:lnTo>
                    <a:pt x="107861" y="158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6724"/>
            <p:cNvSpPr/>
            <p:nvPr>
              <p:custDataLst>
                <p:tags r:id="rId156"/>
              </p:custDataLst>
            </p:nvPr>
          </p:nvSpPr>
          <p:spPr>
            <a:xfrm>
              <a:off x="9823450" y="2946511"/>
              <a:ext cx="171451" cy="202978"/>
            </a:xfrm>
            <a:custGeom>
              <a:avLst/>
              <a:gdLst/>
              <a:ahLst/>
              <a:cxnLst/>
              <a:rect l="0" t="0" r="0" b="0"/>
              <a:pathLst>
                <a:path w="171451" h="202978">
                  <a:moveTo>
                    <a:pt x="6350" y="69739"/>
                  </a:moveTo>
                  <a:lnTo>
                    <a:pt x="6350" y="69739"/>
                  </a:lnTo>
                  <a:lnTo>
                    <a:pt x="6350" y="63396"/>
                  </a:lnTo>
                  <a:lnTo>
                    <a:pt x="2979" y="63391"/>
                  </a:lnTo>
                  <a:lnTo>
                    <a:pt x="1987" y="64096"/>
                  </a:lnTo>
                  <a:lnTo>
                    <a:pt x="1323" y="65271"/>
                  </a:lnTo>
                  <a:lnTo>
                    <a:pt x="259" y="72227"/>
                  </a:lnTo>
                  <a:lnTo>
                    <a:pt x="0" y="118533"/>
                  </a:lnTo>
                  <a:lnTo>
                    <a:pt x="0" y="165852"/>
                  </a:lnTo>
                  <a:lnTo>
                    <a:pt x="0" y="202977"/>
                  </a:lnTo>
                  <a:lnTo>
                    <a:pt x="0" y="158469"/>
                  </a:lnTo>
                  <a:lnTo>
                    <a:pt x="0" y="114640"/>
                  </a:lnTo>
                  <a:lnTo>
                    <a:pt x="0" y="68277"/>
                  </a:lnTo>
                  <a:lnTo>
                    <a:pt x="705" y="42280"/>
                  </a:lnTo>
                  <a:lnTo>
                    <a:pt x="6087" y="17196"/>
                  </a:lnTo>
                  <a:lnTo>
                    <a:pt x="6348" y="0"/>
                  </a:lnTo>
                  <a:lnTo>
                    <a:pt x="18577" y="6362"/>
                  </a:lnTo>
                  <a:lnTo>
                    <a:pt x="21899" y="9351"/>
                  </a:lnTo>
                  <a:lnTo>
                    <a:pt x="23843" y="13032"/>
                  </a:lnTo>
                  <a:lnTo>
                    <a:pt x="31808" y="35301"/>
                  </a:lnTo>
                  <a:lnTo>
                    <a:pt x="46651" y="58251"/>
                  </a:lnTo>
                  <a:lnTo>
                    <a:pt x="50839" y="61106"/>
                  </a:lnTo>
                  <a:lnTo>
                    <a:pt x="55050" y="63080"/>
                  </a:lnTo>
                  <a:lnTo>
                    <a:pt x="61389" y="67452"/>
                  </a:lnTo>
                  <a:lnTo>
                    <a:pt x="67735" y="69061"/>
                  </a:lnTo>
                  <a:lnTo>
                    <a:pt x="78317" y="69650"/>
                  </a:lnTo>
                  <a:lnTo>
                    <a:pt x="82550" y="67818"/>
                  </a:lnTo>
                  <a:lnTo>
                    <a:pt x="110067" y="42213"/>
                  </a:lnTo>
                  <a:lnTo>
                    <a:pt x="112419" y="37985"/>
                  </a:lnTo>
                  <a:lnTo>
                    <a:pt x="114169" y="33754"/>
                  </a:lnTo>
                  <a:lnTo>
                    <a:pt x="125235" y="18939"/>
                  </a:lnTo>
                  <a:lnTo>
                    <a:pt x="126991" y="6349"/>
                  </a:lnTo>
                  <a:lnTo>
                    <a:pt x="132466" y="6249"/>
                  </a:lnTo>
                  <a:lnTo>
                    <a:pt x="132761" y="6951"/>
                  </a:lnTo>
                  <a:lnTo>
                    <a:pt x="133087" y="9613"/>
                  </a:lnTo>
                  <a:lnTo>
                    <a:pt x="135115" y="13147"/>
                  </a:lnTo>
                  <a:lnTo>
                    <a:pt x="137663" y="17070"/>
                  </a:lnTo>
                  <a:lnTo>
                    <a:pt x="147504" y="43951"/>
                  </a:lnTo>
                  <a:lnTo>
                    <a:pt x="149136" y="46197"/>
                  </a:lnTo>
                  <a:lnTo>
                    <a:pt x="150950" y="52455"/>
                  </a:lnTo>
                  <a:lnTo>
                    <a:pt x="152914" y="71382"/>
                  </a:lnTo>
                  <a:lnTo>
                    <a:pt x="157388" y="83809"/>
                  </a:lnTo>
                  <a:lnTo>
                    <a:pt x="160511" y="102933"/>
                  </a:lnTo>
                  <a:lnTo>
                    <a:pt x="164192" y="115337"/>
                  </a:lnTo>
                  <a:lnTo>
                    <a:pt x="165091" y="144599"/>
                  </a:lnTo>
                  <a:lnTo>
                    <a:pt x="170124" y="152670"/>
                  </a:lnTo>
                  <a:lnTo>
                    <a:pt x="171450" y="15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6725"/>
            <p:cNvSpPr/>
            <p:nvPr>
              <p:custDataLst>
                <p:tags r:id="rId157"/>
              </p:custDataLst>
            </p:nvPr>
          </p:nvSpPr>
          <p:spPr>
            <a:xfrm>
              <a:off x="9423494" y="3029037"/>
              <a:ext cx="145957" cy="98569"/>
            </a:xfrm>
            <a:custGeom>
              <a:avLst/>
              <a:gdLst/>
              <a:ahLst/>
              <a:cxnLst/>
              <a:rect l="0" t="0" r="0" b="0"/>
              <a:pathLst>
                <a:path w="145957" h="98569">
                  <a:moveTo>
                    <a:pt x="95156" y="38013"/>
                  </a:moveTo>
                  <a:lnTo>
                    <a:pt x="95156" y="38013"/>
                  </a:lnTo>
                  <a:lnTo>
                    <a:pt x="89689" y="32546"/>
                  </a:lnTo>
                  <a:lnTo>
                    <a:pt x="88275" y="26768"/>
                  </a:lnTo>
                  <a:lnTo>
                    <a:pt x="77833" y="12574"/>
                  </a:lnTo>
                  <a:lnTo>
                    <a:pt x="77257" y="10471"/>
                  </a:lnTo>
                  <a:lnTo>
                    <a:pt x="76168" y="9068"/>
                  </a:lnTo>
                  <a:lnTo>
                    <a:pt x="65343" y="2145"/>
                  </a:lnTo>
                  <a:lnTo>
                    <a:pt x="59119" y="574"/>
                  </a:lnTo>
                  <a:lnTo>
                    <a:pt x="48582" y="0"/>
                  </a:lnTo>
                  <a:lnTo>
                    <a:pt x="44353" y="1833"/>
                  </a:lnTo>
                  <a:lnTo>
                    <a:pt x="13469" y="30811"/>
                  </a:lnTo>
                  <a:lnTo>
                    <a:pt x="9462" y="36693"/>
                  </a:lnTo>
                  <a:lnTo>
                    <a:pt x="976" y="58220"/>
                  </a:lnTo>
                  <a:lnTo>
                    <a:pt x="0" y="77263"/>
                  </a:lnTo>
                  <a:lnTo>
                    <a:pt x="1830" y="82033"/>
                  </a:lnTo>
                  <a:lnTo>
                    <a:pt x="4288" y="86505"/>
                  </a:lnTo>
                  <a:lnTo>
                    <a:pt x="5382" y="90845"/>
                  </a:lnTo>
                  <a:lnTo>
                    <a:pt x="6378" y="92284"/>
                  </a:lnTo>
                  <a:lnTo>
                    <a:pt x="7748" y="93243"/>
                  </a:lnTo>
                  <a:lnTo>
                    <a:pt x="11153" y="95016"/>
                  </a:lnTo>
                  <a:lnTo>
                    <a:pt x="15016" y="98155"/>
                  </a:lnTo>
                  <a:lnTo>
                    <a:pt x="17036" y="98568"/>
                  </a:lnTo>
                  <a:lnTo>
                    <a:pt x="19087" y="98139"/>
                  </a:lnTo>
                  <a:lnTo>
                    <a:pt x="23953" y="96486"/>
                  </a:lnTo>
                  <a:lnTo>
                    <a:pt x="33920" y="94849"/>
                  </a:lnTo>
                  <a:lnTo>
                    <a:pt x="41656" y="90209"/>
                  </a:lnTo>
                  <a:lnTo>
                    <a:pt x="59150" y="73968"/>
                  </a:lnTo>
                  <a:lnTo>
                    <a:pt x="61515" y="69750"/>
                  </a:lnTo>
                  <a:lnTo>
                    <a:pt x="63272" y="65524"/>
                  </a:lnTo>
                  <a:lnTo>
                    <a:pt x="74341" y="50713"/>
                  </a:lnTo>
                  <a:lnTo>
                    <a:pt x="75756" y="45617"/>
                  </a:lnTo>
                  <a:lnTo>
                    <a:pt x="76580" y="45199"/>
                  </a:lnTo>
                  <a:lnTo>
                    <a:pt x="87842" y="44373"/>
                  </a:lnTo>
                  <a:lnTo>
                    <a:pt x="97560" y="53202"/>
                  </a:lnTo>
                  <a:lnTo>
                    <a:pt x="99752" y="57228"/>
                  </a:lnTo>
                  <a:lnTo>
                    <a:pt x="101433" y="61370"/>
                  </a:lnTo>
                  <a:lnTo>
                    <a:pt x="116404" y="78232"/>
                  </a:lnTo>
                  <a:lnTo>
                    <a:pt x="136905" y="92341"/>
                  </a:lnTo>
                  <a:lnTo>
                    <a:pt x="145956" y="95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1" name="SMARTInkShape-Group1336"/>
          <p:cNvGrpSpPr/>
          <p:nvPr/>
        </p:nvGrpSpPr>
        <p:grpSpPr>
          <a:xfrm>
            <a:off x="8902709" y="2845762"/>
            <a:ext cx="285742" cy="278439"/>
            <a:chOff x="8902709" y="2845762"/>
            <a:chExt cx="285742" cy="278439"/>
          </a:xfrm>
        </p:grpSpPr>
        <p:sp>
          <p:nvSpPr>
            <p:cNvPr id="647" name="SMARTInkShape-6726"/>
            <p:cNvSpPr/>
            <p:nvPr>
              <p:custDataLst>
                <p:tags r:id="rId151"/>
              </p:custDataLst>
            </p:nvPr>
          </p:nvSpPr>
          <p:spPr>
            <a:xfrm>
              <a:off x="9080500" y="2990850"/>
              <a:ext cx="107951" cy="126706"/>
            </a:xfrm>
            <a:custGeom>
              <a:avLst/>
              <a:gdLst/>
              <a:ahLst/>
              <a:cxnLst/>
              <a:rect l="0" t="0" r="0" b="0"/>
              <a:pathLst>
                <a:path w="107951" h="126706">
                  <a:moveTo>
                    <a:pt x="0" y="44450"/>
                  </a:moveTo>
                  <a:lnTo>
                    <a:pt x="0" y="44450"/>
                  </a:lnTo>
                  <a:lnTo>
                    <a:pt x="15786" y="44450"/>
                  </a:lnTo>
                  <a:lnTo>
                    <a:pt x="19481" y="46331"/>
                  </a:lnTo>
                  <a:lnTo>
                    <a:pt x="33892" y="59377"/>
                  </a:lnTo>
                  <a:lnTo>
                    <a:pt x="36230" y="63549"/>
                  </a:lnTo>
                  <a:lnTo>
                    <a:pt x="43789" y="86902"/>
                  </a:lnTo>
                  <a:lnTo>
                    <a:pt x="44957" y="97323"/>
                  </a:lnTo>
                  <a:lnTo>
                    <a:pt x="49891" y="109782"/>
                  </a:lnTo>
                  <a:lnTo>
                    <a:pt x="49488" y="111994"/>
                  </a:lnTo>
                  <a:lnTo>
                    <a:pt x="44986" y="120503"/>
                  </a:lnTo>
                  <a:lnTo>
                    <a:pt x="44471" y="126705"/>
                  </a:lnTo>
                  <a:lnTo>
                    <a:pt x="38984" y="121507"/>
                  </a:lnTo>
                  <a:lnTo>
                    <a:pt x="38363" y="117533"/>
                  </a:lnTo>
                  <a:lnTo>
                    <a:pt x="38858" y="104799"/>
                  </a:lnTo>
                  <a:lnTo>
                    <a:pt x="53210" y="59255"/>
                  </a:lnTo>
                  <a:lnTo>
                    <a:pt x="71974" y="30625"/>
                  </a:lnTo>
                  <a:lnTo>
                    <a:pt x="104628" y="636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6727"/>
            <p:cNvSpPr/>
            <p:nvPr>
              <p:custDataLst>
                <p:tags r:id="rId152"/>
              </p:custDataLst>
            </p:nvPr>
          </p:nvSpPr>
          <p:spPr>
            <a:xfrm>
              <a:off x="9017002" y="3041650"/>
              <a:ext cx="31749" cy="63491"/>
            </a:xfrm>
            <a:custGeom>
              <a:avLst/>
              <a:gdLst/>
              <a:ahLst/>
              <a:cxnLst/>
              <a:rect l="0" t="0" r="0" b="0"/>
              <a:pathLst>
                <a:path w="31749" h="63491">
                  <a:moveTo>
                    <a:pt x="31748" y="12700"/>
                  </a:moveTo>
                  <a:lnTo>
                    <a:pt x="31748" y="12700"/>
                  </a:lnTo>
                  <a:lnTo>
                    <a:pt x="31748" y="6428"/>
                  </a:lnTo>
                  <a:lnTo>
                    <a:pt x="26281" y="889"/>
                  </a:lnTo>
                  <a:lnTo>
                    <a:pt x="20007" y="78"/>
                  </a:lnTo>
                  <a:lnTo>
                    <a:pt x="3944" y="15111"/>
                  </a:lnTo>
                  <a:lnTo>
                    <a:pt x="1752" y="19181"/>
                  </a:lnTo>
                  <a:lnTo>
                    <a:pt x="230" y="29651"/>
                  </a:lnTo>
                  <a:lnTo>
                    <a:pt x="0" y="52917"/>
                  </a:lnTo>
                  <a:lnTo>
                    <a:pt x="1881" y="57150"/>
                  </a:lnTo>
                  <a:lnTo>
                    <a:pt x="3369" y="59267"/>
                  </a:lnTo>
                  <a:lnTo>
                    <a:pt x="6905" y="61618"/>
                  </a:lnTo>
                  <a:lnTo>
                    <a:pt x="12640" y="63252"/>
                  </a:lnTo>
                  <a:lnTo>
                    <a:pt x="24224" y="63490"/>
                  </a:lnTo>
                  <a:lnTo>
                    <a:pt x="28421" y="60126"/>
                  </a:lnTo>
                  <a:lnTo>
                    <a:pt x="30269" y="56591"/>
                  </a:lnTo>
                  <a:lnTo>
                    <a:pt x="31618" y="44401"/>
                  </a:lnTo>
                  <a:lnTo>
                    <a:pt x="31748" y="7866"/>
                  </a:lnTo>
                  <a:lnTo>
                    <a:pt x="253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6728"/>
            <p:cNvSpPr/>
            <p:nvPr>
              <p:custDataLst>
                <p:tags r:id="rId153"/>
              </p:custDataLst>
            </p:nvPr>
          </p:nvSpPr>
          <p:spPr>
            <a:xfrm>
              <a:off x="8902709" y="3054350"/>
              <a:ext cx="88892" cy="38101"/>
            </a:xfrm>
            <a:custGeom>
              <a:avLst/>
              <a:gdLst/>
              <a:ahLst/>
              <a:cxnLst/>
              <a:rect l="0" t="0" r="0" b="0"/>
              <a:pathLst>
                <a:path w="88892" h="38101">
                  <a:moveTo>
                    <a:pt x="12691" y="38100"/>
                  </a:moveTo>
                  <a:lnTo>
                    <a:pt x="12691" y="38100"/>
                  </a:lnTo>
                  <a:lnTo>
                    <a:pt x="2565" y="27269"/>
                  </a:lnTo>
                  <a:lnTo>
                    <a:pt x="93" y="19412"/>
                  </a:lnTo>
                  <a:lnTo>
                    <a:pt x="0" y="13614"/>
                  </a:lnTo>
                  <a:lnTo>
                    <a:pt x="3363" y="9600"/>
                  </a:lnTo>
                  <a:lnTo>
                    <a:pt x="6898" y="7794"/>
                  </a:lnTo>
                  <a:lnTo>
                    <a:pt x="8830" y="7313"/>
                  </a:lnTo>
                  <a:lnTo>
                    <a:pt x="19088" y="1451"/>
                  </a:lnTo>
                  <a:lnTo>
                    <a:pt x="49206" y="16"/>
                  </a:lnTo>
                  <a:lnTo>
                    <a:pt x="88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6729"/>
            <p:cNvSpPr/>
            <p:nvPr>
              <p:custDataLst>
                <p:tags r:id="rId154"/>
              </p:custDataLst>
            </p:nvPr>
          </p:nvSpPr>
          <p:spPr>
            <a:xfrm>
              <a:off x="8959889" y="2845762"/>
              <a:ext cx="63462" cy="278439"/>
            </a:xfrm>
            <a:custGeom>
              <a:avLst/>
              <a:gdLst/>
              <a:ahLst/>
              <a:cxnLst/>
              <a:rect l="0" t="0" r="0" b="0"/>
              <a:pathLst>
                <a:path w="63462" h="278439">
                  <a:moveTo>
                    <a:pt x="63461" y="18088"/>
                  </a:moveTo>
                  <a:lnTo>
                    <a:pt x="63461" y="18088"/>
                  </a:lnTo>
                  <a:lnTo>
                    <a:pt x="60090" y="18088"/>
                  </a:lnTo>
                  <a:lnTo>
                    <a:pt x="59098" y="17382"/>
                  </a:lnTo>
                  <a:lnTo>
                    <a:pt x="58435" y="16206"/>
                  </a:lnTo>
                  <a:lnTo>
                    <a:pt x="57373" y="12621"/>
                  </a:lnTo>
                  <a:lnTo>
                    <a:pt x="55346" y="12130"/>
                  </a:lnTo>
                  <a:lnTo>
                    <a:pt x="53816" y="12000"/>
                  </a:lnTo>
                  <a:lnTo>
                    <a:pt x="40093" y="6294"/>
                  </a:lnTo>
                  <a:lnTo>
                    <a:pt x="39417" y="5286"/>
                  </a:lnTo>
                  <a:lnTo>
                    <a:pt x="38240" y="0"/>
                  </a:lnTo>
                  <a:lnTo>
                    <a:pt x="36260" y="1347"/>
                  </a:lnTo>
                  <a:lnTo>
                    <a:pt x="32608" y="4590"/>
                  </a:lnTo>
                  <a:lnTo>
                    <a:pt x="31975" y="8522"/>
                  </a:lnTo>
                  <a:lnTo>
                    <a:pt x="31182" y="9594"/>
                  </a:lnTo>
                  <a:lnTo>
                    <a:pt x="28418" y="10785"/>
                  </a:lnTo>
                  <a:lnTo>
                    <a:pt x="27399" y="12514"/>
                  </a:lnTo>
                  <a:lnTo>
                    <a:pt x="18909" y="58635"/>
                  </a:lnTo>
                  <a:lnTo>
                    <a:pt x="7479" y="103712"/>
                  </a:lnTo>
                  <a:lnTo>
                    <a:pt x="618" y="145268"/>
                  </a:lnTo>
                  <a:lnTo>
                    <a:pt x="0" y="189548"/>
                  </a:lnTo>
                  <a:lnTo>
                    <a:pt x="683" y="201537"/>
                  </a:lnTo>
                  <a:lnTo>
                    <a:pt x="11898" y="248143"/>
                  </a:lnTo>
                  <a:lnTo>
                    <a:pt x="12661" y="278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5" name="SMARTInkShape-Group1337"/>
          <p:cNvGrpSpPr/>
          <p:nvPr/>
        </p:nvGrpSpPr>
        <p:grpSpPr>
          <a:xfrm>
            <a:off x="7378700" y="2877465"/>
            <a:ext cx="1225549" cy="459035"/>
            <a:chOff x="7378700" y="2877465"/>
            <a:chExt cx="1225549" cy="459035"/>
          </a:xfrm>
        </p:grpSpPr>
        <p:sp>
          <p:nvSpPr>
            <p:cNvPr id="652" name="SMARTInkShape-6730"/>
            <p:cNvSpPr/>
            <p:nvPr>
              <p:custDataLst>
                <p:tags r:id="rId138"/>
              </p:custDataLst>
            </p:nvPr>
          </p:nvSpPr>
          <p:spPr>
            <a:xfrm>
              <a:off x="8528048" y="3016250"/>
              <a:ext cx="76201" cy="320250"/>
            </a:xfrm>
            <a:custGeom>
              <a:avLst/>
              <a:gdLst/>
              <a:ahLst/>
              <a:cxnLst/>
              <a:rect l="0" t="0" r="0" b="0"/>
              <a:pathLst>
                <a:path w="76201" h="320250">
                  <a:moveTo>
                    <a:pt x="12702" y="0"/>
                  </a:moveTo>
                  <a:lnTo>
                    <a:pt x="12702" y="0"/>
                  </a:lnTo>
                  <a:lnTo>
                    <a:pt x="7234" y="0"/>
                  </a:lnTo>
                  <a:lnTo>
                    <a:pt x="962" y="5467"/>
                  </a:lnTo>
                  <a:lnTo>
                    <a:pt x="286" y="9460"/>
                  </a:lnTo>
                  <a:lnTo>
                    <a:pt x="0" y="56211"/>
                  </a:lnTo>
                  <a:lnTo>
                    <a:pt x="1883" y="62142"/>
                  </a:lnTo>
                  <a:lnTo>
                    <a:pt x="4366" y="67130"/>
                  </a:lnTo>
                  <a:lnTo>
                    <a:pt x="6469" y="73905"/>
                  </a:lnTo>
                  <a:lnTo>
                    <a:pt x="15789" y="85542"/>
                  </a:lnTo>
                  <a:lnTo>
                    <a:pt x="19483" y="87408"/>
                  </a:lnTo>
                  <a:lnTo>
                    <a:pt x="27604" y="88605"/>
                  </a:lnTo>
                  <a:lnTo>
                    <a:pt x="31791" y="86887"/>
                  </a:lnTo>
                  <a:lnTo>
                    <a:pt x="41103" y="79433"/>
                  </a:lnTo>
                  <a:lnTo>
                    <a:pt x="67974" y="44481"/>
                  </a:lnTo>
                  <a:lnTo>
                    <a:pt x="69723" y="40230"/>
                  </a:lnTo>
                  <a:lnTo>
                    <a:pt x="73968" y="33871"/>
                  </a:lnTo>
                  <a:lnTo>
                    <a:pt x="76176" y="25510"/>
                  </a:lnTo>
                  <a:lnTo>
                    <a:pt x="76200" y="43883"/>
                  </a:lnTo>
                  <a:lnTo>
                    <a:pt x="74320" y="49607"/>
                  </a:lnTo>
                  <a:lnTo>
                    <a:pt x="71838" y="55209"/>
                  </a:lnTo>
                  <a:lnTo>
                    <a:pt x="66503" y="99510"/>
                  </a:lnTo>
                  <a:lnTo>
                    <a:pt x="60208" y="143051"/>
                  </a:lnTo>
                  <a:lnTo>
                    <a:pt x="57271" y="188749"/>
                  </a:lnTo>
                  <a:lnTo>
                    <a:pt x="57156" y="234424"/>
                  </a:lnTo>
                  <a:lnTo>
                    <a:pt x="56447" y="262235"/>
                  </a:lnTo>
                  <a:lnTo>
                    <a:pt x="51193" y="292086"/>
                  </a:lnTo>
                  <a:lnTo>
                    <a:pt x="50270" y="299855"/>
                  </a:lnTo>
                  <a:lnTo>
                    <a:pt x="42973" y="317335"/>
                  </a:lnTo>
                  <a:lnTo>
                    <a:pt x="41349" y="319506"/>
                  </a:lnTo>
                  <a:lnTo>
                    <a:pt x="39561" y="320249"/>
                  </a:lnTo>
                  <a:lnTo>
                    <a:pt x="37663" y="320038"/>
                  </a:lnTo>
                  <a:lnTo>
                    <a:pt x="33674" y="318628"/>
                  </a:lnTo>
                  <a:lnTo>
                    <a:pt x="21151" y="316893"/>
                  </a:lnTo>
                  <a:lnTo>
                    <a:pt x="16927" y="314173"/>
                  </a:lnTo>
                  <a:lnTo>
                    <a:pt x="14579" y="310612"/>
                  </a:lnTo>
                  <a:lnTo>
                    <a:pt x="6352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6731"/>
            <p:cNvSpPr/>
            <p:nvPr>
              <p:custDataLst>
                <p:tags r:id="rId139"/>
              </p:custDataLst>
            </p:nvPr>
          </p:nvSpPr>
          <p:spPr>
            <a:xfrm>
              <a:off x="8394706" y="2997200"/>
              <a:ext cx="95245" cy="139305"/>
            </a:xfrm>
            <a:custGeom>
              <a:avLst/>
              <a:gdLst/>
              <a:ahLst/>
              <a:cxnLst/>
              <a:rect l="0" t="0" r="0" b="0"/>
              <a:pathLst>
                <a:path w="95245" h="139305">
                  <a:moveTo>
                    <a:pt x="12694" y="44450"/>
                  </a:moveTo>
                  <a:lnTo>
                    <a:pt x="12694" y="44450"/>
                  </a:lnTo>
                  <a:lnTo>
                    <a:pt x="9323" y="41079"/>
                  </a:lnTo>
                  <a:lnTo>
                    <a:pt x="7667" y="37543"/>
                  </a:lnTo>
                  <a:lnTo>
                    <a:pt x="7226" y="35612"/>
                  </a:lnTo>
                  <a:lnTo>
                    <a:pt x="634" y="25509"/>
                  </a:lnTo>
                  <a:lnTo>
                    <a:pt x="0" y="13048"/>
                  </a:lnTo>
                  <a:lnTo>
                    <a:pt x="11239" y="23245"/>
                  </a:lnTo>
                  <a:lnTo>
                    <a:pt x="15104" y="24442"/>
                  </a:lnTo>
                  <a:lnTo>
                    <a:pt x="19173" y="28737"/>
                  </a:lnTo>
                  <a:lnTo>
                    <a:pt x="56752" y="76359"/>
                  </a:lnTo>
                  <a:lnTo>
                    <a:pt x="60497" y="84737"/>
                  </a:lnTo>
                  <a:lnTo>
                    <a:pt x="64784" y="99732"/>
                  </a:lnTo>
                  <a:lnTo>
                    <a:pt x="67595" y="105003"/>
                  </a:lnTo>
                  <a:lnTo>
                    <a:pt x="69177" y="112643"/>
                  </a:lnTo>
                  <a:lnTo>
                    <a:pt x="69756" y="128202"/>
                  </a:lnTo>
                  <a:lnTo>
                    <a:pt x="67923" y="132943"/>
                  </a:lnTo>
                  <a:lnTo>
                    <a:pt x="66447" y="135196"/>
                  </a:lnTo>
                  <a:lnTo>
                    <a:pt x="64757" y="136697"/>
                  </a:lnTo>
                  <a:lnTo>
                    <a:pt x="58287" y="139304"/>
                  </a:lnTo>
                  <a:lnTo>
                    <a:pt x="55770" y="137643"/>
                  </a:lnTo>
                  <a:lnTo>
                    <a:pt x="51777" y="134198"/>
                  </a:lnTo>
                  <a:lnTo>
                    <a:pt x="46624" y="124084"/>
                  </a:lnTo>
                  <a:lnTo>
                    <a:pt x="44874" y="112679"/>
                  </a:lnTo>
                  <a:lnTo>
                    <a:pt x="45207" y="96578"/>
                  </a:lnTo>
                  <a:lnTo>
                    <a:pt x="57586" y="50878"/>
                  </a:lnTo>
                  <a:lnTo>
                    <a:pt x="60869" y="42368"/>
                  </a:lnTo>
                  <a:lnTo>
                    <a:pt x="64128" y="29644"/>
                  </a:lnTo>
                  <a:lnTo>
                    <a:pt x="81108" y="7976"/>
                  </a:lnTo>
                  <a:lnTo>
                    <a:pt x="952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6732"/>
            <p:cNvSpPr/>
            <p:nvPr>
              <p:custDataLst>
                <p:tags r:id="rId140"/>
              </p:custDataLst>
            </p:nvPr>
          </p:nvSpPr>
          <p:spPr>
            <a:xfrm>
              <a:off x="8267785" y="3009910"/>
              <a:ext cx="120566" cy="114291"/>
            </a:xfrm>
            <a:custGeom>
              <a:avLst/>
              <a:gdLst/>
              <a:ahLst/>
              <a:cxnLst/>
              <a:rect l="0" t="0" r="0" b="0"/>
              <a:pathLst>
                <a:path w="120566" h="114291">
                  <a:moveTo>
                    <a:pt x="57065" y="38090"/>
                  </a:moveTo>
                  <a:lnTo>
                    <a:pt x="57065" y="38090"/>
                  </a:lnTo>
                  <a:lnTo>
                    <a:pt x="57065" y="32623"/>
                  </a:lnTo>
                  <a:lnTo>
                    <a:pt x="62532" y="26350"/>
                  </a:lnTo>
                  <a:lnTo>
                    <a:pt x="62121" y="25325"/>
                  </a:lnTo>
                  <a:lnTo>
                    <a:pt x="58877" y="20510"/>
                  </a:lnTo>
                  <a:lnTo>
                    <a:pt x="57422" y="12562"/>
                  </a:lnTo>
                  <a:lnTo>
                    <a:pt x="57303" y="10488"/>
                  </a:lnTo>
                  <a:lnTo>
                    <a:pt x="55289" y="6302"/>
                  </a:lnTo>
                  <a:lnTo>
                    <a:pt x="51619" y="1237"/>
                  </a:lnTo>
                  <a:lnTo>
                    <a:pt x="49235" y="544"/>
                  </a:lnTo>
                  <a:lnTo>
                    <a:pt x="34990" y="0"/>
                  </a:lnTo>
                  <a:lnTo>
                    <a:pt x="31261" y="1876"/>
                  </a:lnTo>
                  <a:lnTo>
                    <a:pt x="23118" y="8829"/>
                  </a:lnTo>
                  <a:lnTo>
                    <a:pt x="10491" y="26656"/>
                  </a:lnTo>
                  <a:lnTo>
                    <a:pt x="8143" y="33243"/>
                  </a:lnTo>
                  <a:lnTo>
                    <a:pt x="6394" y="40170"/>
                  </a:lnTo>
                  <a:lnTo>
                    <a:pt x="2149" y="48741"/>
                  </a:lnTo>
                  <a:lnTo>
                    <a:pt x="0" y="75041"/>
                  </a:lnTo>
                  <a:lnTo>
                    <a:pt x="1835" y="81089"/>
                  </a:lnTo>
                  <a:lnTo>
                    <a:pt x="4296" y="86128"/>
                  </a:lnTo>
                  <a:lnTo>
                    <a:pt x="5389" y="90720"/>
                  </a:lnTo>
                  <a:lnTo>
                    <a:pt x="6387" y="92227"/>
                  </a:lnTo>
                  <a:lnTo>
                    <a:pt x="7757" y="93231"/>
                  </a:lnTo>
                  <a:lnTo>
                    <a:pt x="11161" y="94347"/>
                  </a:lnTo>
                  <a:lnTo>
                    <a:pt x="17798" y="95122"/>
                  </a:lnTo>
                  <a:lnTo>
                    <a:pt x="29797" y="89762"/>
                  </a:lnTo>
                  <a:lnTo>
                    <a:pt x="52850" y="67697"/>
                  </a:lnTo>
                  <a:lnTo>
                    <a:pt x="55191" y="63478"/>
                  </a:lnTo>
                  <a:lnTo>
                    <a:pt x="56938" y="59251"/>
                  </a:lnTo>
                  <a:lnTo>
                    <a:pt x="61184" y="52905"/>
                  </a:lnTo>
                  <a:lnTo>
                    <a:pt x="63327" y="44811"/>
                  </a:lnTo>
                  <a:lnTo>
                    <a:pt x="66760" y="44550"/>
                  </a:lnTo>
                  <a:lnTo>
                    <a:pt x="67762" y="45219"/>
                  </a:lnTo>
                  <a:lnTo>
                    <a:pt x="68429" y="46370"/>
                  </a:lnTo>
                  <a:lnTo>
                    <a:pt x="69370" y="51362"/>
                  </a:lnTo>
                  <a:lnTo>
                    <a:pt x="69686" y="55999"/>
                  </a:lnTo>
                  <a:lnTo>
                    <a:pt x="77601" y="75919"/>
                  </a:lnTo>
                  <a:lnTo>
                    <a:pt x="103396" y="103441"/>
                  </a:lnTo>
                  <a:lnTo>
                    <a:pt x="107760" y="105941"/>
                  </a:lnTo>
                  <a:lnTo>
                    <a:pt x="112052" y="107757"/>
                  </a:lnTo>
                  <a:lnTo>
                    <a:pt x="120565" y="1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6733"/>
            <p:cNvSpPr/>
            <p:nvPr>
              <p:custDataLst>
                <p:tags r:id="rId141"/>
              </p:custDataLst>
            </p:nvPr>
          </p:nvSpPr>
          <p:spPr>
            <a:xfrm>
              <a:off x="8051800" y="2998464"/>
              <a:ext cx="120564" cy="125737"/>
            </a:xfrm>
            <a:custGeom>
              <a:avLst/>
              <a:gdLst/>
              <a:ahLst/>
              <a:cxnLst/>
              <a:rect l="0" t="0" r="0" b="0"/>
              <a:pathLst>
                <a:path w="120564" h="125737">
                  <a:moveTo>
                    <a:pt x="0" y="36836"/>
                  </a:moveTo>
                  <a:lnTo>
                    <a:pt x="0" y="36836"/>
                  </a:lnTo>
                  <a:lnTo>
                    <a:pt x="11793" y="36836"/>
                  </a:lnTo>
                  <a:lnTo>
                    <a:pt x="15803" y="40207"/>
                  </a:lnTo>
                  <a:lnTo>
                    <a:pt x="17607" y="43743"/>
                  </a:lnTo>
                  <a:lnTo>
                    <a:pt x="18924" y="52791"/>
                  </a:lnTo>
                  <a:lnTo>
                    <a:pt x="18966" y="55939"/>
                  </a:lnTo>
                  <a:lnTo>
                    <a:pt x="20894" y="61319"/>
                  </a:lnTo>
                  <a:lnTo>
                    <a:pt x="23397" y="66062"/>
                  </a:lnTo>
                  <a:lnTo>
                    <a:pt x="25005" y="74855"/>
                  </a:lnTo>
                  <a:lnTo>
                    <a:pt x="25393" y="102189"/>
                  </a:lnTo>
                  <a:lnTo>
                    <a:pt x="23515" y="106569"/>
                  </a:lnTo>
                  <a:lnTo>
                    <a:pt x="19072" y="113003"/>
                  </a:lnTo>
                  <a:lnTo>
                    <a:pt x="19052" y="107566"/>
                  </a:lnTo>
                  <a:lnTo>
                    <a:pt x="38229" y="62094"/>
                  </a:lnTo>
                  <a:lnTo>
                    <a:pt x="41686" y="53706"/>
                  </a:lnTo>
                  <a:lnTo>
                    <a:pt x="47457" y="32594"/>
                  </a:lnTo>
                  <a:lnTo>
                    <a:pt x="53077" y="26014"/>
                  </a:lnTo>
                  <a:lnTo>
                    <a:pt x="80387" y="1580"/>
                  </a:lnTo>
                  <a:lnTo>
                    <a:pt x="84644" y="0"/>
                  </a:lnTo>
                  <a:lnTo>
                    <a:pt x="86064" y="284"/>
                  </a:lnTo>
                  <a:lnTo>
                    <a:pt x="87009" y="1180"/>
                  </a:lnTo>
                  <a:lnTo>
                    <a:pt x="87639" y="2482"/>
                  </a:lnTo>
                  <a:lnTo>
                    <a:pt x="88765" y="3349"/>
                  </a:lnTo>
                  <a:lnTo>
                    <a:pt x="93720" y="5277"/>
                  </a:lnTo>
                  <a:lnTo>
                    <a:pt x="97627" y="8228"/>
                  </a:lnTo>
                  <a:lnTo>
                    <a:pt x="110089" y="28831"/>
                  </a:lnTo>
                  <a:lnTo>
                    <a:pt x="119162" y="56296"/>
                  </a:lnTo>
                  <a:lnTo>
                    <a:pt x="120563" y="85543"/>
                  </a:lnTo>
                  <a:lnTo>
                    <a:pt x="112807" y="114361"/>
                  </a:lnTo>
                  <a:lnTo>
                    <a:pt x="107950" y="125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6734"/>
            <p:cNvSpPr/>
            <p:nvPr>
              <p:custDataLst>
                <p:tags r:id="rId142"/>
              </p:custDataLst>
            </p:nvPr>
          </p:nvSpPr>
          <p:spPr>
            <a:xfrm>
              <a:off x="7963028" y="3022600"/>
              <a:ext cx="44316" cy="126627"/>
            </a:xfrm>
            <a:custGeom>
              <a:avLst/>
              <a:gdLst/>
              <a:ahLst/>
              <a:cxnLst/>
              <a:rect l="0" t="0" r="0" b="0"/>
              <a:pathLst>
                <a:path w="44316" h="126627">
                  <a:moveTo>
                    <a:pt x="31622" y="12700"/>
                  </a:moveTo>
                  <a:lnTo>
                    <a:pt x="31622" y="12700"/>
                  </a:lnTo>
                  <a:lnTo>
                    <a:pt x="31620" y="6611"/>
                  </a:lnTo>
                  <a:lnTo>
                    <a:pt x="28251" y="3056"/>
                  </a:lnTo>
                  <a:lnTo>
                    <a:pt x="24715" y="1358"/>
                  </a:lnTo>
                  <a:lnTo>
                    <a:pt x="22783" y="905"/>
                  </a:lnTo>
                  <a:lnTo>
                    <a:pt x="21496" y="1309"/>
                  </a:lnTo>
                  <a:lnTo>
                    <a:pt x="20638" y="2284"/>
                  </a:lnTo>
                  <a:lnTo>
                    <a:pt x="20065" y="3639"/>
                  </a:lnTo>
                  <a:lnTo>
                    <a:pt x="18979" y="4543"/>
                  </a:lnTo>
                  <a:lnTo>
                    <a:pt x="15890" y="5547"/>
                  </a:lnTo>
                  <a:lnTo>
                    <a:pt x="14784" y="6520"/>
                  </a:lnTo>
                  <a:lnTo>
                    <a:pt x="8402" y="17840"/>
                  </a:lnTo>
                  <a:lnTo>
                    <a:pt x="0" y="63908"/>
                  </a:lnTo>
                  <a:lnTo>
                    <a:pt x="582" y="96677"/>
                  </a:lnTo>
                  <a:lnTo>
                    <a:pt x="7712" y="114136"/>
                  </a:lnTo>
                  <a:lnTo>
                    <a:pt x="10411" y="118460"/>
                  </a:lnTo>
                  <a:lnTo>
                    <a:pt x="11611" y="122734"/>
                  </a:lnTo>
                  <a:lnTo>
                    <a:pt x="12637" y="124156"/>
                  </a:lnTo>
                  <a:lnTo>
                    <a:pt x="14027" y="125105"/>
                  </a:lnTo>
                  <a:lnTo>
                    <a:pt x="19352" y="126438"/>
                  </a:lnTo>
                  <a:lnTo>
                    <a:pt x="21326" y="126626"/>
                  </a:lnTo>
                  <a:lnTo>
                    <a:pt x="25399" y="124951"/>
                  </a:lnTo>
                  <a:lnTo>
                    <a:pt x="30393" y="121500"/>
                  </a:lnTo>
                  <a:lnTo>
                    <a:pt x="35743" y="111384"/>
                  </a:lnTo>
                  <a:lnTo>
                    <a:pt x="43675" y="80220"/>
                  </a:lnTo>
                  <a:lnTo>
                    <a:pt x="44315" y="39331"/>
                  </a:lnTo>
                  <a:lnTo>
                    <a:pt x="37854" y="15601"/>
                  </a:lnTo>
                  <a:lnTo>
                    <a:pt x="33063" y="6505"/>
                  </a:lnTo>
                  <a:lnTo>
                    <a:pt x="316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6735"/>
            <p:cNvSpPr/>
            <p:nvPr>
              <p:custDataLst>
                <p:tags r:id="rId143"/>
              </p:custDataLst>
            </p:nvPr>
          </p:nvSpPr>
          <p:spPr>
            <a:xfrm>
              <a:off x="7905750" y="29591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6350" y="4201"/>
                  </a:lnTo>
                  <a:lnTo>
                    <a:pt x="5645" y="2800"/>
                  </a:lnTo>
                  <a:lnTo>
                    <a:pt x="4468" y="18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6736"/>
            <p:cNvSpPr/>
            <p:nvPr>
              <p:custDataLst>
                <p:tags r:id="rId144"/>
              </p:custDataLst>
            </p:nvPr>
          </p:nvSpPr>
          <p:spPr>
            <a:xfrm>
              <a:off x="7899398" y="3035300"/>
              <a:ext cx="3" cy="88901"/>
            </a:xfrm>
            <a:custGeom>
              <a:avLst/>
              <a:gdLst/>
              <a:ahLst/>
              <a:cxnLst/>
              <a:rect l="0" t="0" r="0" b="0"/>
              <a:pathLst>
                <a:path w="3" h="88901">
                  <a:moveTo>
                    <a:pt x="2" y="0"/>
                  </a:moveTo>
                  <a:lnTo>
                    <a:pt x="2" y="0"/>
                  </a:lnTo>
                  <a:lnTo>
                    <a:pt x="0" y="46216"/>
                  </a:lnTo>
                  <a:lnTo>
                    <a:pt x="2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6737"/>
            <p:cNvSpPr/>
            <p:nvPr>
              <p:custDataLst>
                <p:tags r:id="rId145"/>
              </p:custDataLst>
            </p:nvPr>
          </p:nvSpPr>
          <p:spPr>
            <a:xfrm>
              <a:off x="7721631" y="3016250"/>
              <a:ext cx="126970" cy="31751"/>
            </a:xfrm>
            <a:custGeom>
              <a:avLst/>
              <a:gdLst/>
              <a:ahLst/>
              <a:cxnLst/>
              <a:rect l="0" t="0" r="0" b="0"/>
              <a:pathLst>
                <a:path w="126970" h="31751">
                  <a:moveTo>
                    <a:pt x="19019" y="31750"/>
                  </a:moveTo>
                  <a:lnTo>
                    <a:pt x="19019" y="31750"/>
                  </a:lnTo>
                  <a:lnTo>
                    <a:pt x="15648" y="31750"/>
                  </a:lnTo>
                  <a:lnTo>
                    <a:pt x="12111" y="29868"/>
                  </a:lnTo>
                  <a:lnTo>
                    <a:pt x="8188" y="27386"/>
                  </a:lnTo>
                  <a:lnTo>
                    <a:pt x="0" y="25407"/>
                  </a:lnTo>
                  <a:lnTo>
                    <a:pt x="8810" y="25401"/>
                  </a:lnTo>
                  <a:lnTo>
                    <a:pt x="12835" y="23519"/>
                  </a:lnTo>
                  <a:lnTo>
                    <a:pt x="14897" y="22029"/>
                  </a:lnTo>
                  <a:lnTo>
                    <a:pt x="24540" y="19933"/>
                  </a:lnTo>
                  <a:lnTo>
                    <a:pt x="36075" y="18519"/>
                  </a:lnTo>
                  <a:lnTo>
                    <a:pt x="51211" y="14058"/>
                  </a:lnTo>
                  <a:lnTo>
                    <a:pt x="63600" y="11221"/>
                  </a:lnTo>
                  <a:lnTo>
                    <a:pt x="76208" y="7794"/>
                  </a:lnTo>
                  <a:lnTo>
                    <a:pt x="101573" y="4595"/>
                  </a:lnTo>
                  <a:lnTo>
                    <a:pt x="114271" y="1362"/>
                  </a:lnTo>
                  <a:lnTo>
                    <a:pt x="1269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6738"/>
            <p:cNvSpPr/>
            <p:nvPr>
              <p:custDataLst>
                <p:tags r:id="rId146"/>
              </p:custDataLst>
            </p:nvPr>
          </p:nvSpPr>
          <p:spPr>
            <a:xfrm>
              <a:off x="7797822" y="2889250"/>
              <a:ext cx="19029" cy="246448"/>
            </a:xfrm>
            <a:custGeom>
              <a:avLst/>
              <a:gdLst/>
              <a:ahLst/>
              <a:cxnLst/>
              <a:rect l="0" t="0" r="0" b="0"/>
              <a:pathLst>
                <a:path w="19029" h="246448">
                  <a:moveTo>
                    <a:pt x="6328" y="0"/>
                  </a:moveTo>
                  <a:lnTo>
                    <a:pt x="6328" y="0"/>
                  </a:lnTo>
                  <a:lnTo>
                    <a:pt x="6326" y="14927"/>
                  </a:lnTo>
                  <a:lnTo>
                    <a:pt x="4446" y="19099"/>
                  </a:lnTo>
                  <a:lnTo>
                    <a:pt x="2957" y="21199"/>
                  </a:lnTo>
                  <a:lnTo>
                    <a:pt x="860" y="30898"/>
                  </a:lnTo>
                  <a:lnTo>
                    <a:pt x="0" y="77226"/>
                  </a:lnTo>
                  <a:lnTo>
                    <a:pt x="1860" y="121082"/>
                  </a:lnTo>
                  <a:lnTo>
                    <a:pt x="6153" y="167103"/>
                  </a:lnTo>
                  <a:lnTo>
                    <a:pt x="6325" y="213888"/>
                  </a:lnTo>
                  <a:lnTo>
                    <a:pt x="7032" y="219945"/>
                  </a:lnTo>
                  <a:lnTo>
                    <a:pt x="12285" y="235830"/>
                  </a:lnTo>
                  <a:lnTo>
                    <a:pt x="12655" y="246447"/>
                  </a:lnTo>
                  <a:lnTo>
                    <a:pt x="12671" y="243922"/>
                  </a:lnTo>
                  <a:lnTo>
                    <a:pt x="14556" y="240584"/>
                  </a:lnTo>
                  <a:lnTo>
                    <a:pt x="17041" y="236748"/>
                  </a:lnTo>
                  <a:lnTo>
                    <a:pt x="18439" y="230622"/>
                  </a:lnTo>
                  <a:lnTo>
                    <a:pt x="1902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6739"/>
            <p:cNvSpPr/>
            <p:nvPr>
              <p:custDataLst>
                <p:tags r:id="rId147"/>
              </p:custDataLst>
            </p:nvPr>
          </p:nvSpPr>
          <p:spPr>
            <a:xfrm>
              <a:off x="7620085" y="3022892"/>
              <a:ext cx="133266" cy="132685"/>
            </a:xfrm>
            <a:custGeom>
              <a:avLst/>
              <a:gdLst/>
              <a:ahLst/>
              <a:cxnLst/>
              <a:rect l="0" t="0" r="0" b="0"/>
              <a:pathLst>
                <a:path w="133266" h="132685">
                  <a:moveTo>
                    <a:pt x="82465" y="44158"/>
                  </a:moveTo>
                  <a:lnTo>
                    <a:pt x="82465" y="44158"/>
                  </a:lnTo>
                  <a:lnTo>
                    <a:pt x="82465" y="35320"/>
                  </a:lnTo>
                  <a:lnTo>
                    <a:pt x="80583" y="31293"/>
                  </a:lnTo>
                  <a:lnTo>
                    <a:pt x="78101" y="27151"/>
                  </a:lnTo>
                  <a:lnTo>
                    <a:pt x="76997" y="22959"/>
                  </a:lnTo>
                  <a:lnTo>
                    <a:pt x="75998" y="21559"/>
                  </a:lnTo>
                  <a:lnTo>
                    <a:pt x="74625" y="20625"/>
                  </a:lnTo>
                  <a:lnTo>
                    <a:pt x="73005" y="20002"/>
                  </a:lnTo>
                  <a:lnTo>
                    <a:pt x="71925" y="18882"/>
                  </a:lnTo>
                  <a:lnTo>
                    <a:pt x="68310" y="12015"/>
                  </a:lnTo>
                  <a:lnTo>
                    <a:pt x="66678" y="10029"/>
                  </a:lnTo>
                  <a:lnTo>
                    <a:pt x="62983" y="7823"/>
                  </a:lnTo>
                  <a:lnTo>
                    <a:pt x="58990" y="6136"/>
                  </a:lnTo>
                  <a:lnTo>
                    <a:pt x="52775" y="1927"/>
                  </a:lnTo>
                  <a:lnTo>
                    <a:pt x="45612" y="0"/>
                  </a:lnTo>
                  <a:lnTo>
                    <a:pt x="41364" y="3166"/>
                  </a:lnTo>
                  <a:lnTo>
                    <a:pt x="16841" y="27235"/>
                  </a:lnTo>
                  <a:lnTo>
                    <a:pt x="9086" y="44421"/>
                  </a:lnTo>
                  <a:lnTo>
                    <a:pt x="355" y="83286"/>
                  </a:lnTo>
                  <a:lnTo>
                    <a:pt x="0" y="99394"/>
                  </a:lnTo>
                  <a:lnTo>
                    <a:pt x="1835" y="105867"/>
                  </a:lnTo>
                  <a:lnTo>
                    <a:pt x="8760" y="115770"/>
                  </a:lnTo>
                  <a:lnTo>
                    <a:pt x="21114" y="128794"/>
                  </a:lnTo>
                  <a:lnTo>
                    <a:pt x="27211" y="131163"/>
                  </a:lnTo>
                  <a:lnTo>
                    <a:pt x="39251" y="132684"/>
                  </a:lnTo>
                  <a:lnTo>
                    <a:pt x="43974" y="131009"/>
                  </a:lnTo>
                  <a:lnTo>
                    <a:pt x="59159" y="118122"/>
                  </a:lnTo>
                  <a:lnTo>
                    <a:pt x="61523" y="113955"/>
                  </a:lnTo>
                  <a:lnTo>
                    <a:pt x="75469" y="71609"/>
                  </a:lnTo>
                  <a:lnTo>
                    <a:pt x="76115" y="44168"/>
                  </a:lnTo>
                  <a:lnTo>
                    <a:pt x="76115" y="59085"/>
                  </a:lnTo>
                  <a:lnTo>
                    <a:pt x="82996" y="86319"/>
                  </a:lnTo>
                  <a:lnTo>
                    <a:pt x="93438" y="101298"/>
                  </a:lnTo>
                  <a:lnTo>
                    <a:pt x="94014" y="103418"/>
                  </a:lnTo>
                  <a:lnTo>
                    <a:pt x="98416" y="107655"/>
                  </a:lnTo>
                  <a:lnTo>
                    <a:pt x="103665" y="111890"/>
                  </a:lnTo>
                  <a:lnTo>
                    <a:pt x="105999" y="116124"/>
                  </a:lnTo>
                  <a:lnTo>
                    <a:pt x="108032" y="117535"/>
                  </a:lnTo>
                  <a:lnTo>
                    <a:pt x="119552" y="119801"/>
                  </a:lnTo>
                  <a:lnTo>
                    <a:pt x="133265" y="12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6740"/>
            <p:cNvSpPr/>
            <p:nvPr>
              <p:custDataLst>
                <p:tags r:id="rId148"/>
              </p:custDataLst>
            </p:nvPr>
          </p:nvSpPr>
          <p:spPr>
            <a:xfrm>
              <a:off x="7480593" y="3003550"/>
              <a:ext cx="126708" cy="57151"/>
            </a:xfrm>
            <a:custGeom>
              <a:avLst/>
              <a:gdLst/>
              <a:ahLst/>
              <a:cxnLst/>
              <a:rect l="0" t="0" r="0" b="0"/>
              <a:pathLst>
                <a:path w="126708" h="57151">
                  <a:moveTo>
                    <a:pt x="25107" y="57150"/>
                  </a:moveTo>
                  <a:lnTo>
                    <a:pt x="25107" y="57150"/>
                  </a:lnTo>
                  <a:lnTo>
                    <a:pt x="21736" y="57150"/>
                  </a:lnTo>
                  <a:lnTo>
                    <a:pt x="18199" y="55269"/>
                  </a:lnTo>
                  <a:lnTo>
                    <a:pt x="14275" y="52786"/>
                  </a:lnTo>
                  <a:lnTo>
                    <a:pt x="7278" y="51061"/>
                  </a:lnTo>
                  <a:lnTo>
                    <a:pt x="0" y="44718"/>
                  </a:lnTo>
                  <a:lnTo>
                    <a:pt x="3164" y="44529"/>
                  </a:lnTo>
                  <a:lnTo>
                    <a:pt x="6652" y="42604"/>
                  </a:lnTo>
                  <a:lnTo>
                    <a:pt x="10554" y="40102"/>
                  </a:lnTo>
                  <a:lnTo>
                    <a:pt x="18809" y="38496"/>
                  </a:lnTo>
                  <a:lnTo>
                    <a:pt x="23719" y="37570"/>
                  </a:lnTo>
                  <a:lnTo>
                    <a:pt x="69883" y="20972"/>
                  </a:lnTo>
                  <a:lnTo>
                    <a:pt x="88254" y="14543"/>
                  </a:lnTo>
                  <a:lnTo>
                    <a:pt x="101202" y="11364"/>
                  </a:lnTo>
                  <a:lnTo>
                    <a:pt x="1267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6741"/>
            <p:cNvSpPr/>
            <p:nvPr>
              <p:custDataLst>
                <p:tags r:id="rId149"/>
              </p:custDataLst>
            </p:nvPr>
          </p:nvSpPr>
          <p:spPr>
            <a:xfrm>
              <a:off x="7531100" y="2877465"/>
              <a:ext cx="38101" cy="297416"/>
            </a:xfrm>
            <a:custGeom>
              <a:avLst/>
              <a:gdLst/>
              <a:ahLst/>
              <a:cxnLst/>
              <a:rect l="0" t="0" r="0" b="0"/>
              <a:pathLst>
                <a:path w="38101" h="297416">
                  <a:moveTo>
                    <a:pt x="0" y="37185"/>
                  </a:moveTo>
                  <a:lnTo>
                    <a:pt x="0" y="37185"/>
                  </a:lnTo>
                  <a:lnTo>
                    <a:pt x="3370" y="33814"/>
                  </a:lnTo>
                  <a:lnTo>
                    <a:pt x="5026" y="30278"/>
                  </a:lnTo>
                  <a:lnTo>
                    <a:pt x="6348" y="4977"/>
                  </a:lnTo>
                  <a:lnTo>
                    <a:pt x="6348" y="0"/>
                  </a:lnTo>
                  <a:lnTo>
                    <a:pt x="11817" y="4633"/>
                  </a:lnTo>
                  <a:lnTo>
                    <a:pt x="12697" y="51909"/>
                  </a:lnTo>
                  <a:lnTo>
                    <a:pt x="10817" y="69535"/>
                  </a:lnTo>
                  <a:lnTo>
                    <a:pt x="6612" y="113420"/>
                  </a:lnTo>
                  <a:lnTo>
                    <a:pt x="6372" y="154859"/>
                  </a:lnTo>
                  <a:lnTo>
                    <a:pt x="589" y="202111"/>
                  </a:lnTo>
                  <a:lnTo>
                    <a:pt x="22" y="249707"/>
                  </a:lnTo>
                  <a:lnTo>
                    <a:pt x="0" y="292920"/>
                  </a:lnTo>
                  <a:lnTo>
                    <a:pt x="705" y="294458"/>
                  </a:lnTo>
                  <a:lnTo>
                    <a:pt x="1881" y="295484"/>
                  </a:lnTo>
                  <a:lnTo>
                    <a:pt x="5467" y="297130"/>
                  </a:lnTo>
                  <a:lnTo>
                    <a:pt x="9459" y="297415"/>
                  </a:lnTo>
                  <a:lnTo>
                    <a:pt x="13140" y="295600"/>
                  </a:lnTo>
                  <a:lnTo>
                    <a:pt x="33875" y="276335"/>
                  </a:lnTo>
                  <a:lnTo>
                    <a:pt x="36222" y="270239"/>
                  </a:lnTo>
                  <a:lnTo>
                    <a:pt x="38100" y="259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6742"/>
            <p:cNvSpPr/>
            <p:nvPr>
              <p:custDataLst>
                <p:tags r:id="rId150"/>
              </p:custDataLst>
            </p:nvPr>
          </p:nvSpPr>
          <p:spPr>
            <a:xfrm>
              <a:off x="7378700" y="2997225"/>
              <a:ext cx="69851" cy="158716"/>
            </a:xfrm>
            <a:custGeom>
              <a:avLst/>
              <a:gdLst/>
              <a:ahLst/>
              <a:cxnLst/>
              <a:rect l="0" t="0" r="0" b="0"/>
              <a:pathLst>
                <a:path w="69851" h="158716">
                  <a:moveTo>
                    <a:pt x="69850" y="19025"/>
                  </a:moveTo>
                  <a:lnTo>
                    <a:pt x="69850" y="19025"/>
                  </a:lnTo>
                  <a:lnTo>
                    <a:pt x="69850" y="9565"/>
                  </a:lnTo>
                  <a:lnTo>
                    <a:pt x="69145" y="8485"/>
                  </a:lnTo>
                  <a:lnTo>
                    <a:pt x="67969" y="7765"/>
                  </a:lnTo>
                  <a:lnTo>
                    <a:pt x="66479" y="7285"/>
                  </a:lnTo>
                  <a:lnTo>
                    <a:pt x="65486" y="6259"/>
                  </a:lnTo>
                  <a:lnTo>
                    <a:pt x="64383" y="3239"/>
                  </a:lnTo>
                  <a:lnTo>
                    <a:pt x="63383" y="2151"/>
                  </a:lnTo>
                  <a:lnTo>
                    <a:pt x="58110" y="261"/>
                  </a:lnTo>
                  <a:lnTo>
                    <a:pt x="51767" y="0"/>
                  </a:lnTo>
                  <a:lnTo>
                    <a:pt x="45921" y="4344"/>
                  </a:lnTo>
                  <a:lnTo>
                    <a:pt x="40025" y="5738"/>
                  </a:lnTo>
                  <a:lnTo>
                    <a:pt x="35898" y="6064"/>
                  </a:lnTo>
                  <a:lnTo>
                    <a:pt x="31711" y="8090"/>
                  </a:lnTo>
                  <a:lnTo>
                    <a:pt x="23276" y="15140"/>
                  </a:lnTo>
                  <a:lnTo>
                    <a:pt x="20928" y="19180"/>
                  </a:lnTo>
                  <a:lnTo>
                    <a:pt x="19179" y="23327"/>
                  </a:lnTo>
                  <a:lnTo>
                    <a:pt x="14934" y="29629"/>
                  </a:lnTo>
                  <a:lnTo>
                    <a:pt x="13361" y="35964"/>
                  </a:lnTo>
                  <a:lnTo>
                    <a:pt x="12726" y="56263"/>
                  </a:lnTo>
                  <a:lnTo>
                    <a:pt x="14593" y="62151"/>
                  </a:lnTo>
                  <a:lnTo>
                    <a:pt x="17070" y="67120"/>
                  </a:lnTo>
                  <a:lnTo>
                    <a:pt x="19169" y="73884"/>
                  </a:lnTo>
                  <a:lnTo>
                    <a:pt x="35336" y="97468"/>
                  </a:lnTo>
                  <a:lnTo>
                    <a:pt x="37987" y="105219"/>
                  </a:lnTo>
                  <a:lnTo>
                    <a:pt x="49036" y="120591"/>
                  </a:lnTo>
                  <a:lnTo>
                    <a:pt x="51273" y="131204"/>
                  </a:lnTo>
                  <a:lnTo>
                    <a:pt x="55780" y="139674"/>
                  </a:lnTo>
                  <a:lnTo>
                    <a:pt x="56236" y="141791"/>
                  </a:lnTo>
                  <a:lnTo>
                    <a:pt x="55835" y="143908"/>
                  </a:lnTo>
                  <a:lnTo>
                    <a:pt x="52003" y="152375"/>
                  </a:lnTo>
                  <a:lnTo>
                    <a:pt x="51602" y="154492"/>
                  </a:lnTo>
                  <a:lnTo>
                    <a:pt x="50629" y="155903"/>
                  </a:lnTo>
                  <a:lnTo>
                    <a:pt x="49276" y="156844"/>
                  </a:lnTo>
                  <a:lnTo>
                    <a:pt x="45889" y="157889"/>
                  </a:lnTo>
                  <a:lnTo>
                    <a:pt x="23275" y="158715"/>
                  </a:lnTo>
                  <a:lnTo>
                    <a:pt x="21161" y="157307"/>
                  </a:lnTo>
                  <a:lnTo>
                    <a:pt x="9172" y="142132"/>
                  </a:lnTo>
                  <a:lnTo>
                    <a:pt x="7603" y="137709"/>
                  </a:lnTo>
                  <a:lnTo>
                    <a:pt x="5893" y="124757"/>
                  </a:lnTo>
                  <a:lnTo>
                    <a:pt x="0" y="114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9" name="SMARTInkShape-Group1338"/>
          <p:cNvGrpSpPr/>
          <p:nvPr/>
        </p:nvGrpSpPr>
        <p:grpSpPr>
          <a:xfrm>
            <a:off x="6879756" y="2971810"/>
            <a:ext cx="130560" cy="164797"/>
            <a:chOff x="6879756" y="2971810"/>
            <a:chExt cx="130560" cy="164797"/>
          </a:xfrm>
        </p:grpSpPr>
        <p:sp>
          <p:nvSpPr>
            <p:cNvPr id="666" name="SMARTInkShape-6743"/>
            <p:cNvSpPr/>
            <p:nvPr>
              <p:custDataLst>
                <p:tags r:id="rId135"/>
              </p:custDataLst>
            </p:nvPr>
          </p:nvSpPr>
          <p:spPr>
            <a:xfrm>
              <a:off x="6947171" y="2990858"/>
              <a:ext cx="63145" cy="145749"/>
            </a:xfrm>
            <a:custGeom>
              <a:avLst/>
              <a:gdLst/>
              <a:ahLst/>
              <a:cxnLst/>
              <a:rect l="0" t="0" r="0" b="0"/>
              <a:pathLst>
                <a:path w="63145" h="145749">
                  <a:moveTo>
                    <a:pt x="50529" y="38092"/>
                  </a:moveTo>
                  <a:lnTo>
                    <a:pt x="50529" y="38092"/>
                  </a:lnTo>
                  <a:lnTo>
                    <a:pt x="50529" y="20025"/>
                  </a:lnTo>
                  <a:lnTo>
                    <a:pt x="45061" y="13660"/>
                  </a:lnTo>
                  <a:lnTo>
                    <a:pt x="44256" y="7310"/>
                  </a:lnTo>
                  <a:lnTo>
                    <a:pt x="38092" y="279"/>
                  </a:lnTo>
                  <a:lnTo>
                    <a:pt x="22907" y="0"/>
                  </a:lnTo>
                  <a:lnTo>
                    <a:pt x="21532" y="703"/>
                  </a:lnTo>
                  <a:lnTo>
                    <a:pt x="20616" y="1877"/>
                  </a:lnTo>
                  <a:lnTo>
                    <a:pt x="18889" y="5063"/>
                  </a:lnTo>
                  <a:lnTo>
                    <a:pt x="7254" y="17820"/>
                  </a:lnTo>
                  <a:lnTo>
                    <a:pt x="6601" y="20380"/>
                  </a:lnTo>
                  <a:lnTo>
                    <a:pt x="6428" y="22051"/>
                  </a:lnTo>
                  <a:lnTo>
                    <a:pt x="4352" y="25788"/>
                  </a:lnTo>
                  <a:lnTo>
                    <a:pt x="1784" y="29802"/>
                  </a:lnTo>
                  <a:lnTo>
                    <a:pt x="337" y="36028"/>
                  </a:lnTo>
                  <a:lnTo>
                    <a:pt x="0" y="40232"/>
                  </a:lnTo>
                  <a:lnTo>
                    <a:pt x="1730" y="44452"/>
                  </a:lnTo>
                  <a:lnTo>
                    <a:pt x="4146" y="48680"/>
                  </a:lnTo>
                  <a:lnTo>
                    <a:pt x="6212" y="55027"/>
                  </a:lnTo>
                  <a:lnTo>
                    <a:pt x="10273" y="61376"/>
                  </a:lnTo>
                  <a:lnTo>
                    <a:pt x="12495" y="67725"/>
                  </a:lnTo>
                  <a:lnTo>
                    <a:pt x="21183" y="78309"/>
                  </a:lnTo>
                  <a:lnTo>
                    <a:pt x="30702" y="84659"/>
                  </a:lnTo>
                  <a:lnTo>
                    <a:pt x="41491" y="89467"/>
                  </a:lnTo>
                  <a:lnTo>
                    <a:pt x="54630" y="106291"/>
                  </a:lnTo>
                  <a:lnTo>
                    <a:pt x="56918" y="112313"/>
                  </a:lnTo>
                  <a:lnTo>
                    <a:pt x="62259" y="119406"/>
                  </a:lnTo>
                  <a:lnTo>
                    <a:pt x="62941" y="123647"/>
                  </a:lnTo>
                  <a:lnTo>
                    <a:pt x="63144" y="129372"/>
                  </a:lnTo>
                  <a:lnTo>
                    <a:pt x="61310" y="133459"/>
                  </a:lnTo>
                  <a:lnTo>
                    <a:pt x="51488" y="145051"/>
                  </a:lnTo>
                  <a:lnTo>
                    <a:pt x="47442" y="145748"/>
                  </a:lnTo>
                  <a:lnTo>
                    <a:pt x="43748" y="144030"/>
                  </a:lnTo>
                  <a:lnTo>
                    <a:pt x="39754" y="141620"/>
                  </a:lnTo>
                  <a:lnTo>
                    <a:pt x="33539" y="139558"/>
                  </a:lnTo>
                  <a:lnTo>
                    <a:pt x="29337" y="136575"/>
                  </a:lnTo>
                  <a:lnTo>
                    <a:pt x="26999" y="132897"/>
                  </a:lnTo>
                  <a:lnTo>
                    <a:pt x="25129" y="126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6744"/>
            <p:cNvSpPr/>
            <p:nvPr>
              <p:custDataLst>
                <p:tags r:id="rId136"/>
              </p:custDataLst>
            </p:nvPr>
          </p:nvSpPr>
          <p:spPr>
            <a:xfrm>
              <a:off x="6879756" y="2971810"/>
              <a:ext cx="9995" cy="19041"/>
            </a:xfrm>
            <a:custGeom>
              <a:avLst/>
              <a:gdLst/>
              <a:ahLst/>
              <a:cxnLst/>
              <a:rect l="0" t="0" r="0" b="0"/>
              <a:pathLst>
                <a:path w="9995" h="19041">
                  <a:moveTo>
                    <a:pt x="9994" y="19040"/>
                  </a:moveTo>
                  <a:lnTo>
                    <a:pt x="9994" y="19040"/>
                  </a:lnTo>
                  <a:lnTo>
                    <a:pt x="6623" y="19040"/>
                  </a:lnTo>
                  <a:lnTo>
                    <a:pt x="5630" y="18334"/>
                  </a:lnTo>
                  <a:lnTo>
                    <a:pt x="4968" y="17158"/>
                  </a:lnTo>
                  <a:lnTo>
                    <a:pt x="3906" y="10202"/>
                  </a:lnTo>
                  <a:lnTo>
                    <a:pt x="3721" y="4113"/>
                  </a:lnTo>
                  <a:lnTo>
                    <a:pt x="2990" y="2738"/>
                  </a:lnTo>
                  <a:lnTo>
                    <a:pt x="1796" y="1822"/>
                  </a:lnTo>
                  <a:lnTo>
                    <a:pt x="295" y="1212"/>
                  </a:lnTo>
                  <a:lnTo>
                    <a:pt x="0" y="804"/>
                  </a:lnTo>
                  <a:lnTo>
                    <a:pt x="509" y="533"/>
                  </a:lnTo>
                  <a:lnTo>
                    <a:pt x="3589" y="0"/>
                  </a:lnTo>
                  <a:lnTo>
                    <a:pt x="9994" y="6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6745"/>
            <p:cNvSpPr/>
            <p:nvPr>
              <p:custDataLst>
                <p:tags r:id="rId137"/>
              </p:custDataLst>
            </p:nvPr>
          </p:nvSpPr>
          <p:spPr>
            <a:xfrm>
              <a:off x="6889750" y="3060700"/>
              <a:ext cx="19043" cy="63501"/>
            </a:xfrm>
            <a:custGeom>
              <a:avLst/>
              <a:gdLst/>
              <a:ahLst/>
              <a:cxnLst/>
              <a:rect l="0" t="0" r="0" b="0"/>
              <a:pathLst>
                <a:path w="19043" h="63501">
                  <a:moveTo>
                    <a:pt x="0" y="0"/>
                  </a:moveTo>
                  <a:lnTo>
                    <a:pt x="0" y="0"/>
                  </a:lnTo>
                  <a:lnTo>
                    <a:pt x="6327" y="0"/>
                  </a:lnTo>
                  <a:lnTo>
                    <a:pt x="11815" y="5467"/>
                  </a:lnTo>
                  <a:lnTo>
                    <a:pt x="13231" y="11245"/>
                  </a:lnTo>
                  <a:lnTo>
                    <a:pt x="17012" y="17130"/>
                  </a:lnTo>
                  <a:lnTo>
                    <a:pt x="18446" y="23342"/>
                  </a:lnTo>
                  <a:lnTo>
                    <a:pt x="19042" y="52035"/>
                  </a:lnTo>
                  <a:lnTo>
                    <a:pt x="17166" y="56758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6" name="SMARTInkShape-Group1339"/>
          <p:cNvGrpSpPr/>
          <p:nvPr/>
        </p:nvGrpSpPr>
        <p:grpSpPr>
          <a:xfrm>
            <a:off x="4997737" y="2902065"/>
            <a:ext cx="1498314" cy="327129"/>
            <a:chOff x="4997737" y="2902065"/>
            <a:chExt cx="1498314" cy="327129"/>
          </a:xfrm>
        </p:grpSpPr>
        <p:sp>
          <p:nvSpPr>
            <p:cNvPr id="670" name="SMARTInkShape-6746"/>
            <p:cNvSpPr/>
            <p:nvPr>
              <p:custDataLst>
                <p:tags r:id="rId119"/>
              </p:custDataLst>
            </p:nvPr>
          </p:nvSpPr>
          <p:spPr>
            <a:xfrm>
              <a:off x="5626100" y="30670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1" y="706"/>
                  </a:lnTo>
                  <a:lnTo>
                    <a:pt x="6350" y="45940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6747"/>
            <p:cNvSpPr/>
            <p:nvPr>
              <p:custDataLst>
                <p:tags r:id="rId120"/>
              </p:custDataLst>
            </p:nvPr>
          </p:nvSpPr>
          <p:spPr>
            <a:xfrm>
              <a:off x="6229614" y="3011688"/>
              <a:ext cx="63211" cy="137538"/>
            </a:xfrm>
            <a:custGeom>
              <a:avLst/>
              <a:gdLst/>
              <a:ahLst/>
              <a:cxnLst/>
              <a:rect l="0" t="0" r="0" b="0"/>
              <a:pathLst>
                <a:path w="63211" h="137538">
                  <a:moveTo>
                    <a:pt x="31486" y="17262"/>
                  </a:moveTo>
                  <a:lnTo>
                    <a:pt x="31486" y="17262"/>
                  </a:lnTo>
                  <a:lnTo>
                    <a:pt x="31484" y="4248"/>
                  </a:lnTo>
                  <a:lnTo>
                    <a:pt x="30781" y="2236"/>
                  </a:lnTo>
                  <a:lnTo>
                    <a:pt x="29604" y="894"/>
                  </a:lnTo>
                  <a:lnTo>
                    <a:pt x="28115" y="0"/>
                  </a:lnTo>
                  <a:lnTo>
                    <a:pt x="27122" y="110"/>
                  </a:lnTo>
                  <a:lnTo>
                    <a:pt x="26460" y="889"/>
                  </a:lnTo>
                  <a:lnTo>
                    <a:pt x="26019" y="2113"/>
                  </a:lnTo>
                  <a:lnTo>
                    <a:pt x="25019" y="2929"/>
                  </a:lnTo>
                  <a:lnTo>
                    <a:pt x="20241" y="4784"/>
                  </a:lnTo>
                  <a:lnTo>
                    <a:pt x="16376" y="7718"/>
                  </a:lnTo>
                  <a:lnTo>
                    <a:pt x="14187" y="11374"/>
                  </a:lnTo>
                  <a:lnTo>
                    <a:pt x="6743" y="34330"/>
                  </a:lnTo>
                  <a:lnTo>
                    <a:pt x="4243" y="61844"/>
                  </a:lnTo>
                  <a:lnTo>
                    <a:pt x="1071" y="74451"/>
                  </a:lnTo>
                  <a:lnTo>
                    <a:pt x="0" y="91353"/>
                  </a:lnTo>
                  <a:lnTo>
                    <a:pt x="6741" y="129372"/>
                  </a:lnTo>
                  <a:lnTo>
                    <a:pt x="9435" y="133646"/>
                  </a:lnTo>
                  <a:lnTo>
                    <a:pt x="12984" y="136016"/>
                  </a:lnTo>
                  <a:lnTo>
                    <a:pt x="18949" y="137350"/>
                  </a:lnTo>
                  <a:lnTo>
                    <a:pt x="21011" y="137537"/>
                  </a:lnTo>
                  <a:lnTo>
                    <a:pt x="22385" y="136956"/>
                  </a:lnTo>
                  <a:lnTo>
                    <a:pt x="23302" y="135863"/>
                  </a:lnTo>
                  <a:lnTo>
                    <a:pt x="25026" y="132769"/>
                  </a:lnTo>
                  <a:lnTo>
                    <a:pt x="28145" y="129041"/>
                  </a:lnTo>
                  <a:lnTo>
                    <a:pt x="42979" y="116927"/>
                  </a:lnTo>
                  <a:lnTo>
                    <a:pt x="53905" y="101805"/>
                  </a:lnTo>
                  <a:lnTo>
                    <a:pt x="62571" y="65887"/>
                  </a:lnTo>
                  <a:lnTo>
                    <a:pt x="63210" y="35447"/>
                  </a:lnTo>
                  <a:lnTo>
                    <a:pt x="61343" y="30518"/>
                  </a:lnTo>
                  <a:lnTo>
                    <a:pt x="58866" y="25976"/>
                  </a:lnTo>
                  <a:lnTo>
                    <a:pt x="57277" y="17311"/>
                  </a:lnTo>
                  <a:lnTo>
                    <a:pt x="56909" y="11287"/>
                  </a:lnTo>
                  <a:lnTo>
                    <a:pt x="50536" y="10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6748"/>
            <p:cNvSpPr/>
            <p:nvPr>
              <p:custDataLst>
                <p:tags r:id="rId121"/>
              </p:custDataLst>
            </p:nvPr>
          </p:nvSpPr>
          <p:spPr>
            <a:xfrm>
              <a:off x="6165848" y="2971800"/>
              <a:ext cx="12703" cy="38101"/>
            </a:xfrm>
            <a:custGeom>
              <a:avLst/>
              <a:gdLst/>
              <a:ahLst/>
              <a:cxnLst/>
              <a:rect l="0" t="0" r="0" b="0"/>
              <a:pathLst>
                <a:path w="12703" h="38101">
                  <a:moveTo>
                    <a:pt x="2" y="38100"/>
                  </a:moveTo>
                  <a:lnTo>
                    <a:pt x="2" y="38100"/>
                  </a:lnTo>
                  <a:lnTo>
                    <a:pt x="0" y="8716"/>
                  </a:lnTo>
                  <a:lnTo>
                    <a:pt x="1884" y="5520"/>
                  </a:lnTo>
                  <a:lnTo>
                    <a:pt x="6090" y="323"/>
                  </a:lnTo>
                  <a:lnTo>
                    <a:pt x="12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6749"/>
            <p:cNvSpPr/>
            <p:nvPr>
              <p:custDataLst>
                <p:tags r:id="rId122"/>
              </p:custDataLst>
            </p:nvPr>
          </p:nvSpPr>
          <p:spPr>
            <a:xfrm>
              <a:off x="6153150" y="304800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594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6750"/>
            <p:cNvSpPr/>
            <p:nvPr>
              <p:custDataLst>
                <p:tags r:id="rId123"/>
              </p:custDataLst>
            </p:nvPr>
          </p:nvSpPr>
          <p:spPr>
            <a:xfrm>
              <a:off x="6001012" y="3022600"/>
              <a:ext cx="94989" cy="25401"/>
            </a:xfrm>
            <a:custGeom>
              <a:avLst/>
              <a:gdLst/>
              <a:ahLst/>
              <a:cxnLst/>
              <a:rect l="0" t="0" r="0" b="0"/>
              <a:pathLst>
                <a:path w="94989" h="25401">
                  <a:moveTo>
                    <a:pt x="6088" y="25400"/>
                  </a:moveTo>
                  <a:lnTo>
                    <a:pt x="6088" y="25400"/>
                  </a:lnTo>
                  <a:lnTo>
                    <a:pt x="0" y="25400"/>
                  </a:lnTo>
                  <a:lnTo>
                    <a:pt x="14672" y="25400"/>
                  </a:lnTo>
                  <a:lnTo>
                    <a:pt x="18840" y="23518"/>
                  </a:lnTo>
                  <a:lnTo>
                    <a:pt x="23044" y="21036"/>
                  </a:lnTo>
                  <a:lnTo>
                    <a:pt x="67537" y="6289"/>
                  </a:lnTo>
                  <a:lnTo>
                    <a:pt x="82719" y="1451"/>
                  </a:lnTo>
                  <a:lnTo>
                    <a:pt x="94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6751"/>
            <p:cNvSpPr/>
            <p:nvPr>
              <p:custDataLst>
                <p:tags r:id="rId124"/>
              </p:custDataLst>
            </p:nvPr>
          </p:nvSpPr>
          <p:spPr>
            <a:xfrm>
              <a:off x="5873752" y="2902065"/>
              <a:ext cx="203199" cy="253567"/>
            </a:xfrm>
            <a:custGeom>
              <a:avLst/>
              <a:gdLst/>
              <a:ahLst/>
              <a:cxnLst/>
              <a:rect l="0" t="0" r="0" b="0"/>
              <a:pathLst>
                <a:path w="203199" h="253567">
                  <a:moveTo>
                    <a:pt x="6348" y="145935"/>
                  </a:moveTo>
                  <a:lnTo>
                    <a:pt x="6348" y="145935"/>
                  </a:lnTo>
                  <a:lnTo>
                    <a:pt x="260" y="152024"/>
                  </a:lnTo>
                  <a:lnTo>
                    <a:pt x="0" y="173722"/>
                  </a:lnTo>
                  <a:lnTo>
                    <a:pt x="8113" y="207998"/>
                  </a:lnTo>
                  <a:lnTo>
                    <a:pt x="10660" y="213030"/>
                  </a:lnTo>
                  <a:lnTo>
                    <a:pt x="12799" y="219829"/>
                  </a:lnTo>
                  <a:lnTo>
                    <a:pt x="16883" y="226312"/>
                  </a:lnTo>
                  <a:lnTo>
                    <a:pt x="18086" y="230577"/>
                  </a:lnTo>
                  <a:lnTo>
                    <a:pt x="19112" y="231996"/>
                  </a:lnTo>
                  <a:lnTo>
                    <a:pt x="20502" y="232943"/>
                  </a:lnTo>
                  <a:lnTo>
                    <a:pt x="23928" y="234699"/>
                  </a:lnTo>
                  <a:lnTo>
                    <a:pt x="27802" y="237832"/>
                  </a:lnTo>
                  <a:lnTo>
                    <a:pt x="29117" y="238244"/>
                  </a:lnTo>
                  <a:lnTo>
                    <a:pt x="29994" y="237813"/>
                  </a:lnTo>
                  <a:lnTo>
                    <a:pt x="30579" y="236821"/>
                  </a:lnTo>
                  <a:lnTo>
                    <a:pt x="31674" y="236159"/>
                  </a:lnTo>
                  <a:lnTo>
                    <a:pt x="34773" y="235423"/>
                  </a:lnTo>
                  <a:lnTo>
                    <a:pt x="35881" y="234521"/>
                  </a:lnTo>
                  <a:lnTo>
                    <a:pt x="41176" y="226048"/>
                  </a:lnTo>
                  <a:lnTo>
                    <a:pt x="44875" y="223874"/>
                  </a:lnTo>
                  <a:lnTo>
                    <a:pt x="46850" y="223294"/>
                  </a:lnTo>
                  <a:lnTo>
                    <a:pt x="50925" y="218888"/>
                  </a:lnTo>
                  <a:lnTo>
                    <a:pt x="61627" y="203357"/>
                  </a:lnTo>
                  <a:lnTo>
                    <a:pt x="63372" y="198973"/>
                  </a:lnTo>
                  <a:lnTo>
                    <a:pt x="67616" y="192538"/>
                  </a:lnTo>
                  <a:lnTo>
                    <a:pt x="69186" y="186162"/>
                  </a:lnTo>
                  <a:lnTo>
                    <a:pt x="69555" y="181923"/>
                  </a:lnTo>
                  <a:lnTo>
                    <a:pt x="70358" y="180510"/>
                  </a:lnTo>
                  <a:lnTo>
                    <a:pt x="71599" y="179569"/>
                  </a:lnTo>
                  <a:lnTo>
                    <a:pt x="75929" y="177795"/>
                  </a:lnTo>
                  <a:lnTo>
                    <a:pt x="78076" y="198667"/>
                  </a:lnTo>
                  <a:lnTo>
                    <a:pt x="81665" y="210679"/>
                  </a:lnTo>
                  <a:lnTo>
                    <a:pt x="83079" y="219846"/>
                  </a:lnTo>
                  <a:lnTo>
                    <a:pt x="94097" y="233574"/>
                  </a:lnTo>
                  <a:lnTo>
                    <a:pt x="98278" y="237832"/>
                  </a:lnTo>
                  <a:lnTo>
                    <a:pt x="102005" y="239695"/>
                  </a:lnTo>
                  <a:lnTo>
                    <a:pt x="106774" y="240891"/>
                  </a:lnTo>
                  <a:lnTo>
                    <a:pt x="114701" y="236120"/>
                  </a:lnTo>
                  <a:lnTo>
                    <a:pt x="116684" y="235692"/>
                  </a:lnTo>
                  <a:lnTo>
                    <a:pt x="118005" y="234701"/>
                  </a:lnTo>
                  <a:lnTo>
                    <a:pt x="124780" y="223348"/>
                  </a:lnTo>
                  <a:lnTo>
                    <a:pt x="139824" y="178957"/>
                  </a:lnTo>
                  <a:lnTo>
                    <a:pt x="143282" y="169078"/>
                  </a:lnTo>
                  <a:lnTo>
                    <a:pt x="150912" y="123608"/>
                  </a:lnTo>
                  <a:lnTo>
                    <a:pt x="161149" y="76776"/>
                  </a:lnTo>
                  <a:lnTo>
                    <a:pt x="166460" y="48189"/>
                  </a:lnTo>
                  <a:lnTo>
                    <a:pt x="169231" y="40403"/>
                  </a:lnTo>
                  <a:lnTo>
                    <a:pt x="171446" y="0"/>
                  </a:lnTo>
                  <a:lnTo>
                    <a:pt x="171448" y="47237"/>
                  </a:lnTo>
                  <a:lnTo>
                    <a:pt x="170743" y="63539"/>
                  </a:lnTo>
                  <a:lnTo>
                    <a:pt x="165360" y="108130"/>
                  </a:lnTo>
                  <a:lnTo>
                    <a:pt x="167013" y="139624"/>
                  </a:lnTo>
                  <a:lnTo>
                    <a:pt x="170572" y="161622"/>
                  </a:lnTo>
                  <a:lnTo>
                    <a:pt x="168188" y="188896"/>
                  </a:lnTo>
                  <a:lnTo>
                    <a:pt x="171422" y="236423"/>
                  </a:lnTo>
                  <a:lnTo>
                    <a:pt x="171443" y="245340"/>
                  </a:lnTo>
                  <a:lnTo>
                    <a:pt x="173327" y="248441"/>
                  </a:lnTo>
                  <a:lnTo>
                    <a:pt x="174817" y="250256"/>
                  </a:lnTo>
                  <a:lnTo>
                    <a:pt x="178355" y="252272"/>
                  </a:lnTo>
                  <a:lnTo>
                    <a:pt x="183003" y="253566"/>
                  </a:lnTo>
                  <a:lnTo>
                    <a:pt x="187180" y="250420"/>
                  </a:lnTo>
                  <a:lnTo>
                    <a:pt x="192886" y="245019"/>
                  </a:lnTo>
                  <a:lnTo>
                    <a:pt x="195088" y="241007"/>
                  </a:lnTo>
                  <a:lnTo>
                    <a:pt x="196771" y="236873"/>
                  </a:lnTo>
                  <a:lnTo>
                    <a:pt x="200980" y="230578"/>
                  </a:lnTo>
                  <a:lnTo>
                    <a:pt x="203198" y="222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6752"/>
            <p:cNvSpPr/>
            <p:nvPr>
              <p:custDataLst>
                <p:tags r:id="rId125"/>
              </p:custDataLst>
            </p:nvPr>
          </p:nvSpPr>
          <p:spPr>
            <a:xfrm>
              <a:off x="6369050" y="3016257"/>
              <a:ext cx="127001" cy="106950"/>
            </a:xfrm>
            <a:custGeom>
              <a:avLst/>
              <a:gdLst/>
              <a:ahLst/>
              <a:cxnLst/>
              <a:rect l="0" t="0" r="0" b="0"/>
              <a:pathLst>
                <a:path w="127001" h="106950">
                  <a:moveTo>
                    <a:pt x="0" y="6343"/>
                  </a:moveTo>
                  <a:lnTo>
                    <a:pt x="0" y="6343"/>
                  </a:lnTo>
                  <a:lnTo>
                    <a:pt x="6327" y="16"/>
                  </a:lnTo>
                  <a:lnTo>
                    <a:pt x="9715" y="0"/>
                  </a:lnTo>
                  <a:lnTo>
                    <a:pt x="10709" y="703"/>
                  </a:lnTo>
                  <a:lnTo>
                    <a:pt x="11374" y="1877"/>
                  </a:lnTo>
                  <a:lnTo>
                    <a:pt x="12438" y="8832"/>
                  </a:lnTo>
                  <a:lnTo>
                    <a:pt x="12677" y="21192"/>
                  </a:lnTo>
                  <a:lnTo>
                    <a:pt x="14571" y="25408"/>
                  </a:lnTo>
                  <a:lnTo>
                    <a:pt x="16064" y="27519"/>
                  </a:lnTo>
                  <a:lnTo>
                    <a:pt x="18165" y="37233"/>
                  </a:lnTo>
                  <a:lnTo>
                    <a:pt x="19027" y="68641"/>
                  </a:lnTo>
                  <a:lnTo>
                    <a:pt x="17158" y="74718"/>
                  </a:lnTo>
                  <a:lnTo>
                    <a:pt x="14682" y="79771"/>
                  </a:lnTo>
                  <a:lnTo>
                    <a:pt x="12960" y="90923"/>
                  </a:lnTo>
                  <a:lnTo>
                    <a:pt x="12702" y="106949"/>
                  </a:lnTo>
                  <a:lnTo>
                    <a:pt x="12702" y="104277"/>
                  </a:lnTo>
                  <a:lnTo>
                    <a:pt x="14581" y="100905"/>
                  </a:lnTo>
                  <a:lnTo>
                    <a:pt x="17064" y="97054"/>
                  </a:lnTo>
                  <a:lnTo>
                    <a:pt x="19167" y="90919"/>
                  </a:lnTo>
                  <a:lnTo>
                    <a:pt x="44462" y="44394"/>
                  </a:lnTo>
                  <a:lnTo>
                    <a:pt x="59267" y="18178"/>
                  </a:lnTo>
                  <a:lnTo>
                    <a:pt x="71967" y="4336"/>
                  </a:lnTo>
                  <a:lnTo>
                    <a:pt x="76200" y="1923"/>
                  </a:lnTo>
                  <a:lnTo>
                    <a:pt x="84667" y="374"/>
                  </a:lnTo>
                  <a:lnTo>
                    <a:pt x="91017" y="106"/>
                  </a:lnTo>
                  <a:lnTo>
                    <a:pt x="95250" y="1925"/>
                  </a:lnTo>
                  <a:lnTo>
                    <a:pt x="99483" y="4379"/>
                  </a:lnTo>
                  <a:lnTo>
                    <a:pt x="103717" y="5470"/>
                  </a:lnTo>
                  <a:lnTo>
                    <a:pt x="105127" y="6467"/>
                  </a:lnTo>
                  <a:lnTo>
                    <a:pt x="106069" y="7837"/>
                  </a:lnTo>
                  <a:lnTo>
                    <a:pt x="107821" y="11240"/>
                  </a:lnTo>
                  <a:lnTo>
                    <a:pt x="122844" y="30907"/>
                  </a:lnTo>
                  <a:lnTo>
                    <a:pt x="125768" y="39335"/>
                  </a:lnTo>
                  <a:lnTo>
                    <a:pt x="126998" y="84413"/>
                  </a:lnTo>
                  <a:lnTo>
                    <a:pt x="127000" y="101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6753"/>
            <p:cNvSpPr/>
            <p:nvPr>
              <p:custDataLst>
                <p:tags r:id="rId126"/>
              </p:custDataLst>
            </p:nvPr>
          </p:nvSpPr>
          <p:spPr>
            <a:xfrm>
              <a:off x="5492750" y="3048000"/>
              <a:ext cx="88901" cy="120349"/>
            </a:xfrm>
            <a:custGeom>
              <a:avLst/>
              <a:gdLst/>
              <a:ahLst/>
              <a:cxnLst/>
              <a:rect l="0" t="0" r="0" b="0"/>
              <a:pathLst>
                <a:path w="88901" h="120349">
                  <a:moveTo>
                    <a:pt x="0" y="19050"/>
                  </a:moveTo>
                  <a:lnTo>
                    <a:pt x="0" y="19050"/>
                  </a:lnTo>
                  <a:lnTo>
                    <a:pt x="6327" y="19050"/>
                  </a:lnTo>
                  <a:lnTo>
                    <a:pt x="11816" y="13583"/>
                  </a:lnTo>
                  <a:lnTo>
                    <a:pt x="12110" y="13994"/>
                  </a:lnTo>
                  <a:lnTo>
                    <a:pt x="12438" y="16333"/>
                  </a:lnTo>
                  <a:lnTo>
                    <a:pt x="13231" y="17238"/>
                  </a:lnTo>
                  <a:lnTo>
                    <a:pt x="15993" y="18245"/>
                  </a:lnTo>
                  <a:lnTo>
                    <a:pt x="17013" y="19219"/>
                  </a:lnTo>
                  <a:lnTo>
                    <a:pt x="20529" y="25851"/>
                  </a:lnTo>
                  <a:lnTo>
                    <a:pt x="23235" y="29834"/>
                  </a:lnTo>
                  <a:lnTo>
                    <a:pt x="30280" y="46715"/>
                  </a:lnTo>
                  <a:lnTo>
                    <a:pt x="35470" y="55156"/>
                  </a:lnTo>
                  <a:lnTo>
                    <a:pt x="39462" y="68411"/>
                  </a:lnTo>
                  <a:lnTo>
                    <a:pt x="41125" y="71007"/>
                  </a:lnTo>
                  <a:lnTo>
                    <a:pt x="49830" y="100451"/>
                  </a:lnTo>
                  <a:lnTo>
                    <a:pt x="50513" y="109099"/>
                  </a:lnTo>
                  <a:lnTo>
                    <a:pt x="49903" y="110833"/>
                  </a:lnTo>
                  <a:lnTo>
                    <a:pt x="48791" y="111988"/>
                  </a:lnTo>
                  <a:lnTo>
                    <a:pt x="47344" y="112759"/>
                  </a:lnTo>
                  <a:lnTo>
                    <a:pt x="46379" y="113978"/>
                  </a:lnTo>
                  <a:lnTo>
                    <a:pt x="45307" y="117215"/>
                  </a:lnTo>
                  <a:lnTo>
                    <a:pt x="44316" y="118360"/>
                  </a:lnTo>
                  <a:lnTo>
                    <a:pt x="39058" y="120348"/>
                  </a:lnTo>
                  <a:lnTo>
                    <a:pt x="35013" y="117189"/>
                  </a:lnTo>
                  <a:lnTo>
                    <a:pt x="33200" y="113703"/>
                  </a:lnTo>
                  <a:lnTo>
                    <a:pt x="31941" y="102932"/>
                  </a:lnTo>
                  <a:lnTo>
                    <a:pt x="31752" y="59233"/>
                  </a:lnTo>
                  <a:lnTo>
                    <a:pt x="32456" y="30337"/>
                  </a:lnTo>
                  <a:lnTo>
                    <a:pt x="36819" y="22002"/>
                  </a:lnTo>
                  <a:lnTo>
                    <a:pt x="52949" y="4266"/>
                  </a:lnTo>
                  <a:lnTo>
                    <a:pt x="57165" y="1897"/>
                  </a:lnTo>
                  <a:lnTo>
                    <a:pt x="65386" y="56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6754"/>
            <p:cNvSpPr/>
            <p:nvPr>
              <p:custDataLst>
                <p:tags r:id="rId127"/>
              </p:custDataLst>
            </p:nvPr>
          </p:nvSpPr>
          <p:spPr>
            <a:xfrm>
              <a:off x="5727700" y="2914650"/>
              <a:ext cx="93898" cy="260239"/>
            </a:xfrm>
            <a:custGeom>
              <a:avLst/>
              <a:gdLst/>
              <a:ahLst/>
              <a:cxnLst/>
              <a:rect l="0" t="0" r="0" b="0"/>
              <a:pathLst>
                <a:path w="93898" h="260239">
                  <a:moveTo>
                    <a:pt x="0" y="0"/>
                  </a:moveTo>
                  <a:lnTo>
                    <a:pt x="0" y="0"/>
                  </a:lnTo>
                  <a:lnTo>
                    <a:pt x="6327" y="0"/>
                  </a:lnTo>
                  <a:lnTo>
                    <a:pt x="6343" y="3371"/>
                  </a:lnTo>
                  <a:lnTo>
                    <a:pt x="12307" y="30083"/>
                  </a:lnTo>
                  <a:lnTo>
                    <a:pt x="16065" y="77274"/>
                  </a:lnTo>
                  <a:lnTo>
                    <a:pt x="18875" y="120007"/>
                  </a:lnTo>
                  <a:lnTo>
                    <a:pt x="19043" y="165364"/>
                  </a:lnTo>
                  <a:lnTo>
                    <a:pt x="19755" y="198029"/>
                  </a:lnTo>
                  <a:lnTo>
                    <a:pt x="24517" y="211264"/>
                  </a:lnTo>
                  <a:lnTo>
                    <a:pt x="24106" y="213515"/>
                  </a:lnTo>
                  <a:lnTo>
                    <a:pt x="19121" y="222137"/>
                  </a:lnTo>
                  <a:lnTo>
                    <a:pt x="19755" y="181365"/>
                  </a:lnTo>
                  <a:lnTo>
                    <a:pt x="26889" y="154243"/>
                  </a:lnTo>
                  <a:lnTo>
                    <a:pt x="29590" y="148985"/>
                  </a:lnTo>
                  <a:lnTo>
                    <a:pt x="31815" y="142059"/>
                  </a:lnTo>
                  <a:lnTo>
                    <a:pt x="41184" y="130360"/>
                  </a:lnTo>
                  <a:lnTo>
                    <a:pt x="44880" y="128494"/>
                  </a:lnTo>
                  <a:lnTo>
                    <a:pt x="46853" y="127996"/>
                  </a:lnTo>
                  <a:lnTo>
                    <a:pt x="48874" y="128369"/>
                  </a:lnTo>
                  <a:lnTo>
                    <a:pt x="57189" y="132157"/>
                  </a:lnTo>
                  <a:lnTo>
                    <a:pt x="59291" y="132555"/>
                  </a:lnTo>
                  <a:lnTo>
                    <a:pt x="65624" y="136485"/>
                  </a:lnTo>
                  <a:lnTo>
                    <a:pt x="78317" y="148256"/>
                  </a:lnTo>
                  <a:lnTo>
                    <a:pt x="80669" y="152440"/>
                  </a:lnTo>
                  <a:lnTo>
                    <a:pt x="93795" y="196899"/>
                  </a:lnTo>
                  <a:lnTo>
                    <a:pt x="93897" y="205339"/>
                  </a:lnTo>
                  <a:lnTo>
                    <a:pt x="85765" y="233717"/>
                  </a:lnTo>
                  <a:lnTo>
                    <a:pt x="76066" y="247209"/>
                  </a:lnTo>
                  <a:lnTo>
                    <a:pt x="67707" y="256029"/>
                  </a:lnTo>
                  <a:lnTo>
                    <a:pt x="63488" y="258430"/>
                  </a:lnTo>
                  <a:lnTo>
                    <a:pt x="55031" y="259971"/>
                  </a:lnTo>
                  <a:lnTo>
                    <a:pt x="48683" y="260238"/>
                  </a:lnTo>
                  <a:lnTo>
                    <a:pt x="44450" y="258419"/>
                  </a:lnTo>
                  <a:lnTo>
                    <a:pt x="35983" y="251502"/>
                  </a:lnTo>
                  <a:lnTo>
                    <a:pt x="33631" y="247480"/>
                  </a:lnTo>
                  <a:lnTo>
                    <a:pt x="31879" y="243341"/>
                  </a:lnTo>
                  <a:lnTo>
                    <a:pt x="27634" y="237044"/>
                  </a:lnTo>
                  <a:lnTo>
                    <a:pt x="26062" y="230711"/>
                  </a:lnTo>
                  <a:lnTo>
                    <a:pt x="25486" y="220133"/>
                  </a:lnTo>
                  <a:lnTo>
                    <a:pt x="27320" y="215900"/>
                  </a:lnTo>
                  <a:lnTo>
                    <a:pt x="28797" y="213783"/>
                  </a:lnTo>
                  <a:lnTo>
                    <a:pt x="317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6755"/>
            <p:cNvSpPr/>
            <p:nvPr>
              <p:custDataLst>
                <p:tags r:id="rId128"/>
              </p:custDataLst>
            </p:nvPr>
          </p:nvSpPr>
          <p:spPr>
            <a:xfrm>
              <a:off x="4997737" y="2953157"/>
              <a:ext cx="63214" cy="276037"/>
            </a:xfrm>
            <a:custGeom>
              <a:avLst/>
              <a:gdLst/>
              <a:ahLst/>
              <a:cxnLst/>
              <a:rect l="0" t="0" r="0" b="0"/>
              <a:pathLst>
                <a:path w="63214" h="276037">
                  <a:moveTo>
                    <a:pt x="63213" y="190093"/>
                  </a:moveTo>
                  <a:lnTo>
                    <a:pt x="63213" y="190093"/>
                  </a:lnTo>
                  <a:lnTo>
                    <a:pt x="47426" y="174306"/>
                  </a:lnTo>
                  <a:lnTo>
                    <a:pt x="43732" y="172493"/>
                  </a:lnTo>
                  <a:lnTo>
                    <a:pt x="35610" y="171330"/>
                  </a:lnTo>
                  <a:lnTo>
                    <a:pt x="31425" y="173052"/>
                  </a:lnTo>
                  <a:lnTo>
                    <a:pt x="27213" y="175464"/>
                  </a:lnTo>
                  <a:lnTo>
                    <a:pt x="20875" y="177527"/>
                  </a:lnTo>
                  <a:lnTo>
                    <a:pt x="16644" y="180510"/>
                  </a:lnTo>
                  <a:lnTo>
                    <a:pt x="14294" y="186069"/>
                  </a:lnTo>
                  <a:lnTo>
                    <a:pt x="4623" y="216877"/>
                  </a:lnTo>
                  <a:lnTo>
                    <a:pt x="1895" y="224575"/>
                  </a:lnTo>
                  <a:lnTo>
                    <a:pt x="0" y="241836"/>
                  </a:lnTo>
                  <a:lnTo>
                    <a:pt x="6197" y="263519"/>
                  </a:lnTo>
                  <a:lnTo>
                    <a:pt x="9180" y="268118"/>
                  </a:lnTo>
                  <a:lnTo>
                    <a:pt x="12858" y="270632"/>
                  </a:lnTo>
                  <a:lnTo>
                    <a:pt x="14826" y="271302"/>
                  </a:lnTo>
                  <a:lnTo>
                    <a:pt x="16138" y="272455"/>
                  </a:lnTo>
                  <a:lnTo>
                    <a:pt x="17596" y="275617"/>
                  </a:lnTo>
                  <a:lnTo>
                    <a:pt x="18691" y="276036"/>
                  </a:lnTo>
                  <a:lnTo>
                    <a:pt x="20126" y="275611"/>
                  </a:lnTo>
                  <a:lnTo>
                    <a:pt x="29526" y="267965"/>
                  </a:lnTo>
                  <a:lnTo>
                    <a:pt x="35749" y="261222"/>
                  </a:lnTo>
                  <a:lnTo>
                    <a:pt x="46287" y="242620"/>
                  </a:lnTo>
                  <a:lnTo>
                    <a:pt x="55374" y="202220"/>
                  </a:lnTo>
                  <a:lnTo>
                    <a:pt x="56776" y="154938"/>
                  </a:lnTo>
                  <a:lnTo>
                    <a:pt x="53485" y="110781"/>
                  </a:lnTo>
                  <a:lnTo>
                    <a:pt x="50687" y="63283"/>
                  </a:lnTo>
                  <a:lnTo>
                    <a:pt x="48665" y="39611"/>
                  </a:lnTo>
                  <a:lnTo>
                    <a:pt x="44756" y="17484"/>
                  </a:lnTo>
                  <a:lnTo>
                    <a:pt x="44170" y="0"/>
                  </a:lnTo>
                  <a:lnTo>
                    <a:pt x="40794" y="3085"/>
                  </a:lnTo>
                  <a:lnTo>
                    <a:pt x="39138" y="6554"/>
                  </a:lnTo>
                  <a:lnTo>
                    <a:pt x="37847" y="37874"/>
                  </a:lnTo>
                  <a:lnTo>
                    <a:pt x="38520" y="83103"/>
                  </a:lnTo>
                  <a:lnTo>
                    <a:pt x="44281" y="126027"/>
                  </a:lnTo>
                  <a:lnTo>
                    <a:pt x="51968" y="169128"/>
                  </a:lnTo>
                  <a:lnTo>
                    <a:pt x="63213" y="215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6756"/>
            <p:cNvSpPr/>
            <p:nvPr>
              <p:custDataLst>
                <p:tags r:id="rId129"/>
              </p:custDataLst>
            </p:nvPr>
          </p:nvSpPr>
          <p:spPr>
            <a:xfrm>
              <a:off x="5315034" y="3054350"/>
              <a:ext cx="114217" cy="25401"/>
            </a:xfrm>
            <a:custGeom>
              <a:avLst/>
              <a:gdLst/>
              <a:ahLst/>
              <a:cxnLst/>
              <a:rect l="0" t="0" r="0" b="0"/>
              <a:pathLst>
                <a:path w="114217" h="25401">
                  <a:moveTo>
                    <a:pt x="12616" y="25400"/>
                  </a:moveTo>
                  <a:lnTo>
                    <a:pt x="12616" y="25400"/>
                  </a:lnTo>
                  <a:lnTo>
                    <a:pt x="876" y="25400"/>
                  </a:lnTo>
                  <a:lnTo>
                    <a:pt x="556" y="24694"/>
                  </a:lnTo>
                  <a:lnTo>
                    <a:pt x="0" y="19933"/>
                  </a:lnTo>
                  <a:lnTo>
                    <a:pt x="678" y="19638"/>
                  </a:lnTo>
                  <a:lnTo>
                    <a:pt x="10752" y="18396"/>
                  </a:lnTo>
                  <a:lnTo>
                    <a:pt x="19016" y="14034"/>
                  </a:lnTo>
                  <a:lnTo>
                    <a:pt x="61584" y="10829"/>
                  </a:lnTo>
                  <a:lnTo>
                    <a:pt x="64311" y="9336"/>
                  </a:lnTo>
                  <a:lnTo>
                    <a:pt x="114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6757"/>
            <p:cNvSpPr/>
            <p:nvPr>
              <p:custDataLst>
                <p:tags r:id="rId130"/>
              </p:custDataLst>
            </p:nvPr>
          </p:nvSpPr>
          <p:spPr>
            <a:xfrm>
              <a:off x="5346707" y="2940344"/>
              <a:ext cx="38094" cy="246957"/>
            </a:xfrm>
            <a:custGeom>
              <a:avLst/>
              <a:gdLst/>
              <a:ahLst/>
              <a:cxnLst/>
              <a:rect l="0" t="0" r="0" b="0"/>
              <a:pathLst>
                <a:path w="38094" h="246957">
                  <a:moveTo>
                    <a:pt x="6343" y="37806"/>
                  </a:moveTo>
                  <a:lnTo>
                    <a:pt x="6343" y="37806"/>
                  </a:lnTo>
                  <a:lnTo>
                    <a:pt x="6343" y="0"/>
                  </a:lnTo>
                  <a:lnTo>
                    <a:pt x="9714" y="3164"/>
                  </a:lnTo>
                  <a:lnTo>
                    <a:pt x="11369" y="6652"/>
                  </a:lnTo>
                  <a:lnTo>
                    <a:pt x="12671" y="36071"/>
                  </a:lnTo>
                  <a:lnTo>
                    <a:pt x="6517" y="83099"/>
                  </a:lnTo>
                  <a:lnTo>
                    <a:pt x="4471" y="126755"/>
                  </a:lnTo>
                  <a:lnTo>
                    <a:pt x="255" y="171159"/>
                  </a:lnTo>
                  <a:lnTo>
                    <a:pt x="0" y="215476"/>
                  </a:lnTo>
                  <a:lnTo>
                    <a:pt x="700" y="230109"/>
                  </a:lnTo>
                  <a:lnTo>
                    <a:pt x="6460" y="244320"/>
                  </a:lnTo>
                  <a:lnTo>
                    <a:pt x="7832" y="245332"/>
                  </a:lnTo>
                  <a:lnTo>
                    <a:pt x="11238" y="246456"/>
                  </a:lnTo>
                  <a:lnTo>
                    <a:pt x="15103" y="246956"/>
                  </a:lnTo>
                  <a:lnTo>
                    <a:pt x="19172" y="245297"/>
                  </a:lnTo>
                  <a:lnTo>
                    <a:pt x="27535" y="238483"/>
                  </a:lnTo>
                  <a:lnTo>
                    <a:pt x="29873" y="232594"/>
                  </a:lnTo>
                  <a:lnTo>
                    <a:pt x="31617" y="225978"/>
                  </a:lnTo>
                  <a:lnTo>
                    <a:pt x="38093" y="215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6758"/>
            <p:cNvSpPr/>
            <p:nvPr>
              <p:custDataLst>
                <p:tags r:id="rId131"/>
              </p:custDataLst>
            </p:nvPr>
          </p:nvSpPr>
          <p:spPr>
            <a:xfrm>
              <a:off x="5195208" y="3048026"/>
              <a:ext cx="43543" cy="139565"/>
            </a:xfrm>
            <a:custGeom>
              <a:avLst/>
              <a:gdLst/>
              <a:ahLst/>
              <a:cxnLst/>
              <a:rect l="0" t="0" r="0" b="0"/>
              <a:pathLst>
                <a:path w="43543" h="139565">
                  <a:moveTo>
                    <a:pt x="43542" y="25374"/>
                  </a:moveTo>
                  <a:lnTo>
                    <a:pt x="43542" y="25374"/>
                  </a:lnTo>
                  <a:lnTo>
                    <a:pt x="26413" y="8950"/>
                  </a:lnTo>
                  <a:lnTo>
                    <a:pt x="18103" y="4961"/>
                  </a:lnTo>
                  <a:lnTo>
                    <a:pt x="13038" y="959"/>
                  </a:lnTo>
                  <a:lnTo>
                    <a:pt x="5735" y="0"/>
                  </a:lnTo>
                  <a:lnTo>
                    <a:pt x="0" y="5443"/>
                  </a:lnTo>
                  <a:lnTo>
                    <a:pt x="403" y="6443"/>
                  </a:lnTo>
                  <a:lnTo>
                    <a:pt x="3636" y="11220"/>
                  </a:lnTo>
                  <a:lnTo>
                    <a:pt x="5085" y="19155"/>
                  </a:lnTo>
                  <a:lnTo>
                    <a:pt x="5989" y="24021"/>
                  </a:lnTo>
                  <a:lnTo>
                    <a:pt x="16259" y="46088"/>
                  </a:lnTo>
                  <a:lnTo>
                    <a:pt x="21739" y="54951"/>
                  </a:lnTo>
                  <a:lnTo>
                    <a:pt x="25830" y="68349"/>
                  </a:lnTo>
                  <a:lnTo>
                    <a:pt x="40772" y="93167"/>
                  </a:lnTo>
                  <a:lnTo>
                    <a:pt x="43380" y="113844"/>
                  </a:lnTo>
                  <a:lnTo>
                    <a:pt x="43539" y="135433"/>
                  </a:lnTo>
                  <a:lnTo>
                    <a:pt x="42834" y="136847"/>
                  </a:lnTo>
                  <a:lnTo>
                    <a:pt x="41660" y="137789"/>
                  </a:lnTo>
                  <a:lnTo>
                    <a:pt x="38074" y="139302"/>
                  </a:lnTo>
                  <a:lnTo>
                    <a:pt x="34082" y="139564"/>
                  </a:lnTo>
                  <a:lnTo>
                    <a:pt x="30401" y="137743"/>
                  </a:lnTo>
                  <a:lnTo>
                    <a:pt x="28431" y="136270"/>
                  </a:lnTo>
                  <a:lnTo>
                    <a:pt x="26243" y="132752"/>
                  </a:lnTo>
                  <a:lnTo>
                    <a:pt x="24564" y="128836"/>
                  </a:lnTo>
                  <a:lnTo>
                    <a:pt x="20359" y="122665"/>
                  </a:lnTo>
                  <a:lnTo>
                    <a:pt x="18799" y="116368"/>
                  </a:lnTo>
                  <a:lnTo>
                    <a:pt x="18142" y="107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6759"/>
            <p:cNvSpPr/>
            <p:nvPr>
              <p:custDataLst>
                <p:tags r:id="rId132"/>
              </p:custDataLst>
            </p:nvPr>
          </p:nvSpPr>
          <p:spPr>
            <a:xfrm>
              <a:off x="5131707" y="3041660"/>
              <a:ext cx="18144" cy="31741"/>
            </a:xfrm>
            <a:custGeom>
              <a:avLst/>
              <a:gdLst/>
              <a:ahLst/>
              <a:cxnLst/>
              <a:rect l="0" t="0" r="0" b="0"/>
              <a:pathLst>
                <a:path w="18144" h="31741">
                  <a:moveTo>
                    <a:pt x="18143" y="31740"/>
                  </a:moveTo>
                  <a:lnTo>
                    <a:pt x="18143" y="31740"/>
                  </a:lnTo>
                  <a:lnTo>
                    <a:pt x="14772" y="28369"/>
                  </a:lnTo>
                  <a:lnTo>
                    <a:pt x="13117" y="22951"/>
                  </a:lnTo>
                  <a:lnTo>
                    <a:pt x="11870" y="4452"/>
                  </a:lnTo>
                  <a:lnTo>
                    <a:pt x="11139" y="2964"/>
                  </a:lnTo>
                  <a:lnTo>
                    <a:pt x="9945" y="1973"/>
                  </a:lnTo>
                  <a:lnTo>
                    <a:pt x="5706" y="106"/>
                  </a:lnTo>
                  <a:lnTo>
                    <a:pt x="0" y="0"/>
                  </a:lnTo>
                  <a:lnTo>
                    <a:pt x="4238" y="6899"/>
                  </a:lnTo>
                  <a:lnTo>
                    <a:pt x="4640" y="8829"/>
                  </a:lnTo>
                  <a:lnTo>
                    <a:pt x="5613" y="10116"/>
                  </a:lnTo>
                  <a:lnTo>
                    <a:pt x="11793" y="12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6760"/>
            <p:cNvSpPr/>
            <p:nvPr>
              <p:custDataLst>
                <p:tags r:id="rId133"/>
              </p:custDataLst>
            </p:nvPr>
          </p:nvSpPr>
          <p:spPr>
            <a:xfrm>
              <a:off x="5118100" y="3118733"/>
              <a:ext cx="25401" cy="49918"/>
            </a:xfrm>
            <a:custGeom>
              <a:avLst/>
              <a:gdLst/>
              <a:ahLst/>
              <a:cxnLst/>
              <a:rect l="0" t="0" r="0" b="0"/>
              <a:pathLst>
                <a:path w="25401" h="49918">
                  <a:moveTo>
                    <a:pt x="0" y="5467"/>
                  </a:moveTo>
                  <a:lnTo>
                    <a:pt x="0" y="5467"/>
                  </a:lnTo>
                  <a:lnTo>
                    <a:pt x="5467" y="5467"/>
                  </a:lnTo>
                  <a:lnTo>
                    <a:pt x="5762" y="4761"/>
                  </a:lnTo>
                  <a:lnTo>
                    <a:pt x="6272" y="0"/>
                  </a:lnTo>
                  <a:lnTo>
                    <a:pt x="6327" y="2750"/>
                  </a:lnTo>
                  <a:lnTo>
                    <a:pt x="7041" y="3655"/>
                  </a:lnTo>
                  <a:lnTo>
                    <a:pt x="9714" y="4662"/>
                  </a:lnTo>
                  <a:lnTo>
                    <a:pt x="10709" y="5636"/>
                  </a:lnTo>
                  <a:lnTo>
                    <a:pt x="11815" y="8599"/>
                  </a:lnTo>
                  <a:lnTo>
                    <a:pt x="14547" y="26438"/>
                  </a:lnTo>
                  <a:lnTo>
                    <a:pt x="20536" y="43178"/>
                  </a:lnTo>
                  <a:lnTo>
                    <a:pt x="25400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6761"/>
            <p:cNvSpPr/>
            <p:nvPr>
              <p:custDataLst>
                <p:tags r:id="rId134"/>
              </p:custDataLst>
            </p:nvPr>
          </p:nvSpPr>
          <p:spPr>
            <a:xfrm>
              <a:off x="5638800" y="30162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57150"/>
                  </a:moveTo>
                  <a:lnTo>
                    <a:pt x="0" y="57150"/>
                  </a:lnTo>
                  <a:lnTo>
                    <a:pt x="0" y="24210"/>
                  </a:lnTo>
                  <a:lnTo>
                    <a:pt x="1881" y="19462"/>
                  </a:lnTo>
                  <a:lnTo>
                    <a:pt x="11555" y="7628"/>
                  </a:lnTo>
                  <a:lnTo>
                    <a:pt x="12192" y="503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1" name="SMARTInkShape-Group1340"/>
          <p:cNvGrpSpPr/>
          <p:nvPr/>
        </p:nvGrpSpPr>
        <p:grpSpPr>
          <a:xfrm>
            <a:off x="3143250" y="2960005"/>
            <a:ext cx="1346194" cy="462265"/>
            <a:chOff x="3143250" y="2960005"/>
            <a:chExt cx="1346194" cy="462265"/>
          </a:xfrm>
        </p:grpSpPr>
        <p:sp>
          <p:nvSpPr>
            <p:cNvPr id="687" name="SMARTInkShape-6762"/>
            <p:cNvSpPr/>
            <p:nvPr>
              <p:custDataLst>
                <p:tags r:id="rId105"/>
              </p:custDataLst>
            </p:nvPr>
          </p:nvSpPr>
          <p:spPr>
            <a:xfrm>
              <a:off x="4400557" y="3105150"/>
              <a:ext cx="88887" cy="316523"/>
            </a:xfrm>
            <a:custGeom>
              <a:avLst/>
              <a:gdLst/>
              <a:ahLst/>
              <a:cxnLst/>
              <a:rect l="0" t="0" r="0" b="0"/>
              <a:pathLst>
                <a:path w="88887" h="316523">
                  <a:moveTo>
                    <a:pt x="12693" y="0"/>
                  </a:moveTo>
                  <a:lnTo>
                    <a:pt x="12693" y="0"/>
                  </a:lnTo>
                  <a:lnTo>
                    <a:pt x="12693" y="3371"/>
                  </a:lnTo>
                  <a:lnTo>
                    <a:pt x="11987" y="4364"/>
                  </a:lnTo>
                  <a:lnTo>
                    <a:pt x="10811" y="5026"/>
                  </a:lnTo>
                  <a:lnTo>
                    <a:pt x="9322" y="5467"/>
                  </a:lnTo>
                  <a:lnTo>
                    <a:pt x="8329" y="6467"/>
                  </a:lnTo>
                  <a:lnTo>
                    <a:pt x="4854" y="13141"/>
                  </a:lnTo>
                  <a:lnTo>
                    <a:pt x="2153" y="17129"/>
                  </a:lnTo>
                  <a:lnTo>
                    <a:pt x="277" y="24171"/>
                  </a:lnTo>
                  <a:lnTo>
                    <a:pt x="0" y="40295"/>
                  </a:lnTo>
                  <a:lnTo>
                    <a:pt x="1878" y="44485"/>
                  </a:lnTo>
                  <a:lnTo>
                    <a:pt x="4359" y="48699"/>
                  </a:lnTo>
                  <a:lnTo>
                    <a:pt x="5461" y="52924"/>
                  </a:lnTo>
                  <a:lnTo>
                    <a:pt x="6460" y="54332"/>
                  </a:lnTo>
                  <a:lnTo>
                    <a:pt x="7832" y="55272"/>
                  </a:lnTo>
                  <a:lnTo>
                    <a:pt x="11943" y="56315"/>
                  </a:lnTo>
                  <a:lnTo>
                    <a:pt x="39518" y="57140"/>
                  </a:lnTo>
                  <a:lnTo>
                    <a:pt x="60747" y="50683"/>
                  </a:lnTo>
                  <a:lnTo>
                    <a:pt x="76157" y="39851"/>
                  </a:lnTo>
                  <a:lnTo>
                    <a:pt x="78285" y="39267"/>
                  </a:lnTo>
                  <a:lnTo>
                    <a:pt x="79704" y="38173"/>
                  </a:lnTo>
                  <a:lnTo>
                    <a:pt x="82407" y="33967"/>
                  </a:lnTo>
                  <a:lnTo>
                    <a:pt x="88805" y="31776"/>
                  </a:lnTo>
                  <a:lnTo>
                    <a:pt x="88187" y="78567"/>
                  </a:lnTo>
                  <a:lnTo>
                    <a:pt x="83131" y="104444"/>
                  </a:lnTo>
                  <a:lnTo>
                    <a:pt x="82566" y="147043"/>
                  </a:lnTo>
                  <a:lnTo>
                    <a:pt x="84427" y="172905"/>
                  </a:lnTo>
                  <a:lnTo>
                    <a:pt x="88500" y="204651"/>
                  </a:lnTo>
                  <a:lnTo>
                    <a:pt x="88886" y="251799"/>
                  </a:lnTo>
                  <a:lnTo>
                    <a:pt x="82425" y="280806"/>
                  </a:lnTo>
                  <a:lnTo>
                    <a:pt x="73782" y="297215"/>
                  </a:lnTo>
                  <a:lnTo>
                    <a:pt x="69712" y="301429"/>
                  </a:lnTo>
                  <a:lnTo>
                    <a:pt x="58536" y="308720"/>
                  </a:lnTo>
                  <a:lnTo>
                    <a:pt x="49246" y="311136"/>
                  </a:lnTo>
                  <a:lnTo>
                    <a:pt x="47645" y="312551"/>
                  </a:lnTo>
                  <a:lnTo>
                    <a:pt x="46577" y="314201"/>
                  </a:lnTo>
                  <a:lnTo>
                    <a:pt x="44455" y="315301"/>
                  </a:lnTo>
                  <a:lnTo>
                    <a:pt x="38333" y="316522"/>
                  </a:lnTo>
                  <a:lnTo>
                    <a:pt x="32790" y="315184"/>
                  </a:lnTo>
                  <a:lnTo>
                    <a:pt x="30324" y="313839"/>
                  </a:lnTo>
                  <a:lnTo>
                    <a:pt x="28681" y="312237"/>
                  </a:lnTo>
                  <a:lnTo>
                    <a:pt x="19043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6763"/>
            <p:cNvSpPr/>
            <p:nvPr>
              <p:custDataLst>
                <p:tags r:id="rId106"/>
              </p:custDataLst>
            </p:nvPr>
          </p:nvSpPr>
          <p:spPr>
            <a:xfrm>
              <a:off x="4292678" y="3111500"/>
              <a:ext cx="88823" cy="18973"/>
            </a:xfrm>
            <a:custGeom>
              <a:avLst/>
              <a:gdLst/>
              <a:ahLst/>
              <a:cxnLst/>
              <a:rect l="0" t="0" r="0" b="0"/>
              <a:pathLst>
                <a:path w="88823" h="18973">
                  <a:moveTo>
                    <a:pt x="6272" y="12700"/>
                  </a:moveTo>
                  <a:lnTo>
                    <a:pt x="6272" y="12700"/>
                  </a:lnTo>
                  <a:lnTo>
                    <a:pt x="0" y="18972"/>
                  </a:lnTo>
                  <a:lnTo>
                    <a:pt x="5396" y="13576"/>
                  </a:lnTo>
                  <a:lnTo>
                    <a:pt x="9383" y="12959"/>
                  </a:lnTo>
                  <a:lnTo>
                    <a:pt x="56274" y="10820"/>
                  </a:lnTo>
                  <a:lnTo>
                    <a:pt x="88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6764"/>
            <p:cNvSpPr/>
            <p:nvPr>
              <p:custDataLst>
                <p:tags r:id="rId107"/>
              </p:custDataLst>
            </p:nvPr>
          </p:nvSpPr>
          <p:spPr>
            <a:xfrm>
              <a:off x="4318017" y="2960005"/>
              <a:ext cx="31734" cy="269149"/>
            </a:xfrm>
            <a:custGeom>
              <a:avLst/>
              <a:gdLst/>
              <a:ahLst/>
              <a:cxnLst/>
              <a:rect l="0" t="0" r="0" b="0"/>
              <a:pathLst>
                <a:path w="31734" h="269149">
                  <a:moveTo>
                    <a:pt x="31733" y="11795"/>
                  </a:moveTo>
                  <a:lnTo>
                    <a:pt x="31733" y="11795"/>
                  </a:lnTo>
                  <a:lnTo>
                    <a:pt x="31733" y="0"/>
                  </a:lnTo>
                  <a:lnTo>
                    <a:pt x="31027" y="37464"/>
                  </a:lnTo>
                  <a:lnTo>
                    <a:pt x="26707" y="52875"/>
                  </a:lnTo>
                  <a:lnTo>
                    <a:pt x="23894" y="67946"/>
                  </a:lnTo>
                  <a:lnTo>
                    <a:pt x="14434" y="101165"/>
                  </a:lnTo>
                  <a:lnTo>
                    <a:pt x="9414" y="145173"/>
                  </a:lnTo>
                  <a:lnTo>
                    <a:pt x="1427" y="188107"/>
                  </a:lnTo>
                  <a:lnTo>
                    <a:pt x="0" y="235439"/>
                  </a:lnTo>
                  <a:lnTo>
                    <a:pt x="690" y="255093"/>
                  </a:lnTo>
                  <a:lnTo>
                    <a:pt x="5450" y="264246"/>
                  </a:lnTo>
                  <a:lnTo>
                    <a:pt x="9442" y="268707"/>
                  </a:lnTo>
                  <a:lnTo>
                    <a:pt x="10522" y="269148"/>
                  </a:lnTo>
                  <a:lnTo>
                    <a:pt x="11243" y="268735"/>
                  </a:lnTo>
                  <a:lnTo>
                    <a:pt x="11723" y="267755"/>
                  </a:lnTo>
                  <a:lnTo>
                    <a:pt x="12748" y="267102"/>
                  </a:lnTo>
                  <a:lnTo>
                    <a:pt x="17563" y="265477"/>
                  </a:lnTo>
                  <a:lnTo>
                    <a:pt x="24213" y="260379"/>
                  </a:lnTo>
                  <a:lnTo>
                    <a:pt x="31733" y="246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6765"/>
            <p:cNvSpPr/>
            <p:nvPr>
              <p:custDataLst>
                <p:tags r:id="rId108"/>
              </p:custDataLst>
            </p:nvPr>
          </p:nvSpPr>
          <p:spPr>
            <a:xfrm>
              <a:off x="4241800" y="30289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2241"/>
                  </a:lnTo>
                  <a:lnTo>
                    <a:pt x="1882" y="26559"/>
                  </a:lnTo>
                  <a:lnTo>
                    <a:pt x="4364" y="21681"/>
                  </a:lnTo>
                  <a:lnTo>
                    <a:pt x="6467" y="14969"/>
                  </a:lnTo>
                  <a:lnTo>
                    <a:pt x="11740" y="762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6766"/>
            <p:cNvSpPr/>
            <p:nvPr>
              <p:custDataLst>
                <p:tags r:id="rId109"/>
              </p:custDataLst>
            </p:nvPr>
          </p:nvSpPr>
          <p:spPr>
            <a:xfrm>
              <a:off x="4210050" y="31242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2700" y="15111"/>
                  </a:lnTo>
                  <a:lnTo>
                    <a:pt x="10818" y="19181"/>
                  </a:lnTo>
                  <a:lnTo>
                    <a:pt x="8336" y="23341"/>
                  </a:lnTo>
                  <a:lnTo>
                    <a:pt x="6938" y="30356"/>
                  </a:lnTo>
                  <a:lnTo>
                    <a:pt x="6428" y="45686"/>
                  </a:lnTo>
                  <a:lnTo>
                    <a:pt x="4503" y="50409"/>
                  </a:lnTo>
                  <a:lnTo>
                    <a:pt x="2001" y="54859"/>
                  </a:lnTo>
                  <a:lnTo>
                    <a:pt x="395" y="6346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6767"/>
            <p:cNvSpPr/>
            <p:nvPr>
              <p:custDataLst>
                <p:tags r:id="rId110"/>
              </p:custDataLst>
            </p:nvPr>
          </p:nvSpPr>
          <p:spPr>
            <a:xfrm>
              <a:off x="4146550" y="2971810"/>
              <a:ext cx="12439" cy="228591"/>
            </a:xfrm>
            <a:custGeom>
              <a:avLst/>
              <a:gdLst/>
              <a:ahLst/>
              <a:cxnLst/>
              <a:rect l="0" t="0" r="0" b="0"/>
              <a:pathLst>
                <a:path w="12439" h="228591">
                  <a:moveTo>
                    <a:pt x="6350" y="19040"/>
                  </a:moveTo>
                  <a:lnTo>
                    <a:pt x="6350" y="19040"/>
                  </a:lnTo>
                  <a:lnTo>
                    <a:pt x="6350" y="0"/>
                  </a:lnTo>
                  <a:lnTo>
                    <a:pt x="6350" y="46467"/>
                  </a:lnTo>
                  <a:lnTo>
                    <a:pt x="8231" y="64091"/>
                  </a:lnTo>
                  <a:lnTo>
                    <a:pt x="12438" y="107975"/>
                  </a:lnTo>
                  <a:lnTo>
                    <a:pt x="6923" y="152392"/>
                  </a:lnTo>
                  <a:lnTo>
                    <a:pt x="4502" y="194958"/>
                  </a:lnTo>
                  <a:lnTo>
                    <a:pt x="593" y="217053"/>
                  </a:lnTo>
                  <a:lnTo>
                    <a:pt x="0" y="228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6768"/>
            <p:cNvSpPr/>
            <p:nvPr>
              <p:custDataLst>
                <p:tags r:id="rId111"/>
              </p:custDataLst>
            </p:nvPr>
          </p:nvSpPr>
          <p:spPr>
            <a:xfrm>
              <a:off x="4064000" y="30480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44450"/>
                  </a:moveTo>
                  <a:lnTo>
                    <a:pt x="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6769"/>
            <p:cNvSpPr/>
            <p:nvPr>
              <p:custDataLst>
                <p:tags r:id="rId112"/>
              </p:custDataLst>
            </p:nvPr>
          </p:nvSpPr>
          <p:spPr>
            <a:xfrm>
              <a:off x="4044950" y="3150483"/>
              <a:ext cx="6351" cy="49918"/>
            </a:xfrm>
            <a:custGeom>
              <a:avLst/>
              <a:gdLst/>
              <a:ahLst/>
              <a:cxnLst/>
              <a:rect l="0" t="0" r="0" b="0"/>
              <a:pathLst>
                <a:path w="6351" h="49918">
                  <a:moveTo>
                    <a:pt x="0" y="5467"/>
                  </a:moveTo>
                  <a:lnTo>
                    <a:pt x="0" y="5467"/>
                  </a:lnTo>
                  <a:lnTo>
                    <a:pt x="6088" y="5467"/>
                  </a:lnTo>
                  <a:lnTo>
                    <a:pt x="6327" y="0"/>
                  </a:lnTo>
                  <a:lnTo>
                    <a:pt x="881" y="4662"/>
                  </a:lnTo>
                  <a:lnTo>
                    <a:pt x="261" y="8599"/>
                  </a:lnTo>
                  <a:lnTo>
                    <a:pt x="77" y="14235"/>
                  </a:lnTo>
                  <a:lnTo>
                    <a:pt x="1916" y="18301"/>
                  </a:lnTo>
                  <a:lnTo>
                    <a:pt x="4379" y="22460"/>
                  </a:lnTo>
                  <a:lnTo>
                    <a:pt x="5961" y="30879"/>
                  </a:lnTo>
                  <a:lnTo>
                    <a:pt x="6350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6770"/>
            <p:cNvSpPr/>
            <p:nvPr>
              <p:custDataLst>
                <p:tags r:id="rId113"/>
              </p:custDataLst>
            </p:nvPr>
          </p:nvSpPr>
          <p:spPr>
            <a:xfrm>
              <a:off x="3905250" y="2990928"/>
              <a:ext cx="87915" cy="241196"/>
            </a:xfrm>
            <a:custGeom>
              <a:avLst/>
              <a:gdLst/>
              <a:ahLst/>
              <a:cxnLst/>
              <a:rect l="0" t="0" r="0" b="0"/>
              <a:pathLst>
                <a:path w="87915" h="241196">
                  <a:moveTo>
                    <a:pt x="6350" y="6272"/>
                  </a:moveTo>
                  <a:lnTo>
                    <a:pt x="6350" y="6272"/>
                  </a:lnTo>
                  <a:lnTo>
                    <a:pt x="6350" y="2901"/>
                  </a:lnTo>
                  <a:lnTo>
                    <a:pt x="5644" y="1908"/>
                  </a:lnTo>
                  <a:lnTo>
                    <a:pt x="2979" y="805"/>
                  </a:lnTo>
                  <a:lnTo>
                    <a:pt x="262" y="0"/>
                  </a:lnTo>
                  <a:lnTo>
                    <a:pt x="0" y="46423"/>
                  </a:lnTo>
                  <a:lnTo>
                    <a:pt x="705" y="89491"/>
                  </a:lnTo>
                  <a:lnTo>
                    <a:pt x="7839" y="133311"/>
                  </a:lnTo>
                  <a:lnTo>
                    <a:pt x="12416" y="174353"/>
                  </a:lnTo>
                  <a:lnTo>
                    <a:pt x="12698" y="219801"/>
                  </a:lnTo>
                  <a:lnTo>
                    <a:pt x="12700" y="227234"/>
                  </a:lnTo>
                  <a:lnTo>
                    <a:pt x="11994" y="226958"/>
                  </a:lnTo>
                  <a:lnTo>
                    <a:pt x="9329" y="224770"/>
                  </a:lnTo>
                  <a:lnTo>
                    <a:pt x="7674" y="221445"/>
                  </a:lnTo>
                  <a:lnTo>
                    <a:pt x="6401" y="200847"/>
                  </a:lnTo>
                  <a:lnTo>
                    <a:pt x="7060" y="181997"/>
                  </a:lnTo>
                  <a:lnTo>
                    <a:pt x="11377" y="169917"/>
                  </a:lnTo>
                  <a:lnTo>
                    <a:pt x="12817" y="162964"/>
                  </a:lnTo>
                  <a:lnTo>
                    <a:pt x="17595" y="155083"/>
                  </a:lnTo>
                  <a:lnTo>
                    <a:pt x="22774" y="148280"/>
                  </a:lnTo>
                  <a:lnTo>
                    <a:pt x="26762" y="139660"/>
                  </a:lnTo>
                  <a:lnTo>
                    <a:pt x="28425" y="137530"/>
                  </a:lnTo>
                  <a:lnTo>
                    <a:pt x="32153" y="135164"/>
                  </a:lnTo>
                  <a:lnTo>
                    <a:pt x="43219" y="133383"/>
                  </a:lnTo>
                  <a:lnTo>
                    <a:pt x="51195" y="140194"/>
                  </a:lnTo>
                  <a:lnTo>
                    <a:pt x="67043" y="156577"/>
                  </a:lnTo>
                  <a:lnTo>
                    <a:pt x="76593" y="176399"/>
                  </a:lnTo>
                  <a:lnTo>
                    <a:pt x="78579" y="178957"/>
                  </a:lnTo>
                  <a:lnTo>
                    <a:pt x="80785" y="185561"/>
                  </a:lnTo>
                  <a:lnTo>
                    <a:pt x="82471" y="192495"/>
                  </a:lnTo>
                  <a:lnTo>
                    <a:pt x="87421" y="202695"/>
                  </a:lnTo>
                  <a:lnTo>
                    <a:pt x="87914" y="204954"/>
                  </a:lnTo>
                  <a:lnTo>
                    <a:pt x="87537" y="207166"/>
                  </a:lnTo>
                  <a:lnTo>
                    <a:pt x="84341" y="214355"/>
                  </a:lnTo>
                  <a:lnTo>
                    <a:pt x="82375" y="224402"/>
                  </a:lnTo>
                  <a:lnTo>
                    <a:pt x="79415" y="229748"/>
                  </a:lnTo>
                  <a:lnTo>
                    <a:pt x="75747" y="232595"/>
                  </a:lnTo>
                  <a:lnTo>
                    <a:pt x="71765" y="234565"/>
                  </a:lnTo>
                  <a:lnTo>
                    <a:pt x="65557" y="238936"/>
                  </a:lnTo>
                  <a:lnTo>
                    <a:pt x="59249" y="240545"/>
                  </a:lnTo>
                  <a:lnTo>
                    <a:pt x="42332" y="241195"/>
                  </a:lnTo>
                  <a:lnTo>
                    <a:pt x="38100" y="239329"/>
                  </a:lnTo>
                  <a:lnTo>
                    <a:pt x="33867" y="236852"/>
                  </a:lnTo>
                  <a:lnTo>
                    <a:pt x="27517" y="234753"/>
                  </a:lnTo>
                  <a:lnTo>
                    <a:pt x="23283" y="231761"/>
                  </a:lnTo>
                  <a:lnTo>
                    <a:pt x="20931" y="228080"/>
                  </a:lnTo>
                  <a:lnTo>
                    <a:pt x="19179" y="224093"/>
                  </a:lnTo>
                  <a:lnTo>
                    <a:pt x="16051" y="219968"/>
                  </a:lnTo>
                  <a:lnTo>
                    <a:pt x="12307" y="217665"/>
                  </a:lnTo>
                  <a:lnTo>
                    <a:pt x="10321" y="217051"/>
                  </a:lnTo>
                  <a:lnTo>
                    <a:pt x="8998" y="215936"/>
                  </a:lnTo>
                  <a:lnTo>
                    <a:pt x="7527" y="212815"/>
                  </a:lnTo>
                  <a:lnTo>
                    <a:pt x="7840" y="211701"/>
                  </a:lnTo>
                  <a:lnTo>
                    <a:pt x="8754" y="210958"/>
                  </a:lnTo>
                  <a:lnTo>
                    <a:pt x="12700" y="20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6771"/>
            <p:cNvSpPr/>
            <p:nvPr>
              <p:custDataLst>
                <p:tags r:id="rId114"/>
              </p:custDataLst>
            </p:nvPr>
          </p:nvSpPr>
          <p:spPr>
            <a:xfrm>
              <a:off x="3727536" y="3130557"/>
              <a:ext cx="114215" cy="101482"/>
            </a:xfrm>
            <a:custGeom>
              <a:avLst/>
              <a:gdLst/>
              <a:ahLst/>
              <a:cxnLst/>
              <a:rect l="0" t="0" r="0" b="0"/>
              <a:pathLst>
                <a:path w="114215" h="101482">
                  <a:moveTo>
                    <a:pt x="69764" y="19043"/>
                  </a:moveTo>
                  <a:lnTo>
                    <a:pt x="69764" y="19043"/>
                  </a:lnTo>
                  <a:lnTo>
                    <a:pt x="60120" y="9399"/>
                  </a:lnTo>
                  <a:lnTo>
                    <a:pt x="56541" y="7701"/>
                  </a:lnTo>
                  <a:lnTo>
                    <a:pt x="51865" y="6611"/>
                  </a:lnTo>
                  <a:lnTo>
                    <a:pt x="45348" y="899"/>
                  </a:lnTo>
                  <a:lnTo>
                    <a:pt x="41285" y="262"/>
                  </a:lnTo>
                  <a:lnTo>
                    <a:pt x="32010" y="0"/>
                  </a:lnTo>
                  <a:lnTo>
                    <a:pt x="22856" y="8832"/>
                  </a:lnTo>
                  <a:lnTo>
                    <a:pt x="20693" y="14740"/>
                  </a:lnTo>
                  <a:lnTo>
                    <a:pt x="19027" y="21364"/>
                  </a:lnTo>
                  <a:lnTo>
                    <a:pt x="8906" y="40878"/>
                  </a:lnTo>
                  <a:lnTo>
                    <a:pt x="6341" y="52402"/>
                  </a:lnTo>
                  <a:lnTo>
                    <a:pt x="1392" y="62974"/>
                  </a:lnTo>
                  <a:lnTo>
                    <a:pt x="0" y="83747"/>
                  </a:lnTo>
                  <a:lnTo>
                    <a:pt x="1834" y="88487"/>
                  </a:lnTo>
                  <a:lnTo>
                    <a:pt x="8760" y="97280"/>
                  </a:lnTo>
                  <a:lnTo>
                    <a:pt x="12782" y="99676"/>
                  </a:lnTo>
                  <a:lnTo>
                    <a:pt x="21113" y="101214"/>
                  </a:lnTo>
                  <a:lnTo>
                    <a:pt x="27440" y="101481"/>
                  </a:lnTo>
                  <a:lnTo>
                    <a:pt x="31668" y="99662"/>
                  </a:lnTo>
                  <a:lnTo>
                    <a:pt x="35899" y="97207"/>
                  </a:lnTo>
                  <a:lnTo>
                    <a:pt x="42248" y="95119"/>
                  </a:lnTo>
                  <a:lnTo>
                    <a:pt x="46481" y="92131"/>
                  </a:lnTo>
                  <a:lnTo>
                    <a:pt x="60592" y="72490"/>
                  </a:lnTo>
                  <a:lnTo>
                    <a:pt x="64738" y="63598"/>
                  </a:lnTo>
                  <a:lnTo>
                    <a:pt x="67530" y="59306"/>
                  </a:lnTo>
                  <a:lnTo>
                    <a:pt x="69102" y="52923"/>
                  </a:lnTo>
                  <a:lnTo>
                    <a:pt x="69763" y="38126"/>
                  </a:lnTo>
                  <a:lnTo>
                    <a:pt x="75231" y="43563"/>
                  </a:lnTo>
                  <a:lnTo>
                    <a:pt x="75852" y="47553"/>
                  </a:lnTo>
                  <a:lnTo>
                    <a:pt x="76036" y="53204"/>
                  </a:lnTo>
                  <a:lnTo>
                    <a:pt x="77961" y="57274"/>
                  </a:lnTo>
                  <a:lnTo>
                    <a:pt x="80463" y="61435"/>
                  </a:lnTo>
                  <a:lnTo>
                    <a:pt x="82576" y="67743"/>
                  </a:lnTo>
                  <a:lnTo>
                    <a:pt x="86652" y="74081"/>
                  </a:lnTo>
                  <a:lnTo>
                    <a:pt x="87853" y="78312"/>
                  </a:lnTo>
                  <a:lnTo>
                    <a:pt x="88879" y="79722"/>
                  </a:lnTo>
                  <a:lnTo>
                    <a:pt x="90269" y="80662"/>
                  </a:lnTo>
                  <a:lnTo>
                    <a:pt x="93694" y="82413"/>
                  </a:lnTo>
                  <a:lnTo>
                    <a:pt x="99589" y="86659"/>
                  </a:lnTo>
                  <a:lnTo>
                    <a:pt x="103716" y="87900"/>
                  </a:lnTo>
                  <a:lnTo>
                    <a:pt x="105804" y="87526"/>
                  </a:lnTo>
                  <a:lnTo>
                    <a:pt x="114214" y="82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6772"/>
            <p:cNvSpPr/>
            <p:nvPr>
              <p:custDataLst>
                <p:tags r:id="rId115"/>
              </p:custDataLst>
            </p:nvPr>
          </p:nvSpPr>
          <p:spPr>
            <a:xfrm>
              <a:off x="3562350" y="2984594"/>
              <a:ext cx="88875" cy="247445"/>
            </a:xfrm>
            <a:custGeom>
              <a:avLst/>
              <a:gdLst/>
              <a:ahLst/>
              <a:cxnLst/>
              <a:rect l="0" t="0" r="0" b="0"/>
              <a:pathLst>
                <a:path w="88875" h="247445">
                  <a:moveTo>
                    <a:pt x="0" y="44356"/>
                  </a:moveTo>
                  <a:lnTo>
                    <a:pt x="0" y="44356"/>
                  </a:lnTo>
                  <a:lnTo>
                    <a:pt x="0" y="35518"/>
                  </a:lnTo>
                  <a:lnTo>
                    <a:pt x="1881" y="31491"/>
                  </a:lnTo>
                  <a:lnTo>
                    <a:pt x="4364" y="27349"/>
                  </a:lnTo>
                  <a:lnTo>
                    <a:pt x="5761" y="20345"/>
                  </a:lnTo>
                  <a:lnTo>
                    <a:pt x="6349" y="0"/>
                  </a:lnTo>
                  <a:lnTo>
                    <a:pt x="9720" y="3305"/>
                  </a:lnTo>
                  <a:lnTo>
                    <a:pt x="11376" y="6826"/>
                  </a:lnTo>
                  <a:lnTo>
                    <a:pt x="14571" y="50759"/>
                  </a:lnTo>
                  <a:lnTo>
                    <a:pt x="17723" y="65303"/>
                  </a:lnTo>
                  <a:lnTo>
                    <a:pt x="18972" y="110063"/>
                  </a:lnTo>
                  <a:lnTo>
                    <a:pt x="18340" y="152435"/>
                  </a:lnTo>
                  <a:lnTo>
                    <a:pt x="12168" y="198628"/>
                  </a:lnTo>
                  <a:lnTo>
                    <a:pt x="6618" y="223892"/>
                  </a:lnTo>
                  <a:lnTo>
                    <a:pt x="6357" y="234474"/>
                  </a:lnTo>
                  <a:lnTo>
                    <a:pt x="9723" y="231372"/>
                  </a:lnTo>
                  <a:lnTo>
                    <a:pt x="11377" y="227899"/>
                  </a:lnTo>
                  <a:lnTo>
                    <a:pt x="14465" y="210726"/>
                  </a:lnTo>
                  <a:lnTo>
                    <a:pt x="15993" y="208186"/>
                  </a:lnTo>
                  <a:lnTo>
                    <a:pt x="23940" y="182446"/>
                  </a:lnTo>
                  <a:lnTo>
                    <a:pt x="35335" y="162989"/>
                  </a:lnTo>
                  <a:lnTo>
                    <a:pt x="41107" y="147110"/>
                  </a:lnTo>
                  <a:lnTo>
                    <a:pt x="42926" y="144609"/>
                  </a:lnTo>
                  <a:lnTo>
                    <a:pt x="46830" y="141830"/>
                  </a:lnTo>
                  <a:lnTo>
                    <a:pt x="57185" y="138017"/>
                  </a:lnTo>
                  <a:lnTo>
                    <a:pt x="59290" y="136430"/>
                  </a:lnTo>
                  <a:lnTo>
                    <a:pt x="61399" y="136078"/>
                  </a:lnTo>
                  <a:lnTo>
                    <a:pt x="63510" y="136548"/>
                  </a:lnTo>
                  <a:lnTo>
                    <a:pt x="67738" y="138247"/>
                  </a:lnTo>
                  <a:lnTo>
                    <a:pt x="71969" y="139002"/>
                  </a:lnTo>
                  <a:lnTo>
                    <a:pt x="73379" y="139909"/>
                  </a:lnTo>
                  <a:lnTo>
                    <a:pt x="74319" y="141219"/>
                  </a:lnTo>
                  <a:lnTo>
                    <a:pt x="74946" y="142798"/>
                  </a:lnTo>
                  <a:lnTo>
                    <a:pt x="76071" y="143851"/>
                  </a:lnTo>
                  <a:lnTo>
                    <a:pt x="79199" y="145020"/>
                  </a:lnTo>
                  <a:lnTo>
                    <a:pt x="80316" y="146038"/>
                  </a:lnTo>
                  <a:lnTo>
                    <a:pt x="86718" y="157438"/>
                  </a:lnTo>
                  <a:lnTo>
                    <a:pt x="88874" y="195557"/>
                  </a:lnTo>
                  <a:lnTo>
                    <a:pt x="87007" y="201632"/>
                  </a:lnTo>
                  <a:lnTo>
                    <a:pt x="63485" y="234453"/>
                  </a:lnTo>
                  <a:lnTo>
                    <a:pt x="55030" y="243243"/>
                  </a:lnTo>
                  <a:lnTo>
                    <a:pt x="48917" y="245639"/>
                  </a:lnTo>
                  <a:lnTo>
                    <a:pt x="24428" y="247444"/>
                  </a:lnTo>
                  <a:lnTo>
                    <a:pt x="19558" y="245625"/>
                  </a:lnTo>
                  <a:lnTo>
                    <a:pt x="15042" y="243170"/>
                  </a:lnTo>
                  <a:lnTo>
                    <a:pt x="10684" y="242079"/>
                  </a:lnTo>
                  <a:lnTo>
                    <a:pt x="9239" y="240377"/>
                  </a:lnTo>
                  <a:lnTo>
                    <a:pt x="6350" y="228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6773"/>
            <p:cNvSpPr/>
            <p:nvPr>
              <p:custDataLst>
                <p:tags r:id="rId116"/>
              </p:custDataLst>
            </p:nvPr>
          </p:nvSpPr>
          <p:spPr>
            <a:xfrm>
              <a:off x="3422734" y="3114383"/>
              <a:ext cx="56796" cy="104696"/>
            </a:xfrm>
            <a:custGeom>
              <a:avLst/>
              <a:gdLst/>
              <a:ahLst/>
              <a:cxnLst/>
              <a:rect l="0" t="0" r="0" b="0"/>
              <a:pathLst>
                <a:path w="56796" h="104696">
                  <a:moveTo>
                    <a:pt x="44366" y="28867"/>
                  </a:moveTo>
                  <a:lnTo>
                    <a:pt x="44366" y="28867"/>
                  </a:lnTo>
                  <a:lnTo>
                    <a:pt x="44366" y="20029"/>
                  </a:lnTo>
                  <a:lnTo>
                    <a:pt x="43660" y="18741"/>
                  </a:lnTo>
                  <a:lnTo>
                    <a:pt x="42484" y="17883"/>
                  </a:lnTo>
                  <a:lnTo>
                    <a:pt x="40995" y="17312"/>
                  </a:lnTo>
                  <a:lnTo>
                    <a:pt x="40002" y="16224"/>
                  </a:lnTo>
                  <a:lnTo>
                    <a:pt x="38277" y="10800"/>
                  </a:lnTo>
                  <a:lnTo>
                    <a:pt x="38093" y="6737"/>
                  </a:lnTo>
                  <a:lnTo>
                    <a:pt x="36656" y="5647"/>
                  </a:lnTo>
                  <a:lnTo>
                    <a:pt x="29303" y="3407"/>
                  </a:lnTo>
                  <a:lnTo>
                    <a:pt x="27974" y="2016"/>
                  </a:lnTo>
                  <a:lnTo>
                    <a:pt x="27088" y="383"/>
                  </a:lnTo>
                  <a:lnTo>
                    <a:pt x="25792" y="0"/>
                  </a:lnTo>
                  <a:lnTo>
                    <a:pt x="24222" y="450"/>
                  </a:lnTo>
                  <a:lnTo>
                    <a:pt x="18952" y="3775"/>
                  </a:lnTo>
                  <a:lnTo>
                    <a:pt x="9533" y="12911"/>
                  </a:lnTo>
                  <a:lnTo>
                    <a:pt x="7718" y="18483"/>
                  </a:lnTo>
                  <a:lnTo>
                    <a:pt x="4815" y="29553"/>
                  </a:lnTo>
                  <a:lnTo>
                    <a:pt x="884" y="42565"/>
                  </a:lnTo>
                  <a:lnTo>
                    <a:pt x="0" y="65124"/>
                  </a:lnTo>
                  <a:lnTo>
                    <a:pt x="1835" y="71557"/>
                  </a:lnTo>
                  <a:lnTo>
                    <a:pt x="4296" y="76768"/>
                  </a:lnTo>
                  <a:lnTo>
                    <a:pt x="6388" y="83668"/>
                  </a:lnTo>
                  <a:lnTo>
                    <a:pt x="10457" y="90182"/>
                  </a:lnTo>
                  <a:lnTo>
                    <a:pt x="11656" y="94453"/>
                  </a:lnTo>
                  <a:lnTo>
                    <a:pt x="15953" y="98704"/>
                  </a:lnTo>
                  <a:lnTo>
                    <a:pt x="21860" y="102238"/>
                  </a:lnTo>
                  <a:lnTo>
                    <a:pt x="29152" y="104229"/>
                  </a:lnTo>
                  <a:lnTo>
                    <a:pt x="33606" y="104695"/>
                  </a:lnTo>
                  <a:lnTo>
                    <a:pt x="37937" y="103020"/>
                  </a:lnTo>
                  <a:lnTo>
                    <a:pt x="49457" y="93501"/>
                  </a:lnTo>
                  <a:lnTo>
                    <a:pt x="51173" y="83157"/>
                  </a:lnTo>
                  <a:lnTo>
                    <a:pt x="55693" y="73588"/>
                  </a:lnTo>
                  <a:lnTo>
                    <a:pt x="56795" y="64904"/>
                  </a:lnTo>
                  <a:lnTo>
                    <a:pt x="50720" y="18288"/>
                  </a:lnTo>
                  <a:lnTo>
                    <a:pt x="50716" y="3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6774"/>
            <p:cNvSpPr/>
            <p:nvPr>
              <p:custDataLst>
                <p:tags r:id="rId117"/>
              </p:custDataLst>
            </p:nvPr>
          </p:nvSpPr>
          <p:spPr>
            <a:xfrm>
              <a:off x="3289300" y="3098800"/>
              <a:ext cx="88901" cy="126961"/>
            </a:xfrm>
            <a:custGeom>
              <a:avLst/>
              <a:gdLst/>
              <a:ahLst/>
              <a:cxnLst/>
              <a:rect l="0" t="0" r="0" b="0"/>
              <a:pathLst>
                <a:path w="88901" h="126961">
                  <a:moveTo>
                    <a:pt x="0" y="44450"/>
                  </a:moveTo>
                  <a:lnTo>
                    <a:pt x="0" y="44450"/>
                  </a:lnTo>
                  <a:lnTo>
                    <a:pt x="0" y="16647"/>
                  </a:lnTo>
                  <a:lnTo>
                    <a:pt x="705" y="15331"/>
                  </a:lnTo>
                  <a:lnTo>
                    <a:pt x="1882" y="14454"/>
                  </a:lnTo>
                  <a:lnTo>
                    <a:pt x="3371" y="13869"/>
                  </a:lnTo>
                  <a:lnTo>
                    <a:pt x="4364" y="12774"/>
                  </a:lnTo>
                  <a:lnTo>
                    <a:pt x="5467" y="9675"/>
                  </a:lnTo>
                  <a:lnTo>
                    <a:pt x="6467" y="8567"/>
                  </a:lnTo>
                  <a:lnTo>
                    <a:pt x="11740" y="6642"/>
                  </a:lnTo>
                  <a:lnTo>
                    <a:pt x="19481" y="11414"/>
                  </a:lnTo>
                  <a:lnTo>
                    <a:pt x="21454" y="11843"/>
                  </a:lnTo>
                  <a:lnTo>
                    <a:pt x="27602" y="15817"/>
                  </a:lnTo>
                  <a:lnTo>
                    <a:pt x="40224" y="27605"/>
                  </a:lnTo>
                  <a:lnTo>
                    <a:pt x="42572" y="33670"/>
                  </a:lnTo>
                  <a:lnTo>
                    <a:pt x="44908" y="52464"/>
                  </a:lnTo>
                  <a:lnTo>
                    <a:pt x="49427" y="64874"/>
                  </a:lnTo>
                  <a:lnTo>
                    <a:pt x="52275" y="76607"/>
                  </a:lnTo>
                  <a:lnTo>
                    <a:pt x="53900" y="80705"/>
                  </a:lnTo>
                  <a:lnTo>
                    <a:pt x="53824" y="89021"/>
                  </a:lnTo>
                  <a:lnTo>
                    <a:pt x="48997" y="119164"/>
                  </a:lnTo>
                  <a:lnTo>
                    <a:pt x="44473" y="126960"/>
                  </a:lnTo>
                  <a:lnTo>
                    <a:pt x="44450" y="94060"/>
                  </a:lnTo>
                  <a:lnTo>
                    <a:pt x="55695" y="49214"/>
                  </a:lnTo>
                  <a:lnTo>
                    <a:pt x="63631" y="33736"/>
                  </a:lnTo>
                  <a:lnTo>
                    <a:pt x="71992" y="20305"/>
                  </a:lnTo>
                  <a:lnTo>
                    <a:pt x="77527" y="6794"/>
                  </a:lnTo>
                  <a:lnTo>
                    <a:pt x="79201" y="4529"/>
                  </a:lnTo>
                  <a:lnTo>
                    <a:pt x="82943" y="201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6775"/>
            <p:cNvSpPr/>
            <p:nvPr>
              <p:custDataLst>
                <p:tags r:id="rId118"/>
              </p:custDataLst>
            </p:nvPr>
          </p:nvSpPr>
          <p:spPr>
            <a:xfrm>
              <a:off x="3143250" y="3086474"/>
              <a:ext cx="86188" cy="335796"/>
            </a:xfrm>
            <a:custGeom>
              <a:avLst/>
              <a:gdLst/>
              <a:ahLst/>
              <a:cxnLst/>
              <a:rect l="0" t="0" r="0" b="0"/>
              <a:pathLst>
                <a:path w="86188" h="335796">
                  <a:moveTo>
                    <a:pt x="0" y="120276"/>
                  </a:moveTo>
                  <a:lnTo>
                    <a:pt x="0" y="120276"/>
                  </a:lnTo>
                  <a:lnTo>
                    <a:pt x="3371" y="120276"/>
                  </a:lnTo>
                  <a:lnTo>
                    <a:pt x="3658" y="120982"/>
                  </a:lnTo>
                  <a:lnTo>
                    <a:pt x="2096" y="123647"/>
                  </a:lnTo>
                  <a:lnTo>
                    <a:pt x="2103" y="125346"/>
                  </a:lnTo>
                  <a:lnTo>
                    <a:pt x="5651" y="135203"/>
                  </a:lnTo>
                  <a:lnTo>
                    <a:pt x="8204" y="158938"/>
                  </a:lnTo>
                  <a:lnTo>
                    <a:pt x="11368" y="171242"/>
                  </a:lnTo>
                  <a:lnTo>
                    <a:pt x="17691" y="214206"/>
                  </a:lnTo>
                  <a:lnTo>
                    <a:pt x="19702" y="259466"/>
                  </a:lnTo>
                  <a:lnTo>
                    <a:pt x="25283" y="304380"/>
                  </a:lnTo>
                  <a:lnTo>
                    <a:pt x="25400" y="335795"/>
                  </a:lnTo>
                  <a:lnTo>
                    <a:pt x="22029" y="332692"/>
                  </a:lnTo>
                  <a:lnTo>
                    <a:pt x="20374" y="329219"/>
                  </a:lnTo>
                  <a:lnTo>
                    <a:pt x="19933" y="327304"/>
                  </a:lnTo>
                  <a:lnTo>
                    <a:pt x="14860" y="318457"/>
                  </a:lnTo>
                  <a:lnTo>
                    <a:pt x="8392" y="271647"/>
                  </a:lnTo>
                  <a:lnTo>
                    <a:pt x="6619" y="232045"/>
                  </a:lnTo>
                  <a:lnTo>
                    <a:pt x="1359" y="190071"/>
                  </a:lnTo>
                  <a:lnTo>
                    <a:pt x="179" y="147785"/>
                  </a:lnTo>
                  <a:lnTo>
                    <a:pt x="23" y="105458"/>
                  </a:lnTo>
                  <a:lnTo>
                    <a:pt x="2" y="63497"/>
                  </a:lnTo>
                  <a:lnTo>
                    <a:pt x="6467" y="30235"/>
                  </a:lnTo>
                  <a:lnTo>
                    <a:pt x="11245" y="21709"/>
                  </a:lnTo>
                  <a:lnTo>
                    <a:pt x="27542" y="3895"/>
                  </a:lnTo>
                  <a:lnTo>
                    <a:pt x="31761" y="1523"/>
                  </a:lnTo>
                  <a:lnTo>
                    <a:pt x="40219" y="0"/>
                  </a:lnTo>
                  <a:lnTo>
                    <a:pt x="44451" y="1674"/>
                  </a:lnTo>
                  <a:lnTo>
                    <a:pt x="52917" y="8497"/>
                  </a:lnTo>
                  <a:lnTo>
                    <a:pt x="78317" y="48607"/>
                  </a:lnTo>
                  <a:lnTo>
                    <a:pt x="81296" y="61097"/>
                  </a:lnTo>
                  <a:lnTo>
                    <a:pt x="84382" y="100837"/>
                  </a:lnTo>
                  <a:lnTo>
                    <a:pt x="85888" y="105200"/>
                  </a:lnTo>
                  <a:lnTo>
                    <a:pt x="86187" y="108814"/>
                  </a:lnTo>
                  <a:lnTo>
                    <a:pt x="79362" y="137464"/>
                  </a:lnTo>
                  <a:lnTo>
                    <a:pt x="73765" y="146614"/>
                  </a:lnTo>
                  <a:lnTo>
                    <a:pt x="53486" y="161835"/>
                  </a:lnTo>
                  <a:lnTo>
                    <a:pt x="31226" y="169583"/>
                  </a:lnTo>
                  <a:lnTo>
                    <a:pt x="4335" y="171050"/>
                  </a:lnTo>
                  <a:lnTo>
                    <a:pt x="2889" y="170353"/>
                  </a:lnTo>
                  <a:lnTo>
                    <a:pt x="1926" y="169183"/>
                  </a:lnTo>
                  <a:lnTo>
                    <a:pt x="857" y="166001"/>
                  </a:lnTo>
                  <a:lnTo>
                    <a:pt x="0" y="158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4" name="SMARTInkShape-Group1341"/>
          <p:cNvGrpSpPr/>
          <p:nvPr/>
        </p:nvGrpSpPr>
        <p:grpSpPr>
          <a:xfrm>
            <a:off x="2463903" y="2889650"/>
            <a:ext cx="203098" cy="380410"/>
            <a:chOff x="2463903" y="2889650"/>
            <a:chExt cx="203098" cy="380410"/>
          </a:xfrm>
        </p:grpSpPr>
        <p:sp>
          <p:nvSpPr>
            <p:cNvPr id="702" name="SMARTInkShape-6776"/>
            <p:cNvSpPr/>
            <p:nvPr>
              <p:custDataLst>
                <p:tags r:id="rId103"/>
              </p:custDataLst>
            </p:nvPr>
          </p:nvSpPr>
          <p:spPr>
            <a:xfrm>
              <a:off x="2463903" y="3105150"/>
              <a:ext cx="203098" cy="63501"/>
            </a:xfrm>
            <a:custGeom>
              <a:avLst/>
              <a:gdLst/>
              <a:ahLst/>
              <a:cxnLst/>
              <a:rect l="0" t="0" r="0" b="0"/>
              <a:pathLst>
                <a:path w="203098" h="63501">
                  <a:moveTo>
                    <a:pt x="18947" y="63500"/>
                  </a:moveTo>
                  <a:lnTo>
                    <a:pt x="18947" y="63500"/>
                  </a:lnTo>
                  <a:lnTo>
                    <a:pt x="243" y="63500"/>
                  </a:lnTo>
                  <a:lnTo>
                    <a:pt x="0" y="60129"/>
                  </a:lnTo>
                  <a:lnTo>
                    <a:pt x="671" y="59136"/>
                  </a:lnTo>
                  <a:lnTo>
                    <a:pt x="1824" y="58474"/>
                  </a:lnTo>
                  <a:lnTo>
                    <a:pt x="3298" y="58033"/>
                  </a:lnTo>
                  <a:lnTo>
                    <a:pt x="12766" y="52240"/>
                  </a:lnTo>
                  <a:lnTo>
                    <a:pt x="57381" y="37972"/>
                  </a:lnTo>
                  <a:lnTo>
                    <a:pt x="101517" y="23275"/>
                  </a:lnTo>
                  <a:lnTo>
                    <a:pt x="143301" y="17725"/>
                  </a:lnTo>
                  <a:lnTo>
                    <a:pt x="190242" y="4156"/>
                  </a:lnTo>
                  <a:lnTo>
                    <a:pt x="2030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6777"/>
            <p:cNvSpPr/>
            <p:nvPr>
              <p:custDataLst>
                <p:tags r:id="rId104"/>
              </p:custDataLst>
            </p:nvPr>
          </p:nvSpPr>
          <p:spPr>
            <a:xfrm>
              <a:off x="2464064" y="2889650"/>
              <a:ext cx="171187" cy="380410"/>
            </a:xfrm>
            <a:custGeom>
              <a:avLst/>
              <a:gdLst/>
              <a:ahLst/>
              <a:cxnLst/>
              <a:rect l="0" t="0" r="0" b="0"/>
              <a:pathLst>
                <a:path w="171187" h="380410">
                  <a:moveTo>
                    <a:pt x="31486" y="177400"/>
                  </a:moveTo>
                  <a:lnTo>
                    <a:pt x="31486" y="177400"/>
                  </a:lnTo>
                  <a:lnTo>
                    <a:pt x="31486" y="186860"/>
                  </a:lnTo>
                  <a:lnTo>
                    <a:pt x="30780" y="187940"/>
                  </a:lnTo>
                  <a:lnTo>
                    <a:pt x="29604" y="188660"/>
                  </a:lnTo>
                  <a:lnTo>
                    <a:pt x="28115" y="189140"/>
                  </a:lnTo>
                  <a:lnTo>
                    <a:pt x="27122" y="190871"/>
                  </a:lnTo>
                  <a:lnTo>
                    <a:pt x="25310" y="206636"/>
                  </a:lnTo>
                  <a:lnTo>
                    <a:pt x="24482" y="213971"/>
                  </a:lnTo>
                  <a:lnTo>
                    <a:pt x="20120" y="228734"/>
                  </a:lnTo>
                  <a:lnTo>
                    <a:pt x="17022" y="253647"/>
                  </a:lnTo>
                  <a:lnTo>
                    <a:pt x="13795" y="266314"/>
                  </a:lnTo>
                  <a:lnTo>
                    <a:pt x="12471" y="310358"/>
                  </a:lnTo>
                  <a:lnTo>
                    <a:pt x="11746" y="319042"/>
                  </a:lnTo>
                  <a:lnTo>
                    <a:pt x="6348" y="349706"/>
                  </a:lnTo>
                  <a:lnTo>
                    <a:pt x="6164" y="356943"/>
                  </a:lnTo>
                  <a:lnTo>
                    <a:pt x="4239" y="361384"/>
                  </a:lnTo>
                  <a:lnTo>
                    <a:pt x="1737" y="365709"/>
                  </a:lnTo>
                  <a:lnTo>
                    <a:pt x="0" y="372986"/>
                  </a:lnTo>
                  <a:lnTo>
                    <a:pt x="617" y="372701"/>
                  </a:lnTo>
                  <a:lnTo>
                    <a:pt x="3185" y="370504"/>
                  </a:lnTo>
                  <a:lnTo>
                    <a:pt x="4797" y="367176"/>
                  </a:lnTo>
                  <a:lnTo>
                    <a:pt x="6621" y="357221"/>
                  </a:lnTo>
                  <a:lnTo>
                    <a:pt x="9382" y="353041"/>
                  </a:lnTo>
                  <a:lnTo>
                    <a:pt x="11833" y="335175"/>
                  </a:lnTo>
                  <a:lnTo>
                    <a:pt x="15728" y="309646"/>
                  </a:lnTo>
                  <a:lnTo>
                    <a:pt x="27356" y="269182"/>
                  </a:lnTo>
                  <a:lnTo>
                    <a:pt x="43333" y="221711"/>
                  </a:lnTo>
                  <a:lnTo>
                    <a:pt x="56495" y="177660"/>
                  </a:lnTo>
                  <a:lnTo>
                    <a:pt x="71782" y="135807"/>
                  </a:lnTo>
                  <a:lnTo>
                    <a:pt x="90704" y="90737"/>
                  </a:lnTo>
                  <a:lnTo>
                    <a:pt x="109718" y="43255"/>
                  </a:lnTo>
                  <a:lnTo>
                    <a:pt x="132792" y="0"/>
                  </a:lnTo>
                  <a:lnTo>
                    <a:pt x="136370" y="3089"/>
                  </a:lnTo>
                  <a:lnTo>
                    <a:pt x="138073" y="6560"/>
                  </a:lnTo>
                  <a:lnTo>
                    <a:pt x="144896" y="51768"/>
                  </a:lnTo>
                  <a:lnTo>
                    <a:pt x="150098" y="94930"/>
                  </a:lnTo>
                  <a:lnTo>
                    <a:pt x="151957" y="137321"/>
                  </a:lnTo>
                  <a:lnTo>
                    <a:pt x="156484" y="182295"/>
                  </a:lnTo>
                  <a:lnTo>
                    <a:pt x="159016" y="228127"/>
                  </a:lnTo>
                  <a:lnTo>
                    <a:pt x="164232" y="271993"/>
                  </a:lnTo>
                  <a:lnTo>
                    <a:pt x="169827" y="315180"/>
                  </a:lnTo>
                  <a:lnTo>
                    <a:pt x="171176" y="360978"/>
                  </a:lnTo>
                  <a:lnTo>
                    <a:pt x="171186" y="380409"/>
                  </a:lnTo>
                  <a:lnTo>
                    <a:pt x="171186" y="374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7" name="SMARTInkShape-Group1342"/>
          <p:cNvGrpSpPr/>
          <p:nvPr/>
        </p:nvGrpSpPr>
        <p:grpSpPr>
          <a:xfrm>
            <a:off x="1898650" y="3124200"/>
            <a:ext cx="19051" cy="120644"/>
            <a:chOff x="1898650" y="3124200"/>
            <a:chExt cx="19051" cy="120644"/>
          </a:xfrm>
        </p:grpSpPr>
        <p:sp>
          <p:nvSpPr>
            <p:cNvPr id="705" name="SMARTInkShape-6778"/>
            <p:cNvSpPr/>
            <p:nvPr>
              <p:custDataLst>
                <p:tags r:id="rId101"/>
              </p:custDataLst>
            </p:nvPr>
          </p:nvSpPr>
          <p:spPr>
            <a:xfrm>
              <a:off x="1898650" y="3238500"/>
              <a:ext cx="19051" cy="6344"/>
            </a:xfrm>
            <a:custGeom>
              <a:avLst/>
              <a:gdLst/>
              <a:ahLst/>
              <a:cxnLst/>
              <a:rect l="0" t="0" r="0" b="0"/>
              <a:pathLst>
                <a:path w="19051" h="6344">
                  <a:moveTo>
                    <a:pt x="0" y="0"/>
                  </a:moveTo>
                  <a:lnTo>
                    <a:pt x="0" y="0"/>
                  </a:lnTo>
                  <a:lnTo>
                    <a:pt x="6327" y="6327"/>
                  </a:lnTo>
                  <a:lnTo>
                    <a:pt x="9714" y="6343"/>
                  </a:lnTo>
                  <a:lnTo>
                    <a:pt x="10709" y="5640"/>
                  </a:lnTo>
                  <a:lnTo>
                    <a:pt x="11373" y="4466"/>
                  </a:lnTo>
                  <a:lnTo>
                    <a:pt x="11815" y="2977"/>
                  </a:lnTo>
                  <a:lnTo>
                    <a:pt x="12816" y="198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6779"/>
            <p:cNvSpPr/>
            <p:nvPr>
              <p:custDataLst>
                <p:tags r:id="rId102"/>
              </p:custDataLst>
            </p:nvPr>
          </p:nvSpPr>
          <p:spPr>
            <a:xfrm>
              <a:off x="1917700" y="31242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SMARTInkShape-Group1343"/>
          <p:cNvGrpSpPr/>
          <p:nvPr/>
        </p:nvGrpSpPr>
        <p:grpSpPr>
          <a:xfrm>
            <a:off x="933450" y="2857526"/>
            <a:ext cx="698470" cy="577554"/>
            <a:chOff x="933450" y="2857526"/>
            <a:chExt cx="698470" cy="577554"/>
          </a:xfrm>
        </p:grpSpPr>
        <p:sp>
          <p:nvSpPr>
            <p:cNvPr id="708" name="SMARTInkShape-6780"/>
            <p:cNvSpPr/>
            <p:nvPr>
              <p:custDataLst>
                <p:tags r:id="rId94"/>
              </p:custDataLst>
            </p:nvPr>
          </p:nvSpPr>
          <p:spPr>
            <a:xfrm>
              <a:off x="1076242" y="3359150"/>
              <a:ext cx="396959" cy="75930"/>
            </a:xfrm>
            <a:custGeom>
              <a:avLst/>
              <a:gdLst/>
              <a:ahLst/>
              <a:cxnLst/>
              <a:rect l="0" t="0" r="0" b="0"/>
              <a:pathLst>
                <a:path w="396959" h="75930">
                  <a:moveTo>
                    <a:pt x="22308" y="50800"/>
                  </a:moveTo>
                  <a:lnTo>
                    <a:pt x="22308" y="50800"/>
                  </a:lnTo>
                  <a:lnTo>
                    <a:pt x="16533" y="55869"/>
                  </a:lnTo>
                  <a:lnTo>
                    <a:pt x="7818" y="61631"/>
                  </a:lnTo>
                  <a:lnTo>
                    <a:pt x="3904" y="67101"/>
                  </a:lnTo>
                  <a:lnTo>
                    <a:pt x="0" y="69035"/>
                  </a:lnTo>
                  <a:lnTo>
                    <a:pt x="380" y="69307"/>
                  </a:lnTo>
                  <a:lnTo>
                    <a:pt x="1340" y="69488"/>
                  </a:lnTo>
                  <a:lnTo>
                    <a:pt x="9913" y="74828"/>
                  </a:lnTo>
                  <a:lnTo>
                    <a:pt x="21506" y="75929"/>
                  </a:lnTo>
                  <a:lnTo>
                    <a:pt x="68856" y="68350"/>
                  </a:lnTo>
                  <a:lnTo>
                    <a:pt x="109368" y="59069"/>
                  </a:lnTo>
                  <a:lnTo>
                    <a:pt x="154832" y="48657"/>
                  </a:lnTo>
                  <a:lnTo>
                    <a:pt x="196130" y="40211"/>
                  </a:lnTo>
                  <a:lnTo>
                    <a:pt x="238258" y="31749"/>
                  </a:lnTo>
                  <a:lnTo>
                    <a:pt x="277180" y="23283"/>
                  </a:lnTo>
                  <a:lnTo>
                    <a:pt x="316410" y="14817"/>
                  </a:lnTo>
                  <a:lnTo>
                    <a:pt x="360681" y="7604"/>
                  </a:lnTo>
                  <a:lnTo>
                    <a:pt x="396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6781"/>
            <p:cNvSpPr/>
            <p:nvPr>
              <p:custDataLst>
                <p:tags r:id="rId95"/>
              </p:custDataLst>
            </p:nvPr>
          </p:nvSpPr>
          <p:spPr>
            <a:xfrm>
              <a:off x="952500" y="3308350"/>
              <a:ext cx="400051" cy="44404"/>
            </a:xfrm>
            <a:custGeom>
              <a:avLst/>
              <a:gdLst/>
              <a:ahLst/>
              <a:cxnLst/>
              <a:rect l="0" t="0" r="0" b="0"/>
              <a:pathLst>
                <a:path w="400051" h="44404">
                  <a:moveTo>
                    <a:pt x="0" y="19050"/>
                  </a:moveTo>
                  <a:lnTo>
                    <a:pt x="0" y="19050"/>
                  </a:lnTo>
                  <a:lnTo>
                    <a:pt x="0" y="31466"/>
                  </a:lnTo>
                  <a:lnTo>
                    <a:pt x="3371" y="38407"/>
                  </a:lnTo>
                  <a:lnTo>
                    <a:pt x="5775" y="40422"/>
                  </a:lnTo>
                  <a:lnTo>
                    <a:pt x="12209" y="42659"/>
                  </a:lnTo>
                  <a:lnTo>
                    <a:pt x="55468" y="44403"/>
                  </a:lnTo>
                  <a:lnTo>
                    <a:pt x="95586" y="39418"/>
                  </a:lnTo>
                  <a:lnTo>
                    <a:pt x="138333" y="33909"/>
                  </a:lnTo>
                  <a:lnTo>
                    <a:pt x="178366" y="30295"/>
                  </a:lnTo>
                  <a:lnTo>
                    <a:pt x="220245" y="22996"/>
                  </a:lnTo>
                  <a:lnTo>
                    <a:pt x="262489" y="19829"/>
                  </a:lnTo>
                  <a:lnTo>
                    <a:pt x="302923" y="17323"/>
                  </a:lnTo>
                  <a:lnTo>
                    <a:pt x="350409" y="8079"/>
                  </a:lnTo>
                  <a:lnTo>
                    <a:pt x="380891" y="5872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6782"/>
            <p:cNvSpPr/>
            <p:nvPr>
              <p:custDataLst>
                <p:tags r:id="rId96"/>
              </p:custDataLst>
            </p:nvPr>
          </p:nvSpPr>
          <p:spPr>
            <a:xfrm>
              <a:off x="1543050" y="2870233"/>
              <a:ext cx="88870" cy="95218"/>
            </a:xfrm>
            <a:custGeom>
              <a:avLst/>
              <a:gdLst/>
              <a:ahLst/>
              <a:cxnLst/>
              <a:rect l="0" t="0" r="0" b="0"/>
              <a:pathLst>
                <a:path w="88870" h="95218">
                  <a:moveTo>
                    <a:pt x="12700" y="19017"/>
                  </a:moveTo>
                  <a:lnTo>
                    <a:pt x="12700" y="19017"/>
                  </a:lnTo>
                  <a:lnTo>
                    <a:pt x="9329" y="19017"/>
                  </a:lnTo>
                  <a:lnTo>
                    <a:pt x="8336" y="18311"/>
                  </a:lnTo>
                  <a:lnTo>
                    <a:pt x="7674" y="17136"/>
                  </a:lnTo>
                  <a:lnTo>
                    <a:pt x="6428" y="12928"/>
                  </a:lnTo>
                  <a:lnTo>
                    <a:pt x="889" y="12690"/>
                  </a:lnTo>
                  <a:lnTo>
                    <a:pt x="593" y="13388"/>
                  </a:lnTo>
                  <a:lnTo>
                    <a:pt x="0" y="57084"/>
                  </a:lnTo>
                  <a:lnTo>
                    <a:pt x="3371" y="57107"/>
                  </a:lnTo>
                  <a:lnTo>
                    <a:pt x="4364" y="56405"/>
                  </a:lnTo>
                  <a:lnTo>
                    <a:pt x="5026" y="55231"/>
                  </a:lnTo>
                  <a:lnTo>
                    <a:pt x="6088" y="51649"/>
                  </a:lnTo>
                  <a:lnTo>
                    <a:pt x="15165" y="38635"/>
                  </a:lnTo>
                  <a:lnTo>
                    <a:pt x="20420" y="25720"/>
                  </a:lnTo>
                  <a:lnTo>
                    <a:pt x="29108" y="14830"/>
                  </a:lnTo>
                  <a:lnTo>
                    <a:pt x="33110" y="6326"/>
                  </a:lnTo>
                  <a:lnTo>
                    <a:pt x="34773" y="4207"/>
                  </a:lnTo>
                  <a:lnTo>
                    <a:pt x="38503" y="1851"/>
                  </a:lnTo>
                  <a:lnTo>
                    <a:pt x="46646" y="339"/>
                  </a:lnTo>
                  <a:lnTo>
                    <a:pt x="59274" y="0"/>
                  </a:lnTo>
                  <a:lnTo>
                    <a:pt x="63503" y="1863"/>
                  </a:lnTo>
                  <a:lnTo>
                    <a:pt x="79199" y="15699"/>
                  </a:lnTo>
                  <a:lnTo>
                    <a:pt x="86252" y="27795"/>
                  </a:lnTo>
                  <a:lnTo>
                    <a:pt x="88115" y="36121"/>
                  </a:lnTo>
                  <a:lnTo>
                    <a:pt x="88869" y="62322"/>
                  </a:lnTo>
                  <a:lnTo>
                    <a:pt x="87005" y="68368"/>
                  </a:lnTo>
                  <a:lnTo>
                    <a:pt x="84530" y="73406"/>
                  </a:lnTo>
                  <a:lnTo>
                    <a:pt x="76200" y="9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6783"/>
            <p:cNvSpPr/>
            <p:nvPr>
              <p:custDataLst>
                <p:tags r:id="rId97"/>
              </p:custDataLst>
            </p:nvPr>
          </p:nvSpPr>
          <p:spPr>
            <a:xfrm>
              <a:off x="1346200" y="3028950"/>
              <a:ext cx="107951" cy="82551"/>
            </a:xfrm>
            <a:custGeom>
              <a:avLst/>
              <a:gdLst/>
              <a:ahLst/>
              <a:cxnLst/>
              <a:rect l="0" t="0" r="0" b="0"/>
              <a:pathLst>
                <a:path w="107951" h="82551">
                  <a:moveTo>
                    <a:pt x="0" y="82550"/>
                  </a:moveTo>
                  <a:lnTo>
                    <a:pt x="0" y="82550"/>
                  </a:lnTo>
                  <a:lnTo>
                    <a:pt x="0" y="70810"/>
                  </a:lnTo>
                  <a:lnTo>
                    <a:pt x="4364" y="64970"/>
                  </a:lnTo>
                  <a:lnTo>
                    <a:pt x="6467" y="59075"/>
                  </a:lnTo>
                  <a:lnTo>
                    <a:pt x="9459" y="54948"/>
                  </a:lnTo>
                  <a:lnTo>
                    <a:pt x="13141" y="52643"/>
                  </a:lnTo>
                  <a:lnTo>
                    <a:pt x="17129" y="50914"/>
                  </a:lnTo>
                  <a:lnTo>
                    <a:pt x="31762" y="39864"/>
                  </a:lnTo>
                  <a:lnTo>
                    <a:pt x="76249" y="1901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6784"/>
            <p:cNvSpPr/>
            <p:nvPr>
              <p:custDataLst>
                <p:tags r:id="rId98"/>
              </p:custDataLst>
            </p:nvPr>
          </p:nvSpPr>
          <p:spPr>
            <a:xfrm>
              <a:off x="1384387" y="2857526"/>
              <a:ext cx="69764" cy="304775"/>
            </a:xfrm>
            <a:custGeom>
              <a:avLst/>
              <a:gdLst/>
              <a:ahLst/>
              <a:cxnLst/>
              <a:rect l="0" t="0" r="0" b="0"/>
              <a:pathLst>
                <a:path w="69764" h="304775">
                  <a:moveTo>
                    <a:pt x="69763" y="19024"/>
                  </a:moveTo>
                  <a:lnTo>
                    <a:pt x="69763" y="19024"/>
                  </a:lnTo>
                  <a:lnTo>
                    <a:pt x="66392" y="15653"/>
                  </a:lnTo>
                  <a:lnTo>
                    <a:pt x="64737" y="12116"/>
                  </a:lnTo>
                  <a:lnTo>
                    <a:pt x="64296" y="10186"/>
                  </a:lnTo>
                  <a:lnTo>
                    <a:pt x="63296" y="8899"/>
                  </a:lnTo>
                  <a:lnTo>
                    <a:pt x="60304" y="7468"/>
                  </a:lnTo>
                  <a:lnTo>
                    <a:pt x="59223" y="6381"/>
                  </a:lnTo>
                  <a:lnTo>
                    <a:pt x="58023" y="3292"/>
                  </a:lnTo>
                  <a:lnTo>
                    <a:pt x="56998" y="2186"/>
                  </a:lnTo>
                  <a:lnTo>
                    <a:pt x="51000" y="60"/>
                  </a:lnTo>
                  <a:lnTo>
                    <a:pt x="47427" y="0"/>
                  </a:lnTo>
                  <a:lnTo>
                    <a:pt x="46406" y="697"/>
                  </a:lnTo>
                  <a:lnTo>
                    <a:pt x="45725" y="1867"/>
                  </a:lnTo>
                  <a:lnTo>
                    <a:pt x="45271" y="3352"/>
                  </a:lnTo>
                  <a:lnTo>
                    <a:pt x="44263" y="4343"/>
                  </a:lnTo>
                  <a:lnTo>
                    <a:pt x="37575" y="7814"/>
                  </a:lnTo>
                  <a:lnTo>
                    <a:pt x="35604" y="9434"/>
                  </a:lnTo>
                  <a:lnTo>
                    <a:pt x="33415" y="13116"/>
                  </a:lnTo>
                  <a:lnTo>
                    <a:pt x="28638" y="24599"/>
                  </a:lnTo>
                  <a:lnTo>
                    <a:pt x="21606" y="36092"/>
                  </a:lnTo>
                  <a:lnTo>
                    <a:pt x="8025" y="81239"/>
                  </a:lnTo>
                  <a:lnTo>
                    <a:pt x="4904" y="94843"/>
                  </a:lnTo>
                  <a:lnTo>
                    <a:pt x="2131" y="104227"/>
                  </a:lnTo>
                  <a:lnTo>
                    <a:pt x="0" y="149107"/>
                  </a:lnTo>
                  <a:lnTo>
                    <a:pt x="1798" y="191918"/>
                  </a:lnTo>
                  <a:lnTo>
                    <a:pt x="6002" y="231637"/>
                  </a:lnTo>
                  <a:lnTo>
                    <a:pt x="8110" y="255701"/>
                  </a:lnTo>
                  <a:lnTo>
                    <a:pt x="11723" y="276344"/>
                  </a:lnTo>
                  <a:lnTo>
                    <a:pt x="10336" y="283437"/>
                  </a:lnTo>
                  <a:lnTo>
                    <a:pt x="7470" y="291396"/>
                  </a:lnTo>
                  <a:lnTo>
                    <a:pt x="6263" y="30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6785"/>
            <p:cNvSpPr/>
            <p:nvPr>
              <p:custDataLst>
                <p:tags r:id="rId99"/>
              </p:custDataLst>
            </p:nvPr>
          </p:nvSpPr>
          <p:spPr>
            <a:xfrm>
              <a:off x="1168425" y="3041942"/>
              <a:ext cx="82526" cy="126678"/>
            </a:xfrm>
            <a:custGeom>
              <a:avLst/>
              <a:gdLst/>
              <a:ahLst/>
              <a:cxnLst/>
              <a:rect l="0" t="0" r="0" b="0"/>
              <a:pathLst>
                <a:path w="82526" h="126678">
                  <a:moveTo>
                    <a:pt x="19025" y="37808"/>
                  </a:moveTo>
                  <a:lnTo>
                    <a:pt x="19025" y="37808"/>
                  </a:lnTo>
                  <a:lnTo>
                    <a:pt x="19025" y="43275"/>
                  </a:lnTo>
                  <a:lnTo>
                    <a:pt x="18319" y="43570"/>
                  </a:lnTo>
                  <a:lnTo>
                    <a:pt x="7231" y="44156"/>
                  </a:lnTo>
                  <a:lnTo>
                    <a:pt x="15808" y="44158"/>
                  </a:lnTo>
                  <a:lnTo>
                    <a:pt x="16880" y="43452"/>
                  </a:lnTo>
                  <a:lnTo>
                    <a:pt x="17595" y="42276"/>
                  </a:lnTo>
                  <a:lnTo>
                    <a:pt x="18072" y="40787"/>
                  </a:lnTo>
                  <a:lnTo>
                    <a:pt x="19095" y="39794"/>
                  </a:lnTo>
                  <a:lnTo>
                    <a:pt x="22113" y="38691"/>
                  </a:lnTo>
                  <a:lnTo>
                    <a:pt x="27780" y="38069"/>
                  </a:lnTo>
                  <a:lnTo>
                    <a:pt x="29095" y="37277"/>
                  </a:lnTo>
                  <a:lnTo>
                    <a:pt x="29971" y="36043"/>
                  </a:lnTo>
                  <a:lnTo>
                    <a:pt x="30556" y="34514"/>
                  </a:lnTo>
                  <a:lnTo>
                    <a:pt x="31651" y="33495"/>
                  </a:lnTo>
                  <a:lnTo>
                    <a:pt x="34750" y="32363"/>
                  </a:lnTo>
                  <a:lnTo>
                    <a:pt x="35858" y="31356"/>
                  </a:lnTo>
                  <a:lnTo>
                    <a:pt x="37090" y="28355"/>
                  </a:lnTo>
                  <a:lnTo>
                    <a:pt x="37783" y="22699"/>
                  </a:lnTo>
                  <a:lnTo>
                    <a:pt x="38586" y="21386"/>
                  </a:lnTo>
                  <a:lnTo>
                    <a:pt x="39827" y="20509"/>
                  </a:lnTo>
                  <a:lnTo>
                    <a:pt x="41359" y="19926"/>
                  </a:lnTo>
                  <a:lnTo>
                    <a:pt x="42381" y="18831"/>
                  </a:lnTo>
                  <a:lnTo>
                    <a:pt x="43517" y="15733"/>
                  </a:lnTo>
                  <a:lnTo>
                    <a:pt x="44156" y="10022"/>
                  </a:lnTo>
                  <a:lnTo>
                    <a:pt x="43540" y="8701"/>
                  </a:lnTo>
                  <a:lnTo>
                    <a:pt x="42424" y="7820"/>
                  </a:lnTo>
                  <a:lnTo>
                    <a:pt x="40974" y="7232"/>
                  </a:lnTo>
                  <a:lnTo>
                    <a:pt x="40008" y="6136"/>
                  </a:lnTo>
                  <a:lnTo>
                    <a:pt x="38330" y="694"/>
                  </a:lnTo>
                  <a:lnTo>
                    <a:pt x="36307" y="146"/>
                  </a:lnTo>
                  <a:lnTo>
                    <a:pt x="34779" y="0"/>
                  </a:lnTo>
                  <a:lnTo>
                    <a:pt x="31201" y="1719"/>
                  </a:lnTo>
                  <a:lnTo>
                    <a:pt x="16638" y="14821"/>
                  </a:lnTo>
                  <a:lnTo>
                    <a:pt x="14436" y="18890"/>
                  </a:lnTo>
                  <a:lnTo>
                    <a:pt x="12752" y="23050"/>
                  </a:lnTo>
                  <a:lnTo>
                    <a:pt x="9652" y="27251"/>
                  </a:lnTo>
                  <a:lnTo>
                    <a:pt x="7803" y="33351"/>
                  </a:lnTo>
                  <a:lnTo>
                    <a:pt x="4882" y="44719"/>
                  </a:lnTo>
                  <a:lnTo>
                    <a:pt x="944" y="57831"/>
                  </a:lnTo>
                  <a:lnTo>
                    <a:pt x="0" y="89551"/>
                  </a:lnTo>
                  <a:lnTo>
                    <a:pt x="1868" y="94436"/>
                  </a:lnTo>
                  <a:lnTo>
                    <a:pt x="3353" y="96726"/>
                  </a:lnTo>
                  <a:lnTo>
                    <a:pt x="6857" y="113268"/>
                  </a:lnTo>
                  <a:lnTo>
                    <a:pt x="17874" y="125507"/>
                  </a:lnTo>
                  <a:lnTo>
                    <a:pt x="20395" y="126174"/>
                  </a:lnTo>
                  <a:lnTo>
                    <a:pt x="33922" y="126677"/>
                  </a:lnTo>
                  <a:lnTo>
                    <a:pt x="38111" y="124813"/>
                  </a:lnTo>
                  <a:lnTo>
                    <a:pt x="40215" y="123328"/>
                  </a:lnTo>
                  <a:lnTo>
                    <a:pt x="55804" y="118868"/>
                  </a:lnTo>
                  <a:lnTo>
                    <a:pt x="58361" y="117248"/>
                  </a:lnTo>
                  <a:lnTo>
                    <a:pt x="82525" y="9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6786"/>
            <p:cNvSpPr/>
            <p:nvPr>
              <p:custDataLst>
                <p:tags r:id="rId100"/>
              </p:custDataLst>
            </p:nvPr>
          </p:nvSpPr>
          <p:spPr>
            <a:xfrm>
              <a:off x="933450" y="2901985"/>
              <a:ext cx="152327" cy="304723"/>
            </a:xfrm>
            <a:custGeom>
              <a:avLst/>
              <a:gdLst/>
              <a:ahLst/>
              <a:cxnLst/>
              <a:rect l="0" t="0" r="0" b="0"/>
              <a:pathLst>
                <a:path w="152327" h="304723">
                  <a:moveTo>
                    <a:pt x="0" y="50765"/>
                  </a:moveTo>
                  <a:lnTo>
                    <a:pt x="0" y="50765"/>
                  </a:lnTo>
                  <a:lnTo>
                    <a:pt x="0" y="25388"/>
                  </a:lnTo>
                  <a:lnTo>
                    <a:pt x="705" y="60780"/>
                  </a:lnTo>
                  <a:lnTo>
                    <a:pt x="6088" y="104687"/>
                  </a:lnTo>
                  <a:lnTo>
                    <a:pt x="9698" y="145407"/>
                  </a:lnTo>
                  <a:lnTo>
                    <a:pt x="17904" y="187432"/>
                  </a:lnTo>
                  <a:lnTo>
                    <a:pt x="23347" y="234737"/>
                  </a:lnTo>
                  <a:lnTo>
                    <a:pt x="31814" y="281229"/>
                  </a:lnTo>
                  <a:lnTo>
                    <a:pt x="38093" y="304722"/>
                  </a:lnTo>
                  <a:lnTo>
                    <a:pt x="38098" y="298011"/>
                  </a:lnTo>
                  <a:lnTo>
                    <a:pt x="36217" y="292826"/>
                  </a:lnTo>
                  <a:lnTo>
                    <a:pt x="34728" y="290455"/>
                  </a:lnTo>
                  <a:lnTo>
                    <a:pt x="32632" y="280378"/>
                  </a:lnTo>
                  <a:lnTo>
                    <a:pt x="26758" y="236588"/>
                  </a:lnTo>
                  <a:lnTo>
                    <a:pt x="22109" y="193170"/>
                  </a:lnTo>
                  <a:lnTo>
                    <a:pt x="19318" y="152602"/>
                  </a:lnTo>
                  <a:lnTo>
                    <a:pt x="19066" y="106531"/>
                  </a:lnTo>
                  <a:lnTo>
                    <a:pt x="19051" y="60432"/>
                  </a:lnTo>
                  <a:lnTo>
                    <a:pt x="28509" y="21163"/>
                  </a:lnTo>
                  <a:lnTo>
                    <a:pt x="38027" y="3037"/>
                  </a:lnTo>
                  <a:lnTo>
                    <a:pt x="39463" y="2014"/>
                  </a:lnTo>
                  <a:lnTo>
                    <a:pt x="42939" y="875"/>
                  </a:lnTo>
                  <a:lnTo>
                    <a:pt x="59290" y="0"/>
                  </a:lnTo>
                  <a:lnTo>
                    <a:pt x="63510" y="1862"/>
                  </a:lnTo>
                  <a:lnTo>
                    <a:pt x="94126" y="30624"/>
                  </a:lnTo>
                  <a:lnTo>
                    <a:pt x="122841" y="76313"/>
                  </a:lnTo>
                  <a:lnTo>
                    <a:pt x="141737" y="120910"/>
                  </a:lnTo>
                  <a:lnTo>
                    <a:pt x="150508" y="147378"/>
                  </a:lnTo>
                  <a:lnTo>
                    <a:pt x="152326" y="190401"/>
                  </a:lnTo>
                  <a:lnTo>
                    <a:pt x="151673" y="204635"/>
                  </a:lnTo>
                  <a:lnTo>
                    <a:pt x="137289" y="251841"/>
                  </a:lnTo>
                  <a:lnTo>
                    <a:pt x="131338" y="258430"/>
                  </a:lnTo>
                  <a:lnTo>
                    <a:pt x="119390" y="268409"/>
                  </a:lnTo>
                  <a:lnTo>
                    <a:pt x="109530" y="280833"/>
                  </a:lnTo>
                  <a:lnTo>
                    <a:pt x="74830" y="296614"/>
                  </a:lnTo>
                  <a:lnTo>
                    <a:pt x="48770" y="298384"/>
                  </a:lnTo>
                  <a:lnTo>
                    <a:pt x="44488" y="296520"/>
                  </a:lnTo>
                  <a:lnTo>
                    <a:pt x="42359" y="295035"/>
                  </a:lnTo>
                  <a:lnTo>
                    <a:pt x="40234" y="294750"/>
                  </a:lnTo>
                  <a:lnTo>
                    <a:pt x="35991" y="296316"/>
                  </a:lnTo>
                  <a:lnTo>
                    <a:pt x="33872" y="296310"/>
                  </a:lnTo>
                  <a:lnTo>
                    <a:pt x="29635" y="294422"/>
                  </a:lnTo>
                  <a:lnTo>
                    <a:pt x="28224" y="292931"/>
                  </a:lnTo>
                  <a:lnTo>
                    <a:pt x="25772" y="286804"/>
                  </a:lnTo>
                  <a:lnTo>
                    <a:pt x="31750" y="279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3" name="SMARTInkShape-Group1344"/>
          <p:cNvGrpSpPr/>
          <p:nvPr/>
        </p:nvGrpSpPr>
        <p:grpSpPr>
          <a:xfrm>
            <a:off x="6928842" y="1695457"/>
            <a:ext cx="735577" cy="514344"/>
            <a:chOff x="6928842" y="1695457"/>
            <a:chExt cx="735577" cy="514344"/>
          </a:xfrm>
        </p:grpSpPr>
        <p:sp>
          <p:nvSpPr>
            <p:cNvPr id="716" name="SMARTInkShape-6787"/>
            <p:cNvSpPr/>
            <p:nvPr>
              <p:custDataLst>
                <p:tags r:id="rId87"/>
              </p:custDataLst>
            </p:nvPr>
          </p:nvSpPr>
          <p:spPr>
            <a:xfrm>
              <a:off x="6928842" y="1708444"/>
              <a:ext cx="119659" cy="501357"/>
            </a:xfrm>
            <a:custGeom>
              <a:avLst/>
              <a:gdLst/>
              <a:ahLst/>
              <a:cxnLst/>
              <a:rect l="0" t="0" r="0" b="0"/>
              <a:pathLst>
                <a:path w="119659" h="501357">
                  <a:moveTo>
                    <a:pt x="43458" y="37806"/>
                  </a:moveTo>
                  <a:lnTo>
                    <a:pt x="43458" y="37806"/>
                  </a:lnTo>
                  <a:lnTo>
                    <a:pt x="43458" y="22879"/>
                  </a:lnTo>
                  <a:lnTo>
                    <a:pt x="45339" y="18707"/>
                  </a:lnTo>
                  <a:lnTo>
                    <a:pt x="47821" y="14501"/>
                  </a:lnTo>
                  <a:lnTo>
                    <a:pt x="49546" y="7307"/>
                  </a:lnTo>
                  <a:lnTo>
                    <a:pt x="43713" y="0"/>
                  </a:lnTo>
                  <a:lnTo>
                    <a:pt x="40162" y="3164"/>
                  </a:lnTo>
                  <a:lnTo>
                    <a:pt x="38465" y="6652"/>
                  </a:lnTo>
                  <a:lnTo>
                    <a:pt x="38012" y="8570"/>
                  </a:lnTo>
                  <a:lnTo>
                    <a:pt x="34004" y="14640"/>
                  </a:lnTo>
                  <a:lnTo>
                    <a:pt x="18019" y="38368"/>
                  </a:lnTo>
                  <a:lnTo>
                    <a:pt x="8175" y="59047"/>
                  </a:lnTo>
                  <a:lnTo>
                    <a:pt x="0" y="98309"/>
                  </a:lnTo>
                  <a:lnTo>
                    <a:pt x="5533" y="128771"/>
                  </a:lnTo>
                  <a:lnTo>
                    <a:pt x="26551" y="175389"/>
                  </a:lnTo>
                  <a:lnTo>
                    <a:pt x="32651" y="181974"/>
                  </a:lnTo>
                  <a:lnTo>
                    <a:pt x="39361" y="187958"/>
                  </a:lnTo>
                  <a:lnTo>
                    <a:pt x="51298" y="201417"/>
                  </a:lnTo>
                  <a:lnTo>
                    <a:pt x="58232" y="207183"/>
                  </a:lnTo>
                  <a:lnTo>
                    <a:pt x="78679" y="233053"/>
                  </a:lnTo>
                  <a:lnTo>
                    <a:pt x="80989" y="247876"/>
                  </a:lnTo>
                  <a:lnTo>
                    <a:pt x="81446" y="261021"/>
                  </a:lnTo>
                  <a:lnTo>
                    <a:pt x="79626" y="265894"/>
                  </a:lnTo>
                  <a:lnTo>
                    <a:pt x="47921" y="312309"/>
                  </a:lnTo>
                  <a:lnTo>
                    <a:pt x="31149" y="331358"/>
                  </a:lnTo>
                  <a:lnTo>
                    <a:pt x="8184" y="370728"/>
                  </a:lnTo>
                  <a:lnTo>
                    <a:pt x="5468" y="404013"/>
                  </a:lnTo>
                  <a:lnTo>
                    <a:pt x="8762" y="416696"/>
                  </a:lnTo>
                  <a:lnTo>
                    <a:pt x="35545" y="458317"/>
                  </a:lnTo>
                  <a:lnTo>
                    <a:pt x="57763" y="474722"/>
                  </a:lnTo>
                  <a:lnTo>
                    <a:pt x="105139" y="494875"/>
                  </a:lnTo>
                  <a:lnTo>
                    <a:pt x="119658" y="501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6788"/>
            <p:cNvSpPr/>
            <p:nvPr>
              <p:custDataLst>
                <p:tags r:id="rId88"/>
              </p:custDataLst>
            </p:nvPr>
          </p:nvSpPr>
          <p:spPr>
            <a:xfrm>
              <a:off x="7562850" y="1695457"/>
              <a:ext cx="101569" cy="482594"/>
            </a:xfrm>
            <a:custGeom>
              <a:avLst/>
              <a:gdLst/>
              <a:ahLst/>
              <a:cxnLst/>
              <a:rect l="0" t="0" r="0" b="0"/>
              <a:pathLst>
                <a:path w="101569" h="482594">
                  <a:moveTo>
                    <a:pt x="44450" y="12693"/>
                  </a:moveTo>
                  <a:lnTo>
                    <a:pt x="44450" y="12693"/>
                  </a:lnTo>
                  <a:lnTo>
                    <a:pt x="44450" y="9322"/>
                  </a:lnTo>
                  <a:lnTo>
                    <a:pt x="45155" y="8329"/>
                  </a:lnTo>
                  <a:lnTo>
                    <a:pt x="46331" y="7667"/>
                  </a:lnTo>
                  <a:lnTo>
                    <a:pt x="49917" y="6604"/>
                  </a:lnTo>
                  <a:lnTo>
                    <a:pt x="50408" y="4578"/>
                  </a:lnTo>
                  <a:lnTo>
                    <a:pt x="50722" y="899"/>
                  </a:lnTo>
                  <a:lnTo>
                    <a:pt x="51453" y="597"/>
                  </a:lnTo>
                  <a:lnTo>
                    <a:pt x="60443" y="0"/>
                  </a:lnTo>
                  <a:lnTo>
                    <a:pt x="61462" y="703"/>
                  </a:lnTo>
                  <a:lnTo>
                    <a:pt x="62141" y="1877"/>
                  </a:lnTo>
                  <a:lnTo>
                    <a:pt x="62593" y="3366"/>
                  </a:lnTo>
                  <a:lnTo>
                    <a:pt x="63602" y="4358"/>
                  </a:lnTo>
                  <a:lnTo>
                    <a:pt x="70289" y="7832"/>
                  </a:lnTo>
                  <a:lnTo>
                    <a:pt x="74278" y="11944"/>
                  </a:lnTo>
                  <a:lnTo>
                    <a:pt x="79786" y="21486"/>
                  </a:lnTo>
                  <a:lnTo>
                    <a:pt x="82437" y="29096"/>
                  </a:lnTo>
                  <a:lnTo>
                    <a:pt x="97445" y="55377"/>
                  </a:lnTo>
                  <a:lnTo>
                    <a:pt x="100369" y="67830"/>
                  </a:lnTo>
                  <a:lnTo>
                    <a:pt x="101568" y="111917"/>
                  </a:lnTo>
                  <a:lnTo>
                    <a:pt x="90043" y="155737"/>
                  </a:lnTo>
                  <a:lnTo>
                    <a:pt x="74003" y="194703"/>
                  </a:lnTo>
                  <a:lnTo>
                    <a:pt x="65370" y="208982"/>
                  </a:lnTo>
                  <a:lnTo>
                    <a:pt x="57443" y="242256"/>
                  </a:lnTo>
                  <a:lnTo>
                    <a:pt x="57158" y="273985"/>
                  </a:lnTo>
                  <a:lnTo>
                    <a:pt x="59035" y="278871"/>
                  </a:lnTo>
                  <a:lnTo>
                    <a:pt x="60522" y="281162"/>
                  </a:lnTo>
                  <a:lnTo>
                    <a:pt x="64990" y="297073"/>
                  </a:lnTo>
                  <a:lnTo>
                    <a:pt x="86095" y="338012"/>
                  </a:lnTo>
                  <a:lnTo>
                    <a:pt x="94588" y="370585"/>
                  </a:lnTo>
                  <a:lnTo>
                    <a:pt x="94349" y="383162"/>
                  </a:lnTo>
                  <a:lnTo>
                    <a:pt x="80137" y="429677"/>
                  </a:lnTo>
                  <a:lnTo>
                    <a:pt x="58868" y="455076"/>
                  </a:lnTo>
                  <a:lnTo>
                    <a:pt x="29610" y="473878"/>
                  </a:lnTo>
                  <a:lnTo>
                    <a:pt x="16926" y="479697"/>
                  </a:lnTo>
                  <a:lnTo>
                    <a:pt x="0" y="482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6789"/>
            <p:cNvSpPr/>
            <p:nvPr>
              <p:custDataLst>
                <p:tags r:id="rId89"/>
              </p:custDataLst>
            </p:nvPr>
          </p:nvSpPr>
          <p:spPr>
            <a:xfrm>
              <a:off x="7398734" y="1943100"/>
              <a:ext cx="43436" cy="25114"/>
            </a:xfrm>
            <a:custGeom>
              <a:avLst/>
              <a:gdLst/>
              <a:ahLst/>
              <a:cxnLst/>
              <a:rect l="0" t="0" r="0" b="0"/>
              <a:pathLst>
                <a:path w="43436" h="25114">
                  <a:moveTo>
                    <a:pt x="30766" y="12700"/>
                  </a:moveTo>
                  <a:lnTo>
                    <a:pt x="30766" y="12700"/>
                  </a:lnTo>
                  <a:lnTo>
                    <a:pt x="30766" y="9329"/>
                  </a:lnTo>
                  <a:lnTo>
                    <a:pt x="30061" y="8336"/>
                  </a:lnTo>
                  <a:lnTo>
                    <a:pt x="28885" y="7674"/>
                  </a:lnTo>
                  <a:lnTo>
                    <a:pt x="27395" y="7233"/>
                  </a:lnTo>
                  <a:lnTo>
                    <a:pt x="19209" y="960"/>
                  </a:lnTo>
                  <a:lnTo>
                    <a:pt x="15034" y="284"/>
                  </a:lnTo>
                  <a:lnTo>
                    <a:pt x="9328" y="84"/>
                  </a:lnTo>
                  <a:lnTo>
                    <a:pt x="8006" y="762"/>
                  </a:lnTo>
                  <a:lnTo>
                    <a:pt x="7126" y="1919"/>
                  </a:lnTo>
                  <a:lnTo>
                    <a:pt x="6540" y="3396"/>
                  </a:lnTo>
                  <a:lnTo>
                    <a:pt x="5443" y="4381"/>
                  </a:lnTo>
                  <a:lnTo>
                    <a:pt x="2342" y="5475"/>
                  </a:lnTo>
                  <a:lnTo>
                    <a:pt x="1233" y="6472"/>
                  </a:lnTo>
                  <a:lnTo>
                    <a:pt x="0" y="9462"/>
                  </a:lnTo>
                  <a:lnTo>
                    <a:pt x="378" y="10541"/>
                  </a:lnTo>
                  <a:lnTo>
                    <a:pt x="1335" y="11261"/>
                  </a:lnTo>
                  <a:lnTo>
                    <a:pt x="2679" y="11741"/>
                  </a:lnTo>
                  <a:lnTo>
                    <a:pt x="3575" y="12766"/>
                  </a:lnTo>
                  <a:lnTo>
                    <a:pt x="4569" y="15787"/>
                  </a:lnTo>
                  <a:lnTo>
                    <a:pt x="5540" y="16875"/>
                  </a:lnTo>
                  <a:lnTo>
                    <a:pt x="18200" y="23949"/>
                  </a:lnTo>
                  <a:lnTo>
                    <a:pt x="26559" y="25113"/>
                  </a:lnTo>
                  <a:lnTo>
                    <a:pt x="27962" y="24503"/>
                  </a:lnTo>
                  <a:lnTo>
                    <a:pt x="28896" y="23391"/>
                  </a:lnTo>
                  <a:lnTo>
                    <a:pt x="29520" y="21944"/>
                  </a:lnTo>
                  <a:lnTo>
                    <a:pt x="30640" y="20979"/>
                  </a:lnTo>
                  <a:lnTo>
                    <a:pt x="33767" y="19908"/>
                  </a:lnTo>
                  <a:lnTo>
                    <a:pt x="39494" y="19304"/>
                  </a:lnTo>
                  <a:lnTo>
                    <a:pt x="40818" y="18514"/>
                  </a:lnTo>
                  <a:lnTo>
                    <a:pt x="41700" y="17282"/>
                  </a:lnTo>
                  <a:lnTo>
                    <a:pt x="42682" y="14031"/>
                  </a:lnTo>
                  <a:lnTo>
                    <a:pt x="43435" y="6691"/>
                  </a:lnTo>
                  <a:lnTo>
                    <a:pt x="37995" y="913"/>
                  </a:lnTo>
                  <a:lnTo>
                    <a:pt x="307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6790"/>
            <p:cNvSpPr/>
            <p:nvPr>
              <p:custDataLst>
                <p:tags r:id="rId90"/>
              </p:custDataLst>
            </p:nvPr>
          </p:nvSpPr>
          <p:spPr>
            <a:xfrm>
              <a:off x="7438541" y="2057400"/>
              <a:ext cx="3660" cy="82551"/>
            </a:xfrm>
            <a:custGeom>
              <a:avLst/>
              <a:gdLst/>
              <a:ahLst/>
              <a:cxnLst/>
              <a:rect l="0" t="0" r="0" b="0"/>
              <a:pathLst>
                <a:path w="3660" h="825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2727" y="6907"/>
                  </a:lnTo>
                  <a:lnTo>
                    <a:pt x="3657" y="52996"/>
                  </a:lnTo>
                  <a:lnTo>
                    <a:pt x="365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6791"/>
            <p:cNvSpPr/>
            <p:nvPr>
              <p:custDataLst>
                <p:tags r:id="rId91"/>
              </p:custDataLst>
            </p:nvPr>
          </p:nvSpPr>
          <p:spPr>
            <a:xfrm>
              <a:off x="7103543" y="1758950"/>
              <a:ext cx="294208" cy="69851"/>
            </a:xfrm>
            <a:custGeom>
              <a:avLst/>
              <a:gdLst/>
              <a:ahLst/>
              <a:cxnLst/>
              <a:rect l="0" t="0" r="0" b="0"/>
              <a:pathLst>
                <a:path w="294208" h="69851">
                  <a:moveTo>
                    <a:pt x="33857" y="69850"/>
                  </a:moveTo>
                  <a:lnTo>
                    <a:pt x="33857" y="69850"/>
                  </a:lnTo>
                  <a:lnTo>
                    <a:pt x="21924" y="64824"/>
                  </a:lnTo>
                  <a:lnTo>
                    <a:pt x="3" y="63523"/>
                  </a:lnTo>
                  <a:lnTo>
                    <a:pt x="0" y="63515"/>
                  </a:lnTo>
                  <a:lnTo>
                    <a:pt x="7065" y="63502"/>
                  </a:lnTo>
                  <a:lnTo>
                    <a:pt x="7529" y="62796"/>
                  </a:lnTo>
                  <a:lnTo>
                    <a:pt x="8045" y="60130"/>
                  </a:lnTo>
                  <a:lnTo>
                    <a:pt x="9593" y="59136"/>
                  </a:lnTo>
                  <a:lnTo>
                    <a:pt x="17810" y="57033"/>
                  </a:lnTo>
                  <a:lnTo>
                    <a:pt x="37407" y="47076"/>
                  </a:lnTo>
                  <a:lnTo>
                    <a:pt x="77338" y="39611"/>
                  </a:lnTo>
                  <a:lnTo>
                    <a:pt x="122046" y="32925"/>
                  </a:lnTo>
                  <a:lnTo>
                    <a:pt x="168715" y="26879"/>
                  </a:lnTo>
                  <a:lnTo>
                    <a:pt x="209838" y="22321"/>
                  </a:lnTo>
                  <a:lnTo>
                    <a:pt x="255588" y="14455"/>
                  </a:lnTo>
                  <a:lnTo>
                    <a:pt x="271398" y="12069"/>
                  </a:lnTo>
                  <a:lnTo>
                    <a:pt x="294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6792"/>
            <p:cNvSpPr/>
            <p:nvPr>
              <p:custDataLst>
                <p:tags r:id="rId92"/>
              </p:custDataLst>
            </p:nvPr>
          </p:nvSpPr>
          <p:spPr>
            <a:xfrm>
              <a:off x="7308850" y="1790741"/>
              <a:ext cx="25130" cy="196810"/>
            </a:xfrm>
            <a:custGeom>
              <a:avLst/>
              <a:gdLst/>
              <a:ahLst/>
              <a:cxnLst/>
              <a:rect l="0" t="0" r="0" b="0"/>
              <a:pathLst>
                <a:path w="25130" h="196810">
                  <a:moveTo>
                    <a:pt x="0" y="31709"/>
                  </a:moveTo>
                  <a:lnTo>
                    <a:pt x="0" y="31709"/>
                  </a:lnTo>
                  <a:lnTo>
                    <a:pt x="18688" y="421"/>
                  </a:lnTo>
                  <a:lnTo>
                    <a:pt x="24485" y="0"/>
                  </a:lnTo>
                  <a:lnTo>
                    <a:pt x="24790" y="692"/>
                  </a:lnTo>
                  <a:lnTo>
                    <a:pt x="25129" y="3342"/>
                  </a:lnTo>
                  <a:lnTo>
                    <a:pt x="19909" y="20354"/>
                  </a:lnTo>
                  <a:lnTo>
                    <a:pt x="22878" y="34509"/>
                  </a:lnTo>
                  <a:lnTo>
                    <a:pt x="19240" y="76557"/>
                  </a:lnTo>
                  <a:lnTo>
                    <a:pt x="17194" y="106080"/>
                  </a:lnTo>
                  <a:lnTo>
                    <a:pt x="14031" y="121948"/>
                  </a:lnTo>
                  <a:lnTo>
                    <a:pt x="10935" y="151919"/>
                  </a:lnTo>
                  <a:lnTo>
                    <a:pt x="7708" y="164929"/>
                  </a:lnTo>
                  <a:lnTo>
                    <a:pt x="4871" y="177720"/>
                  </a:lnTo>
                  <a:lnTo>
                    <a:pt x="0" y="196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6793"/>
            <p:cNvSpPr/>
            <p:nvPr>
              <p:custDataLst>
                <p:tags r:id="rId93"/>
              </p:custDataLst>
            </p:nvPr>
          </p:nvSpPr>
          <p:spPr>
            <a:xfrm>
              <a:off x="7194576" y="1803400"/>
              <a:ext cx="76175" cy="203079"/>
            </a:xfrm>
            <a:custGeom>
              <a:avLst/>
              <a:gdLst/>
              <a:ahLst/>
              <a:cxnLst/>
              <a:rect l="0" t="0" r="0" b="0"/>
              <a:pathLst>
                <a:path w="76175" h="203079">
                  <a:moveTo>
                    <a:pt x="76174" y="0"/>
                  </a:moveTo>
                  <a:lnTo>
                    <a:pt x="76174" y="0"/>
                  </a:lnTo>
                  <a:lnTo>
                    <a:pt x="66714" y="9460"/>
                  </a:lnTo>
                  <a:lnTo>
                    <a:pt x="64914" y="15023"/>
                  </a:lnTo>
                  <a:lnTo>
                    <a:pt x="63409" y="21493"/>
                  </a:lnTo>
                  <a:lnTo>
                    <a:pt x="59299" y="29808"/>
                  </a:lnTo>
                  <a:lnTo>
                    <a:pt x="44296" y="76797"/>
                  </a:lnTo>
                  <a:lnTo>
                    <a:pt x="27485" y="122659"/>
                  </a:lnTo>
                  <a:lnTo>
                    <a:pt x="10557" y="166061"/>
                  </a:lnTo>
                  <a:lnTo>
                    <a:pt x="5000" y="188188"/>
                  </a:lnTo>
                  <a:lnTo>
                    <a:pt x="2208" y="193705"/>
                  </a:lnTo>
                  <a:lnTo>
                    <a:pt x="0" y="203078"/>
                  </a:lnTo>
                  <a:lnTo>
                    <a:pt x="1267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7" name="SMARTInkShape-Group1345"/>
          <p:cNvGrpSpPr/>
          <p:nvPr/>
        </p:nvGrpSpPr>
        <p:grpSpPr>
          <a:xfrm>
            <a:off x="6229652" y="1695459"/>
            <a:ext cx="387049" cy="336542"/>
            <a:chOff x="6229652" y="1695459"/>
            <a:chExt cx="387049" cy="336542"/>
          </a:xfrm>
        </p:grpSpPr>
        <p:sp>
          <p:nvSpPr>
            <p:cNvPr id="724" name="SMARTInkShape-6794"/>
            <p:cNvSpPr/>
            <p:nvPr>
              <p:custDataLst>
                <p:tags r:id="rId84"/>
              </p:custDataLst>
            </p:nvPr>
          </p:nvSpPr>
          <p:spPr>
            <a:xfrm>
              <a:off x="6229652" y="1898652"/>
              <a:ext cx="215215" cy="101303"/>
            </a:xfrm>
            <a:custGeom>
              <a:avLst/>
              <a:gdLst/>
              <a:ahLst/>
              <a:cxnLst/>
              <a:rect l="0" t="0" r="0" b="0"/>
              <a:pathLst>
                <a:path w="215215" h="101303">
                  <a:moveTo>
                    <a:pt x="56848" y="63498"/>
                  </a:moveTo>
                  <a:lnTo>
                    <a:pt x="56848" y="63498"/>
                  </a:lnTo>
                  <a:lnTo>
                    <a:pt x="43033" y="51564"/>
                  </a:lnTo>
                  <a:lnTo>
                    <a:pt x="35892" y="46200"/>
                  </a:lnTo>
                  <a:lnTo>
                    <a:pt x="23676" y="33139"/>
                  </a:lnTo>
                  <a:lnTo>
                    <a:pt x="11254" y="23556"/>
                  </a:lnTo>
                  <a:lnTo>
                    <a:pt x="8362" y="19170"/>
                  </a:lnTo>
                  <a:lnTo>
                    <a:pt x="7591" y="17013"/>
                  </a:lnTo>
                  <a:lnTo>
                    <a:pt x="6371" y="15574"/>
                  </a:lnTo>
                  <a:lnTo>
                    <a:pt x="0" y="12810"/>
                  </a:lnTo>
                  <a:lnTo>
                    <a:pt x="45931" y="12698"/>
                  </a:lnTo>
                  <a:lnTo>
                    <a:pt x="87811" y="12698"/>
                  </a:lnTo>
                  <a:lnTo>
                    <a:pt x="128511" y="12698"/>
                  </a:lnTo>
                  <a:lnTo>
                    <a:pt x="171765" y="12698"/>
                  </a:lnTo>
                  <a:lnTo>
                    <a:pt x="197092" y="12698"/>
                  </a:lnTo>
                  <a:lnTo>
                    <a:pt x="202199" y="10816"/>
                  </a:lnTo>
                  <a:lnTo>
                    <a:pt x="206821" y="8334"/>
                  </a:lnTo>
                  <a:lnTo>
                    <a:pt x="215214" y="6425"/>
                  </a:lnTo>
                  <a:lnTo>
                    <a:pt x="212114" y="3000"/>
                  </a:lnTo>
                  <a:lnTo>
                    <a:pt x="208640" y="1332"/>
                  </a:lnTo>
                  <a:lnTo>
                    <a:pt x="193538" y="21"/>
                  </a:lnTo>
                  <a:lnTo>
                    <a:pt x="176186" y="0"/>
                  </a:lnTo>
                  <a:lnTo>
                    <a:pt x="171506" y="1880"/>
                  </a:lnTo>
                  <a:lnTo>
                    <a:pt x="167074" y="4362"/>
                  </a:lnTo>
                  <a:lnTo>
                    <a:pt x="160611" y="6465"/>
                  </a:lnTo>
                  <a:lnTo>
                    <a:pt x="137281" y="27540"/>
                  </a:lnTo>
                  <a:lnTo>
                    <a:pt x="134929" y="33641"/>
                  </a:lnTo>
                  <a:lnTo>
                    <a:pt x="133158" y="56025"/>
                  </a:lnTo>
                  <a:lnTo>
                    <a:pt x="134979" y="62058"/>
                  </a:lnTo>
                  <a:lnTo>
                    <a:pt x="150267" y="88468"/>
                  </a:lnTo>
                  <a:lnTo>
                    <a:pt x="150877" y="90728"/>
                  </a:lnTo>
                  <a:lnTo>
                    <a:pt x="151990" y="92235"/>
                  </a:lnTo>
                  <a:lnTo>
                    <a:pt x="153437" y="93239"/>
                  </a:lnTo>
                  <a:lnTo>
                    <a:pt x="156927" y="95061"/>
                  </a:lnTo>
                  <a:lnTo>
                    <a:pt x="160828" y="98222"/>
                  </a:lnTo>
                  <a:lnTo>
                    <a:pt x="166797" y="100098"/>
                  </a:lnTo>
                  <a:lnTo>
                    <a:pt x="178755" y="101302"/>
                  </a:lnTo>
                  <a:lnTo>
                    <a:pt x="183465" y="99585"/>
                  </a:lnTo>
                  <a:lnTo>
                    <a:pt x="185710" y="98139"/>
                  </a:lnTo>
                  <a:lnTo>
                    <a:pt x="187206" y="96470"/>
                  </a:lnTo>
                  <a:lnTo>
                    <a:pt x="188868" y="92734"/>
                  </a:lnTo>
                  <a:lnTo>
                    <a:pt x="190017" y="91455"/>
                  </a:lnTo>
                  <a:lnTo>
                    <a:pt x="193175" y="90035"/>
                  </a:lnTo>
                  <a:lnTo>
                    <a:pt x="194299" y="88245"/>
                  </a:lnTo>
                  <a:lnTo>
                    <a:pt x="196252" y="74692"/>
                  </a:lnTo>
                  <a:lnTo>
                    <a:pt x="195824" y="54231"/>
                  </a:lnTo>
                  <a:lnTo>
                    <a:pt x="190079" y="34631"/>
                  </a:lnTo>
                  <a:lnTo>
                    <a:pt x="185288" y="25549"/>
                  </a:lnTo>
                  <a:lnTo>
                    <a:pt x="183848" y="1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6795"/>
            <p:cNvSpPr/>
            <p:nvPr>
              <p:custDataLst>
                <p:tags r:id="rId85"/>
              </p:custDataLst>
            </p:nvPr>
          </p:nvSpPr>
          <p:spPr>
            <a:xfrm>
              <a:off x="6311987" y="1695459"/>
              <a:ext cx="44364" cy="336542"/>
            </a:xfrm>
            <a:custGeom>
              <a:avLst/>
              <a:gdLst/>
              <a:ahLst/>
              <a:cxnLst/>
              <a:rect l="0" t="0" r="0" b="0"/>
              <a:pathLst>
                <a:path w="44364" h="336542">
                  <a:moveTo>
                    <a:pt x="44363" y="12691"/>
                  </a:moveTo>
                  <a:lnTo>
                    <a:pt x="44363" y="12691"/>
                  </a:lnTo>
                  <a:lnTo>
                    <a:pt x="44361" y="9320"/>
                  </a:lnTo>
                  <a:lnTo>
                    <a:pt x="42481" y="5783"/>
                  </a:lnTo>
                  <a:lnTo>
                    <a:pt x="38896" y="1135"/>
                  </a:lnTo>
                  <a:lnTo>
                    <a:pt x="36523" y="499"/>
                  </a:lnTo>
                  <a:lnTo>
                    <a:pt x="22909" y="0"/>
                  </a:lnTo>
                  <a:lnTo>
                    <a:pt x="21594" y="702"/>
                  </a:lnTo>
                  <a:lnTo>
                    <a:pt x="20717" y="1876"/>
                  </a:lnTo>
                  <a:lnTo>
                    <a:pt x="19743" y="5062"/>
                  </a:lnTo>
                  <a:lnTo>
                    <a:pt x="19309" y="8830"/>
                  </a:lnTo>
                  <a:lnTo>
                    <a:pt x="17235" y="12856"/>
                  </a:lnTo>
                  <a:lnTo>
                    <a:pt x="10155" y="24561"/>
                  </a:lnTo>
                  <a:lnTo>
                    <a:pt x="1387" y="59073"/>
                  </a:lnTo>
                  <a:lnTo>
                    <a:pt x="0" y="105075"/>
                  </a:lnTo>
                  <a:lnTo>
                    <a:pt x="5388" y="149160"/>
                  </a:lnTo>
                  <a:lnTo>
                    <a:pt x="11174" y="190623"/>
                  </a:lnTo>
                  <a:lnTo>
                    <a:pt x="16788" y="232136"/>
                  </a:lnTo>
                  <a:lnTo>
                    <a:pt x="20717" y="279227"/>
                  </a:lnTo>
                  <a:lnTo>
                    <a:pt x="29497" y="324409"/>
                  </a:lnTo>
                  <a:lnTo>
                    <a:pt x="31376" y="334804"/>
                  </a:lnTo>
                  <a:lnTo>
                    <a:pt x="30767" y="335383"/>
                  </a:lnTo>
                  <a:lnTo>
                    <a:pt x="25313" y="336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6796"/>
            <p:cNvSpPr/>
            <p:nvPr>
              <p:custDataLst>
                <p:tags r:id="rId86"/>
              </p:custDataLst>
            </p:nvPr>
          </p:nvSpPr>
          <p:spPr>
            <a:xfrm>
              <a:off x="6457950" y="1841500"/>
              <a:ext cx="158751" cy="158377"/>
            </a:xfrm>
            <a:custGeom>
              <a:avLst/>
              <a:gdLst/>
              <a:ahLst/>
              <a:cxnLst/>
              <a:rect l="0" t="0" r="0" b="0"/>
              <a:pathLst>
                <a:path w="158751" h="158377">
                  <a:moveTo>
                    <a:pt x="0" y="63500"/>
                  </a:moveTo>
                  <a:lnTo>
                    <a:pt x="0" y="63500"/>
                  </a:lnTo>
                  <a:lnTo>
                    <a:pt x="3371" y="63500"/>
                  </a:lnTo>
                  <a:lnTo>
                    <a:pt x="4364" y="62794"/>
                  </a:lnTo>
                  <a:lnTo>
                    <a:pt x="5026" y="61618"/>
                  </a:lnTo>
                  <a:lnTo>
                    <a:pt x="5467" y="60129"/>
                  </a:lnTo>
                  <a:lnTo>
                    <a:pt x="6467" y="59136"/>
                  </a:lnTo>
                  <a:lnTo>
                    <a:pt x="11740" y="57411"/>
                  </a:lnTo>
                  <a:lnTo>
                    <a:pt x="33891" y="57152"/>
                  </a:lnTo>
                  <a:lnTo>
                    <a:pt x="38111" y="59032"/>
                  </a:lnTo>
                  <a:lnTo>
                    <a:pt x="42338" y="61514"/>
                  </a:lnTo>
                  <a:lnTo>
                    <a:pt x="48685" y="63617"/>
                  </a:lnTo>
                  <a:lnTo>
                    <a:pt x="59266" y="72261"/>
                  </a:lnTo>
                  <a:lnTo>
                    <a:pt x="61618" y="78212"/>
                  </a:lnTo>
                  <a:lnTo>
                    <a:pt x="69763" y="125155"/>
                  </a:lnTo>
                  <a:lnTo>
                    <a:pt x="67929" y="131589"/>
                  </a:lnTo>
                  <a:lnTo>
                    <a:pt x="65468" y="136801"/>
                  </a:lnTo>
                  <a:lnTo>
                    <a:pt x="62967" y="150214"/>
                  </a:lnTo>
                  <a:lnTo>
                    <a:pt x="57418" y="158376"/>
                  </a:lnTo>
                  <a:lnTo>
                    <a:pt x="53858" y="155268"/>
                  </a:lnTo>
                  <a:lnTo>
                    <a:pt x="52160" y="151793"/>
                  </a:lnTo>
                  <a:lnTo>
                    <a:pt x="50880" y="134177"/>
                  </a:lnTo>
                  <a:lnTo>
                    <a:pt x="57718" y="109104"/>
                  </a:lnTo>
                  <a:lnTo>
                    <a:pt x="71999" y="69546"/>
                  </a:lnTo>
                  <a:lnTo>
                    <a:pt x="79977" y="60778"/>
                  </a:lnTo>
                  <a:lnTo>
                    <a:pt x="89874" y="53118"/>
                  </a:lnTo>
                  <a:lnTo>
                    <a:pt x="120583" y="2125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3" name="SMARTInkShape-Group1346"/>
          <p:cNvGrpSpPr/>
          <p:nvPr/>
        </p:nvGrpSpPr>
        <p:grpSpPr>
          <a:xfrm>
            <a:off x="5238835" y="1753519"/>
            <a:ext cx="539666" cy="284799"/>
            <a:chOff x="5238835" y="1753519"/>
            <a:chExt cx="539666" cy="284799"/>
          </a:xfrm>
        </p:grpSpPr>
        <p:sp>
          <p:nvSpPr>
            <p:cNvPr id="728" name="SMARTInkShape-6797"/>
            <p:cNvSpPr/>
            <p:nvPr>
              <p:custDataLst>
                <p:tags r:id="rId79"/>
              </p:custDataLst>
            </p:nvPr>
          </p:nvSpPr>
          <p:spPr>
            <a:xfrm>
              <a:off x="5676988" y="1863300"/>
              <a:ext cx="101513" cy="117605"/>
            </a:xfrm>
            <a:custGeom>
              <a:avLst/>
              <a:gdLst/>
              <a:ahLst/>
              <a:cxnLst/>
              <a:rect l="0" t="0" r="0" b="0"/>
              <a:pathLst>
                <a:path w="101513" h="117605">
                  <a:moveTo>
                    <a:pt x="12612" y="35350"/>
                  </a:moveTo>
                  <a:lnTo>
                    <a:pt x="12612" y="35350"/>
                  </a:lnTo>
                  <a:lnTo>
                    <a:pt x="12612" y="40817"/>
                  </a:lnTo>
                  <a:lnTo>
                    <a:pt x="13317" y="41111"/>
                  </a:lnTo>
                  <a:lnTo>
                    <a:pt x="18079" y="41622"/>
                  </a:lnTo>
                  <a:lnTo>
                    <a:pt x="18374" y="40943"/>
                  </a:lnTo>
                  <a:lnTo>
                    <a:pt x="18700" y="38306"/>
                  </a:lnTo>
                  <a:lnTo>
                    <a:pt x="19493" y="38732"/>
                  </a:lnTo>
                  <a:lnTo>
                    <a:pt x="23275" y="43956"/>
                  </a:lnTo>
                  <a:lnTo>
                    <a:pt x="23954" y="43910"/>
                  </a:lnTo>
                  <a:lnTo>
                    <a:pt x="28415" y="38765"/>
                  </a:lnTo>
                  <a:lnTo>
                    <a:pt x="32101" y="36868"/>
                  </a:lnTo>
                  <a:lnTo>
                    <a:pt x="34071" y="36362"/>
                  </a:lnTo>
                  <a:lnTo>
                    <a:pt x="35384" y="35319"/>
                  </a:lnTo>
                  <a:lnTo>
                    <a:pt x="48950" y="16263"/>
                  </a:lnTo>
                  <a:lnTo>
                    <a:pt x="49537" y="14158"/>
                  </a:lnTo>
                  <a:lnTo>
                    <a:pt x="50634" y="12756"/>
                  </a:lnTo>
                  <a:lnTo>
                    <a:pt x="54844" y="10076"/>
                  </a:lnTo>
                  <a:lnTo>
                    <a:pt x="56975" y="3894"/>
                  </a:lnTo>
                  <a:lnTo>
                    <a:pt x="53665" y="316"/>
                  </a:lnTo>
                  <a:lnTo>
                    <a:pt x="51975" y="0"/>
                  </a:lnTo>
                  <a:lnTo>
                    <a:pt x="50143" y="494"/>
                  </a:lnTo>
                  <a:lnTo>
                    <a:pt x="46226" y="2220"/>
                  </a:lnTo>
                  <a:lnTo>
                    <a:pt x="42133" y="2986"/>
                  </a:lnTo>
                  <a:lnTo>
                    <a:pt x="40760" y="3896"/>
                  </a:lnTo>
                  <a:lnTo>
                    <a:pt x="39843" y="5209"/>
                  </a:lnTo>
                  <a:lnTo>
                    <a:pt x="39232" y="6789"/>
                  </a:lnTo>
                  <a:lnTo>
                    <a:pt x="19236" y="24573"/>
                  </a:lnTo>
                  <a:lnTo>
                    <a:pt x="9122" y="43364"/>
                  </a:lnTo>
                  <a:lnTo>
                    <a:pt x="575" y="75042"/>
                  </a:lnTo>
                  <a:lnTo>
                    <a:pt x="0" y="91290"/>
                  </a:lnTo>
                  <a:lnTo>
                    <a:pt x="1833" y="97371"/>
                  </a:lnTo>
                  <a:lnTo>
                    <a:pt x="8758" y="107025"/>
                  </a:lnTo>
                  <a:lnTo>
                    <a:pt x="12780" y="109538"/>
                  </a:lnTo>
                  <a:lnTo>
                    <a:pt x="16920" y="111362"/>
                  </a:lnTo>
                  <a:lnTo>
                    <a:pt x="21112" y="114524"/>
                  </a:lnTo>
                  <a:lnTo>
                    <a:pt x="27208" y="116400"/>
                  </a:lnTo>
                  <a:lnTo>
                    <a:pt x="39248" y="117604"/>
                  </a:lnTo>
                  <a:lnTo>
                    <a:pt x="84383" y="104755"/>
                  </a:lnTo>
                  <a:lnTo>
                    <a:pt x="101512" y="98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6798"/>
            <p:cNvSpPr/>
            <p:nvPr>
              <p:custDataLst>
                <p:tags r:id="rId80"/>
              </p:custDataLst>
            </p:nvPr>
          </p:nvSpPr>
          <p:spPr>
            <a:xfrm>
              <a:off x="5549900" y="1866900"/>
              <a:ext cx="95251" cy="120331"/>
            </a:xfrm>
            <a:custGeom>
              <a:avLst/>
              <a:gdLst/>
              <a:ahLst/>
              <a:cxnLst/>
              <a:rect l="0" t="0" r="0" b="0"/>
              <a:pathLst>
                <a:path w="95251" h="120331">
                  <a:moveTo>
                    <a:pt x="0" y="31750"/>
                  </a:moveTo>
                  <a:lnTo>
                    <a:pt x="0" y="31750"/>
                  </a:lnTo>
                  <a:lnTo>
                    <a:pt x="0" y="19150"/>
                  </a:lnTo>
                  <a:lnTo>
                    <a:pt x="0" y="33979"/>
                  </a:lnTo>
                  <a:lnTo>
                    <a:pt x="1881" y="38150"/>
                  </a:lnTo>
                  <a:lnTo>
                    <a:pt x="4364" y="42356"/>
                  </a:lnTo>
                  <a:lnTo>
                    <a:pt x="5761" y="49395"/>
                  </a:lnTo>
                  <a:lnTo>
                    <a:pt x="6881" y="60105"/>
                  </a:lnTo>
                  <a:lnTo>
                    <a:pt x="12097" y="80376"/>
                  </a:lnTo>
                  <a:lnTo>
                    <a:pt x="13226" y="90921"/>
                  </a:lnTo>
                  <a:lnTo>
                    <a:pt x="17690" y="103044"/>
                  </a:lnTo>
                  <a:lnTo>
                    <a:pt x="18781" y="112076"/>
                  </a:lnTo>
                  <a:lnTo>
                    <a:pt x="24493" y="119572"/>
                  </a:lnTo>
                  <a:lnTo>
                    <a:pt x="26878" y="120171"/>
                  </a:lnTo>
                  <a:lnTo>
                    <a:pt x="28503" y="120330"/>
                  </a:lnTo>
                  <a:lnTo>
                    <a:pt x="32188" y="118626"/>
                  </a:lnTo>
                  <a:lnTo>
                    <a:pt x="46593" y="105715"/>
                  </a:lnTo>
                  <a:lnTo>
                    <a:pt x="65617" y="75224"/>
                  </a:lnTo>
                  <a:lnTo>
                    <a:pt x="67969" y="66594"/>
                  </a:lnTo>
                  <a:lnTo>
                    <a:pt x="71174" y="51717"/>
                  </a:lnTo>
                  <a:lnTo>
                    <a:pt x="90234" y="691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6799"/>
            <p:cNvSpPr/>
            <p:nvPr>
              <p:custDataLst>
                <p:tags r:id="rId81"/>
              </p:custDataLst>
            </p:nvPr>
          </p:nvSpPr>
          <p:spPr>
            <a:xfrm>
              <a:off x="5473700" y="1753519"/>
              <a:ext cx="37508" cy="240382"/>
            </a:xfrm>
            <a:custGeom>
              <a:avLst/>
              <a:gdLst/>
              <a:ahLst/>
              <a:cxnLst/>
              <a:rect l="0" t="0" r="0" b="0"/>
              <a:pathLst>
                <a:path w="37508" h="240382">
                  <a:moveTo>
                    <a:pt x="0" y="24481"/>
                  </a:moveTo>
                  <a:lnTo>
                    <a:pt x="0" y="24481"/>
                  </a:lnTo>
                  <a:lnTo>
                    <a:pt x="0" y="17739"/>
                  </a:lnTo>
                  <a:lnTo>
                    <a:pt x="1881" y="12547"/>
                  </a:lnTo>
                  <a:lnTo>
                    <a:pt x="6089" y="5847"/>
                  </a:lnTo>
                  <a:lnTo>
                    <a:pt x="6327" y="0"/>
                  </a:lnTo>
                  <a:lnTo>
                    <a:pt x="8222" y="1371"/>
                  </a:lnTo>
                  <a:lnTo>
                    <a:pt x="9715" y="2724"/>
                  </a:lnTo>
                  <a:lnTo>
                    <a:pt x="11373" y="7991"/>
                  </a:lnTo>
                  <a:lnTo>
                    <a:pt x="18143" y="51180"/>
                  </a:lnTo>
                  <a:lnTo>
                    <a:pt x="26854" y="96655"/>
                  </a:lnTo>
                  <a:lnTo>
                    <a:pt x="31320" y="138428"/>
                  </a:lnTo>
                  <a:lnTo>
                    <a:pt x="33593" y="179994"/>
                  </a:lnTo>
                  <a:lnTo>
                    <a:pt x="37507" y="208335"/>
                  </a:lnTo>
                  <a:lnTo>
                    <a:pt x="37218" y="222733"/>
                  </a:lnTo>
                  <a:lnTo>
                    <a:pt x="31750" y="240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6800"/>
            <p:cNvSpPr/>
            <p:nvPr>
              <p:custDataLst>
                <p:tags r:id="rId82"/>
              </p:custDataLst>
            </p:nvPr>
          </p:nvSpPr>
          <p:spPr>
            <a:xfrm>
              <a:off x="5350227" y="1911350"/>
              <a:ext cx="66298" cy="98835"/>
            </a:xfrm>
            <a:custGeom>
              <a:avLst/>
              <a:gdLst/>
              <a:ahLst/>
              <a:cxnLst/>
              <a:rect l="0" t="0" r="0" b="0"/>
              <a:pathLst>
                <a:path w="66298" h="98835">
                  <a:moveTo>
                    <a:pt x="47273" y="12700"/>
                  </a:moveTo>
                  <a:lnTo>
                    <a:pt x="47273" y="12700"/>
                  </a:lnTo>
                  <a:lnTo>
                    <a:pt x="50644" y="12700"/>
                  </a:lnTo>
                  <a:lnTo>
                    <a:pt x="51637" y="11994"/>
                  </a:lnTo>
                  <a:lnTo>
                    <a:pt x="52299" y="10818"/>
                  </a:lnTo>
                  <a:lnTo>
                    <a:pt x="53545" y="6611"/>
                  </a:lnTo>
                  <a:lnTo>
                    <a:pt x="44778" y="6373"/>
                  </a:lnTo>
                  <a:lnTo>
                    <a:pt x="40754" y="8242"/>
                  </a:lnTo>
                  <a:lnTo>
                    <a:pt x="7056" y="40219"/>
                  </a:lnTo>
                  <a:lnTo>
                    <a:pt x="706" y="49938"/>
                  </a:lnTo>
                  <a:lnTo>
                    <a:pt x="0" y="53048"/>
                  </a:lnTo>
                  <a:lnTo>
                    <a:pt x="236" y="55826"/>
                  </a:lnTo>
                  <a:lnTo>
                    <a:pt x="2056" y="64989"/>
                  </a:lnTo>
                  <a:lnTo>
                    <a:pt x="2671" y="77357"/>
                  </a:lnTo>
                  <a:lnTo>
                    <a:pt x="4637" y="82123"/>
                  </a:lnTo>
                  <a:lnTo>
                    <a:pt x="11648" y="90932"/>
                  </a:lnTo>
                  <a:lnTo>
                    <a:pt x="15682" y="93331"/>
                  </a:lnTo>
                  <a:lnTo>
                    <a:pt x="26127" y="95703"/>
                  </a:lnTo>
                  <a:lnTo>
                    <a:pt x="30349" y="98509"/>
                  </a:lnTo>
                  <a:lnTo>
                    <a:pt x="32463" y="98834"/>
                  </a:lnTo>
                  <a:lnTo>
                    <a:pt x="34577" y="98345"/>
                  </a:lnTo>
                  <a:lnTo>
                    <a:pt x="38808" y="96625"/>
                  </a:lnTo>
                  <a:lnTo>
                    <a:pt x="45157" y="94952"/>
                  </a:lnTo>
                  <a:lnTo>
                    <a:pt x="51506" y="91007"/>
                  </a:lnTo>
                  <a:lnTo>
                    <a:pt x="55740" y="89836"/>
                  </a:lnTo>
                  <a:lnTo>
                    <a:pt x="57150" y="88819"/>
                  </a:lnTo>
                  <a:lnTo>
                    <a:pt x="58092" y="87435"/>
                  </a:lnTo>
                  <a:lnTo>
                    <a:pt x="65330" y="68530"/>
                  </a:lnTo>
                  <a:lnTo>
                    <a:pt x="66297" y="45333"/>
                  </a:lnTo>
                  <a:lnTo>
                    <a:pt x="64430" y="39433"/>
                  </a:lnTo>
                  <a:lnTo>
                    <a:pt x="61953" y="34459"/>
                  </a:lnTo>
                  <a:lnTo>
                    <a:pt x="60853" y="29897"/>
                  </a:lnTo>
                  <a:lnTo>
                    <a:pt x="59854" y="28398"/>
                  </a:lnTo>
                  <a:lnTo>
                    <a:pt x="58482" y="27399"/>
                  </a:lnTo>
                  <a:lnTo>
                    <a:pt x="55077" y="25583"/>
                  </a:lnTo>
                  <a:lnTo>
                    <a:pt x="51212" y="22424"/>
                  </a:lnTo>
                  <a:lnTo>
                    <a:pt x="49023" y="18668"/>
                  </a:lnTo>
                  <a:lnTo>
                    <a:pt x="47375" y="7582"/>
                  </a:lnTo>
                  <a:lnTo>
                    <a:pt x="47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6801"/>
            <p:cNvSpPr/>
            <p:nvPr>
              <p:custDataLst>
                <p:tags r:id="rId83"/>
              </p:custDataLst>
            </p:nvPr>
          </p:nvSpPr>
          <p:spPr>
            <a:xfrm>
              <a:off x="5238835" y="1879624"/>
              <a:ext cx="82353" cy="158694"/>
            </a:xfrm>
            <a:custGeom>
              <a:avLst/>
              <a:gdLst/>
              <a:ahLst/>
              <a:cxnLst/>
              <a:rect l="0" t="0" r="0" b="0"/>
              <a:pathLst>
                <a:path w="82353" h="158694">
                  <a:moveTo>
                    <a:pt x="69765" y="19026"/>
                  </a:moveTo>
                  <a:lnTo>
                    <a:pt x="69765" y="19026"/>
                  </a:lnTo>
                  <a:lnTo>
                    <a:pt x="66394" y="19026"/>
                  </a:lnTo>
                  <a:lnTo>
                    <a:pt x="62858" y="17145"/>
                  </a:lnTo>
                  <a:lnTo>
                    <a:pt x="52221" y="8486"/>
                  </a:lnTo>
                  <a:lnTo>
                    <a:pt x="45539" y="6610"/>
                  </a:lnTo>
                  <a:lnTo>
                    <a:pt x="39527" y="2018"/>
                  </a:lnTo>
                  <a:lnTo>
                    <a:pt x="33602" y="581"/>
                  </a:lnTo>
                  <a:lnTo>
                    <a:pt x="22308" y="0"/>
                  </a:lnTo>
                  <a:lnTo>
                    <a:pt x="18569" y="1868"/>
                  </a:lnTo>
                  <a:lnTo>
                    <a:pt x="9592" y="9436"/>
                  </a:lnTo>
                  <a:lnTo>
                    <a:pt x="7744" y="13117"/>
                  </a:lnTo>
                  <a:lnTo>
                    <a:pt x="7251" y="15087"/>
                  </a:lnTo>
                  <a:lnTo>
                    <a:pt x="2096" y="24023"/>
                  </a:lnTo>
                  <a:lnTo>
                    <a:pt x="0" y="46283"/>
                  </a:lnTo>
                  <a:lnTo>
                    <a:pt x="3311" y="56187"/>
                  </a:lnTo>
                  <a:lnTo>
                    <a:pt x="10751" y="67106"/>
                  </a:lnTo>
                  <a:lnTo>
                    <a:pt x="30260" y="92505"/>
                  </a:lnTo>
                  <a:lnTo>
                    <a:pt x="59138" y="111438"/>
                  </a:lnTo>
                  <a:lnTo>
                    <a:pt x="67008" y="114141"/>
                  </a:lnTo>
                  <a:lnTo>
                    <a:pt x="78147" y="123003"/>
                  </a:lnTo>
                  <a:lnTo>
                    <a:pt x="80546" y="127092"/>
                  </a:lnTo>
                  <a:lnTo>
                    <a:pt x="82086" y="135465"/>
                  </a:lnTo>
                  <a:lnTo>
                    <a:pt x="82352" y="141799"/>
                  </a:lnTo>
                  <a:lnTo>
                    <a:pt x="80533" y="146029"/>
                  </a:lnTo>
                  <a:lnTo>
                    <a:pt x="73617" y="154493"/>
                  </a:lnTo>
                  <a:lnTo>
                    <a:pt x="69596" y="156845"/>
                  </a:lnTo>
                  <a:lnTo>
                    <a:pt x="61483" y="158168"/>
                  </a:lnTo>
                  <a:lnTo>
                    <a:pt x="42507" y="158693"/>
                  </a:lnTo>
                  <a:lnTo>
                    <a:pt x="41010" y="157999"/>
                  </a:lnTo>
                  <a:lnTo>
                    <a:pt x="40013" y="156830"/>
                  </a:lnTo>
                  <a:lnTo>
                    <a:pt x="38197" y="153650"/>
                  </a:lnTo>
                  <a:lnTo>
                    <a:pt x="33914" y="147893"/>
                  </a:lnTo>
                  <a:lnTo>
                    <a:pt x="32665" y="143798"/>
                  </a:lnTo>
                  <a:lnTo>
                    <a:pt x="31961" y="134155"/>
                  </a:lnTo>
                  <a:lnTo>
                    <a:pt x="33678" y="128285"/>
                  </a:lnTo>
                  <a:lnTo>
                    <a:pt x="42514" y="116565"/>
                  </a:lnTo>
                  <a:lnTo>
                    <a:pt x="50715" y="107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7" name="SMARTInkShape-Group1347"/>
          <p:cNvGrpSpPr/>
          <p:nvPr/>
        </p:nvGrpSpPr>
        <p:grpSpPr>
          <a:xfrm>
            <a:off x="4528817" y="1752895"/>
            <a:ext cx="227247" cy="334881"/>
            <a:chOff x="4528817" y="1752895"/>
            <a:chExt cx="227247" cy="334881"/>
          </a:xfrm>
        </p:grpSpPr>
        <p:sp>
          <p:nvSpPr>
            <p:cNvPr id="734" name="SMARTInkShape-6802"/>
            <p:cNvSpPr/>
            <p:nvPr>
              <p:custDataLst>
                <p:tags r:id="rId76"/>
              </p:custDataLst>
            </p:nvPr>
          </p:nvSpPr>
          <p:spPr>
            <a:xfrm>
              <a:off x="4699007" y="1943100"/>
              <a:ext cx="57057" cy="114211"/>
            </a:xfrm>
            <a:custGeom>
              <a:avLst/>
              <a:gdLst/>
              <a:ahLst/>
              <a:cxnLst/>
              <a:rect l="0" t="0" r="0" b="0"/>
              <a:pathLst>
                <a:path w="57057" h="114211">
                  <a:moveTo>
                    <a:pt x="31743" y="0"/>
                  </a:moveTo>
                  <a:lnTo>
                    <a:pt x="31743" y="0"/>
                  </a:lnTo>
                  <a:lnTo>
                    <a:pt x="31743" y="3371"/>
                  </a:lnTo>
                  <a:lnTo>
                    <a:pt x="31037" y="4364"/>
                  </a:lnTo>
                  <a:lnTo>
                    <a:pt x="29861" y="5026"/>
                  </a:lnTo>
                  <a:lnTo>
                    <a:pt x="26276" y="6089"/>
                  </a:lnTo>
                  <a:lnTo>
                    <a:pt x="20498" y="10662"/>
                  </a:lnTo>
                  <a:lnTo>
                    <a:pt x="16632" y="11794"/>
                  </a:lnTo>
                  <a:lnTo>
                    <a:pt x="16025" y="12802"/>
                  </a:lnTo>
                  <a:lnTo>
                    <a:pt x="16325" y="14179"/>
                  </a:lnTo>
                  <a:lnTo>
                    <a:pt x="17231" y="15803"/>
                  </a:lnTo>
                  <a:lnTo>
                    <a:pt x="17129" y="16885"/>
                  </a:lnTo>
                  <a:lnTo>
                    <a:pt x="16356" y="17606"/>
                  </a:lnTo>
                  <a:lnTo>
                    <a:pt x="15135" y="18088"/>
                  </a:lnTo>
                  <a:lnTo>
                    <a:pt x="14321" y="19114"/>
                  </a:lnTo>
                  <a:lnTo>
                    <a:pt x="4881" y="44096"/>
                  </a:lnTo>
                  <a:lnTo>
                    <a:pt x="3252" y="46330"/>
                  </a:lnTo>
                  <a:lnTo>
                    <a:pt x="1441" y="52576"/>
                  </a:lnTo>
                  <a:lnTo>
                    <a:pt x="0" y="94103"/>
                  </a:lnTo>
                  <a:lnTo>
                    <a:pt x="1877" y="100149"/>
                  </a:lnTo>
                  <a:lnTo>
                    <a:pt x="3366" y="102750"/>
                  </a:lnTo>
                  <a:lnTo>
                    <a:pt x="5064" y="104483"/>
                  </a:lnTo>
                  <a:lnTo>
                    <a:pt x="10119" y="107628"/>
                  </a:lnTo>
                  <a:lnTo>
                    <a:pt x="11548" y="110865"/>
                  </a:lnTo>
                  <a:lnTo>
                    <a:pt x="12636" y="112010"/>
                  </a:lnTo>
                  <a:lnTo>
                    <a:pt x="15725" y="113282"/>
                  </a:lnTo>
                  <a:lnTo>
                    <a:pt x="27590" y="114210"/>
                  </a:lnTo>
                  <a:lnTo>
                    <a:pt x="31779" y="112379"/>
                  </a:lnTo>
                  <a:lnTo>
                    <a:pt x="35992" y="109918"/>
                  </a:lnTo>
                  <a:lnTo>
                    <a:pt x="42331" y="107828"/>
                  </a:lnTo>
                  <a:lnTo>
                    <a:pt x="46561" y="104838"/>
                  </a:lnTo>
                  <a:lnTo>
                    <a:pt x="48912" y="99276"/>
                  </a:lnTo>
                  <a:lnTo>
                    <a:pt x="50662" y="92806"/>
                  </a:lnTo>
                  <a:lnTo>
                    <a:pt x="54909" y="84491"/>
                  </a:lnTo>
                  <a:lnTo>
                    <a:pt x="57056" y="56198"/>
                  </a:lnTo>
                  <a:lnTo>
                    <a:pt x="50260" y="21950"/>
                  </a:lnTo>
                  <a:lnTo>
                    <a:pt x="43919" y="12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6803"/>
            <p:cNvSpPr/>
            <p:nvPr>
              <p:custDataLst>
                <p:tags r:id="rId77"/>
              </p:custDataLst>
            </p:nvPr>
          </p:nvSpPr>
          <p:spPr>
            <a:xfrm>
              <a:off x="4528817" y="1949450"/>
              <a:ext cx="170184" cy="19051"/>
            </a:xfrm>
            <a:custGeom>
              <a:avLst/>
              <a:gdLst/>
              <a:ahLst/>
              <a:cxnLst/>
              <a:rect l="0" t="0" r="0" b="0"/>
              <a:pathLst>
                <a:path w="170184" h="19051">
                  <a:moveTo>
                    <a:pt x="30483" y="19050"/>
                  </a:moveTo>
                  <a:lnTo>
                    <a:pt x="30483" y="19050"/>
                  </a:lnTo>
                  <a:lnTo>
                    <a:pt x="0" y="19050"/>
                  </a:lnTo>
                  <a:lnTo>
                    <a:pt x="45153" y="17168"/>
                  </a:lnTo>
                  <a:lnTo>
                    <a:pt x="79574" y="13092"/>
                  </a:lnTo>
                  <a:lnTo>
                    <a:pt x="125122" y="9352"/>
                  </a:lnTo>
                  <a:lnTo>
                    <a:pt x="1701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6804"/>
            <p:cNvSpPr/>
            <p:nvPr>
              <p:custDataLst>
                <p:tags r:id="rId78"/>
              </p:custDataLst>
            </p:nvPr>
          </p:nvSpPr>
          <p:spPr>
            <a:xfrm>
              <a:off x="4591477" y="1752895"/>
              <a:ext cx="56724" cy="334881"/>
            </a:xfrm>
            <a:custGeom>
              <a:avLst/>
              <a:gdLst/>
              <a:ahLst/>
              <a:cxnLst/>
              <a:rect l="0" t="0" r="0" b="0"/>
              <a:pathLst>
                <a:path w="56724" h="334881">
                  <a:moveTo>
                    <a:pt x="5923" y="37805"/>
                  </a:moveTo>
                  <a:lnTo>
                    <a:pt x="5923" y="37805"/>
                  </a:lnTo>
                  <a:lnTo>
                    <a:pt x="14761" y="23499"/>
                  </a:lnTo>
                  <a:lnTo>
                    <a:pt x="22224" y="14623"/>
                  </a:lnTo>
                  <a:lnTo>
                    <a:pt x="24611" y="7323"/>
                  </a:lnTo>
                  <a:lnTo>
                    <a:pt x="24963" y="0"/>
                  </a:lnTo>
                  <a:lnTo>
                    <a:pt x="23091" y="39867"/>
                  </a:lnTo>
                  <a:lnTo>
                    <a:pt x="15513" y="85746"/>
                  </a:lnTo>
                  <a:lnTo>
                    <a:pt x="12700" y="126886"/>
                  </a:lnTo>
                  <a:lnTo>
                    <a:pt x="7965" y="173426"/>
                  </a:lnTo>
                  <a:lnTo>
                    <a:pt x="2821" y="217463"/>
                  </a:lnTo>
                  <a:lnTo>
                    <a:pt x="0" y="258139"/>
                  </a:lnTo>
                  <a:lnTo>
                    <a:pt x="295" y="305711"/>
                  </a:lnTo>
                  <a:lnTo>
                    <a:pt x="4647" y="318346"/>
                  </a:lnTo>
                  <a:lnTo>
                    <a:pt x="14500" y="331614"/>
                  </a:lnTo>
                  <a:lnTo>
                    <a:pt x="18671" y="334193"/>
                  </a:lnTo>
                  <a:lnTo>
                    <a:pt x="20772" y="334880"/>
                  </a:lnTo>
                  <a:lnTo>
                    <a:pt x="22878" y="334633"/>
                  </a:lnTo>
                  <a:lnTo>
                    <a:pt x="27099" y="332477"/>
                  </a:lnTo>
                  <a:lnTo>
                    <a:pt x="46271" y="318519"/>
                  </a:lnTo>
                  <a:lnTo>
                    <a:pt x="53314" y="308579"/>
                  </a:lnTo>
                  <a:lnTo>
                    <a:pt x="55207" y="303258"/>
                  </a:lnTo>
                  <a:lnTo>
                    <a:pt x="56723" y="272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1" name="SMARTInkShape-Group1348"/>
          <p:cNvGrpSpPr/>
          <p:nvPr/>
        </p:nvGrpSpPr>
        <p:grpSpPr>
          <a:xfrm>
            <a:off x="3778250" y="1917808"/>
            <a:ext cx="393696" cy="373255"/>
            <a:chOff x="3778250" y="1917808"/>
            <a:chExt cx="393696" cy="373255"/>
          </a:xfrm>
        </p:grpSpPr>
        <p:sp>
          <p:nvSpPr>
            <p:cNvPr id="738" name="SMARTInkShape-6805"/>
            <p:cNvSpPr/>
            <p:nvPr>
              <p:custDataLst>
                <p:tags r:id="rId73"/>
              </p:custDataLst>
            </p:nvPr>
          </p:nvSpPr>
          <p:spPr>
            <a:xfrm>
              <a:off x="4089400" y="1943417"/>
              <a:ext cx="82546" cy="347646"/>
            </a:xfrm>
            <a:custGeom>
              <a:avLst/>
              <a:gdLst/>
              <a:ahLst/>
              <a:cxnLst/>
              <a:rect l="0" t="0" r="0" b="0"/>
              <a:pathLst>
                <a:path w="82546" h="347646">
                  <a:moveTo>
                    <a:pt x="0" y="50483"/>
                  </a:moveTo>
                  <a:lnTo>
                    <a:pt x="0" y="50483"/>
                  </a:lnTo>
                  <a:lnTo>
                    <a:pt x="0" y="47112"/>
                  </a:lnTo>
                  <a:lnTo>
                    <a:pt x="5467" y="30089"/>
                  </a:lnTo>
                  <a:lnTo>
                    <a:pt x="5056" y="27714"/>
                  </a:lnTo>
                  <a:lnTo>
                    <a:pt x="805" y="16684"/>
                  </a:lnTo>
                  <a:lnTo>
                    <a:pt x="71" y="7293"/>
                  </a:lnTo>
                  <a:lnTo>
                    <a:pt x="0" y="52584"/>
                  </a:lnTo>
                  <a:lnTo>
                    <a:pt x="1882" y="56826"/>
                  </a:lnTo>
                  <a:lnTo>
                    <a:pt x="4364" y="61063"/>
                  </a:lnTo>
                  <a:lnTo>
                    <a:pt x="6088" y="68278"/>
                  </a:lnTo>
                  <a:lnTo>
                    <a:pt x="6881" y="68696"/>
                  </a:lnTo>
                  <a:lnTo>
                    <a:pt x="15165" y="69423"/>
                  </a:lnTo>
                  <a:lnTo>
                    <a:pt x="19205" y="67602"/>
                  </a:lnTo>
                  <a:lnTo>
                    <a:pt x="23352" y="65147"/>
                  </a:lnTo>
                  <a:lnTo>
                    <a:pt x="29653" y="63059"/>
                  </a:lnTo>
                  <a:lnTo>
                    <a:pt x="43590" y="54421"/>
                  </a:lnTo>
                  <a:lnTo>
                    <a:pt x="45993" y="51697"/>
                  </a:lnTo>
                  <a:lnTo>
                    <a:pt x="50787" y="41828"/>
                  </a:lnTo>
                  <a:lnTo>
                    <a:pt x="66562" y="27369"/>
                  </a:lnTo>
                  <a:lnTo>
                    <a:pt x="68388" y="23041"/>
                  </a:lnTo>
                  <a:lnTo>
                    <a:pt x="70267" y="10856"/>
                  </a:lnTo>
                  <a:lnTo>
                    <a:pt x="71539" y="9248"/>
                  </a:lnTo>
                  <a:lnTo>
                    <a:pt x="73092" y="8176"/>
                  </a:lnTo>
                  <a:lnTo>
                    <a:pt x="74128" y="6756"/>
                  </a:lnTo>
                  <a:lnTo>
                    <a:pt x="76119" y="0"/>
                  </a:lnTo>
                  <a:lnTo>
                    <a:pt x="76198" y="14618"/>
                  </a:lnTo>
                  <a:lnTo>
                    <a:pt x="70111" y="43012"/>
                  </a:lnTo>
                  <a:lnTo>
                    <a:pt x="69854" y="90128"/>
                  </a:lnTo>
                  <a:lnTo>
                    <a:pt x="71732" y="109401"/>
                  </a:lnTo>
                  <a:lnTo>
                    <a:pt x="75807" y="145888"/>
                  </a:lnTo>
                  <a:lnTo>
                    <a:pt x="77965" y="162947"/>
                  </a:lnTo>
                  <a:lnTo>
                    <a:pt x="81192" y="180702"/>
                  </a:lnTo>
                  <a:lnTo>
                    <a:pt x="82471" y="224729"/>
                  </a:lnTo>
                  <a:lnTo>
                    <a:pt x="82545" y="266546"/>
                  </a:lnTo>
                  <a:lnTo>
                    <a:pt x="81843" y="284776"/>
                  </a:lnTo>
                  <a:lnTo>
                    <a:pt x="69685" y="317021"/>
                  </a:lnTo>
                  <a:lnTo>
                    <a:pt x="61351" y="330713"/>
                  </a:lnTo>
                  <a:lnTo>
                    <a:pt x="48680" y="344587"/>
                  </a:lnTo>
                  <a:lnTo>
                    <a:pt x="42567" y="347001"/>
                  </a:lnTo>
                  <a:lnTo>
                    <a:pt x="38961" y="347645"/>
                  </a:lnTo>
                  <a:lnTo>
                    <a:pt x="33073" y="346479"/>
                  </a:lnTo>
                  <a:lnTo>
                    <a:pt x="20174" y="339981"/>
                  </a:lnTo>
                  <a:lnTo>
                    <a:pt x="14140" y="334136"/>
                  </a:lnTo>
                  <a:lnTo>
                    <a:pt x="9813" y="326834"/>
                  </a:lnTo>
                  <a:lnTo>
                    <a:pt x="0" y="291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6806"/>
            <p:cNvSpPr/>
            <p:nvPr>
              <p:custDataLst>
                <p:tags r:id="rId74"/>
              </p:custDataLst>
            </p:nvPr>
          </p:nvSpPr>
          <p:spPr>
            <a:xfrm>
              <a:off x="3969121" y="1917808"/>
              <a:ext cx="82180" cy="126798"/>
            </a:xfrm>
            <a:custGeom>
              <a:avLst/>
              <a:gdLst/>
              <a:ahLst/>
              <a:cxnLst/>
              <a:rect l="0" t="0" r="0" b="0"/>
              <a:pathLst>
                <a:path w="82180" h="126798">
                  <a:moveTo>
                    <a:pt x="69479" y="69742"/>
                  </a:moveTo>
                  <a:lnTo>
                    <a:pt x="69479" y="69742"/>
                  </a:lnTo>
                  <a:lnTo>
                    <a:pt x="74946" y="64275"/>
                  </a:lnTo>
                  <a:lnTo>
                    <a:pt x="75567" y="60282"/>
                  </a:lnTo>
                  <a:lnTo>
                    <a:pt x="75828" y="23435"/>
                  </a:lnTo>
                  <a:lnTo>
                    <a:pt x="75123" y="21937"/>
                  </a:lnTo>
                  <a:lnTo>
                    <a:pt x="73947" y="20939"/>
                  </a:lnTo>
                  <a:lnTo>
                    <a:pt x="72458" y="20273"/>
                  </a:lnTo>
                  <a:lnTo>
                    <a:pt x="71465" y="19124"/>
                  </a:lnTo>
                  <a:lnTo>
                    <a:pt x="67990" y="12210"/>
                  </a:lnTo>
                  <a:lnTo>
                    <a:pt x="65289" y="8189"/>
                  </a:lnTo>
                  <a:lnTo>
                    <a:pt x="64089" y="4050"/>
                  </a:lnTo>
                  <a:lnTo>
                    <a:pt x="63064" y="2664"/>
                  </a:lnTo>
                  <a:lnTo>
                    <a:pt x="61674" y="1740"/>
                  </a:lnTo>
                  <a:lnTo>
                    <a:pt x="56348" y="439"/>
                  </a:lnTo>
                  <a:lnTo>
                    <a:pt x="48227" y="0"/>
                  </a:lnTo>
                  <a:lnTo>
                    <a:pt x="44041" y="1822"/>
                  </a:lnTo>
                  <a:lnTo>
                    <a:pt x="22912" y="21092"/>
                  </a:lnTo>
                  <a:lnTo>
                    <a:pt x="3862" y="55036"/>
                  </a:lnTo>
                  <a:lnTo>
                    <a:pt x="883" y="67658"/>
                  </a:lnTo>
                  <a:lnTo>
                    <a:pt x="0" y="80335"/>
                  </a:lnTo>
                  <a:lnTo>
                    <a:pt x="6118" y="105595"/>
                  </a:lnTo>
                  <a:lnTo>
                    <a:pt x="9098" y="112958"/>
                  </a:lnTo>
                  <a:lnTo>
                    <a:pt x="10880" y="115486"/>
                  </a:lnTo>
                  <a:lnTo>
                    <a:pt x="16054" y="119750"/>
                  </a:lnTo>
                  <a:lnTo>
                    <a:pt x="17512" y="123247"/>
                  </a:lnTo>
                  <a:lnTo>
                    <a:pt x="18607" y="124462"/>
                  </a:lnTo>
                  <a:lnTo>
                    <a:pt x="21704" y="125812"/>
                  </a:lnTo>
                  <a:lnTo>
                    <a:pt x="33575" y="126797"/>
                  </a:lnTo>
                  <a:lnTo>
                    <a:pt x="37764" y="124968"/>
                  </a:lnTo>
                  <a:lnTo>
                    <a:pt x="39869" y="123493"/>
                  </a:lnTo>
                  <a:lnTo>
                    <a:pt x="42208" y="119972"/>
                  </a:lnTo>
                  <a:lnTo>
                    <a:pt x="48902" y="105519"/>
                  </a:lnTo>
                  <a:lnTo>
                    <a:pt x="60358" y="86712"/>
                  </a:lnTo>
                  <a:lnTo>
                    <a:pt x="63014" y="78847"/>
                  </a:lnTo>
                  <a:lnTo>
                    <a:pt x="67250" y="71342"/>
                  </a:lnTo>
                  <a:lnTo>
                    <a:pt x="69471" y="50826"/>
                  </a:lnTo>
                  <a:lnTo>
                    <a:pt x="70184" y="91041"/>
                  </a:lnTo>
                  <a:lnTo>
                    <a:pt x="74946" y="103347"/>
                  </a:lnTo>
                  <a:lnTo>
                    <a:pt x="75567" y="109881"/>
                  </a:lnTo>
                  <a:lnTo>
                    <a:pt x="76360" y="111318"/>
                  </a:lnTo>
                  <a:lnTo>
                    <a:pt x="77594" y="112276"/>
                  </a:lnTo>
                  <a:lnTo>
                    <a:pt x="82179" y="114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6807"/>
            <p:cNvSpPr/>
            <p:nvPr>
              <p:custDataLst>
                <p:tags r:id="rId75"/>
              </p:custDataLst>
            </p:nvPr>
          </p:nvSpPr>
          <p:spPr>
            <a:xfrm>
              <a:off x="3778250" y="1936760"/>
              <a:ext cx="133351" cy="107846"/>
            </a:xfrm>
            <a:custGeom>
              <a:avLst/>
              <a:gdLst/>
              <a:ahLst/>
              <a:cxnLst/>
              <a:rect l="0" t="0" r="0" b="0"/>
              <a:pathLst>
                <a:path w="133351" h="107846">
                  <a:moveTo>
                    <a:pt x="0" y="25390"/>
                  </a:moveTo>
                  <a:lnTo>
                    <a:pt x="0" y="25390"/>
                  </a:lnTo>
                  <a:lnTo>
                    <a:pt x="3371" y="22019"/>
                  </a:lnTo>
                  <a:lnTo>
                    <a:pt x="5026" y="18482"/>
                  </a:lnTo>
                  <a:lnTo>
                    <a:pt x="6327" y="1234"/>
                  </a:lnTo>
                  <a:lnTo>
                    <a:pt x="7040" y="820"/>
                  </a:lnTo>
                  <a:lnTo>
                    <a:pt x="12622" y="0"/>
                  </a:lnTo>
                  <a:lnTo>
                    <a:pt x="12677" y="3364"/>
                  </a:lnTo>
                  <a:lnTo>
                    <a:pt x="10808" y="6899"/>
                  </a:lnTo>
                  <a:lnTo>
                    <a:pt x="9322" y="8829"/>
                  </a:lnTo>
                  <a:lnTo>
                    <a:pt x="7671" y="14737"/>
                  </a:lnTo>
                  <a:lnTo>
                    <a:pt x="6427" y="36976"/>
                  </a:lnTo>
                  <a:lnTo>
                    <a:pt x="14466" y="80670"/>
                  </a:lnTo>
                  <a:lnTo>
                    <a:pt x="17013" y="86648"/>
                  </a:lnTo>
                  <a:lnTo>
                    <a:pt x="19152" y="96536"/>
                  </a:lnTo>
                  <a:lnTo>
                    <a:pt x="20529" y="98220"/>
                  </a:lnTo>
                  <a:lnTo>
                    <a:pt x="30582" y="106860"/>
                  </a:lnTo>
                  <a:lnTo>
                    <a:pt x="37115" y="107845"/>
                  </a:lnTo>
                  <a:lnTo>
                    <a:pt x="43481" y="102464"/>
                  </a:lnTo>
                  <a:lnTo>
                    <a:pt x="44019" y="100097"/>
                  </a:lnTo>
                  <a:lnTo>
                    <a:pt x="44163" y="98478"/>
                  </a:lnTo>
                  <a:lnTo>
                    <a:pt x="46204" y="94798"/>
                  </a:lnTo>
                  <a:lnTo>
                    <a:pt x="48757" y="90810"/>
                  </a:lnTo>
                  <a:lnTo>
                    <a:pt x="49892" y="86686"/>
                  </a:lnTo>
                  <a:lnTo>
                    <a:pt x="49489" y="85304"/>
                  </a:lnTo>
                  <a:lnTo>
                    <a:pt x="48515" y="84383"/>
                  </a:lnTo>
                  <a:lnTo>
                    <a:pt x="47160" y="83768"/>
                  </a:lnTo>
                  <a:lnTo>
                    <a:pt x="46962" y="82653"/>
                  </a:lnTo>
                  <a:lnTo>
                    <a:pt x="50609" y="76483"/>
                  </a:lnTo>
                  <a:lnTo>
                    <a:pt x="54114" y="76277"/>
                  </a:lnTo>
                  <a:lnTo>
                    <a:pt x="57682" y="78110"/>
                  </a:lnTo>
                  <a:lnTo>
                    <a:pt x="67803" y="86321"/>
                  </a:lnTo>
                  <a:lnTo>
                    <a:pt x="71998" y="87748"/>
                  </a:lnTo>
                  <a:lnTo>
                    <a:pt x="73398" y="88834"/>
                  </a:lnTo>
                  <a:lnTo>
                    <a:pt x="79202" y="97628"/>
                  </a:lnTo>
                  <a:lnTo>
                    <a:pt x="82943" y="99829"/>
                  </a:lnTo>
                  <a:lnTo>
                    <a:pt x="91094" y="101242"/>
                  </a:lnTo>
                  <a:lnTo>
                    <a:pt x="110068" y="101581"/>
                  </a:lnTo>
                  <a:lnTo>
                    <a:pt x="114301" y="99705"/>
                  </a:lnTo>
                  <a:lnTo>
                    <a:pt x="118533" y="97224"/>
                  </a:lnTo>
                  <a:lnTo>
                    <a:pt x="122767" y="96122"/>
                  </a:lnTo>
                  <a:lnTo>
                    <a:pt x="124178" y="95122"/>
                  </a:lnTo>
                  <a:lnTo>
                    <a:pt x="125118" y="93750"/>
                  </a:lnTo>
                  <a:lnTo>
                    <a:pt x="126443" y="88449"/>
                  </a:lnTo>
                  <a:lnTo>
                    <a:pt x="126628" y="86479"/>
                  </a:lnTo>
                  <a:lnTo>
                    <a:pt x="128716" y="82409"/>
                  </a:lnTo>
                  <a:lnTo>
                    <a:pt x="131290" y="78248"/>
                  </a:lnTo>
                  <a:lnTo>
                    <a:pt x="132435" y="74047"/>
                  </a:lnTo>
                  <a:lnTo>
                    <a:pt x="132035" y="71939"/>
                  </a:lnTo>
                  <a:lnTo>
                    <a:pt x="128203" y="63487"/>
                  </a:lnTo>
                  <a:lnTo>
                    <a:pt x="127002" y="29623"/>
                  </a:lnTo>
                  <a:lnTo>
                    <a:pt x="127707" y="28212"/>
                  </a:lnTo>
                  <a:lnTo>
                    <a:pt x="128882" y="27271"/>
                  </a:lnTo>
                  <a:lnTo>
                    <a:pt x="133350" y="2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2" name="SMARTInkShape-6808"/>
          <p:cNvSpPr/>
          <p:nvPr>
            <p:custDataLst>
              <p:tags r:id="rId3"/>
            </p:custDataLst>
          </p:nvPr>
        </p:nvSpPr>
        <p:spPr>
          <a:xfrm>
            <a:off x="3175901" y="1937050"/>
            <a:ext cx="151500" cy="135981"/>
          </a:xfrm>
          <a:custGeom>
            <a:avLst/>
            <a:gdLst/>
            <a:ahLst/>
            <a:cxnLst/>
            <a:rect l="0" t="0" r="0" b="0"/>
            <a:pathLst>
              <a:path w="151500" h="135981">
                <a:moveTo>
                  <a:pt x="94349" y="44150"/>
                </a:moveTo>
                <a:lnTo>
                  <a:pt x="94349" y="44150"/>
                </a:lnTo>
                <a:lnTo>
                  <a:pt x="94349" y="35312"/>
                </a:lnTo>
                <a:lnTo>
                  <a:pt x="93643" y="34024"/>
                </a:lnTo>
                <a:lnTo>
                  <a:pt x="92467" y="33166"/>
                </a:lnTo>
                <a:lnTo>
                  <a:pt x="90978" y="32594"/>
                </a:lnTo>
                <a:lnTo>
                  <a:pt x="89985" y="31507"/>
                </a:lnTo>
                <a:lnTo>
                  <a:pt x="81208" y="13604"/>
                </a:lnTo>
                <a:lnTo>
                  <a:pt x="77219" y="9407"/>
                </a:lnTo>
                <a:lnTo>
                  <a:pt x="62724" y="376"/>
                </a:lnTo>
                <a:lnTo>
                  <a:pt x="59598" y="0"/>
                </a:lnTo>
                <a:lnTo>
                  <a:pt x="55856" y="1715"/>
                </a:lnTo>
                <a:lnTo>
                  <a:pt x="51841" y="4123"/>
                </a:lnTo>
                <a:lnTo>
                  <a:pt x="38038" y="9167"/>
                </a:lnTo>
                <a:lnTo>
                  <a:pt x="32163" y="14726"/>
                </a:lnTo>
                <a:lnTo>
                  <a:pt x="9705" y="54774"/>
                </a:lnTo>
                <a:lnTo>
                  <a:pt x="93" y="92834"/>
                </a:lnTo>
                <a:lnTo>
                  <a:pt x="0" y="109767"/>
                </a:lnTo>
                <a:lnTo>
                  <a:pt x="4227" y="121761"/>
                </a:lnTo>
                <a:lnTo>
                  <a:pt x="7963" y="127562"/>
                </a:lnTo>
                <a:lnTo>
                  <a:pt x="11975" y="130611"/>
                </a:lnTo>
                <a:lnTo>
                  <a:pt x="23672" y="135939"/>
                </a:lnTo>
                <a:lnTo>
                  <a:pt x="31422" y="135980"/>
                </a:lnTo>
                <a:lnTo>
                  <a:pt x="55048" y="129851"/>
                </a:lnTo>
                <a:lnTo>
                  <a:pt x="77352" y="115348"/>
                </a:lnTo>
                <a:lnTo>
                  <a:pt x="102790" y="81093"/>
                </a:lnTo>
                <a:lnTo>
                  <a:pt x="105156" y="74445"/>
                </a:lnTo>
                <a:lnTo>
                  <a:pt x="106675" y="62050"/>
                </a:lnTo>
                <a:lnTo>
                  <a:pt x="107505" y="60317"/>
                </a:lnTo>
                <a:lnTo>
                  <a:pt x="108764" y="59161"/>
                </a:lnTo>
                <a:lnTo>
                  <a:pt x="113318" y="56890"/>
                </a:lnTo>
                <a:lnTo>
                  <a:pt x="113375" y="60233"/>
                </a:lnTo>
                <a:lnTo>
                  <a:pt x="115269" y="63763"/>
                </a:lnTo>
                <a:lnTo>
                  <a:pt x="116763" y="65692"/>
                </a:lnTo>
                <a:lnTo>
                  <a:pt x="118422" y="71598"/>
                </a:lnTo>
                <a:lnTo>
                  <a:pt x="119864" y="78221"/>
                </a:lnTo>
                <a:lnTo>
                  <a:pt x="124658" y="88222"/>
                </a:lnTo>
                <a:lnTo>
                  <a:pt x="125138" y="90465"/>
                </a:lnTo>
                <a:lnTo>
                  <a:pt x="129185" y="96992"/>
                </a:lnTo>
                <a:lnTo>
                  <a:pt x="141001" y="109760"/>
                </a:lnTo>
                <a:lnTo>
                  <a:pt x="145187" y="112116"/>
                </a:lnTo>
                <a:lnTo>
                  <a:pt x="151499" y="114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0" name="SMARTInkShape-Group1350"/>
          <p:cNvGrpSpPr/>
          <p:nvPr/>
        </p:nvGrpSpPr>
        <p:grpSpPr>
          <a:xfrm>
            <a:off x="2203473" y="1771683"/>
            <a:ext cx="539720" cy="349218"/>
            <a:chOff x="2203473" y="1771683"/>
            <a:chExt cx="539720" cy="349218"/>
          </a:xfrm>
        </p:grpSpPr>
        <p:sp>
          <p:nvSpPr>
            <p:cNvPr id="743" name="SMARTInkShape-6809"/>
            <p:cNvSpPr/>
            <p:nvPr>
              <p:custDataLst>
                <p:tags r:id="rId66"/>
              </p:custDataLst>
            </p:nvPr>
          </p:nvSpPr>
          <p:spPr>
            <a:xfrm>
              <a:off x="2628933" y="1785138"/>
              <a:ext cx="114260" cy="302932"/>
            </a:xfrm>
            <a:custGeom>
              <a:avLst/>
              <a:gdLst/>
              <a:ahLst/>
              <a:cxnLst/>
              <a:rect l="0" t="0" r="0" b="0"/>
              <a:pathLst>
                <a:path w="114260" h="302932">
                  <a:moveTo>
                    <a:pt x="76167" y="234162"/>
                  </a:moveTo>
                  <a:lnTo>
                    <a:pt x="76167" y="234162"/>
                  </a:lnTo>
                  <a:lnTo>
                    <a:pt x="79538" y="230791"/>
                  </a:lnTo>
                  <a:lnTo>
                    <a:pt x="81193" y="225373"/>
                  </a:lnTo>
                  <a:lnTo>
                    <a:pt x="82510" y="188498"/>
                  </a:lnTo>
                  <a:lnTo>
                    <a:pt x="80632" y="183763"/>
                  </a:lnTo>
                  <a:lnTo>
                    <a:pt x="61318" y="162202"/>
                  </a:lnTo>
                  <a:lnTo>
                    <a:pt x="57102" y="159846"/>
                  </a:lnTo>
                  <a:lnTo>
                    <a:pt x="54990" y="159218"/>
                  </a:lnTo>
                  <a:lnTo>
                    <a:pt x="52877" y="159505"/>
                  </a:lnTo>
                  <a:lnTo>
                    <a:pt x="32579" y="167454"/>
                  </a:lnTo>
                  <a:lnTo>
                    <a:pt x="26691" y="172999"/>
                  </a:lnTo>
                  <a:lnTo>
                    <a:pt x="4223" y="213036"/>
                  </a:lnTo>
                  <a:lnTo>
                    <a:pt x="1228" y="225707"/>
                  </a:lnTo>
                  <a:lnTo>
                    <a:pt x="0" y="269884"/>
                  </a:lnTo>
                  <a:lnTo>
                    <a:pt x="1863" y="276614"/>
                  </a:lnTo>
                  <a:lnTo>
                    <a:pt x="4338" y="282663"/>
                  </a:lnTo>
                  <a:lnTo>
                    <a:pt x="6436" y="292591"/>
                  </a:lnTo>
                  <a:lnTo>
                    <a:pt x="7807" y="294281"/>
                  </a:lnTo>
                  <a:lnTo>
                    <a:pt x="17096" y="301581"/>
                  </a:lnTo>
                  <a:lnTo>
                    <a:pt x="21221" y="302931"/>
                  </a:lnTo>
                  <a:lnTo>
                    <a:pt x="27287" y="301650"/>
                  </a:lnTo>
                  <a:lnTo>
                    <a:pt x="30880" y="300321"/>
                  </a:lnTo>
                  <a:lnTo>
                    <a:pt x="33276" y="298729"/>
                  </a:lnTo>
                  <a:lnTo>
                    <a:pt x="40884" y="291104"/>
                  </a:lnTo>
                  <a:lnTo>
                    <a:pt x="47080" y="286281"/>
                  </a:lnTo>
                  <a:lnTo>
                    <a:pt x="54535" y="274926"/>
                  </a:lnTo>
                  <a:lnTo>
                    <a:pt x="74816" y="232065"/>
                  </a:lnTo>
                  <a:lnTo>
                    <a:pt x="80235" y="208141"/>
                  </a:lnTo>
                  <a:lnTo>
                    <a:pt x="87286" y="165641"/>
                  </a:lnTo>
                  <a:lnTo>
                    <a:pt x="100775" y="118617"/>
                  </a:lnTo>
                  <a:lnTo>
                    <a:pt x="107212" y="79687"/>
                  </a:lnTo>
                  <a:lnTo>
                    <a:pt x="113554" y="32693"/>
                  </a:lnTo>
                  <a:lnTo>
                    <a:pt x="114259" y="0"/>
                  </a:lnTo>
                  <a:lnTo>
                    <a:pt x="110894" y="2816"/>
                  </a:lnTo>
                  <a:lnTo>
                    <a:pt x="109240" y="6223"/>
                  </a:lnTo>
                  <a:lnTo>
                    <a:pt x="101051" y="50929"/>
                  </a:lnTo>
                  <a:lnTo>
                    <a:pt x="95620" y="94516"/>
                  </a:lnTo>
                  <a:lnTo>
                    <a:pt x="95252" y="137593"/>
                  </a:lnTo>
                  <a:lnTo>
                    <a:pt x="97102" y="183803"/>
                  </a:lnTo>
                  <a:lnTo>
                    <a:pt x="101306" y="228349"/>
                  </a:lnTo>
                  <a:lnTo>
                    <a:pt x="101567" y="265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6810"/>
            <p:cNvSpPr/>
            <p:nvPr>
              <p:custDataLst>
                <p:tags r:id="rId67"/>
              </p:custDataLst>
            </p:nvPr>
          </p:nvSpPr>
          <p:spPr>
            <a:xfrm>
              <a:off x="2476500" y="1963431"/>
              <a:ext cx="88901" cy="112724"/>
            </a:xfrm>
            <a:custGeom>
              <a:avLst/>
              <a:gdLst/>
              <a:ahLst/>
              <a:cxnLst/>
              <a:rect l="0" t="0" r="0" b="0"/>
              <a:pathLst>
                <a:path w="88901" h="112724">
                  <a:moveTo>
                    <a:pt x="0" y="11419"/>
                  </a:moveTo>
                  <a:lnTo>
                    <a:pt x="0" y="11419"/>
                  </a:lnTo>
                  <a:lnTo>
                    <a:pt x="0" y="33294"/>
                  </a:lnTo>
                  <a:lnTo>
                    <a:pt x="5958" y="57386"/>
                  </a:lnTo>
                  <a:lnTo>
                    <a:pt x="6272" y="69731"/>
                  </a:lnTo>
                  <a:lnTo>
                    <a:pt x="8197" y="74495"/>
                  </a:lnTo>
                  <a:lnTo>
                    <a:pt x="9698" y="76753"/>
                  </a:lnTo>
                  <a:lnTo>
                    <a:pt x="11811" y="86673"/>
                  </a:lnTo>
                  <a:lnTo>
                    <a:pt x="12699" y="112723"/>
                  </a:lnTo>
                  <a:lnTo>
                    <a:pt x="12700" y="104155"/>
                  </a:lnTo>
                  <a:lnTo>
                    <a:pt x="18788" y="76032"/>
                  </a:lnTo>
                  <a:lnTo>
                    <a:pt x="20897" y="50711"/>
                  </a:lnTo>
                  <a:lnTo>
                    <a:pt x="25947" y="39054"/>
                  </a:lnTo>
                  <a:lnTo>
                    <a:pt x="42582" y="11869"/>
                  </a:lnTo>
                  <a:lnTo>
                    <a:pt x="44325" y="7386"/>
                  </a:lnTo>
                  <a:lnTo>
                    <a:pt x="47452" y="3041"/>
                  </a:lnTo>
                  <a:lnTo>
                    <a:pt x="51193" y="640"/>
                  </a:lnTo>
                  <a:lnTo>
                    <a:pt x="53179" y="0"/>
                  </a:lnTo>
                  <a:lnTo>
                    <a:pt x="55208" y="278"/>
                  </a:lnTo>
                  <a:lnTo>
                    <a:pt x="63534" y="3913"/>
                  </a:lnTo>
                  <a:lnTo>
                    <a:pt x="65640" y="4299"/>
                  </a:lnTo>
                  <a:lnTo>
                    <a:pt x="67043" y="5966"/>
                  </a:lnTo>
                  <a:lnTo>
                    <a:pt x="71177" y="16901"/>
                  </a:lnTo>
                  <a:lnTo>
                    <a:pt x="72851" y="19307"/>
                  </a:lnTo>
                  <a:lnTo>
                    <a:pt x="75208" y="29435"/>
                  </a:lnTo>
                  <a:lnTo>
                    <a:pt x="81660" y="75606"/>
                  </a:lnTo>
                  <a:lnTo>
                    <a:pt x="88473" y="99871"/>
                  </a:lnTo>
                  <a:lnTo>
                    <a:pt x="88900" y="106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6811"/>
            <p:cNvSpPr/>
            <p:nvPr>
              <p:custDataLst>
                <p:tags r:id="rId68"/>
              </p:custDataLst>
            </p:nvPr>
          </p:nvSpPr>
          <p:spPr>
            <a:xfrm>
              <a:off x="2425700" y="1933098"/>
              <a:ext cx="12701" cy="22703"/>
            </a:xfrm>
            <a:custGeom>
              <a:avLst/>
              <a:gdLst/>
              <a:ahLst/>
              <a:cxnLst/>
              <a:rect l="0" t="0" r="0" b="0"/>
              <a:pathLst>
                <a:path w="12701" h="22703">
                  <a:moveTo>
                    <a:pt x="0" y="22702"/>
                  </a:moveTo>
                  <a:lnTo>
                    <a:pt x="0" y="22702"/>
                  </a:lnTo>
                  <a:lnTo>
                    <a:pt x="0" y="3684"/>
                  </a:lnTo>
                  <a:lnTo>
                    <a:pt x="3371" y="290"/>
                  </a:lnTo>
                  <a:lnTo>
                    <a:pt x="4364" y="0"/>
                  </a:lnTo>
                  <a:lnTo>
                    <a:pt x="5026" y="511"/>
                  </a:lnTo>
                  <a:lnTo>
                    <a:pt x="5467" y="1558"/>
                  </a:lnTo>
                  <a:lnTo>
                    <a:pt x="6467" y="2256"/>
                  </a:lnTo>
                  <a:lnTo>
                    <a:pt x="12700" y="3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6812"/>
            <p:cNvSpPr/>
            <p:nvPr>
              <p:custDataLst>
                <p:tags r:id="rId69"/>
              </p:custDataLst>
            </p:nvPr>
          </p:nvSpPr>
          <p:spPr>
            <a:xfrm>
              <a:off x="2419350" y="20002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6350" y="8838"/>
                  </a:lnTo>
                  <a:lnTo>
                    <a:pt x="4468" y="12865"/>
                  </a:lnTo>
                  <a:lnTo>
                    <a:pt x="1986" y="17007"/>
                  </a:lnTo>
                  <a:lnTo>
                    <a:pt x="588" y="24011"/>
                  </a:lnTo>
                  <a:lnTo>
                    <a:pt x="0" y="7108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6813"/>
            <p:cNvSpPr/>
            <p:nvPr>
              <p:custDataLst>
                <p:tags r:id="rId70"/>
              </p:custDataLst>
            </p:nvPr>
          </p:nvSpPr>
          <p:spPr>
            <a:xfrm>
              <a:off x="2203473" y="1955800"/>
              <a:ext cx="177778" cy="62588"/>
            </a:xfrm>
            <a:custGeom>
              <a:avLst/>
              <a:gdLst/>
              <a:ahLst/>
              <a:cxnLst/>
              <a:rect l="0" t="0" r="0" b="0"/>
              <a:pathLst>
                <a:path w="177778" h="62588">
                  <a:moveTo>
                    <a:pt x="6327" y="44450"/>
                  </a:moveTo>
                  <a:lnTo>
                    <a:pt x="6327" y="44450"/>
                  </a:lnTo>
                  <a:lnTo>
                    <a:pt x="6327" y="47821"/>
                  </a:lnTo>
                  <a:lnTo>
                    <a:pt x="4445" y="51357"/>
                  </a:lnTo>
                  <a:lnTo>
                    <a:pt x="238" y="56811"/>
                  </a:lnTo>
                  <a:lnTo>
                    <a:pt x="0" y="62587"/>
                  </a:lnTo>
                  <a:lnTo>
                    <a:pt x="36667" y="40863"/>
                  </a:lnTo>
                  <a:lnTo>
                    <a:pt x="52240" y="37507"/>
                  </a:lnTo>
                  <a:lnTo>
                    <a:pt x="89006" y="22285"/>
                  </a:lnTo>
                  <a:lnTo>
                    <a:pt x="134215" y="10338"/>
                  </a:lnTo>
                  <a:lnTo>
                    <a:pt x="1777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6814"/>
            <p:cNvSpPr/>
            <p:nvPr>
              <p:custDataLst>
                <p:tags r:id="rId71"/>
              </p:custDataLst>
            </p:nvPr>
          </p:nvSpPr>
          <p:spPr>
            <a:xfrm>
              <a:off x="2203473" y="1771683"/>
              <a:ext cx="209528" cy="101568"/>
            </a:xfrm>
            <a:custGeom>
              <a:avLst/>
              <a:gdLst/>
              <a:ahLst/>
              <a:cxnLst/>
              <a:rect l="0" t="0" r="0" b="0"/>
              <a:pathLst>
                <a:path w="209528" h="101568">
                  <a:moveTo>
                    <a:pt x="6327" y="101567"/>
                  </a:moveTo>
                  <a:lnTo>
                    <a:pt x="6327" y="101567"/>
                  </a:lnTo>
                  <a:lnTo>
                    <a:pt x="6327" y="94825"/>
                  </a:lnTo>
                  <a:lnTo>
                    <a:pt x="4445" y="89633"/>
                  </a:lnTo>
                  <a:lnTo>
                    <a:pt x="1963" y="84974"/>
                  </a:lnTo>
                  <a:lnTo>
                    <a:pt x="238" y="77466"/>
                  </a:lnTo>
                  <a:lnTo>
                    <a:pt x="151" y="77739"/>
                  </a:lnTo>
                  <a:lnTo>
                    <a:pt x="29" y="80082"/>
                  </a:lnTo>
                  <a:lnTo>
                    <a:pt x="0" y="78377"/>
                  </a:lnTo>
                  <a:lnTo>
                    <a:pt x="1869" y="75268"/>
                  </a:lnTo>
                  <a:lnTo>
                    <a:pt x="4345" y="71534"/>
                  </a:lnTo>
                  <a:lnTo>
                    <a:pt x="5446" y="67523"/>
                  </a:lnTo>
                  <a:lnTo>
                    <a:pt x="9698" y="63388"/>
                  </a:lnTo>
                  <a:lnTo>
                    <a:pt x="46396" y="44415"/>
                  </a:lnTo>
                  <a:lnTo>
                    <a:pt x="88992" y="24133"/>
                  </a:lnTo>
                  <a:lnTo>
                    <a:pt x="130358" y="10628"/>
                  </a:lnTo>
                  <a:lnTo>
                    <a:pt x="165699" y="1228"/>
                  </a:lnTo>
                  <a:lnTo>
                    <a:pt x="203945" y="0"/>
                  </a:lnTo>
                  <a:lnTo>
                    <a:pt x="205806" y="694"/>
                  </a:lnTo>
                  <a:lnTo>
                    <a:pt x="207046" y="1863"/>
                  </a:lnTo>
                  <a:lnTo>
                    <a:pt x="209527" y="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6815"/>
            <p:cNvSpPr/>
            <p:nvPr>
              <p:custDataLst>
                <p:tags r:id="rId72"/>
              </p:custDataLst>
            </p:nvPr>
          </p:nvSpPr>
          <p:spPr>
            <a:xfrm>
              <a:off x="2235200" y="1835183"/>
              <a:ext cx="12678" cy="285718"/>
            </a:xfrm>
            <a:custGeom>
              <a:avLst/>
              <a:gdLst/>
              <a:ahLst/>
              <a:cxnLst/>
              <a:rect l="0" t="0" r="0" b="0"/>
              <a:pathLst>
                <a:path w="12678" h="285718">
                  <a:moveTo>
                    <a:pt x="0" y="31717"/>
                  </a:moveTo>
                  <a:lnTo>
                    <a:pt x="0" y="31717"/>
                  </a:lnTo>
                  <a:lnTo>
                    <a:pt x="0" y="28346"/>
                  </a:lnTo>
                  <a:lnTo>
                    <a:pt x="1881" y="24809"/>
                  </a:lnTo>
                  <a:lnTo>
                    <a:pt x="4364" y="20886"/>
                  </a:lnTo>
                  <a:lnTo>
                    <a:pt x="5958" y="12618"/>
                  </a:lnTo>
                  <a:lnTo>
                    <a:pt x="6088" y="10518"/>
                  </a:lnTo>
                  <a:lnTo>
                    <a:pt x="8115" y="6302"/>
                  </a:lnTo>
                  <a:lnTo>
                    <a:pt x="12677" y="0"/>
                  </a:lnTo>
                  <a:lnTo>
                    <a:pt x="11994" y="40984"/>
                  </a:lnTo>
                  <a:lnTo>
                    <a:pt x="6742" y="84569"/>
                  </a:lnTo>
                  <a:lnTo>
                    <a:pt x="6402" y="125120"/>
                  </a:lnTo>
                  <a:lnTo>
                    <a:pt x="1990" y="171310"/>
                  </a:lnTo>
                  <a:lnTo>
                    <a:pt x="175" y="215207"/>
                  </a:lnTo>
                  <a:lnTo>
                    <a:pt x="721" y="252498"/>
                  </a:lnTo>
                  <a:lnTo>
                    <a:pt x="5959" y="277709"/>
                  </a:lnTo>
                  <a:lnTo>
                    <a:pt x="6350" y="28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9" name="SMARTInkShape-Group1351"/>
          <p:cNvGrpSpPr/>
          <p:nvPr/>
        </p:nvGrpSpPr>
        <p:grpSpPr>
          <a:xfrm>
            <a:off x="877079" y="1752884"/>
            <a:ext cx="881872" cy="558514"/>
            <a:chOff x="877079" y="1752884"/>
            <a:chExt cx="881872" cy="558514"/>
          </a:xfrm>
        </p:grpSpPr>
        <p:sp>
          <p:nvSpPr>
            <p:cNvPr id="751" name="SMARTInkShape-6816"/>
            <p:cNvSpPr/>
            <p:nvPr>
              <p:custDataLst>
                <p:tags r:id="rId58"/>
              </p:custDataLst>
            </p:nvPr>
          </p:nvSpPr>
          <p:spPr>
            <a:xfrm>
              <a:off x="1184039" y="1963058"/>
              <a:ext cx="111251" cy="142182"/>
            </a:xfrm>
            <a:custGeom>
              <a:avLst/>
              <a:gdLst/>
              <a:ahLst/>
              <a:cxnLst/>
              <a:rect l="0" t="0" r="0" b="0"/>
              <a:pathLst>
                <a:path w="111251" h="142182">
                  <a:moveTo>
                    <a:pt x="73261" y="37192"/>
                  </a:moveTo>
                  <a:lnTo>
                    <a:pt x="73261" y="37192"/>
                  </a:lnTo>
                  <a:lnTo>
                    <a:pt x="73261" y="25452"/>
                  </a:lnTo>
                  <a:lnTo>
                    <a:pt x="68897" y="19612"/>
                  </a:lnTo>
                  <a:lnTo>
                    <a:pt x="67172" y="12961"/>
                  </a:lnTo>
                  <a:lnTo>
                    <a:pt x="66934" y="6427"/>
                  </a:lnTo>
                  <a:lnTo>
                    <a:pt x="66221" y="6099"/>
                  </a:lnTo>
                  <a:lnTo>
                    <a:pt x="63547" y="5734"/>
                  </a:lnTo>
                  <a:lnTo>
                    <a:pt x="60007" y="3690"/>
                  </a:lnTo>
                  <a:lnTo>
                    <a:pt x="55356" y="0"/>
                  </a:lnTo>
                  <a:lnTo>
                    <a:pt x="54269" y="403"/>
                  </a:lnTo>
                  <a:lnTo>
                    <a:pt x="49368" y="3635"/>
                  </a:lnTo>
                  <a:lnTo>
                    <a:pt x="43447" y="5612"/>
                  </a:lnTo>
                  <a:lnTo>
                    <a:pt x="20342" y="26635"/>
                  </a:lnTo>
                  <a:lnTo>
                    <a:pt x="6233" y="47894"/>
                  </a:lnTo>
                  <a:lnTo>
                    <a:pt x="0" y="71255"/>
                  </a:lnTo>
                  <a:lnTo>
                    <a:pt x="5031" y="100703"/>
                  </a:lnTo>
                  <a:lnTo>
                    <a:pt x="14951" y="126955"/>
                  </a:lnTo>
                  <a:lnTo>
                    <a:pt x="19359" y="131885"/>
                  </a:lnTo>
                  <a:lnTo>
                    <a:pt x="25315" y="135722"/>
                  </a:lnTo>
                  <a:lnTo>
                    <a:pt x="40467" y="141759"/>
                  </a:lnTo>
                  <a:lnTo>
                    <a:pt x="43637" y="142181"/>
                  </a:lnTo>
                  <a:lnTo>
                    <a:pt x="62623" y="138477"/>
                  </a:lnTo>
                  <a:lnTo>
                    <a:pt x="84510" y="125950"/>
                  </a:lnTo>
                  <a:lnTo>
                    <a:pt x="94141" y="117597"/>
                  </a:lnTo>
                  <a:lnTo>
                    <a:pt x="107103" y="99455"/>
                  </a:lnTo>
                  <a:lnTo>
                    <a:pt x="109468" y="92852"/>
                  </a:lnTo>
                  <a:lnTo>
                    <a:pt x="111250" y="73460"/>
                  </a:lnTo>
                  <a:lnTo>
                    <a:pt x="104478" y="45838"/>
                  </a:lnTo>
                  <a:lnTo>
                    <a:pt x="100019" y="37227"/>
                  </a:lnTo>
                  <a:lnTo>
                    <a:pt x="98661" y="30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6817"/>
            <p:cNvSpPr/>
            <p:nvPr>
              <p:custDataLst>
                <p:tags r:id="rId59"/>
              </p:custDataLst>
            </p:nvPr>
          </p:nvSpPr>
          <p:spPr>
            <a:xfrm>
              <a:off x="877079" y="1759219"/>
              <a:ext cx="215042" cy="380697"/>
            </a:xfrm>
            <a:custGeom>
              <a:avLst/>
              <a:gdLst/>
              <a:ahLst/>
              <a:cxnLst/>
              <a:rect l="0" t="0" r="0" b="0"/>
              <a:pathLst>
                <a:path w="215042" h="380697">
                  <a:moveTo>
                    <a:pt x="196071" y="25131"/>
                  </a:moveTo>
                  <a:lnTo>
                    <a:pt x="196071" y="25131"/>
                  </a:lnTo>
                  <a:lnTo>
                    <a:pt x="192700" y="25131"/>
                  </a:lnTo>
                  <a:lnTo>
                    <a:pt x="191707" y="24425"/>
                  </a:lnTo>
                  <a:lnTo>
                    <a:pt x="191045" y="23250"/>
                  </a:lnTo>
                  <a:lnTo>
                    <a:pt x="189982" y="19664"/>
                  </a:lnTo>
                  <a:lnTo>
                    <a:pt x="177983" y="7048"/>
                  </a:lnTo>
                  <a:lnTo>
                    <a:pt x="173935" y="6367"/>
                  </a:lnTo>
                  <a:lnTo>
                    <a:pt x="172847" y="5566"/>
                  </a:lnTo>
                  <a:lnTo>
                    <a:pt x="171638" y="2795"/>
                  </a:lnTo>
                  <a:lnTo>
                    <a:pt x="170610" y="1774"/>
                  </a:lnTo>
                  <a:lnTo>
                    <a:pt x="167587" y="639"/>
                  </a:lnTo>
                  <a:lnTo>
                    <a:pt x="161918" y="0"/>
                  </a:lnTo>
                  <a:lnTo>
                    <a:pt x="157844" y="1732"/>
                  </a:lnTo>
                  <a:lnTo>
                    <a:pt x="153681" y="4148"/>
                  </a:lnTo>
                  <a:lnTo>
                    <a:pt x="145260" y="5699"/>
                  </a:lnTo>
                  <a:lnTo>
                    <a:pt x="143147" y="5826"/>
                  </a:lnTo>
                  <a:lnTo>
                    <a:pt x="133431" y="12747"/>
                  </a:lnTo>
                  <a:lnTo>
                    <a:pt x="90150" y="54861"/>
                  </a:lnTo>
                  <a:lnTo>
                    <a:pt x="57299" y="101500"/>
                  </a:lnTo>
                  <a:lnTo>
                    <a:pt x="36032" y="133809"/>
                  </a:lnTo>
                  <a:lnTo>
                    <a:pt x="20646" y="177650"/>
                  </a:lnTo>
                  <a:lnTo>
                    <a:pt x="7710" y="221341"/>
                  </a:lnTo>
                  <a:lnTo>
                    <a:pt x="478" y="253647"/>
                  </a:lnTo>
                  <a:lnTo>
                    <a:pt x="0" y="298176"/>
                  </a:lnTo>
                  <a:lnTo>
                    <a:pt x="8683" y="340142"/>
                  </a:lnTo>
                  <a:lnTo>
                    <a:pt x="26764" y="369145"/>
                  </a:lnTo>
                  <a:lnTo>
                    <a:pt x="33095" y="376201"/>
                  </a:lnTo>
                  <a:lnTo>
                    <a:pt x="41087" y="378717"/>
                  </a:lnTo>
                  <a:lnTo>
                    <a:pt x="83863" y="380696"/>
                  </a:lnTo>
                  <a:lnTo>
                    <a:pt x="124049" y="371271"/>
                  </a:lnTo>
                  <a:lnTo>
                    <a:pt x="168789" y="348969"/>
                  </a:lnTo>
                  <a:lnTo>
                    <a:pt x="204535" y="315114"/>
                  </a:lnTo>
                  <a:lnTo>
                    <a:pt x="206888" y="310881"/>
                  </a:lnTo>
                  <a:lnTo>
                    <a:pt x="214714" y="279523"/>
                  </a:lnTo>
                  <a:lnTo>
                    <a:pt x="215041" y="270742"/>
                  </a:lnTo>
                  <a:lnTo>
                    <a:pt x="213204" y="266465"/>
                  </a:lnTo>
                  <a:lnTo>
                    <a:pt x="210741" y="262213"/>
                  </a:lnTo>
                  <a:lnTo>
                    <a:pt x="209160" y="253734"/>
                  </a:lnTo>
                  <a:lnTo>
                    <a:pt x="209030" y="251616"/>
                  </a:lnTo>
                  <a:lnTo>
                    <a:pt x="207005" y="247382"/>
                  </a:lnTo>
                  <a:lnTo>
                    <a:pt x="203326" y="242286"/>
                  </a:lnTo>
                  <a:lnTo>
                    <a:pt x="200942" y="241589"/>
                  </a:lnTo>
                  <a:lnTo>
                    <a:pt x="181229" y="241040"/>
                  </a:lnTo>
                  <a:lnTo>
                    <a:pt x="177010" y="242917"/>
                  </a:lnTo>
                  <a:lnTo>
                    <a:pt x="171923" y="246499"/>
                  </a:lnTo>
                  <a:lnTo>
                    <a:pt x="167671" y="247120"/>
                  </a:lnTo>
                  <a:lnTo>
                    <a:pt x="166554" y="247912"/>
                  </a:lnTo>
                  <a:lnTo>
                    <a:pt x="165810" y="249146"/>
                  </a:lnTo>
                  <a:lnTo>
                    <a:pt x="165313" y="250674"/>
                  </a:lnTo>
                  <a:lnTo>
                    <a:pt x="164277" y="251693"/>
                  </a:lnTo>
                  <a:lnTo>
                    <a:pt x="157971" y="253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6818"/>
            <p:cNvSpPr/>
            <p:nvPr>
              <p:custDataLst>
                <p:tags r:id="rId60"/>
              </p:custDataLst>
            </p:nvPr>
          </p:nvSpPr>
          <p:spPr>
            <a:xfrm>
              <a:off x="1727226" y="2051050"/>
              <a:ext cx="31725" cy="38014"/>
            </a:xfrm>
            <a:custGeom>
              <a:avLst/>
              <a:gdLst/>
              <a:ahLst/>
              <a:cxnLst/>
              <a:rect l="0" t="0" r="0" b="0"/>
              <a:pathLst>
                <a:path w="31725" h="38014">
                  <a:moveTo>
                    <a:pt x="31724" y="0"/>
                  </a:moveTo>
                  <a:lnTo>
                    <a:pt x="31724" y="0"/>
                  </a:lnTo>
                  <a:lnTo>
                    <a:pt x="22886" y="14306"/>
                  </a:lnTo>
                  <a:lnTo>
                    <a:pt x="61" y="38013"/>
                  </a:lnTo>
                  <a:lnTo>
                    <a:pt x="0" y="34703"/>
                  </a:lnTo>
                  <a:lnTo>
                    <a:pt x="1867" y="31181"/>
                  </a:lnTo>
                  <a:lnTo>
                    <a:pt x="632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6819"/>
            <p:cNvSpPr/>
            <p:nvPr>
              <p:custDataLst>
                <p:tags r:id="rId61"/>
              </p:custDataLst>
            </p:nvPr>
          </p:nvSpPr>
          <p:spPr>
            <a:xfrm>
              <a:off x="1746250" y="18986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0818" y="6908"/>
                  </a:lnTo>
                  <a:lnTo>
                    <a:pt x="8336" y="10831"/>
                  </a:lnTo>
                  <a:lnTo>
                    <a:pt x="6938" y="17712"/>
                  </a:lnTo>
                  <a:lnTo>
                    <a:pt x="6427" y="32994"/>
                  </a:lnTo>
                  <a:lnTo>
                    <a:pt x="4503" y="37712"/>
                  </a:lnTo>
                  <a:lnTo>
                    <a:pt x="3002" y="39958"/>
                  </a:lnTo>
                  <a:lnTo>
                    <a:pt x="889" y="4986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6820"/>
            <p:cNvSpPr/>
            <p:nvPr>
              <p:custDataLst>
                <p:tags r:id="rId62"/>
              </p:custDataLst>
            </p:nvPr>
          </p:nvSpPr>
          <p:spPr>
            <a:xfrm>
              <a:off x="998588" y="2222500"/>
              <a:ext cx="601613" cy="88898"/>
            </a:xfrm>
            <a:custGeom>
              <a:avLst/>
              <a:gdLst/>
              <a:ahLst/>
              <a:cxnLst/>
              <a:rect l="0" t="0" r="0" b="0"/>
              <a:pathLst>
                <a:path w="601613" h="88898">
                  <a:moveTo>
                    <a:pt x="36462" y="63500"/>
                  </a:moveTo>
                  <a:lnTo>
                    <a:pt x="36462" y="63500"/>
                  </a:lnTo>
                  <a:lnTo>
                    <a:pt x="9744" y="74331"/>
                  </a:lnTo>
                  <a:lnTo>
                    <a:pt x="3891" y="78427"/>
                  </a:lnTo>
                  <a:lnTo>
                    <a:pt x="819" y="82599"/>
                  </a:lnTo>
                  <a:lnTo>
                    <a:pt x="0" y="84699"/>
                  </a:lnTo>
                  <a:lnTo>
                    <a:pt x="160" y="86100"/>
                  </a:lnTo>
                  <a:lnTo>
                    <a:pt x="972" y="87033"/>
                  </a:lnTo>
                  <a:lnTo>
                    <a:pt x="2218" y="87656"/>
                  </a:lnTo>
                  <a:lnTo>
                    <a:pt x="48821" y="88878"/>
                  </a:lnTo>
                  <a:lnTo>
                    <a:pt x="92983" y="88897"/>
                  </a:lnTo>
                  <a:lnTo>
                    <a:pt x="135534" y="83830"/>
                  </a:lnTo>
                  <a:lnTo>
                    <a:pt x="175805" y="78068"/>
                  </a:lnTo>
                  <a:lnTo>
                    <a:pt x="219017" y="71893"/>
                  </a:lnTo>
                  <a:lnTo>
                    <a:pt x="263100" y="65595"/>
                  </a:lnTo>
                  <a:lnTo>
                    <a:pt x="307441" y="59260"/>
                  </a:lnTo>
                  <a:lnTo>
                    <a:pt x="351859" y="52915"/>
                  </a:lnTo>
                  <a:lnTo>
                    <a:pt x="396299" y="45861"/>
                  </a:lnTo>
                  <a:lnTo>
                    <a:pt x="439335" y="36558"/>
                  </a:lnTo>
                  <a:lnTo>
                    <a:pt x="475762" y="32469"/>
                  </a:lnTo>
                  <a:lnTo>
                    <a:pt x="521876" y="25124"/>
                  </a:lnTo>
                  <a:lnTo>
                    <a:pt x="567113" y="14557"/>
                  </a:lnTo>
                  <a:lnTo>
                    <a:pt x="577812" y="12114"/>
                  </a:lnTo>
                  <a:lnTo>
                    <a:pt x="6016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6821"/>
            <p:cNvSpPr/>
            <p:nvPr>
              <p:custDataLst>
                <p:tags r:id="rId63"/>
              </p:custDataLst>
            </p:nvPr>
          </p:nvSpPr>
          <p:spPr>
            <a:xfrm>
              <a:off x="916030" y="2184411"/>
              <a:ext cx="682356" cy="63412"/>
            </a:xfrm>
            <a:custGeom>
              <a:avLst/>
              <a:gdLst/>
              <a:ahLst/>
              <a:cxnLst/>
              <a:rect l="0" t="0" r="0" b="0"/>
              <a:pathLst>
                <a:path w="682356" h="63412">
                  <a:moveTo>
                    <a:pt x="49170" y="57139"/>
                  </a:moveTo>
                  <a:lnTo>
                    <a:pt x="49170" y="57139"/>
                  </a:lnTo>
                  <a:lnTo>
                    <a:pt x="34667" y="57845"/>
                  </a:lnTo>
                  <a:lnTo>
                    <a:pt x="0" y="63411"/>
                  </a:lnTo>
                  <a:lnTo>
                    <a:pt x="5595" y="60095"/>
                  </a:lnTo>
                  <a:lnTo>
                    <a:pt x="52990" y="48378"/>
                  </a:lnTo>
                  <a:lnTo>
                    <a:pt x="95629" y="40147"/>
                  </a:lnTo>
                  <a:lnTo>
                    <a:pt x="133021" y="33838"/>
                  </a:lnTo>
                  <a:lnTo>
                    <a:pt x="176477" y="27500"/>
                  </a:lnTo>
                  <a:lnTo>
                    <a:pt x="210879" y="23270"/>
                  </a:lnTo>
                  <a:lnTo>
                    <a:pt x="247335" y="19038"/>
                  </a:lnTo>
                  <a:lnTo>
                    <a:pt x="285410" y="14805"/>
                  </a:lnTo>
                  <a:lnTo>
                    <a:pt x="325851" y="10572"/>
                  </a:lnTo>
                  <a:lnTo>
                    <a:pt x="365461" y="8220"/>
                  </a:lnTo>
                  <a:lnTo>
                    <a:pt x="404233" y="6470"/>
                  </a:lnTo>
                  <a:lnTo>
                    <a:pt x="442631" y="3340"/>
                  </a:lnTo>
                  <a:lnTo>
                    <a:pt x="478982" y="1478"/>
                  </a:lnTo>
                  <a:lnTo>
                    <a:pt x="513248" y="651"/>
                  </a:lnTo>
                  <a:lnTo>
                    <a:pt x="559600" y="185"/>
                  </a:lnTo>
                  <a:lnTo>
                    <a:pt x="599753" y="47"/>
                  </a:lnTo>
                  <a:lnTo>
                    <a:pt x="641520" y="0"/>
                  </a:lnTo>
                  <a:lnTo>
                    <a:pt x="661891" y="1874"/>
                  </a:lnTo>
                  <a:lnTo>
                    <a:pt x="682355" y="6078"/>
                  </a:lnTo>
                  <a:lnTo>
                    <a:pt x="682254" y="6165"/>
                  </a:lnTo>
                  <a:lnTo>
                    <a:pt x="680261" y="6262"/>
                  </a:lnTo>
                  <a:lnTo>
                    <a:pt x="660358" y="11799"/>
                  </a:lnTo>
                  <a:lnTo>
                    <a:pt x="607970" y="12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6822"/>
            <p:cNvSpPr/>
            <p:nvPr>
              <p:custDataLst>
                <p:tags r:id="rId64"/>
              </p:custDataLst>
            </p:nvPr>
          </p:nvSpPr>
          <p:spPr>
            <a:xfrm>
              <a:off x="1581150" y="1752884"/>
              <a:ext cx="19051" cy="329917"/>
            </a:xfrm>
            <a:custGeom>
              <a:avLst/>
              <a:gdLst/>
              <a:ahLst/>
              <a:cxnLst/>
              <a:rect l="0" t="0" r="0" b="0"/>
              <a:pathLst>
                <a:path w="19051" h="329917">
                  <a:moveTo>
                    <a:pt x="19050" y="12416"/>
                  </a:moveTo>
                  <a:lnTo>
                    <a:pt x="19050" y="12416"/>
                  </a:lnTo>
                  <a:lnTo>
                    <a:pt x="13583" y="6949"/>
                  </a:lnTo>
                  <a:lnTo>
                    <a:pt x="12962" y="2956"/>
                  </a:lnTo>
                  <a:lnTo>
                    <a:pt x="12169" y="1876"/>
                  </a:lnTo>
                  <a:lnTo>
                    <a:pt x="7708" y="143"/>
                  </a:lnTo>
                  <a:lnTo>
                    <a:pt x="7256" y="0"/>
                  </a:lnTo>
                  <a:lnTo>
                    <a:pt x="6954" y="611"/>
                  </a:lnTo>
                  <a:lnTo>
                    <a:pt x="6352" y="45541"/>
                  </a:lnTo>
                  <a:lnTo>
                    <a:pt x="6350" y="93060"/>
                  </a:lnTo>
                  <a:lnTo>
                    <a:pt x="6350" y="133207"/>
                  </a:lnTo>
                  <a:lnTo>
                    <a:pt x="8232" y="177256"/>
                  </a:lnTo>
                  <a:lnTo>
                    <a:pt x="10008" y="194334"/>
                  </a:lnTo>
                  <a:lnTo>
                    <a:pt x="6764" y="240875"/>
                  </a:lnTo>
                  <a:lnTo>
                    <a:pt x="6386" y="284097"/>
                  </a:lnTo>
                  <a:lnTo>
                    <a:pt x="5655" y="299250"/>
                  </a:lnTo>
                  <a:lnTo>
                    <a:pt x="0" y="329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6823"/>
            <p:cNvSpPr/>
            <p:nvPr>
              <p:custDataLst>
                <p:tags r:id="rId65"/>
              </p:custDataLst>
            </p:nvPr>
          </p:nvSpPr>
          <p:spPr>
            <a:xfrm>
              <a:off x="1371626" y="1968531"/>
              <a:ext cx="126975" cy="101480"/>
            </a:xfrm>
            <a:custGeom>
              <a:avLst/>
              <a:gdLst/>
              <a:ahLst/>
              <a:cxnLst/>
              <a:rect l="0" t="0" r="0" b="0"/>
              <a:pathLst>
                <a:path w="126975" h="101480">
                  <a:moveTo>
                    <a:pt x="69824" y="44419"/>
                  </a:moveTo>
                  <a:lnTo>
                    <a:pt x="69824" y="44419"/>
                  </a:lnTo>
                  <a:lnTo>
                    <a:pt x="69824" y="34959"/>
                  </a:lnTo>
                  <a:lnTo>
                    <a:pt x="66061" y="31278"/>
                  </a:lnTo>
                  <a:lnTo>
                    <a:pt x="61096" y="27289"/>
                  </a:lnTo>
                  <a:lnTo>
                    <a:pt x="42027" y="3940"/>
                  </a:lnTo>
                  <a:lnTo>
                    <a:pt x="37949" y="1734"/>
                  </a:lnTo>
                  <a:lnTo>
                    <a:pt x="27474" y="201"/>
                  </a:lnTo>
                  <a:lnTo>
                    <a:pt x="16905" y="0"/>
                  </a:lnTo>
                  <a:lnTo>
                    <a:pt x="12673" y="1864"/>
                  </a:lnTo>
                  <a:lnTo>
                    <a:pt x="10557" y="3349"/>
                  </a:lnTo>
                  <a:lnTo>
                    <a:pt x="8205" y="6880"/>
                  </a:lnTo>
                  <a:lnTo>
                    <a:pt x="636" y="29741"/>
                  </a:lnTo>
                  <a:lnTo>
                    <a:pt x="0" y="61440"/>
                  </a:lnTo>
                  <a:lnTo>
                    <a:pt x="1867" y="67977"/>
                  </a:lnTo>
                  <a:lnTo>
                    <a:pt x="4343" y="73939"/>
                  </a:lnTo>
                  <a:lnTo>
                    <a:pt x="6443" y="84524"/>
                  </a:lnTo>
                  <a:lnTo>
                    <a:pt x="9434" y="89995"/>
                  </a:lnTo>
                  <a:lnTo>
                    <a:pt x="13116" y="92897"/>
                  </a:lnTo>
                  <a:lnTo>
                    <a:pt x="17104" y="94892"/>
                  </a:lnTo>
                  <a:lnTo>
                    <a:pt x="23315" y="99277"/>
                  </a:lnTo>
                  <a:lnTo>
                    <a:pt x="29625" y="100890"/>
                  </a:lnTo>
                  <a:lnTo>
                    <a:pt x="40193" y="101479"/>
                  </a:lnTo>
                  <a:lnTo>
                    <a:pt x="41603" y="100804"/>
                  </a:lnTo>
                  <a:lnTo>
                    <a:pt x="42543" y="99648"/>
                  </a:lnTo>
                  <a:lnTo>
                    <a:pt x="44294" y="96482"/>
                  </a:lnTo>
                  <a:lnTo>
                    <a:pt x="54476" y="84561"/>
                  </a:lnTo>
                  <a:lnTo>
                    <a:pt x="58482" y="76154"/>
                  </a:lnTo>
                  <a:lnTo>
                    <a:pt x="61256" y="71929"/>
                  </a:lnTo>
                  <a:lnTo>
                    <a:pt x="63522" y="65584"/>
                  </a:lnTo>
                  <a:lnTo>
                    <a:pt x="67643" y="59235"/>
                  </a:lnTo>
                  <a:lnTo>
                    <a:pt x="69178" y="52886"/>
                  </a:lnTo>
                  <a:lnTo>
                    <a:pt x="69822" y="38179"/>
                  </a:lnTo>
                  <a:lnTo>
                    <a:pt x="75291" y="43546"/>
                  </a:lnTo>
                  <a:lnTo>
                    <a:pt x="75912" y="47531"/>
                  </a:lnTo>
                  <a:lnTo>
                    <a:pt x="76096" y="53180"/>
                  </a:lnTo>
                  <a:lnTo>
                    <a:pt x="78021" y="57250"/>
                  </a:lnTo>
                  <a:lnTo>
                    <a:pt x="100345" y="81288"/>
                  </a:lnTo>
                  <a:lnTo>
                    <a:pt x="115772" y="82411"/>
                  </a:lnTo>
                  <a:lnTo>
                    <a:pt x="120349" y="80589"/>
                  </a:lnTo>
                  <a:lnTo>
                    <a:pt x="126974" y="76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0" name="SMARTInkShape-6824"/>
          <p:cNvSpPr/>
          <p:nvPr>
            <p:custDataLst>
              <p:tags r:id="rId4"/>
            </p:custDataLst>
          </p:nvPr>
        </p:nvSpPr>
        <p:spPr>
          <a:xfrm>
            <a:off x="749300" y="1314483"/>
            <a:ext cx="3803651" cy="177768"/>
          </a:xfrm>
          <a:custGeom>
            <a:avLst/>
            <a:gdLst/>
            <a:ahLst/>
            <a:cxnLst/>
            <a:rect l="0" t="0" r="0" b="0"/>
            <a:pathLst>
              <a:path w="3803651" h="177768">
                <a:moveTo>
                  <a:pt x="0" y="177767"/>
                </a:moveTo>
                <a:lnTo>
                  <a:pt x="0" y="177767"/>
                </a:lnTo>
                <a:lnTo>
                  <a:pt x="42247" y="177767"/>
                </a:lnTo>
                <a:lnTo>
                  <a:pt x="89693" y="173403"/>
                </a:lnTo>
                <a:lnTo>
                  <a:pt x="133507" y="171300"/>
                </a:lnTo>
                <a:lnTo>
                  <a:pt x="167992" y="168307"/>
                </a:lnTo>
                <a:lnTo>
                  <a:pt x="212011" y="164626"/>
                </a:lnTo>
                <a:lnTo>
                  <a:pt x="236591" y="162656"/>
                </a:lnTo>
                <a:lnTo>
                  <a:pt x="262149" y="159932"/>
                </a:lnTo>
                <a:lnTo>
                  <a:pt x="288361" y="156705"/>
                </a:lnTo>
                <a:lnTo>
                  <a:pt x="315007" y="153142"/>
                </a:lnTo>
                <a:lnTo>
                  <a:pt x="343355" y="150061"/>
                </a:lnTo>
                <a:lnTo>
                  <a:pt x="372836" y="147302"/>
                </a:lnTo>
                <a:lnTo>
                  <a:pt x="403074" y="144757"/>
                </a:lnTo>
                <a:lnTo>
                  <a:pt x="435227" y="141649"/>
                </a:lnTo>
                <a:lnTo>
                  <a:pt x="468657" y="138166"/>
                </a:lnTo>
                <a:lnTo>
                  <a:pt x="502938" y="134433"/>
                </a:lnTo>
                <a:lnTo>
                  <a:pt x="539198" y="130533"/>
                </a:lnTo>
                <a:lnTo>
                  <a:pt x="576776" y="126522"/>
                </a:lnTo>
                <a:lnTo>
                  <a:pt x="615234" y="122437"/>
                </a:lnTo>
                <a:lnTo>
                  <a:pt x="655689" y="118303"/>
                </a:lnTo>
                <a:lnTo>
                  <a:pt x="697476" y="114135"/>
                </a:lnTo>
                <a:lnTo>
                  <a:pt x="740151" y="109946"/>
                </a:lnTo>
                <a:lnTo>
                  <a:pt x="784123" y="105036"/>
                </a:lnTo>
                <a:lnTo>
                  <a:pt x="828960" y="99646"/>
                </a:lnTo>
                <a:lnTo>
                  <a:pt x="874373" y="93937"/>
                </a:lnTo>
                <a:lnTo>
                  <a:pt x="920877" y="89424"/>
                </a:lnTo>
                <a:lnTo>
                  <a:pt x="968106" y="85711"/>
                </a:lnTo>
                <a:lnTo>
                  <a:pt x="1015821" y="82530"/>
                </a:lnTo>
                <a:lnTo>
                  <a:pt x="1065269" y="78998"/>
                </a:lnTo>
                <a:lnTo>
                  <a:pt x="1115874" y="75232"/>
                </a:lnTo>
                <a:lnTo>
                  <a:pt x="1167249" y="71310"/>
                </a:lnTo>
                <a:lnTo>
                  <a:pt x="1219138" y="67285"/>
                </a:lnTo>
                <a:lnTo>
                  <a:pt x="1271370" y="63190"/>
                </a:lnTo>
                <a:lnTo>
                  <a:pt x="1323830" y="59049"/>
                </a:lnTo>
                <a:lnTo>
                  <a:pt x="1377148" y="54877"/>
                </a:lnTo>
                <a:lnTo>
                  <a:pt x="1431037" y="50685"/>
                </a:lnTo>
                <a:lnTo>
                  <a:pt x="1485308" y="46479"/>
                </a:lnTo>
                <a:lnTo>
                  <a:pt x="1539128" y="42264"/>
                </a:lnTo>
                <a:lnTo>
                  <a:pt x="1592646" y="38043"/>
                </a:lnTo>
                <a:lnTo>
                  <a:pt x="1645964" y="33817"/>
                </a:lnTo>
                <a:lnTo>
                  <a:pt x="1701265" y="30295"/>
                </a:lnTo>
                <a:lnTo>
                  <a:pt x="1757888" y="27241"/>
                </a:lnTo>
                <a:lnTo>
                  <a:pt x="1815392" y="24500"/>
                </a:lnTo>
                <a:lnTo>
                  <a:pt x="1870661" y="21967"/>
                </a:lnTo>
                <a:lnTo>
                  <a:pt x="1924440" y="19572"/>
                </a:lnTo>
                <a:lnTo>
                  <a:pt x="1977227" y="17271"/>
                </a:lnTo>
                <a:lnTo>
                  <a:pt x="2031468" y="15031"/>
                </a:lnTo>
                <a:lnTo>
                  <a:pt x="2086679" y="12832"/>
                </a:lnTo>
                <a:lnTo>
                  <a:pt x="2142536" y="10660"/>
                </a:lnTo>
                <a:lnTo>
                  <a:pt x="2196707" y="8507"/>
                </a:lnTo>
                <a:lnTo>
                  <a:pt x="2249755" y="6366"/>
                </a:lnTo>
                <a:lnTo>
                  <a:pt x="2302053" y="4233"/>
                </a:lnTo>
                <a:lnTo>
                  <a:pt x="2355263" y="2811"/>
                </a:lnTo>
                <a:lnTo>
                  <a:pt x="2409081" y="1863"/>
                </a:lnTo>
                <a:lnTo>
                  <a:pt x="2463304" y="1231"/>
                </a:lnTo>
                <a:lnTo>
                  <a:pt x="2517091" y="810"/>
                </a:lnTo>
                <a:lnTo>
                  <a:pt x="2570589" y="529"/>
                </a:lnTo>
                <a:lnTo>
                  <a:pt x="2623893" y="341"/>
                </a:lnTo>
                <a:lnTo>
                  <a:pt x="2676362" y="217"/>
                </a:lnTo>
                <a:lnTo>
                  <a:pt x="2728275" y="133"/>
                </a:lnTo>
                <a:lnTo>
                  <a:pt x="2779816" y="78"/>
                </a:lnTo>
                <a:lnTo>
                  <a:pt x="2829699" y="41"/>
                </a:lnTo>
                <a:lnTo>
                  <a:pt x="2878477" y="16"/>
                </a:lnTo>
                <a:lnTo>
                  <a:pt x="2926518" y="0"/>
                </a:lnTo>
                <a:lnTo>
                  <a:pt x="2971951" y="694"/>
                </a:lnTo>
                <a:lnTo>
                  <a:pt x="3015645" y="1863"/>
                </a:lnTo>
                <a:lnTo>
                  <a:pt x="3058180" y="3348"/>
                </a:lnTo>
                <a:lnTo>
                  <a:pt x="3101353" y="4337"/>
                </a:lnTo>
                <a:lnTo>
                  <a:pt x="3144952" y="4997"/>
                </a:lnTo>
                <a:lnTo>
                  <a:pt x="3188835" y="5437"/>
                </a:lnTo>
                <a:lnTo>
                  <a:pt x="3228673" y="6436"/>
                </a:lnTo>
                <a:lnTo>
                  <a:pt x="3265815" y="7808"/>
                </a:lnTo>
                <a:lnTo>
                  <a:pt x="3301160" y="9427"/>
                </a:lnTo>
                <a:lnTo>
                  <a:pt x="3336718" y="11213"/>
                </a:lnTo>
                <a:lnTo>
                  <a:pt x="3372417" y="13109"/>
                </a:lnTo>
                <a:lnTo>
                  <a:pt x="3408211" y="15078"/>
                </a:lnTo>
                <a:lnTo>
                  <a:pt x="3441247" y="17097"/>
                </a:lnTo>
                <a:lnTo>
                  <a:pt x="3472442" y="19148"/>
                </a:lnTo>
                <a:lnTo>
                  <a:pt x="3502411" y="21221"/>
                </a:lnTo>
                <a:lnTo>
                  <a:pt x="3529447" y="22603"/>
                </a:lnTo>
                <a:lnTo>
                  <a:pt x="3554525" y="23524"/>
                </a:lnTo>
                <a:lnTo>
                  <a:pt x="3601205" y="25959"/>
                </a:lnTo>
                <a:lnTo>
                  <a:pt x="3645471" y="31745"/>
                </a:lnTo>
                <a:lnTo>
                  <a:pt x="3684899" y="35257"/>
                </a:lnTo>
                <a:lnTo>
                  <a:pt x="3719827" y="37524"/>
                </a:lnTo>
                <a:lnTo>
                  <a:pt x="3761880" y="42767"/>
                </a:lnTo>
                <a:lnTo>
                  <a:pt x="3803650" y="507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8" name="SMARTInkShape-Group1353"/>
          <p:cNvGrpSpPr/>
          <p:nvPr/>
        </p:nvGrpSpPr>
        <p:grpSpPr>
          <a:xfrm>
            <a:off x="6071053" y="476606"/>
            <a:ext cx="2380711" cy="583718"/>
            <a:chOff x="6071053" y="476606"/>
            <a:chExt cx="2380711" cy="583718"/>
          </a:xfrm>
        </p:grpSpPr>
        <p:sp>
          <p:nvSpPr>
            <p:cNvPr id="761" name="SMARTInkShape-6825"/>
            <p:cNvSpPr/>
            <p:nvPr>
              <p:custDataLst>
                <p:tags r:id="rId41"/>
              </p:custDataLst>
            </p:nvPr>
          </p:nvSpPr>
          <p:spPr>
            <a:xfrm>
              <a:off x="7766048" y="497411"/>
              <a:ext cx="88815" cy="302657"/>
            </a:xfrm>
            <a:custGeom>
              <a:avLst/>
              <a:gdLst/>
              <a:ahLst/>
              <a:cxnLst/>
              <a:rect l="0" t="0" r="0" b="0"/>
              <a:pathLst>
                <a:path w="88815" h="302657">
                  <a:moveTo>
                    <a:pt x="2" y="29639"/>
                  </a:moveTo>
                  <a:lnTo>
                    <a:pt x="2" y="29639"/>
                  </a:lnTo>
                  <a:lnTo>
                    <a:pt x="0" y="0"/>
                  </a:lnTo>
                  <a:lnTo>
                    <a:pt x="1883" y="44373"/>
                  </a:lnTo>
                  <a:lnTo>
                    <a:pt x="5764" y="75062"/>
                  </a:lnTo>
                  <a:lnTo>
                    <a:pt x="6301" y="118680"/>
                  </a:lnTo>
                  <a:lnTo>
                    <a:pt x="2974" y="159053"/>
                  </a:lnTo>
                  <a:lnTo>
                    <a:pt x="261" y="200743"/>
                  </a:lnTo>
                  <a:lnTo>
                    <a:pt x="11" y="244968"/>
                  </a:lnTo>
                  <a:lnTo>
                    <a:pt x="0" y="283234"/>
                  </a:lnTo>
                  <a:lnTo>
                    <a:pt x="0" y="274765"/>
                  </a:lnTo>
                  <a:lnTo>
                    <a:pt x="1883" y="270758"/>
                  </a:lnTo>
                  <a:lnTo>
                    <a:pt x="3372" y="268702"/>
                  </a:lnTo>
                  <a:lnTo>
                    <a:pt x="11261" y="239019"/>
                  </a:lnTo>
                  <a:lnTo>
                    <a:pt x="14156" y="226439"/>
                  </a:lnTo>
                  <a:lnTo>
                    <a:pt x="25530" y="202966"/>
                  </a:lnTo>
                  <a:lnTo>
                    <a:pt x="41634" y="178467"/>
                  </a:lnTo>
                  <a:lnTo>
                    <a:pt x="43199" y="173866"/>
                  </a:lnTo>
                  <a:lnTo>
                    <a:pt x="44322" y="172357"/>
                  </a:lnTo>
                  <a:lnTo>
                    <a:pt x="45777" y="171351"/>
                  </a:lnTo>
                  <a:lnTo>
                    <a:pt x="47452" y="170680"/>
                  </a:lnTo>
                  <a:lnTo>
                    <a:pt x="49274" y="170939"/>
                  </a:lnTo>
                  <a:lnTo>
                    <a:pt x="53180" y="173107"/>
                  </a:lnTo>
                  <a:lnTo>
                    <a:pt x="61437" y="179543"/>
                  </a:lnTo>
                  <a:lnTo>
                    <a:pt x="65641" y="180930"/>
                  </a:lnTo>
                  <a:lnTo>
                    <a:pt x="67044" y="182711"/>
                  </a:lnTo>
                  <a:lnTo>
                    <a:pt x="74675" y="202931"/>
                  </a:lnTo>
                  <a:lnTo>
                    <a:pt x="79904" y="211669"/>
                  </a:lnTo>
                  <a:lnTo>
                    <a:pt x="83910" y="225025"/>
                  </a:lnTo>
                  <a:lnTo>
                    <a:pt x="85574" y="227630"/>
                  </a:lnTo>
                  <a:lnTo>
                    <a:pt x="87916" y="238037"/>
                  </a:lnTo>
                  <a:lnTo>
                    <a:pt x="88814" y="262557"/>
                  </a:lnTo>
                  <a:lnTo>
                    <a:pt x="86982" y="269095"/>
                  </a:lnTo>
                  <a:lnTo>
                    <a:pt x="80056" y="279042"/>
                  </a:lnTo>
                  <a:lnTo>
                    <a:pt x="61376" y="298446"/>
                  </a:lnTo>
                  <a:lnTo>
                    <a:pt x="55265" y="300803"/>
                  </a:lnTo>
                  <a:lnTo>
                    <a:pt x="29713" y="302656"/>
                  </a:lnTo>
                  <a:lnTo>
                    <a:pt x="25436" y="300793"/>
                  </a:lnTo>
                  <a:lnTo>
                    <a:pt x="21184" y="298319"/>
                  </a:lnTo>
                  <a:lnTo>
                    <a:pt x="14823" y="296220"/>
                  </a:lnTo>
                  <a:lnTo>
                    <a:pt x="10587" y="293229"/>
                  </a:lnTo>
                  <a:lnTo>
                    <a:pt x="8234" y="289547"/>
                  </a:lnTo>
                  <a:lnTo>
                    <a:pt x="6724" y="281435"/>
                  </a:lnTo>
                  <a:lnTo>
                    <a:pt x="6462" y="275146"/>
                  </a:lnTo>
                  <a:lnTo>
                    <a:pt x="8282" y="270927"/>
                  </a:lnTo>
                  <a:lnTo>
                    <a:pt x="10738" y="266701"/>
                  </a:lnTo>
                  <a:lnTo>
                    <a:pt x="12824" y="260354"/>
                  </a:lnTo>
                  <a:lnTo>
                    <a:pt x="15813" y="256122"/>
                  </a:lnTo>
                  <a:lnTo>
                    <a:pt x="31752" y="245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6826"/>
            <p:cNvSpPr/>
            <p:nvPr>
              <p:custDataLst>
                <p:tags r:id="rId42"/>
              </p:custDataLst>
            </p:nvPr>
          </p:nvSpPr>
          <p:spPr>
            <a:xfrm>
              <a:off x="7886702" y="509558"/>
              <a:ext cx="209549" cy="262199"/>
            </a:xfrm>
            <a:custGeom>
              <a:avLst/>
              <a:gdLst/>
              <a:ahLst/>
              <a:cxnLst/>
              <a:rect l="0" t="0" r="0" b="0"/>
              <a:pathLst>
                <a:path w="209549" h="262199">
                  <a:moveTo>
                    <a:pt x="19048" y="169892"/>
                  </a:moveTo>
                  <a:lnTo>
                    <a:pt x="19048" y="169892"/>
                  </a:lnTo>
                  <a:lnTo>
                    <a:pt x="19048" y="164425"/>
                  </a:lnTo>
                  <a:lnTo>
                    <a:pt x="18343" y="164130"/>
                  </a:lnTo>
                  <a:lnTo>
                    <a:pt x="15677" y="163804"/>
                  </a:lnTo>
                  <a:lnTo>
                    <a:pt x="14684" y="164422"/>
                  </a:lnTo>
                  <a:lnTo>
                    <a:pt x="14022" y="165540"/>
                  </a:lnTo>
                  <a:lnTo>
                    <a:pt x="13581" y="166990"/>
                  </a:lnTo>
                  <a:lnTo>
                    <a:pt x="7788" y="176417"/>
                  </a:lnTo>
                  <a:lnTo>
                    <a:pt x="77" y="221849"/>
                  </a:lnTo>
                  <a:lnTo>
                    <a:pt x="0" y="247922"/>
                  </a:lnTo>
                  <a:lnTo>
                    <a:pt x="1880" y="252315"/>
                  </a:lnTo>
                  <a:lnTo>
                    <a:pt x="5466" y="257512"/>
                  </a:lnTo>
                  <a:lnTo>
                    <a:pt x="12829" y="261784"/>
                  </a:lnTo>
                  <a:lnTo>
                    <a:pt x="14902" y="262198"/>
                  </a:lnTo>
                  <a:lnTo>
                    <a:pt x="16284" y="261768"/>
                  </a:lnTo>
                  <a:lnTo>
                    <a:pt x="17205" y="260776"/>
                  </a:lnTo>
                  <a:lnTo>
                    <a:pt x="20111" y="259674"/>
                  </a:lnTo>
                  <a:lnTo>
                    <a:pt x="21873" y="259380"/>
                  </a:lnTo>
                  <a:lnTo>
                    <a:pt x="43151" y="245950"/>
                  </a:lnTo>
                  <a:lnTo>
                    <a:pt x="52658" y="237597"/>
                  </a:lnTo>
                  <a:lnTo>
                    <a:pt x="59189" y="227896"/>
                  </a:lnTo>
                  <a:lnTo>
                    <a:pt x="66491" y="212486"/>
                  </a:lnTo>
                  <a:lnTo>
                    <a:pt x="70238" y="209989"/>
                  </a:lnTo>
                  <a:lnTo>
                    <a:pt x="72224" y="209324"/>
                  </a:lnTo>
                  <a:lnTo>
                    <a:pt x="73549" y="208174"/>
                  </a:lnTo>
                  <a:lnTo>
                    <a:pt x="75021" y="205016"/>
                  </a:lnTo>
                  <a:lnTo>
                    <a:pt x="76119" y="203891"/>
                  </a:lnTo>
                  <a:lnTo>
                    <a:pt x="81562" y="201938"/>
                  </a:lnTo>
                  <a:lnTo>
                    <a:pt x="81889" y="202545"/>
                  </a:lnTo>
                  <a:lnTo>
                    <a:pt x="82256" y="205101"/>
                  </a:lnTo>
                  <a:lnTo>
                    <a:pt x="84300" y="208589"/>
                  </a:lnTo>
                  <a:lnTo>
                    <a:pt x="86855" y="212491"/>
                  </a:lnTo>
                  <a:lnTo>
                    <a:pt x="88293" y="218654"/>
                  </a:lnTo>
                  <a:lnTo>
                    <a:pt x="88629" y="222844"/>
                  </a:lnTo>
                  <a:lnTo>
                    <a:pt x="90661" y="227058"/>
                  </a:lnTo>
                  <a:lnTo>
                    <a:pt x="93209" y="231282"/>
                  </a:lnTo>
                  <a:lnTo>
                    <a:pt x="94845" y="239743"/>
                  </a:lnTo>
                  <a:lnTo>
                    <a:pt x="94979" y="241860"/>
                  </a:lnTo>
                  <a:lnTo>
                    <a:pt x="97011" y="246092"/>
                  </a:lnTo>
                  <a:lnTo>
                    <a:pt x="100691" y="251188"/>
                  </a:lnTo>
                  <a:lnTo>
                    <a:pt x="103076" y="251885"/>
                  </a:lnTo>
                  <a:lnTo>
                    <a:pt x="113130" y="252409"/>
                  </a:lnTo>
                  <a:lnTo>
                    <a:pt x="129195" y="237514"/>
                  </a:lnTo>
                  <a:lnTo>
                    <a:pt x="153634" y="194186"/>
                  </a:lnTo>
                  <a:lnTo>
                    <a:pt x="167881" y="150072"/>
                  </a:lnTo>
                  <a:lnTo>
                    <a:pt x="186267" y="102611"/>
                  </a:lnTo>
                  <a:lnTo>
                    <a:pt x="203074" y="55742"/>
                  </a:lnTo>
                  <a:lnTo>
                    <a:pt x="208695" y="29637"/>
                  </a:lnTo>
                  <a:lnTo>
                    <a:pt x="209538" y="0"/>
                  </a:lnTo>
                  <a:lnTo>
                    <a:pt x="209546" y="7417"/>
                  </a:lnTo>
                  <a:lnTo>
                    <a:pt x="207667" y="11368"/>
                  </a:lnTo>
                  <a:lnTo>
                    <a:pt x="206177" y="13409"/>
                  </a:lnTo>
                  <a:lnTo>
                    <a:pt x="198288" y="44944"/>
                  </a:lnTo>
                  <a:lnTo>
                    <a:pt x="188093" y="90833"/>
                  </a:lnTo>
                  <a:lnTo>
                    <a:pt x="180015" y="137975"/>
                  </a:lnTo>
                  <a:lnTo>
                    <a:pt x="177927" y="182582"/>
                  </a:lnTo>
                  <a:lnTo>
                    <a:pt x="177801" y="226877"/>
                  </a:lnTo>
                  <a:lnTo>
                    <a:pt x="177800" y="240572"/>
                  </a:lnTo>
                  <a:lnTo>
                    <a:pt x="179679" y="245520"/>
                  </a:lnTo>
                  <a:lnTo>
                    <a:pt x="182161" y="250071"/>
                  </a:lnTo>
                  <a:lnTo>
                    <a:pt x="183265" y="254446"/>
                  </a:lnTo>
                  <a:lnTo>
                    <a:pt x="184266" y="255894"/>
                  </a:lnTo>
                  <a:lnTo>
                    <a:pt x="185638" y="256860"/>
                  </a:lnTo>
                  <a:lnTo>
                    <a:pt x="189042" y="257933"/>
                  </a:lnTo>
                  <a:lnTo>
                    <a:pt x="192908" y="258410"/>
                  </a:lnTo>
                  <a:lnTo>
                    <a:pt x="196978" y="256741"/>
                  </a:lnTo>
                  <a:lnTo>
                    <a:pt x="209548" y="246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6827"/>
            <p:cNvSpPr/>
            <p:nvPr>
              <p:custDataLst>
                <p:tags r:id="rId43"/>
              </p:custDataLst>
            </p:nvPr>
          </p:nvSpPr>
          <p:spPr>
            <a:xfrm>
              <a:off x="8007641" y="635000"/>
              <a:ext cx="107660" cy="25401"/>
            </a:xfrm>
            <a:custGeom>
              <a:avLst/>
              <a:gdLst/>
              <a:ahLst/>
              <a:cxnLst/>
              <a:rect l="0" t="0" r="0" b="0"/>
              <a:pathLst>
                <a:path w="107660" h="25401">
                  <a:moveTo>
                    <a:pt x="18759" y="25400"/>
                  </a:moveTo>
                  <a:lnTo>
                    <a:pt x="18759" y="25400"/>
                  </a:lnTo>
                  <a:lnTo>
                    <a:pt x="15388" y="22029"/>
                  </a:lnTo>
                  <a:lnTo>
                    <a:pt x="11851" y="20374"/>
                  </a:lnTo>
                  <a:lnTo>
                    <a:pt x="9920" y="19933"/>
                  </a:lnTo>
                  <a:lnTo>
                    <a:pt x="8632" y="18933"/>
                  </a:lnTo>
                  <a:lnTo>
                    <a:pt x="7202" y="15941"/>
                  </a:lnTo>
                  <a:lnTo>
                    <a:pt x="6116" y="14860"/>
                  </a:lnTo>
                  <a:lnTo>
                    <a:pt x="0" y="12784"/>
                  </a:lnTo>
                  <a:lnTo>
                    <a:pt x="8572" y="12707"/>
                  </a:lnTo>
                  <a:lnTo>
                    <a:pt x="12585" y="10822"/>
                  </a:lnTo>
                  <a:lnTo>
                    <a:pt x="16720" y="8337"/>
                  </a:lnTo>
                  <a:lnTo>
                    <a:pt x="23015" y="6233"/>
                  </a:lnTo>
                  <a:lnTo>
                    <a:pt x="30054" y="2161"/>
                  </a:lnTo>
                  <a:lnTo>
                    <a:pt x="73824" y="25"/>
                  </a:lnTo>
                  <a:lnTo>
                    <a:pt x="107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6828"/>
            <p:cNvSpPr/>
            <p:nvPr>
              <p:custDataLst>
                <p:tags r:id="rId44"/>
              </p:custDataLst>
            </p:nvPr>
          </p:nvSpPr>
          <p:spPr>
            <a:xfrm>
              <a:off x="8147048" y="685800"/>
              <a:ext cx="12703" cy="88901"/>
            </a:xfrm>
            <a:custGeom>
              <a:avLst/>
              <a:gdLst/>
              <a:ahLst/>
              <a:cxnLst/>
              <a:rect l="0" t="0" r="0" b="0"/>
              <a:pathLst>
                <a:path w="12703" h="88901">
                  <a:moveTo>
                    <a:pt x="6352" y="0"/>
                  </a:moveTo>
                  <a:lnTo>
                    <a:pt x="6352" y="0"/>
                  </a:lnTo>
                  <a:lnTo>
                    <a:pt x="6352" y="3371"/>
                  </a:lnTo>
                  <a:lnTo>
                    <a:pt x="394" y="25057"/>
                  </a:lnTo>
                  <a:lnTo>
                    <a:pt x="0" y="71944"/>
                  </a:lnTo>
                  <a:lnTo>
                    <a:pt x="1883" y="76190"/>
                  </a:lnTo>
                  <a:lnTo>
                    <a:pt x="4366" y="80429"/>
                  </a:lnTo>
                  <a:lnTo>
                    <a:pt x="6274" y="88528"/>
                  </a:lnTo>
                  <a:lnTo>
                    <a:pt x="12702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6829"/>
            <p:cNvSpPr/>
            <p:nvPr>
              <p:custDataLst>
                <p:tags r:id="rId45"/>
              </p:custDataLst>
            </p:nvPr>
          </p:nvSpPr>
          <p:spPr>
            <a:xfrm>
              <a:off x="8178800" y="597283"/>
              <a:ext cx="12701" cy="63118"/>
            </a:xfrm>
            <a:custGeom>
              <a:avLst/>
              <a:gdLst/>
              <a:ahLst/>
              <a:cxnLst/>
              <a:rect l="0" t="0" r="0" b="0"/>
              <a:pathLst>
                <a:path w="12701" h="63118">
                  <a:moveTo>
                    <a:pt x="0" y="63117"/>
                  </a:moveTo>
                  <a:lnTo>
                    <a:pt x="0" y="63117"/>
                  </a:lnTo>
                  <a:lnTo>
                    <a:pt x="705" y="52272"/>
                  </a:lnTo>
                  <a:lnTo>
                    <a:pt x="6272" y="10630"/>
                  </a:lnTo>
                  <a:lnTo>
                    <a:pt x="6348" y="0"/>
                  </a:lnTo>
                  <a:lnTo>
                    <a:pt x="6348" y="5118"/>
                  </a:lnTo>
                  <a:lnTo>
                    <a:pt x="12700" y="1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6830"/>
            <p:cNvSpPr/>
            <p:nvPr>
              <p:custDataLst>
                <p:tags r:id="rId46"/>
              </p:custDataLst>
            </p:nvPr>
          </p:nvSpPr>
          <p:spPr>
            <a:xfrm>
              <a:off x="8305800" y="629031"/>
              <a:ext cx="145964" cy="113920"/>
            </a:xfrm>
            <a:custGeom>
              <a:avLst/>
              <a:gdLst/>
              <a:ahLst/>
              <a:cxnLst/>
              <a:rect l="0" t="0" r="0" b="0"/>
              <a:pathLst>
                <a:path w="145964" h="113920">
                  <a:moveTo>
                    <a:pt x="0" y="5969"/>
                  </a:moveTo>
                  <a:lnTo>
                    <a:pt x="0" y="5969"/>
                  </a:lnTo>
                  <a:lnTo>
                    <a:pt x="11739" y="5969"/>
                  </a:lnTo>
                  <a:lnTo>
                    <a:pt x="12060" y="6675"/>
                  </a:lnTo>
                  <a:lnTo>
                    <a:pt x="12616" y="11436"/>
                  </a:lnTo>
                  <a:lnTo>
                    <a:pt x="17047" y="17214"/>
                  </a:lnTo>
                  <a:lnTo>
                    <a:pt x="19162" y="23098"/>
                  </a:lnTo>
                  <a:lnTo>
                    <a:pt x="23238" y="29310"/>
                  </a:lnTo>
                  <a:lnTo>
                    <a:pt x="24759" y="36325"/>
                  </a:lnTo>
                  <a:lnTo>
                    <a:pt x="25396" y="83508"/>
                  </a:lnTo>
                  <a:lnTo>
                    <a:pt x="25398" y="95996"/>
                  </a:lnTo>
                  <a:lnTo>
                    <a:pt x="23518" y="100779"/>
                  </a:lnTo>
                  <a:lnTo>
                    <a:pt x="19072" y="107534"/>
                  </a:lnTo>
                  <a:lnTo>
                    <a:pt x="22427" y="104188"/>
                  </a:lnTo>
                  <a:lnTo>
                    <a:pt x="24079" y="100657"/>
                  </a:lnTo>
                  <a:lnTo>
                    <a:pt x="30296" y="85492"/>
                  </a:lnTo>
                  <a:lnTo>
                    <a:pt x="46371" y="56716"/>
                  </a:lnTo>
                  <a:lnTo>
                    <a:pt x="77574" y="20549"/>
                  </a:lnTo>
                  <a:lnTo>
                    <a:pt x="103653" y="2515"/>
                  </a:lnTo>
                  <a:lnTo>
                    <a:pt x="113870" y="191"/>
                  </a:lnTo>
                  <a:lnTo>
                    <a:pt x="116130" y="0"/>
                  </a:lnTo>
                  <a:lnTo>
                    <a:pt x="120522" y="1670"/>
                  </a:lnTo>
                  <a:lnTo>
                    <a:pt x="122681" y="3103"/>
                  </a:lnTo>
                  <a:lnTo>
                    <a:pt x="135460" y="20023"/>
                  </a:lnTo>
                  <a:lnTo>
                    <a:pt x="137815" y="26562"/>
                  </a:lnTo>
                  <a:lnTo>
                    <a:pt x="145963" y="73972"/>
                  </a:lnTo>
                  <a:lnTo>
                    <a:pt x="139578" y="102646"/>
                  </a:lnTo>
                  <a:lnTo>
                    <a:pt x="133350" y="113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6831"/>
            <p:cNvSpPr/>
            <p:nvPr>
              <p:custDataLst>
                <p:tags r:id="rId47"/>
              </p:custDataLst>
            </p:nvPr>
          </p:nvSpPr>
          <p:spPr>
            <a:xfrm>
              <a:off x="8223259" y="654050"/>
              <a:ext cx="57142" cy="101568"/>
            </a:xfrm>
            <a:custGeom>
              <a:avLst/>
              <a:gdLst/>
              <a:ahLst/>
              <a:cxnLst/>
              <a:rect l="0" t="0" r="0" b="0"/>
              <a:pathLst>
                <a:path w="57142" h="101568">
                  <a:moveTo>
                    <a:pt x="25391" y="19050"/>
                  </a:moveTo>
                  <a:lnTo>
                    <a:pt x="25391" y="19050"/>
                  </a:lnTo>
                  <a:lnTo>
                    <a:pt x="25391" y="15679"/>
                  </a:lnTo>
                  <a:lnTo>
                    <a:pt x="24686" y="14686"/>
                  </a:lnTo>
                  <a:lnTo>
                    <a:pt x="23510" y="14024"/>
                  </a:lnTo>
                  <a:lnTo>
                    <a:pt x="18923" y="12874"/>
                  </a:lnTo>
                  <a:lnTo>
                    <a:pt x="15931" y="12777"/>
                  </a:lnTo>
                  <a:lnTo>
                    <a:pt x="14851" y="13457"/>
                  </a:lnTo>
                  <a:lnTo>
                    <a:pt x="14131" y="14616"/>
                  </a:lnTo>
                  <a:lnTo>
                    <a:pt x="12975" y="18174"/>
                  </a:lnTo>
                  <a:lnTo>
                    <a:pt x="10935" y="18661"/>
                  </a:lnTo>
                  <a:lnTo>
                    <a:pt x="9404" y="18790"/>
                  </a:lnTo>
                  <a:lnTo>
                    <a:pt x="5822" y="20816"/>
                  </a:lnTo>
                  <a:lnTo>
                    <a:pt x="3878" y="22344"/>
                  </a:lnTo>
                  <a:lnTo>
                    <a:pt x="1718" y="25923"/>
                  </a:lnTo>
                  <a:lnTo>
                    <a:pt x="503" y="33787"/>
                  </a:lnTo>
                  <a:lnTo>
                    <a:pt x="0" y="64659"/>
                  </a:lnTo>
                  <a:lnTo>
                    <a:pt x="6458" y="86139"/>
                  </a:lnTo>
                  <a:lnTo>
                    <a:pt x="11250" y="95123"/>
                  </a:lnTo>
                  <a:lnTo>
                    <a:pt x="11731" y="97282"/>
                  </a:lnTo>
                  <a:lnTo>
                    <a:pt x="12756" y="98721"/>
                  </a:lnTo>
                  <a:lnTo>
                    <a:pt x="14145" y="99681"/>
                  </a:lnTo>
                  <a:lnTo>
                    <a:pt x="17571" y="100747"/>
                  </a:lnTo>
                  <a:lnTo>
                    <a:pt x="33882" y="101567"/>
                  </a:lnTo>
                  <a:lnTo>
                    <a:pt x="35285" y="100872"/>
                  </a:lnTo>
                  <a:lnTo>
                    <a:pt x="36221" y="99704"/>
                  </a:lnTo>
                  <a:lnTo>
                    <a:pt x="37965" y="96524"/>
                  </a:lnTo>
                  <a:lnTo>
                    <a:pt x="48143" y="84593"/>
                  </a:lnTo>
                  <a:lnTo>
                    <a:pt x="50006" y="78295"/>
                  </a:lnTo>
                  <a:lnTo>
                    <a:pt x="50789" y="32177"/>
                  </a:lnTo>
                  <a:lnTo>
                    <a:pt x="50791" y="10591"/>
                  </a:lnTo>
                  <a:lnTo>
                    <a:pt x="52672" y="6353"/>
                  </a:lnTo>
                  <a:lnTo>
                    <a:pt x="571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6832"/>
            <p:cNvSpPr/>
            <p:nvPr>
              <p:custDataLst>
                <p:tags r:id="rId48"/>
              </p:custDataLst>
            </p:nvPr>
          </p:nvSpPr>
          <p:spPr>
            <a:xfrm>
              <a:off x="6071053" y="965200"/>
              <a:ext cx="1726748" cy="95124"/>
            </a:xfrm>
            <a:custGeom>
              <a:avLst/>
              <a:gdLst/>
              <a:ahLst/>
              <a:cxnLst/>
              <a:rect l="0" t="0" r="0" b="0"/>
              <a:pathLst>
                <a:path w="1726748" h="95124">
                  <a:moveTo>
                    <a:pt x="37647" y="50800"/>
                  </a:moveTo>
                  <a:lnTo>
                    <a:pt x="37647" y="50800"/>
                  </a:lnTo>
                  <a:lnTo>
                    <a:pt x="7289" y="68017"/>
                  </a:lnTo>
                  <a:lnTo>
                    <a:pt x="4708" y="68628"/>
                  </a:lnTo>
                  <a:lnTo>
                    <a:pt x="2987" y="69741"/>
                  </a:lnTo>
                  <a:lnTo>
                    <a:pt x="1841" y="71188"/>
                  </a:lnTo>
                  <a:lnTo>
                    <a:pt x="0" y="75210"/>
                  </a:lnTo>
                  <a:lnTo>
                    <a:pt x="1629" y="77641"/>
                  </a:lnTo>
                  <a:lnTo>
                    <a:pt x="3053" y="79278"/>
                  </a:lnTo>
                  <a:lnTo>
                    <a:pt x="8396" y="81096"/>
                  </a:lnTo>
                  <a:lnTo>
                    <a:pt x="14769" y="82609"/>
                  </a:lnTo>
                  <a:lnTo>
                    <a:pt x="23734" y="86722"/>
                  </a:lnTo>
                  <a:lnTo>
                    <a:pt x="62923" y="93073"/>
                  </a:lnTo>
                  <a:lnTo>
                    <a:pt x="101959" y="94820"/>
                  </a:lnTo>
                  <a:lnTo>
                    <a:pt x="136900" y="95123"/>
                  </a:lnTo>
                  <a:lnTo>
                    <a:pt x="180415" y="93331"/>
                  </a:lnTo>
                  <a:lnTo>
                    <a:pt x="213282" y="90869"/>
                  </a:lnTo>
                  <a:lnTo>
                    <a:pt x="249057" y="89775"/>
                  </a:lnTo>
                  <a:lnTo>
                    <a:pt x="289887" y="87408"/>
                  </a:lnTo>
                  <a:lnTo>
                    <a:pt x="334609" y="84709"/>
                  </a:lnTo>
                  <a:lnTo>
                    <a:pt x="358388" y="83989"/>
                  </a:lnTo>
                  <a:lnTo>
                    <a:pt x="382708" y="83509"/>
                  </a:lnTo>
                  <a:lnTo>
                    <a:pt x="408798" y="82484"/>
                  </a:lnTo>
                  <a:lnTo>
                    <a:pt x="436070" y="81095"/>
                  </a:lnTo>
                  <a:lnTo>
                    <a:pt x="464129" y="79463"/>
                  </a:lnTo>
                  <a:lnTo>
                    <a:pt x="492712" y="77670"/>
                  </a:lnTo>
                  <a:lnTo>
                    <a:pt x="521646" y="75769"/>
                  </a:lnTo>
                  <a:lnTo>
                    <a:pt x="550813" y="73796"/>
                  </a:lnTo>
                  <a:lnTo>
                    <a:pt x="580841" y="71775"/>
                  </a:lnTo>
                  <a:lnTo>
                    <a:pt x="611443" y="69722"/>
                  </a:lnTo>
                  <a:lnTo>
                    <a:pt x="642428" y="67648"/>
                  </a:lnTo>
                  <a:lnTo>
                    <a:pt x="673668" y="65560"/>
                  </a:lnTo>
                  <a:lnTo>
                    <a:pt x="705078" y="63462"/>
                  </a:lnTo>
                  <a:lnTo>
                    <a:pt x="736600" y="61358"/>
                  </a:lnTo>
                  <a:lnTo>
                    <a:pt x="767493" y="59955"/>
                  </a:lnTo>
                  <a:lnTo>
                    <a:pt x="797967" y="59020"/>
                  </a:lnTo>
                  <a:lnTo>
                    <a:pt x="828160" y="58397"/>
                  </a:lnTo>
                  <a:lnTo>
                    <a:pt x="858872" y="57276"/>
                  </a:lnTo>
                  <a:lnTo>
                    <a:pt x="889930" y="55823"/>
                  </a:lnTo>
                  <a:lnTo>
                    <a:pt x="921219" y="54148"/>
                  </a:lnTo>
                  <a:lnTo>
                    <a:pt x="951956" y="52327"/>
                  </a:lnTo>
                  <a:lnTo>
                    <a:pt x="982325" y="50407"/>
                  </a:lnTo>
                  <a:lnTo>
                    <a:pt x="1012449" y="48421"/>
                  </a:lnTo>
                  <a:lnTo>
                    <a:pt x="1041705" y="46392"/>
                  </a:lnTo>
                  <a:lnTo>
                    <a:pt x="1070379" y="44333"/>
                  </a:lnTo>
                  <a:lnTo>
                    <a:pt x="1098669" y="42256"/>
                  </a:lnTo>
                  <a:lnTo>
                    <a:pt x="1124584" y="40870"/>
                  </a:lnTo>
                  <a:lnTo>
                    <a:pt x="1172192" y="39331"/>
                  </a:lnTo>
                  <a:lnTo>
                    <a:pt x="1218752" y="36766"/>
                  </a:lnTo>
                  <a:lnTo>
                    <a:pt x="1264611" y="33979"/>
                  </a:lnTo>
                  <a:lnTo>
                    <a:pt x="1308511" y="32741"/>
                  </a:lnTo>
                  <a:lnTo>
                    <a:pt x="1349659" y="30309"/>
                  </a:lnTo>
                  <a:lnTo>
                    <a:pt x="1388408" y="26876"/>
                  </a:lnTo>
                  <a:lnTo>
                    <a:pt x="1424444" y="22999"/>
                  </a:lnTo>
                  <a:lnTo>
                    <a:pt x="1457394" y="20805"/>
                  </a:lnTo>
                  <a:lnTo>
                    <a:pt x="1501829" y="17689"/>
                  </a:lnTo>
                  <a:lnTo>
                    <a:pt x="1541806" y="12297"/>
                  </a:lnTo>
                  <a:lnTo>
                    <a:pt x="1578581" y="8112"/>
                  </a:lnTo>
                  <a:lnTo>
                    <a:pt x="1622612" y="6698"/>
                  </a:lnTo>
                  <a:lnTo>
                    <a:pt x="1664576" y="6419"/>
                  </a:lnTo>
                  <a:lnTo>
                    <a:pt x="1709430" y="2988"/>
                  </a:lnTo>
                  <a:lnTo>
                    <a:pt x="17267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6833"/>
            <p:cNvSpPr/>
            <p:nvPr>
              <p:custDataLst>
                <p:tags r:id="rId49"/>
              </p:custDataLst>
            </p:nvPr>
          </p:nvSpPr>
          <p:spPr>
            <a:xfrm>
              <a:off x="7702550" y="6223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63500"/>
                  </a:moveTo>
                  <a:lnTo>
                    <a:pt x="0" y="63500"/>
                  </a:lnTo>
                  <a:lnTo>
                    <a:pt x="3370" y="60129"/>
                  </a:lnTo>
                  <a:lnTo>
                    <a:pt x="5026" y="54711"/>
                  </a:lnTo>
                  <a:lnTo>
                    <a:pt x="6272" y="36212"/>
                  </a:lnTo>
                  <a:lnTo>
                    <a:pt x="4434" y="31852"/>
                  </a:lnTo>
                  <a:lnTo>
                    <a:pt x="2956" y="29701"/>
                  </a:lnTo>
                  <a:lnTo>
                    <a:pt x="875" y="19932"/>
                  </a:lnTo>
                  <a:lnTo>
                    <a:pt x="259" y="11472"/>
                  </a:lnTo>
                  <a:lnTo>
                    <a:pt x="878" y="9765"/>
                  </a:lnTo>
                  <a:lnTo>
                    <a:pt x="1995" y="8626"/>
                  </a:lnTo>
                  <a:lnTo>
                    <a:pt x="3446" y="7868"/>
                  </a:lnTo>
                  <a:lnTo>
                    <a:pt x="4414" y="665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6834"/>
            <p:cNvSpPr/>
            <p:nvPr>
              <p:custDataLst>
                <p:tags r:id="rId50"/>
              </p:custDataLst>
            </p:nvPr>
          </p:nvSpPr>
          <p:spPr>
            <a:xfrm>
              <a:off x="7143759" y="482746"/>
              <a:ext cx="107942" cy="298272"/>
            </a:xfrm>
            <a:custGeom>
              <a:avLst/>
              <a:gdLst/>
              <a:ahLst/>
              <a:cxnLst/>
              <a:rect l="0" t="0" r="0" b="0"/>
              <a:pathLst>
                <a:path w="107942" h="298272">
                  <a:moveTo>
                    <a:pt x="63491" y="228454"/>
                  </a:moveTo>
                  <a:lnTo>
                    <a:pt x="63491" y="228454"/>
                  </a:lnTo>
                  <a:lnTo>
                    <a:pt x="66861" y="228454"/>
                  </a:lnTo>
                  <a:lnTo>
                    <a:pt x="67854" y="227748"/>
                  </a:lnTo>
                  <a:lnTo>
                    <a:pt x="68517" y="226573"/>
                  </a:lnTo>
                  <a:lnTo>
                    <a:pt x="69666" y="221987"/>
                  </a:lnTo>
                  <a:lnTo>
                    <a:pt x="69818" y="216714"/>
                  </a:lnTo>
                  <a:lnTo>
                    <a:pt x="65472" y="210874"/>
                  </a:lnTo>
                  <a:lnTo>
                    <a:pt x="63750" y="204223"/>
                  </a:lnTo>
                  <a:lnTo>
                    <a:pt x="62959" y="203833"/>
                  </a:lnTo>
                  <a:lnTo>
                    <a:pt x="45665" y="203063"/>
                  </a:lnTo>
                  <a:lnTo>
                    <a:pt x="23250" y="224253"/>
                  </a:lnTo>
                  <a:lnTo>
                    <a:pt x="4223" y="252731"/>
                  </a:lnTo>
                  <a:lnTo>
                    <a:pt x="1244" y="261361"/>
                  </a:lnTo>
                  <a:lnTo>
                    <a:pt x="0" y="293986"/>
                  </a:lnTo>
                  <a:lnTo>
                    <a:pt x="703" y="295425"/>
                  </a:lnTo>
                  <a:lnTo>
                    <a:pt x="1878" y="296385"/>
                  </a:lnTo>
                  <a:lnTo>
                    <a:pt x="5459" y="297925"/>
                  </a:lnTo>
                  <a:lnTo>
                    <a:pt x="15101" y="298271"/>
                  </a:lnTo>
                  <a:lnTo>
                    <a:pt x="24615" y="294923"/>
                  </a:lnTo>
                  <a:lnTo>
                    <a:pt x="33001" y="289463"/>
                  </a:lnTo>
                  <a:lnTo>
                    <a:pt x="44328" y="272297"/>
                  </a:lnTo>
                  <a:lnTo>
                    <a:pt x="69446" y="226949"/>
                  </a:lnTo>
                  <a:lnTo>
                    <a:pt x="84635" y="183916"/>
                  </a:lnTo>
                  <a:lnTo>
                    <a:pt x="93984" y="137058"/>
                  </a:lnTo>
                  <a:lnTo>
                    <a:pt x="95131" y="89975"/>
                  </a:lnTo>
                  <a:lnTo>
                    <a:pt x="95231" y="45294"/>
                  </a:lnTo>
                  <a:lnTo>
                    <a:pt x="94536" y="11449"/>
                  </a:lnTo>
                  <a:lnTo>
                    <a:pt x="89774" y="1520"/>
                  </a:lnTo>
                  <a:lnTo>
                    <a:pt x="88774" y="965"/>
                  </a:lnTo>
                  <a:lnTo>
                    <a:pt x="83501" y="0"/>
                  </a:lnTo>
                  <a:lnTo>
                    <a:pt x="79454" y="6639"/>
                  </a:lnTo>
                  <a:lnTo>
                    <a:pt x="77158" y="14173"/>
                  </a:lnTo>
                  <a:lnTo>
                    <a:pt x="70749" y="57473"/>
                  </a:lnTo>
                  <a:lnTo>
                    <a:pt x="69921" y="98516"/>
                  </a:lnTo>
                  <a:lnTo>
                    <a:pt x="75316" y="144763"/>
                  </a:lnTo>
                  <a:lnTo>
                    <a:pt x="79485" y="187275"/>
                  </a:lnTo>
                  <a:lnTo>
                    <a:pt x="86725" y="230260"/>
                  </a:lnTo>
                  <a:lnTo>
                    <a:pt x="90345" y="250448"/>
                  </a:lnTo>
                  <a:lnTo>
                    <a:pt x="93790" y="259195"/>
                  </a:lnTo>
                  <a:lnTo>
                    <a:pt x="95301" y="263989"/>
                  </a:lnTo>
                  <a:lnTo>
                    <a:pt x="98325" y="268471"/>
                  </a:lnTo>
                  <a:lnTo>
                    <a:pt x="102020" y="270934"/>
                  </a:lnTo>
                  <a:lnTo>
                    <a:pt x="107941" y="272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6835"/>
            <p:cNvSpPr/>
            <p:nvPr>
              <p:custDataLst>
                <p:tags r:id="rId51"/>
              </p:custDataLst>
            </p:nvPr>
          </p:nvSpPr>
          <p:spPr>
            <a:xfrm>
              <a:off x="7292491" y="603360"/>
              <a:ext cx="16360" cy="50691"/>
            </a:xfrm>
            <a:custGeom>
              <a:avLst/>
              <a:gdLst/>
              <a:ahLst/>
              <a:cxnLst/>
              <a:rect l="0" t="0" r="0" b="0"/>
              <a:pathLst>
                <a:path w="16360" h="50691">
                  <a:moveTo>
                    <a:pt x="3659" y="50690"/>
                  </a:moveTo>
                  <a:lnTo>
                    <a:pt x="3659" y="50690"/>
                  </a:lnTo>
                  <a:lnTo>
                    <a:pt x="3659" y="10510"/>
                  </a:lnTo>
                  <a:lnTo>
                    <a:pt x="1778" y="6256"/>
                  </a:lnTo>
                  <a:lnTo>
                    <a:pt x="288" y="4134"/>
                  </a:lnTo>
                  <a:lnTo>
                    <a:pt x="0" y="2719"/>
                  </a:lnTo>
                  <a:lnTo>
                    <a:pt x="514" y="1776"/>
                  </a:lnTo>
                  <a:lnTo>
                    <a:pt x="3037" y="263"/>
                  </a:lnTo>
                  <a:lnTo>
                    <a:pt x="6845" y="0"/>
                  </a:lnTo>
                  <a:lnTo>
                    <a:pt x="10484" y="1821"/>
                  </a:lnTo>
                  <a:lnTo>
                    <a:pt x="12442" y="3294"/>
                  </a:lnTo>
                  <a:lnTo>
                    <a:pt x="14619" y="6812"/>
                  </a:lnTo>
                  <a:lnTo>
                    <a:pt x="16359" y="12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6836"/>
            <p:cNvSpPr/>
            <p:nvPr>
              <p:custDataLst>
                <p:tags r:id="rId52"/>
              </p:custDataLst>
            </p:nvPr>
          </p:nvSpPr>
          <p:spPr>
            <a:xfrm>
              <a:off x="7289798" y="679711"/>
              <a:ext cx="6353" cy="69590"/>
            </a:xfrm>
            <a:custGeom>
              <a:avLst/>
              <a:gdLst/>
              <a:ahLst/>
              <a:cxnLst/>
              <a:rect l="0" t="0" r="0" b="0"/>
              <a:pathLst>
                <a:path w="6353" h="69590">
                  <a:moveTo>
                    <a:pt x="2" y="6089"/>
                  </a:moveTo>
                  <a:lnTo>
                    <a:pt x="2" y="6089"/>
                  </a:lnTo>
                  <a:lnTo>
                    <a:pt x="0" y="0"/>
                  </a:lnTo>
                  <a:lnTo>
                    <a:pt x="0" y="44717"/>
                  </a:lnTo>
                  <a:lnTo>
                    <a:pt x="0" y="57856"/>
                  </a:lnTo>
                  <a:lnTo>
                    <a:pt x="1883" y="62728"/>
                  </a:lnTo>
                  <a:lnTo>
                    <a:pt x="6352" y="6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6837"/>
            <p:cNvSpPr/>
            <p:nvPr>
              <p:custDataLst>
                <p:tags r:id="rId53"/>
              </p:custDataLst>
            </p:nvPr>
          </p:nvSpPr>
          <p:spPr>
            <a:xfrm>
              <a:off x="7349851" y="660400"/>
              <a:ext cx="60600" cy="126897"/>
            </a:xfrm>
            <a:custGeom>
              <a:avLst/>
              <a:gdLst/>
              <a:ahLst/>
              <a:cxnLst/>
              <a:rect l="0" t="0" r="0" b="0"/>
              <a:pathLst>
                <a:path w="60600" h="126897">
                  <a:moveTo>
                    <a:pt x="60599" y="12700"/>
                  </a:moveTo>
                  <a:lnTo>
                    <a:pt x="60599" y="12700"/>
                  </a:lnTo>
                  <a:lnTo>
                    <a:pt x="55132" y="7233"/>
                  </a:lnTo>
                  <a:lnTo>
                    <a:pt x="54511" y="3240"/>
                  </a:lnTo>
                  <a:lnTo>
                    <a:pt x="53718" y="2160"/>
                  </a:lnTo>
                  <a:lnTo>
                    <a:pt x="50955" y="960"/>
                  </a:lnTo>
                  <a:lnTo>
                    <a:pt x="11858" y="0"/>
                  </a:lnTo>
                  <a:lnTo>
                    <a:pt x="4512" y="5467"/>
                  </a:lnTo>
                  <a:lnTo>
                    <a:pt x="393" y="9459"/>
                  </a:lnTo>
                  <a:lnTo>
                    <a:pt x="0" y="11245"/>
                  </a:lnTo>
                  <a:lnTo>
                    <a:pt x="444" y="13141"/>
                  </a:lnTo>
                  <a:lnTo>
                    <a:pt x="2113" y="17129"/>
                  </a:lnTo>
                  <a:lnTo>
                    <a:pt x="3758" y="23341"/>
                  </a:lnTo>
                  <a:lnTo>
                    <a:pt x="7695" y="30356"/>
                  </a:lnTo>
                  <a:lnTo>
                    <a:pt x="9881" y="40352"/>
                  </a:lnTo>
                  <a:lnTo>
                    <a:pt x="14683" y="48096"/>
                  </a:lnTo>
                  <a:lnTo>
                    <a:pt x="38731" y="80254"/>
                  </a:lnTo>
                  <a:lnTo>
                    <a:pt x="48291" y="100265"/>
                  </a:lnTo>
                  <a:lnTo>
                    <a:pt x="51601" y="105240"/>
                  </a:lnTo>
                  <a:lnTo>
                    <a:pt x="53900" y="112968"/>
                  </a:lnTo>
                  <a:lnTo>
                    <a:pt x="52212" y="115589"/>
                  </a:lnTo>
                  <a:lnTo>
                    <a:pt x="45380" y="123021"/>
                  </a:lnTo>
                  <a:lnTo>
                    <a:pt x="41370" y="125232"/>
                  </a:lnTo>
                  <a:lnTo>
                    <a:pt x="30092" y="126896"/>
                  </a:lnTo>
                  <a:lnTo>
                    <a:pt x="22105" y="121960"/>
                  </a:lnTo>
                  <a:lnTo>
                    <a:pt x="20120" y="121523"/>
                  </a:lnTo>
                  <a:lnTo>
                    <a:pt x="13955" y="117538"/>
                  </a:lnTo>
                  <a:lnTo>
                    <a:pt x="11645" y="111976"/>
                  </a:lnTo>
                  <a:lnTo>
                    <a:pt x="979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6838"/>
            <p:cNvSpPr/>
            <p:nvPr>
              <p:custDataLst>
                <p:tags r:id="rId54"/>
              </p:custDataLst>
            </p:nvPr>
          </p:nvSpPr>
          <p:spPr>
            <a:xfrm>
              <a:off x="7467864" y="476606"/>
              <a:ext cx="37837" cy="310752"/>
            </a:xfrm>
            <a:custGeom>
              <a:avLst/>
              <a:gdLst/>
              <a:ahLst/>
              <a:cxnLst/>
              <a:rect l="0" t="0" r="0" b="0"/>
              <a:pathLst>
                <a:path w="37837" h="310752">
                  <a:moveTo>
                    <a:pt x="18786" y="50444"/>
                  </a:moveTo>
                  <a:lnTo>
                    <a:pt x="18786" y="50444"/>
                  </a:lnTo>
                  <a:lnTo>
                    <a:pt x="18786" y="47073"/>
                  </a:lnTo>
                  <a:lnTo>
                    <a:pt x="24548" y="26970"/>
                  </a:lnTo>
                  <a:lnTo>
                    <a:pt x="25134" y="0"/>
                  </a:lnTo>
                  <a:lnTo>
                    <a:pt x="25136" y="46040"/>
                  </a:lnTo>
                  <a:lnTo>
                    <a:pt x="23254" y="63721"/>
                  </a:lnTo>
                  <a:lnTo>
                    <a:pt x="19178" y="108202"/>
                  </a:lnTo>
                  <a:lnTo>
                    <a:pt x="14473" y="150007"/>
                  </a:lnTo>
                  <a:lnTo>
                    <a:pt x="9333" y="192271"/>
                  </a:lnTo>
                  <a:lnTo>
                    <a:pt x="6370" y="236320"/>
                  </a:lnTo>
                  <a:lnTo>
                    <a:pt x="4241" y="264690"/>
                  </a:lnTo>
                  <a:lnTo>
                    <a:pt x="626" y="282951"/>
                  </a:lnTo>
                  <a:lnTo>
                    <a:pt x="0" y="295880"/>
                  </a:lnTo>
                  <a:lnTo>
                    <a:pt x="1734" y="302520"/>
                  </a:lnTo>
                  <a:lnTo>
                    <a:pt x="5831" y="310310"/>
                  </a:lnTo>
                  <a:lnTo>
                    <a:pt x="14903" y="310751"/>
                  </a:lnTo>
                  <a:lnTo>
                    <a:pt x="18942" y="308894"/>
                  </a:lnTo>
                  <a:lnTo>
                    <a:pt x="21006" y="307410"/>
                  </a:lnTo>
                  <a:lnTo>
                    <a:pt x="27283" y="298581"/>
                  </a:lnTo>
                  <a:lnTo>
                    <a:pt x="37836" y="272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6839"/>
            <p:cNvSpPr/>
            <p:nvPr>
              <p:custDataLst>
                <p:tags r:id="rId55"/>
              </p:custDataLst>
            </p:nvPr>
          </p:nvSpPr>
          <p:spPr>
            <a:xfrm>
              <a:off x="7435883" y="660400"/>
              <a:ext cx="88868" cy="44451"/>
            </a:xfrm>
            <a:custGeom>
              <a:avLst/>
              <a:gdLst/>
              <a:ahLst/>
              <a:cxnLst/>
              <a:rect l="0" t="0" r="0" b="0"/>
              <a:pathLst>
                <a:path w="88868" h="44451">
                  <a:moveTo>
                    <a:pt x="44417" y="44450"/>
                  </a:moveTo>
                  <a:lnTo>
                    <a:pt x="44417" y="44450"/>
                  </a:lnTo>
                  <a:lnTo>
                    <a:pt x="38642" y="39380"/>
                  </a:lnTo>
                  <a:lnTo>
                    <a:pt x="29222" y="34324"/>
                  </a:lnTo>
                  <a:lnTo>
                    <a:pt x="19360" y="32258"/>
                  </a:lnTo>
                  <a:lnTo>
                    <a:pt x="17129" y="32089"/>
                  </a:lnTo>
                  <a:lnTo>
                    <a:pt x="14935" y="30565"/>
                  </a:lnTo>
                  <a:lnTo>
                    <a:pt x="8479" y="23089"/>
                  </a:lnTo>
                  <a:lnTo>
                    <a:pt x="0" y="19064"/>
                  </a:lnTo>
                  <a:lnTo>
                    <a:pt x="3347" y="19054"/>
                  </a:lnTo>
                  <a:lnTo>
                    <a:pt x="6879" y="17170"/>
                  </a:lnTo>
                  <a:lnTo>
                    <a:pt x="8808" y="15680"/>
                  </a:lnTo>
                  <a:lnTo>
                    <a:pt x="14715" y="14025"/>
                  </a:lnTo>
                  <a:lnTo>
                    <a:pt x="33222" y="10935"/>
                  </a:lnTo>
                  <a:lnTo>
                    <a:pt x="44862" y="7708"/>
                  </a:lnTo>
                  <a:lnTo>
                    <a:pt x="61278" y="5823"/>
                  </a:lnTo>
                  <a:lnTo>
                    <a:pt x="76571" y="1359"/>
                  </a:lnTo>
                  <a:lnTo>
                    <a:pt x="88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6840"/>
            <p:cNvSpPr/>
            <p:nvPr>
              <p:custDataLst>
                <p:tags r:id="rId56"/>
              </p:custDataLst>
            </p:nvPr>
          </p:nvSpPr>
          <p:spPr>
            <a:xfrm>
              <a:off x="7569200" y="666750"/>
              <a:ext cx="69851" cy="133241"/>
            </a:xfrm>
            <a:custGeom>
              <a:avLst/>
              <a:gdLst/>
              <a:ahLst/>
              <a:cxnLst/>
              <a:rect l="0" t="0" r="0" b="0"/>
              <a:pathLst>
                <a:path w="69851" h="13324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3370" y="3632"/>
                  </a:lnTo>
                  <a:lnTo>
                    <a:pt x="5026" y="7024"/>
                  </a:lnTo>
                  <a:lnTo>
                    <a:pt x="5467" y="8916"/>
                  </a:lnTo>
                  <a:lnTo>
                    <a:pt x="9459" y="14950"/>
                  </a:lnTo>
                  <a:lnTo>
                    <a:pt x="13140" y="17228"/>
                  </a:lnTo>
                  <a:lnTo>
                    <a:pt x="17128" y="18946"/>
                  </a:lnTo>
                  <a:lnTo>
                    <a:pt x="21253" y="22061"/>
                  </a:lnTo>
                  <a:lnTo>
                    <a:pt x="27543" y="31153"/>
                  </a:lnTo>
                  <a:lnTo>
                    <a:pt x="35869" y="53594"/>
                  </a:lnTo>
                  <a:lnTo>
                    <a:pt x="43480" y="83439"/>
                  </a:lnTo>
                  <a:lnTo>
                    <a:pt x="37552" y="111988"/>
                  </a:lnTo>
                  <a:lnTo>
                    <a:pt x="33106" y="120611"/>
                  </a:lnTo>
                  <a:lnTo>
                    <a:pt x="32017" y="129109"/>
                  </a:lnTo>
                  <a:lnTo>
                    <a:pt x="31222" y="130523"/>
                  </a:lnTo>
                  <a:lnTo>
                    <a:pt x="29987" y="131465"/>
                  </a:lnTo>
                  <a:lnTo>
                    <a:pt x="25669" y="133240"/>
                  </a:lnTo>
                  <a:lnTo>
                    <a:pt x="25406" y="112332"/>
                  </a:lnTo>
                  <a:lnTo>
                    <a:pt x="36645" y="67131"/>
                  </a:lnTo>
                  <a:lnTo>
                    <a:pt x="55051" y="2346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6841"/>
            <p:cNvSpPr/>
            <p:nvPr>
              <p:custDataLst>
                <p:tags r:id="rId57"/>
              </p:custDataLst>
            </p:nvPr>
          </p:nvSpPr>
          <p:spPr>
            <a:xfrm>
              <a:off x="7670800" y="6794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8345" y="42442"/>
                  </a:lnTo>
                  <a:lnTo>
                    <a:pt x="13582" y="58305"/>
                  </a:lnTo>
                  <a:lnTo>
                    <a:pt x="12046" y="84153"/>
                  </a:lnTo>
                  <a:lnTo>
                    <a:pt x="7238" y="97020"/>
                  </a:lnTo>
                  <a:lnTo>
                    <a:pt x="5820" y="10576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1" name="SMARTInkShape-Group1354"/>
          <p:cNvGrpSpPr/>
          <p:nvPr/>
        </p:nvGrpSpPr>
        <p:grpSpPr>
          <a:xfrm>
            <a:off x="6064250" y="477204"/>
            <a:ext cx="736339" cy="570350"/>
            <a:chOff x="6064250" y="477204"/>
            <a:chExt cx="736339" cy="570350"/>
          </a:xfrm>
        </p:grpSpPr>
        <p:sp>
          <p:nvSpPr>
            <p:cNvPr id="779" name="SMARTInkShape-6842"/>
            <p:cNvSpPr/>
            <p:nvPr>
              <p:custDataLst>
                <p:tags r:id="rId29"/>
              </p:custDataLst>
            </p:nvPr>
          </p:nvSpPr>
          <p:spPr>
            <a:xfrm>
              <a:off x="6680200" y="685810"/>
              <a:ext cx="120389" cy="361744"/>
            </a:xfrm>
            <a:custGeom>
              <a:avLst/>
              <a:gdLst/>
              <a:ahLst/>
              <a:cxnLst/>
              <a:rect l="0" t="0" r="0" b="0"/>
              <a:pathLst>
                <a:path w="120389" h="361744">
                  <a:moveTo>
                    <a:pt x="114300" y="31740"/>
                  </a:moveTo>
                  <a:lnTo>
                    <a:pt x="114300" y="31740"/>
                  </a:lnTo>
                  <a:lnTo>
                    <a:pt x="114298" y="28369"/>
                  </a:lnTo>
                  <a:lnTo>
                    <a:pt x="116181" y="24832"/>
                  </a:lnTo>
                  <a:lnTo>
                    <a:pt x="118664" y="20909"/>
                  </a:lnTo>
                  <a:lnTo>
                    <a:pt x="120257" y="12641"/>
                  </a:lnTo>
                  <a:lnTo>
                    <a:pt x="120388" y="10541"/>
                  </a:lnTo>
                  <a:lnTo>
                    <a:pt x="118652" y="6325"/>
                  </a:lnTo>
                  <a:lnTo>
                    <a:pt x="115160" y="1241"/>
                  </a:lnTo>
                  <a:lnTo>
                    <a:pt x="112801" y="546"/>
                  </a:lnTo>
                  <a:lnTo>
                    <a:pt x="93107" y="0"/>
                  </a:lnTo>
                  <a:lnTo>
                    <a:pt x="88889" y="1876"/>
                  </a:lnTo>
                  <a:lnTo>
                    <a:pt x="86775" y="3364"/>
                  </a:lnTo>
                  <a:lnTo>
                    <a:pt x="84427" y="6899"/>
                  </a:lnTo>
                  <a:lnTo>
                    <a:pt x="82679" y="10822"/>
                  </a:lnTo>
                  <a:lnTo>
                    <a:pt x="66270" y="33994"/>
                  </a:lnTo>
                  <a:lnTo>
                    <a:pt x="57810" y="60733"/>
                  </a:lnTo>
                  <a:lnTo>
                    <a:pt x="57237" y="71872"/>
                  </a:lnTo>
                  <a:lnTo>
                    <a:pt x="59070" y="76153"/>
                  </a:lnTo>
                  <a:lnTo>
                    <a:pt x="61531" y="80407"/>
                  </a:lnTo>
                  <a:lnTo>
                    <a:pt x="62625" y="84649"/>
                  </a:lnTo>
                  <a:lnTo>
                    <a:pt x="63622" y="86063"/>
                  </a:lnTo>
                  <a:lnTo>
                    <a:pt x="64992" y="87005"/>
                  </a:lnTo>
                  <a:lnTo>
                    <a:pt x="68890" y="88518"/>
                  </a:lnTo>
                  <a:lnTo>
                    <a:pt x="78604" y="88857"/>
                  </a:lnTo>
                  <a:lnTo>
                    <a:pt x="79919" y="88163"/>
                  </a:lnTo>
                  <a:lnTo>
                    <a:pt x="80796" y="86994"/>
                  </a:lnTo>
                  <a:lnTo>
                    <a:pt x="82477" y="83814"/>
                  </a:lnTo>
                  <a:lnTo>
                    <a:pt x="92607" y="71883"/>
                  </a:lnTo>
                  <a:lnTo>
                    <a:pt x="96610" y="63475"/>
                  </a:lnTo>
                  <a:lnTo>
                    <a:pt x="107846" y="50900"/>
                  </a:lnTo>
                  <a:lnTo>
                    <a:pt x="113409" y="50800"/>
                  </a:lnTo>
                  <a:lnTo>
                    <a:pt x="113705" y="51502"/>
                  </a:lnTo>
                  <a:lnTo>
                    <a:pt x="114277" y="71184"/>
                  </a:lnTo>
                  <a:lnTo>
                    <a:pt x="108122" y="115186"/>
                  </a:lnTo>
                  <a:lnTo>
                    <a:pt x="106102" y="139867"/>
                  </a:lnTo>
                  <a:lnTo>
                    <a:pt x="98492" y="184150"/>
                  </a:lnTo>
                  <a:lnTo>
                    <a:pt x="91075" y="228591"/>
                  </a:lnTo>
                  <a:lnTo>
                    <a:pt x="84001" y="273040"/>
                  </a:lnTo>
                  <a:lnTo>
                    <a:pt x="81097" y="290209"/>
                  </a:lnTo>
                  <a:lnTo>
                    <a:pt x="67446" y="334391"/>
                  </a:lnTo>
                  <a:lnTo>
                    <a:pt x="52900" y="356882"/>
                  </a:lnTo>
                  <a:lnTo>
                    <a:pt x="48676" y="359692"/>
                  </a:lnTo>
                  <a:lnTo>
                    <a:pt x="33886" y="361743"/>
                  </a:lnTo>
                  <a:lnTo>
                    <a:pt x="30817" y="359971"/>
                  </a:lnTo>
                  <a:lnTo>
                    <a:pt x="11412" y="341541"/>
                  </a:lnTo>
                  <a:lnTo>
                    <a:pt x="8599" y="333118"/>
                  </a:lnTo>
                  <a:lnTo>
                    <a:pt x="0" y="28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6843"/>
            <p:cNvSpPr/>
            <p:nvPr>
              <p:custDataLst>
                <p:tags r:id="rId30"/>
              </p:custDataLst>
            </p:nvPr>
          </p:nvSpPr>
          <p:spPr>
            <a:xfrm>
              <a:off x="6623048" y="666750"/>
              <a:ext cx="76203" cy="101601"/>
            </a:xfrm>
            <a:custGeom>
              <a:avLst/>
              <a:gdLst/>
              <a:ahLst/>
              <a:cxnLst/>
              <a:rect l="0" t="0" r="0" b="0"/>
              <a:pathLst>
                <a:path w="76203" h="101601">
                  <a:moveTo>
                    <a:pt x="6352" y="0"/>
                  </a:moveTo>
                  <a:lnTo>
                    <a:pt x="6352" y="0"/>
                  </a:lnTo>
                  <a:lnTo>
                    <a:pt x="6352" y="3371"/>
                  </a:lnTo>
                  <a:lnTo>
                    <a:pt x="4471" y="6907"/>
                  </a:lnTo>
                  <a:lnTo>
                    <a:pt x="1988" y="10831"/>
                  </a:lnTo>
                  <a:lnTo>
                    <a:pt x="590" y="17712"/>
                  </a:lnTo>
                  <a:lnTo>
                    <a:pt x="4" y="62353"/>
                  </a:lnTo>
                  <a:lnTo>
                    <a:pt x="0" y="101490"/>
                  </a:lnTo>
                  <a:lnTo>
                    <a:pt x="0" y="92752"/>
                  </a:lnTo>
                  <a:lnTo>
                    <a:pt x="15789" y="45596"/>
                  </a:lnTo>
                  <a:lnTo>
                    <a:pt x="25530" y="27154"/>
                  </a:lnTo>
                  <a:lnTo>
                    <a:pt x="33893" y="17280"/>
                  </a:lnTo>
                  <a:lnTo>
                    <a:pt x="38113" y="14735"/>
                  </a:lnTo>
                  <a:lnTo>
                    <a:pt x="48687" y="12262"/>
                  </a:lnTo>
                  <a:lnTo>
                    <a:pt x="52919" y="9448"/>
                  </a:lnTo>
                  <a:lnTo>
                    <a:pt x="55035" y="9121"/>
                  </a:lnTo>
                  <a:lnTo>
                    <a:pt x="57150" y="9608"/>
                  </a:lnTo>
                  <a:lnTo>
                    <a:pt x="62248" y="12089"/>
                  </a:lnTo>
                  <a:lnTo>
                    <a:pt x="66501" y="15890"/>
                  </a:lnTo>
                  <a:lnTo>
                    <a:pt x="68362" y="19527"/>
                  </a:lnTo>
                  <a:lnTo>
                    <a:pt x="70362" y="33355"/>
                  </a:lnTo>
                  <a:lnTo>
                    <a:pt x="71602" y="34936"/>
                  </a:lnTo>
                  <a:lnTo>
                    <a:pt x="73136" y="35991"/>
                  </a:lnTo>
                  <a:lnTo>
                    <a:pt x="74839" y="40926"/>
                  </a:lnTo>
                  <a:lnTo>
                    <a:pt x="76199" y="88383"/>
                  </a:lnTo>
                  <a:lnTo>
                    <a:pt x="7620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6844"/>
            <p:cNvSpPr/>
            <p:nvPr>
              <p:custDataLst>
                <p:tags r:id="rId31"/>
              </p:custDataLst>
            </p:nvPr>
          </p:nvSpPr>
          <p:spPr>
            <a:xfrm>
              <a:off x="6578600" y="616330"/>
              <a:ext cx="6351" cy="44071"/>
            </a:xfrm>
            <a:custGeom>
              <a:avLst/>
              <a:gdLst/>
              <a:ahLst/>
              <a:cxnLst/>
              <a:rect l="0" t="0" r="0" b="0"/>
              <a:pathLst>
                <a:path w="6351" h="44071">
                  <a:moveTo>
                    <a:pt x="0" y="44070"/>
                  </a:moveTo>
                  <a:lnTo>
                    <a:pt x="0" y="44070"/>
                  </a:lnTo>
                  <a:lnTo>
                    <a:pt x="0" y="0"/>
                  </a:lnTo>
                  <a:lnTo>
                    <a:pt x="6350" y="5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6845"/>
            <p:cNvSpPr/>
            <p:nvPr>
              <p:custDataLst>
                <p:tags r:id="rId32"/>
              </p:custDataLst>
            </p:nvPr>
          </p:nvSpPr>
          <p:spPr>
            <a:xfrm>
              <a:off x="6572250" y="6858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1411"/>
                  </a:lnTo>
                  <a:lnTo>
                    <a:pt x="12169" y="16593"/>
                  </a:lnTo>
                  <a:lnTo>
                    <a:pt x="9406" y="21015"/>
                  </a:lnTo>
                  <a:lnTo>
                    <a:pt x="6953" y="39037"/>
                  </a:lnTo>
                  <a:lnTo>
                    <a:pt x="5823" y="51862"/>
                  </a:lnTo>
                  <a:lnTo>
                    <a:pt x="907" y="6519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6846"/>
            <p:cNvSpPr/>
            <p:nvPr>
              <p:custDataLst>
                <p:tags r:id="rId33"/>
              </p:custDataLst>
            </p:nvPr>
          </p:nvSpPr>
          <p:spPr>
            <a:xfrm>
              <a:off x="6427116" y="654050"/>
              <a:ext cx="113385" cy="38101"/>
            </a:xfrm>
            <a:custGeom>
              <a:avLst/>
              <a:gdLst/>
              <a:ahLst/>
              <a:cxnLst/>
              <a:rect l="0" t="0" r="0" b="0"/>
              <a:pathLst>
                <a:path w="113385" h="38101">
                  <a:moveTo>
                    <a:pt x="30834" y="38100"/>
                  </a:moveTo>
                  <a:lnTo>
                    <a:pt x="30834" y="38100"/>
                  </a:lnTo>
                  <a:lnTo>
                    <a:pt x="18901" y="33074"/>
                  </a:lnTo>
                  <a:lnTo>
                    <a:pt x="5819" y="31773"/>
                  </a:lnTo>
                  <a:lnTo>
                    <a:pt x="0" y="26285"/>
                  </a:lnTo>
                  <a:lnTo>
                    <a:pt x="400" y="25990"/>
                  </a:lnTo>
                  <a:lnTo>
                    <a:pt x="9969" y="24746"/>
                  </a:lnTo>
                  <a:lnTo>
                    <a:pt x="27463" y="15279"/>
                  </a:lnTo>
                  <a:lnTo>
                    <a:pt x="73974" y="7719"/>
                  </a:lnTo>
                  <a:lnTo>
                    <a:pt x="100569" y="4589"/>
                  </a:lnTo>
                  <a:lnTo>
                    <a:pt x="1133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6847"/>
            <p:cNvSpPr/>
            <p:nvPr>
              <p:custDataLst>
                <p:tags r:id="rId34"/>
              </p:custDataLst>
            </p:nvPr>
          </p:nvSpPr>
          <p:spPr>
            <a:xfrm>
              <a:off x="6477002" y="477204"/>
              <a:ext cx="44449" cy="316140"/>
            </a:xfrm>
            <a:custGeom>
              <a:avLst/>
              <a:gdLst/>
              <a:ahLst/>
              <a:cxnLst/>
              <a:rect l="0" t="0" r="0" b="0"/>
              <a:pathLst>
                <a:path w="44449" h="316140">
                  <a:moveTo>
                    <a:pt x="25398" y="43496"/>
                  </a:moveTo>
                  <a:lnTo>
                    <a:pt x="25398" y="43496"/>
                  </a:lnTo>
                  <a:lnTo>
                    <a:pt x="25398" y="0"/>
                  </a:lnTo>
                  <a:lnTo>
                    <a:pt x="25398" y="11339"/>
                  </a:lnTo>
                  <a:lnTo>
                    <a:pt x="27279" y="16974"/>
                  </a:lnTo>
                  <a:lnTo>
                    <a:pt x="28768" y="19465"/>
                  </a:lnTo>
                  <a:lnTo>
                    <a:pt x="28543" y="27877"/>
                  </a:lnTo>
                  <a:lnTo>
                    <a:pt x="25520" y="69618"/>
                  </a:lnTo>
                  <a:lnTo>
                    <a:pt x="23541" y="94439"/>
                  </a:lnTo>
                  <a:lnTo>
                    <a:pt x="17561" y="137435"/>
                  </a:lnTo>
                  <a:lnTo>
                    <a:pt x="8099" y="181757"/>
                  </a:lnTo>
                  <a:lnTo>
                    <a:pt x="1476" y="226196"/>
                  </a:lnTo>
                  <a:lnTo>
                    <a:pt x="56" y="271922"/>
                  </a:lnTo>
                  <a:lnTo>
                    <a:pt x="0" y="311915"/>
                  </a:lnTo>
                  <a:lnTo>
                    <a:pt x="703" y="313458"/>
                  </a:lnTo>
                  <a:lnTo>
                    <a:pt x="1879" y="314488"/>
                  </a:lnTo>
                  <a:lnTo>
                    <a:pt x="5068" y="315631"/>
                  </a:lnTo>
                  <a:lnTo>
                    <a:pt x="8837" y="316139"/>
                  </a:lnTo>
                  <a:lnTo>
                    <a:pt x="12863" y="314484"/>
                  </a:lnTo>
                  <a:lnTo>
                    <a:pt x="17005" y="312102"/>
                  </a:lnTo>
                  <a:lnTo>
                    <a:pt x="21198" y="311043"/>
                  </a:lnTo>
                  <a:lnTo>
                    <a:pt x="25413" y="306809"/>
                  </a:lnTo>
                  <a:lnTo>
                    <a:pt x="44448" y="284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6848"/>
            <p:cNvSpPr/>
            <p:nvPr>
              <p:custDataLst>
                <p:tags r:id="rId35"/>
              </p:custDataLst>
            </p:nvPr>
          </p:nvSpPr>
          <p:spPr>
            <a:xfrm>
              <a:off x="6388983" y="596900"/>
              <a:ext cx="5468" cy="38101"/>
            </a:xfrm>
            <a:custGeom>
              <a:avLst/>
              <a:gdLst/>
              <a:ahLst/>
              <a:cxnLst/>
              <a:rect l="0" t="0" r="0" b="0"/>
              <a:pathLst>
                <a:path w="5468" h="38101">
                  <a:moveTo>
                    <a:pt x="5467" y="38100"/>
                  </a:moveTo>
                  <a:lnTo>
                    <a:pt x="5467" y="38100"/>
                  </a:lnTo>
                  <a:lnTo>
                    <a:pt x="5465" y="16095"/>
                  </a:lnTo>
                  <a:lnTo>
                    <a:pt x="3585" y="12328"/>
                  </a:lnTo>
                  <a:lnTo>
                    <a:pt x="0" y="7531"/>
                  </a:lnTo>
                  <a:lnTo>
                    <a:pt x="411" y="7137"/>
                  </a:lnTo>
                  <a:lnTo>
                    <a:pt x="4662" y="6454"/>
                  </a:lnTo>
                  <a:lnTo>
                    <a:pt x="5109" y="4515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6849"/>
            <p:cNvSpPr/>
            <p:nvPr>
              <p:custDataLst>
                <p:tags r:id="rId36"/>
              </p:custDataLst>
            </p:nvPr>
          </p:nvSpPr>
          <p:spPr>
            <a:xfrm>
              <a:off x="6381750" y="7112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6350" y="15111"/>
                  </a:lnTo>
                  <a:lnTo>
                    <a:pt x="4468" y="19181"/>
                  </a:lnTo>
                  <a:lnTo>
                    <a:pt x="1986" y="23341"/>
                  </a:lnTo>
                  <a:lnTo>
                    <a:pt x="588" y="30356"/>
                  </a:lnTo>
                  <a:lnTo>
                    <a:pt x="77" y="45686"/>
                  </a:lnTo>
                  <a:lnTo>
                    <a:pt x="1915" y="50409"/>
                  </a:lnTo>
                  <a:lnTo>
                    <a:pt x="3394" y="52656"/>
                  </a:lnTo>
                  <a:lnTo>
                    <a:pt x="3673" y="5486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6850"/>
            <p:cNvSpPr/>
            <p:nvPr>
              <p:custDataLst>
                <p:tags r:id="rId37"/>
              </p:custDataLst>
            </p:nvPr>
          </p:nvSpPr>
          <p:spPr>
            <a:xfrm>
              <a:off x="6216650" y="679450"/>
              <a:ext cx="107951" cy="95218"/>
            </a:xfrm>
            <a:custGeom>
              <a:avLst/>
              <a:gdLst/>
              <a:ahLst/>
              <a:cxnLst/>
              <a:rect l="0" t="0" r="0" b="0"/>
              <a:pathLst>
                <a:path w="107951" h="95218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2" y="706"/>
                  </a:lnTo>
                  <a:lnTo>
                    <a:pt x="6348" y="46661"/>
                  </a:lnTo>
                  <a:lnTo>
                    <a:pt x="6348" y="93988"/>
                  </a:lnTo>
                  <a:lnTo>
                    <a:pt x="6348" y="95217"/>
                  </a:lnTo>
                  <a:lnTo>
                    <a:pt x="7055" y="61246"/>
                  </a:lnTo>
                  <a:lnTo>
                    <a:pt x="11376" y="49310"/>
                  </a:lnTo>
                  <a:lnTo>
                    <a:pt x="12816" y="42376"/>
                  </a:lnTo>
                  <a:lnTo>
                    <a:pt x="17609" y="32177"/>
                  </a:lnTo>
                  <a:lnTo>
                    <a:pt x="18766" y="26739"/>
                  </a:lnTo>
                  <a:lnTo>
                    <a:pt x="24492" y="20050"/>
                  </a:lnTo>
                  <a:lnTo>
                    <a:pt x="26878" y="19494"/>
                  </a:lnTo>
                  <a:lnTo>
                    <a:pt x="30787" y="19138"/>
                  </a:lnTo>
                  <a:lnTo>
                    <a:pt x="41184" y="28512"/>
                  </a:lnTo>
                  <a:lnTo>
                    <a:pt x="42997" y="32192"/>
                  </a:lnTo>
                  <a:lnTo>
                    <a:pt x="45098" y="42939"/>
                  </a:lnTo>
                  <a:lnTo>
                    <a:pt x="50536" y="50452"/>
                  </a:lnTo>
                  <a:lnTo>
                    <a:pt x="50793" y="56879"/>
                  </a:lnTo>
                  <a:lnTo>
                    <a:pt x="54169" y="53699"/>
                  </a:lnTo>
                  <a:lnTo>
                    <a:pt x="55825" y="50207"/>
                  </a:lnTo>
                  <a:lnTo>
                    <a:pt x="56267" y="48288"/>
                  </a:lnTo>
                  <a:lnTo>
                    <a:pt x="60259" y="42216"/>
                  </a:lnTo>
                  <a:lnTo>
                    <a:pt x="63941" y="39929"/>
                  </a:lnTo>
                  <a:lnTo>
                    <a:pt x="65910" y="39320"/>
                  </a:lnTo>
                  <a:lnTo>
                    <a:pt x="67223" y="38208"/>
                  </a:lnTo>
                  <a:lnTo>
                    <a:pt x="74722" y="25282"/>
                  </a:lnTo>
                  <a:lnTo>
                    <a:pt x="75215" y="23205"/>
                  </a:lnTo>
                  <a:lnTo>
                    <a:pt x="76248" y="21820"/>
                  </a:lnTo>
                  <a:lnTo>
                    <a:pt x="77643" y="20897"/>
                  </a:lnTo>
                  <a:lnTo>
                    <a:pt x="81074" y="19165"/>
                  </a:lnTo>
                  <a:lnTo>
                    <a:pt x="84952" y="16044"/>
                  </a:lnTo>
                  <a:lnTo>
                    <a:pt x="86973" y="15635"/>
                  </a:lnTo>
                  <a:lnTo>
                    <a:pt x="89027" y="16068"/>
                  </a:lnTo>
                  <a:lnTo>
                    <a:pt x="93189" y="17724"/>
                  </a:lnTo>
                  <a:lnTo>
                    <a:pt x="97391" y="18461"/>
                  </a:lnTo>
                  <a:lnTo>
                    <a:pt x="98794" y="19363"/>
                  </a:lnTo>
                  <a:lnTo>
                    <a:pt x="99729" y="20670"/>
                  </a:lnTo>
                  <a:lnTo>
                    <a:pt x="100353" y="22246"/>
                  </a:lnTo>
                  <a:lnTo>
                    <a:pt x="101474" y="23298"/>
                  </a:lnTo>
                  <a:lnTo>
                    <a:pt x="104601" y="24466"/>
                  </a:lnTo>
                  <a:lnTo>
                    <a:pt x="105718" y="25483"/>
                  </a:lnTo>
                  <a:lnTo>
                    <a:pt x="106956" y="28494"/>
                  </a:lnTo>
                  <a:lnTo>
                    <a:pt x="107950" y="74083"/>
                  </a:lnTo>
                  <a:lnTo>
                    <a:pt x="1079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6851"/>
            <p:cNvSpPr/>
            <p:nvPr>
              <p:custDataLst>
                <p:tags r:id="rId38"/>
              </p:custDataLst>
            </p:nvPr>
          </p:nvSpPr>
          <p:spPr>
            <a:xfrm>
              <a:off x="6127773" y="654050"/>
              <a:ext cx="12678" cy="63501"/>
            </a:xfrm>
            <a:custGeom>
              <a:avLst/>
              <a:gdLst/>
              <a:ahLst/>
              <a:cxnLst/>
              <a:rect l="0" t="0" r="0" b="0"/>
              <a:pathLst>
                <a:path w="12678" h="63501">
                  <a:moveTo>
                    <a:pt x="6327" y="63500"/>
                  </a:moveTo>
                  <a:lnTo>
                    <a:pt x="6327" y="63500"/>
                  </a:lnTo>
                  <a:lnTo>
                    <a:pt x="5622" y="17181"/>
                  </a:lnTo>
                  <a:lnTo>
                    <a:pt x="0" y="118"/>
                  </a:lnTo>
                  <a:lnTo>
                    <a:pt x="12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6852"/>
            <p:cNvSpPr/>
            <p:nvPr>
              <p:custDataLst>
                <p:tags r:id="rId39"/>
              </p:custDataLst>
            </p:nvPr>
          </p:nvSpPr>
          <p:spPr>
            <a:xfrm>
              <a:off x="6121400" y="7302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6348" y="47411"/>
                  </a:lnTo>
                  <a:lnTo>
                    <a:pt x="4468" y="5117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6853"/>
            <p:cNvSpPr/>
            <p:nvPr>
              <p:custDataLst>
                <p:tags r:id="rId40"/>
              </p:custDataLst>
            </p:nvPr>
          </p:nvSpPr>
          <p:spPr>
            <a:xfrm>
              <a:off x="6064250" y="558800"/>
              <a:ext cx="12701" cy="234951"/>
            </a:xfrm>
            <a:custGeom>
              <a:avLst/>
              <a:gdLst/>
              <a:ahLst/>
              <a:cxnLst/>
              <a:rect l="0" t="0" r="0" b="0"/>
              <a:pathLst>
                <a:path w="12701" h="234951">
                  <a:moveTo>
                    <a:pt x="0" y="0"/>
                  </a:moveTo>
                  <a:lnTo>
                    <a:pt x="0" y="0"/>
                  </a:lnTo>
                  <a:lnTo>
                    <a:pt x="0" y="44619"/>
                  </a:lnTo>
                  <a:lnTo>
                    <a:pt x="705" y="52992"/>
                  </a:lnTo>
                  <a:lnTo>
                    <a:pt x="5762" y="83393"/>
                  </a:lnTo>
                  <a:lnTo>
                    <a:pt x="11341" y="127049"/>
                  </a:lnTo>
                  <a:lnTo>
                    <a:pt x="12646" y="173438"/>
                  </a:lnTo>
                  <a:lnTo>
                    <a:pt x="12698" y="220238"/>
                  </a:lnTo>
                  <a:lnTo>
                    <a:pt x="127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5" name="SMARTInkShape-Group1355"/>
          <p:cNvGrpSpPr/>
          <p:nvPr/>
        </p:nvGrpSpPr>
        <p:grpSpPr>
          <a:xfrm>
            <a:off x="4940410" y="623303"/>
            <a:ext cx="576769" cy="240298"/>
            <a:chOff x="4940410" y="623303"/>
            <a:chExt cx="576769" cy="240298"/>
          </a:xfrm>
        </p:grpSpPr>
        <p:sp>
          <p:nvSpPr>
            <p:cNvPr id="792" name="SMARTInkShape-6854"/>
            <p:cNvSpPr/>
            <p:nvPr>
              <p:custDataLst>
                <p:tags r:id="rId26"/>
              </p:custDataLst>
            </p:nvPr>
          </p:nvSpPr>
          <p:spPr>
            <a:xfrm>
              <a:off x="5397792" y="626082"/>
              <a:ext cx="119387" cy="237519"/>
            </a:xfrm>
            <a:custGeom>
              <a:avLst/>
              <a:gdLst/>
              <a:ahLst/>
              <a:cxnLst/>
              <a:rect l="0" t="0" r="0" b="0"/>
              <a:pathLst>
                <a:path w="119387" h="237519">
                  <a:moveTo>
                    <a:pt x="18758" y="154968"/>
                  </a:moveTo>
                  <a:lnTo>
                    <a:pt x="18758" y="154968"/>
                  </a:lnTo>
                  <a:lnTo>
                    <a:pt x="36824" y="136901"/>
                  </a:lnTo>
                  <a:lnTo>
                    <a:pt x="36447" y="136573"/>
                  </a:lnTo>
                  <a:lnTo>
                    <a:pt x="34145" y="136209"/>
                  </a:lnTo>
                  <a:lnTo>
                    <a:pt x="33249" y="136818"/>
                  </a:lnTo>
                  <a:lnTo>
                    <a:pt x="32652" y="137929"/>
                  </a:lnTo>
                  <a:lnTo>
                    <a:pt x="32254" y="139375"/>
                  </a:lnTo>
                  <a:lnTo>
                    <a:pt x="31284" y="140340"/>
                  </a:lnTo>
                  <a:lnTo>
                    <a:pt x="24655" y="143768"/>
                  </a:lnTo>
                  <a:lnTo>
                    <a:pt x="22689" y="145385"/>
                  </a:lnTo>
                  <a:lnTo>
                    <a:pt x="20505" y="149063"/>
                  </a:lnTo>
                  <a:lnTo>
                    <a:pt x="18829" y="153049"/>
                  </a:lnTo>
                  <a:lnTo>
                    <a:pt x="7820" y="167680"/>
                  </a:lnTo>
                  <a:lnTo>
                    <a:pt x="6135" y="171907"/>
                  </a:lnTo>
                  <a:lnTo>
                    <a:pt x="1925" y="178958"/>
                  </a:lnTo>
                  <a:lnTo>
                    <a:pt x="0" y="194302"/>
                  </a:lnTo>
                  <a:lnTo>
                    <a:pt x="1719" y="199026"/>
                  </a:lnTo>
                  <a:lnTo>
                    <a:pt x="4129" y="203477"/>
                  </a:lnTo>
                  <a:lnTo>
                    <a:pt x="5201" y="207807"/>
                  </a:lnTo>
                  <a:lnTo>
                    <a:pt x="6192" y="209244"/>
                  </a:lnTo>
                  <a:lnTo>
                    <a:pt x="7559" y="210202"/>
                  </a:lnTo>
                  <a:lnTo>
                    <a:pt x="9175" y="210841"/>
                  </a:lnTo>
                  <a:lnTo>
                    <a:pt x="10253" y="211972"/>
                  </a:lnTo>
                  <a:lnTo>
                    <a:pt x="11450" y="215111"/>
                  </a:lnTo>
                  <a:lnTo>
                    <a:pt x="12475" y="216230"/>
                  </a:lnTo>
                  <a:lnTo>
                    <a:pt x="15495" y="217473"/>
                  </a:lnTo>
                  <a:lnTo>
                    <a:pt x="21162" y="218173"/>
                  </a:lnTo>
                  <a:lnTo>
                    <a:pt x="25236" y="216456"/>
                  </a:lnTo>
                  <a:lnTo>
                    <a:pt x="46410" y="200751"/>
                  </a:lnTo>
                  <a:lnTo>
                    <a:pt x="70715" y="169672"/>
                  </a:lnTo>
                  <a:lnTo>
                    <a:pt x="90452" y="123048"/>
                  </a:lnTo>
                  <a:lnTo>
                    <a:pt x="102534" y="97785"/>
                  </a:lnTo>
                  <a:lnTo>
                    <a:pt x="111722" y="54072"/>
                  </a:lnTo>
                  <a:lnTo>
                    <a:pt x="119386" y="17495"/>
                  </a:lnTo>
                  <a:lnTo>
                    <a:pt x="118045" y="10848"/>
                  </a:lnTo>
                  <a:lnTo>
                    <a:pt x="115204" y="3140"/>
                  </a:lnTo>
                  <a:lnTo>
                    <a:pt x="114540" y="0"/>
                  </a:lnTo>
                  <a:lnTo>
                    <a:pt x="114362" y="150"/>
                  </a:lnTo>
                  <a:lnTo>
                    <a:pt x="114244" y="956"/>
                  </a:lnTo>
                  <a:lnTo>
                    <a:pt x="113460" y="1494"/>
                  </a:lnTo>
                  <a:lnTo>
                    <a:pt x="108985" y="2955"/>
                  </a:lnTo>
                  <a:lnTo>
                    <a:pt x="105191" y="5798"/>
                  </a:lnTo>
                  <a:lnTo>
                    <a:pt x="92810" y="22950"/>
                  </a:lnTo>
                  <a:lnTo>
                    <a:pt x="90476" y="29501"/>
                  </a:lnTo>
                  <a:lnTo>
                    <a:pt x="77085" y="75795"/>
                  </a:lnTo>
                  <a:lnTo>
                    <a:pt x="68115" y="118324"/>
                  </a:lnTo>
                  <a:lnTo>
                    <a:pt x="63854" y="144446"/>
                  </a:lnTo>
                  <a:lnTo>
                    <a:pt x="63219" y="191059"/>
                  </a:lnTo>
                  <a:lnTo>
                    <a:pt x="63915" y="207751"/>
                  </a:lnTo>
                  <a:lnTo>
                    <a:pt x="68675" y="220288"/>
                  </a:lnTo>
                  <a:lnTo>
                    <a:pt x="69480" y="233259"/>
                  </a:lnTo>
                  <a:lnTo>
                    <a:pt x="70212" y="234678"/>
                  </a:lnTo>
                  <a:lnTo>
                    <a:pt x="71406" y="235625"/>
                  </a:lnTo>
                  <a:lnTo>
                    <a:pt x="75645" y="237407"/>
                  </a:lnTo>
                  <a:lnTo>
                    <a:pt x="82258" y="237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6855"/>
            <p:cNvSpPr/>
            <p:nvPr>
              <p:custDataLst>
                <p:tags r:id="rId27"/>
              </p:custDataLst>
            </p:nvPr>
          </p:nvSpPr>
          <p:spPr>
            <a:xfrm>
              <a:off x="5054894" y="623303"/>
              <a:ext cx="303521" cy="221153"/>
            </a:xfrm>
            <a:custGeom>
              <a:avLst/>
              <a:gdLst/>
              <a:ahLst/>
              <a:cxnLst/>
              <a:rect l="0" t="0" r="0" b="0"/>
              <a:pathLst>
                <a:path w="303521" h="221153">
                  <a:moveTo>
                    <a:pt x="69556" y="176797"/>
                  </a:moveTo>
                  <a:lnTo>
                    <a:pt x="69556" y="176797"/>
                  </a:lnTo>
                  <a:lnTo>
                    <a:pt x="79681" y="165966"/>
                  </a:lnTo>
                  <a:lnTo>
                    <a:pt x="81917" y="158969"/>
                  </a:lnTo>
                  <a:lnTo>
                    <a:pt x="82155" y="154738"/>
                  </a:lnTo>
                  <a:lnTo>
                    <a:pt x="76779" y="140756"/>
                  </a:lnTo>
                  <a:lnTo>
                    <a:pt x="75783" y="140069"/>
                  </a:lnTo>
                  <a:lnTo>
                    <a:pt x="71009" y="138398"/>
                  </a:lnTo>
                  <a:lnTo>
                    <a:pt x="67145" y="135507"/>
                  </a:lnTo>
                  <a:lnTo>
                    <a:pt x="65126" y="135159"/>
                  </a:lnTo>
                  <a:lnTo>
                    <a:pt x="63075" y="135633"/>
                  </a:lnTo>
                  <a:lnTo>
                    <a:pt x="58209" y="137335"/>
                  </a:lnTo>
                  <a:lnTo>
                    <a:pt x="48241" y="138999"/>
                  </a:lnTo>
                  <a:lnTo>
                    <a:pt x="38195" y="143643"/>
                  </a:lnTo>
                  <a:lnTo>
                    <a:pt x="35949" y="144111"/>
                  </a:lnTo>
                  <a:lnTo>
                    <a:pt x="29416" y="148141"/>
                  </a:lnTo>
                  <a:lnTo>
                    <a:pt x="8879" y="174523"/>
                  </a:lnTo>
                  <a:lnTo>
                    <a:pt x="699" y="193704"/>
                  </a:lnTo>
                  <a:lnTo>
                    <a:pt x="0" y="201954"/>
                  </a:lnTo>
                  <a:lnTo>
                    <a:pt x="608" y="204152"/>
                  </a:lnTo>
                  <a:lnTo>
                    <a:pt x="1718" y="205617"/>
                  </a:lnTo>
                  <a:lnTo>
                    <a:pt x="3164" y="206593"/>
                  </a:lnTo>
                  <a:lnTo>
                    <a:pt x="4128" y="207950"/>
                  </a:lnTo>
                  <a:lnTo>
                    <a:pt x="5199" y="211339"/>
                  </a:lnTo>
                  <a:lnTo>
                    <a:pt x="6190" y="212525"/>
                  </a:lnTo>
                  <a:lnTo>
                    <a:pt x="9173" y="213843"/>
                  </a:lnTo>
                  <a:lnTo>
                    <a:pt x="17589" y="214804"/>
                  </a:lnTo>
                  <a:lnTo>
                    <a:pt x="25510" y="209859"/>
                  </a:lnTo>
                  <a:lnTo>
                    <a:pt x="27492" y="209421"/>
                  </a:lnTo>
                  <a:lnTo>
                    <a:pt x="33652" y="205435"/>
                  </a:lnTo>
                  <a:lnTo>
                    <a:pt x="35960" y="201755"/>
                  </a:lnTo>
                  <a:lnTo>
                    <a:pt x="36575" y="199785"/>
                  </a:lnTo>
                  <a:lnTo>
                    <a:pt x="37691" y="198473"/>
                  </a:lnTo>
                  <a:lnTo>
                    <a:pt x="40812" y="197014"/>
                  </a:lnTo>
                  <a:lnTo>
                    <a:pt x="41927" y="195919"/>
                  </a:lnTo>
                  <a:lnTo>
                    <a:pt x="43166" y="192822"/>
                  </a:lnTo>
                  <a:lnTo>
                    <a:pt x="44201" y="191713"/>
                  </a:lnTo>
                  <a:lnTo>
                    <a:pt x="50504" y="189498"/>
                  </a:lnTo>
                  <a:lnTo>
                    <a:pt x="50505" y="189497"/>
                  </a:lnTo>
                  <a:lnTo>
                    <a:pt x="53877" y="192868"/>
                  </a:lnTo>
                  <a:lnTo>
                    <a:pt x="55532" y="196405"/>
                  </a:lnTo>
                  <a:lnTo>
                    <a:pt x="56594" y="204424"/>
                  </a:lnTo>
                  <a:lnTo>
                    <a:pt x="57387" y="205798"/>
                  </a:lnTo>
                  <a:lnTo>
                    <a:pt x="58621" y="206714"/>
                  </a:lnTo>
                  <a:lnTo>
                    <a:pt x="61874" y="208438"/>
                  </a:lnTo>
                  <a:lnTo>
                    <a:pt x="68405" y="213907"/>
                  </a:lnTo>
                  <a:lnTo>
                    <a:pt x="72586" y="214604"/>
                  </a:lnTo>
                  <a:lnTo>
                    <a:pt x="87375" y="214889"/>
                  </a:lnTo>
                  <a:lnTo>
                    <a:pt x="91613" y="211524"/>
                  </a:lnTo>
                  <a:lnTo>
                    <a:pt x="118244" y="173184"/>
                  </a:lnTo>
                  <a:lnTo>
                    <a:pt x="131174" y="134017"/>
                  </a:lnTo>
                  <a:lnTo>
                    <a:pt x="138413" y="91877"/>
                  </a:lnTo>
                  <a:lnTo>
                    <a:pt x="150350" y="45236"/>
                  </a:lnTo>
                  <a:lnTo>
                    <a:pt x="152580" y="23221"/>
                  </a:lnTo>
                  <a:lnTo>
                    <a:pt x="158185" y="6721"/>
                  </a:lnTo>
                  <a:lnTo>
                    <a:pt x="152965" y="0"/>
                  </a:lnTo>
                  <a:lnTo>
                    <a:pt x="150338" y="11063"/>
                  </a:lnTo>
                  <a:lnTo>
                    <a:pt x="148810" y="13391"/>
                  </a:lnTo>
                  <a:lnTo>
                    <a:pt x="135683" y="58447"/>
                  </a:lnTo>
                  <a:lnTo>
                    <a:pt x="131328" y="102613"/>
                  </a:lnTo>
                  <a:lnTo>
                    <a:pt x="123605" y="147772"/>
                  </a:lnTo>
                  <a:lnTo>
                    <a:pt x="120392" y="194224"/>
                  </a:lnTo>
                  <a:lnTo>
                    <a:pt x="120382" y="196882"/>
                  </a:lnTo>
                  <a:lnTo>
                    <a:pt x="122249" y="201716"/>
                  </a:lnTo>
                  <a:lnTo>
                    <a:pt x="124725" y="206217"/>
                  </a:lnTo>
                  <a:lnTo>
                    <a:pt x="125826" y="210569"/>
                  </a:lnTo>
                  <a:lnTo>
                    <a:pt x="126825" y="212011"/>
                  </a:lnTo>
                  <a:lnTo>
                    <a:pt x="128197" y="212973"/>
                  </a:lnTo>
                  <a:lnTo>
                    <a:pt x="132096" y="214517"/>
                  </a:lnTo>
                  <a:lnTo>
                    <a:pt x="148195" y="203338"/>
                  </a:lnTo>
                  <a:lnTo>
                    <a:pt x="173356" y="167544"/>
                  </a:lnTo>
                  <a:lnTo>
                    <a:pt x="195113" y="125827"/>
                  </a:lnTo>
                  <a:lnTo>
                    <a:pt x="209129" y="82856"/>
                  </a:lnTo>
                  <a:lnTo>
                    <a:pt x="214139" y="70134"/>
                  </a:lnTo>
                  <a:lnTo>
                    <a:pt x="223481" y="54333"/>
                  </a:lnTo>
                  <a:lnTo>
                    <a:pt x="234562" y="6738"/>
                  </a:lnTo>
                  <a:lnTo>
                    <a:pt x="234628" y="5759"/>
                  </a:lnTo>
                  <a:lnTo>
                    <a:pt x="231278" y="5469"/>
                  </a:lnTo>
                  <a:lnTo>
                    <a:pt x="230287" y="6134"/>
                  </a:lnTo>
                  <a:lnTo>
                    <a:pt x="229626" y="7283"/>
                  </a:lnTo>
                  <a:lnTo>
                    <a:pt x="213202" y="54073"/>
                  </a:lnTo>
                  <a:lnTo>
                    <a:pt x="205671" y="76042"/>
                  </a:lnTo>
                  <a:lnTo>
                    <a:pt x="197546" y="122659"/>
                  </a:lnTo>
                  <a:lnTo>
                    <a:pt x="196573" y="169851"/>
                  </a:lnTo>
                  <a:lnTo>
                    <a:pt x="197267" y="180305"/>
                  </a:lnTo>
                  <a:lnTo>
                    <a:pt x="206016" y="207367"/>
                  </a:lnTo>
                  <a:lnTo>
                    <a:pt x="208507" y="209877"/>
                  </a:lnTo>
                  <a:lnTo>
                    <a:pt x="227953" y="219629"/>
                  </a:lnTo>
                  <a:lnTo>
                    <a:pt x="246472" y="221152"/>
                  </a:lnTo>
                  <a:lnTo>
                    <a:pt x="252374" y="219323"/>
                  </a:lnTo>
                  <a:lnTo>
                    <a:pt x="268478" y="209705"/>
                  </a:lnTo>
                  <a:lnTo>
                    <a:pt x="280938" y="194580"/>
                  </a:lnTo>
                  <a:lnTo>
                    <a:pt x="283448" y="187993"/>
                  </a:lnTo>
                  <a:lnTo>
                    <a:pt x="285270" y="181067"/>
                  </a:lnTo>
                  <a:lnTo>
                    <a:pt x="296387" y="159197"/>
                  </a:lnTo>
                  <a:lnTo>
                    <a:pt x="298075" y="154158"/>
                  </a:lnTo>
                  <a:lnTo>
                    <a:pt x="302287" y="147355"/>
                  </a:lnTo>
                  <a:lnTo>
                    <a:pt x="303520" y="143015"/>
                  </a:lnTo>
                  <a:lnTo>
                    <a:pt x="303143" y="140870"/>
                  </a:lnTo>
                  <a:lnTo>
                    <a:pt x="298952" y="133609"/>
                  </a:lnTo>
                  <a:lnTo>
                    <a:pt x="296629" y="132908"/>
                  </a:lnTo>
                  <a:lnTo>
                    <a:pt x="289387" y="132458"/>
                  </a:lnTo>
                  <a:lnTo>
                    <a:pt x="285322" y="134278"/>
                  </a:lnTo>
                  <a:lnTo>
                    <a:pt x="283250" y="135751"/>
                  </a:lnTo>
                  <a:lnTo>
                    <a:pt x="280949" y="139269"/>
                  </a:lnTo>
                  <a:lnTo>
                    <a:pt x="279219" y="143185"/>
                  </a:lnTo>
                  <a:lnTo>
                    <a:pt x="269052" y="156358"/>
                  </a:lnTo>
                  <a:lnTo>
                    <a:pt x="266638" y="174094"/>
                  </a:lnTo>
                  <a:lnTo>
                    <a:pt x="266415" y="191591"/>
                  </a:lnTo>
                  <a:lnTo>
                    <a:pt x="267118" y="193009"/>
                  </a:lnTo>
                  <a:lnTo>
                    <a:pt x="268291" y="193955"/>
                  </a:lnTo>
                  <a:lnTo>
                    <a:pt x="271477" y="195712"/>
                  </a:lnTo>
                  <a:lnTo>
                    <a:pt x="277238" y="199962"/>
                  </a:lnTo>
                  <a:lnTo>
                    <a:pt x="285456" y="202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6856"/>
            <p:cNvSpPr/>
            <p:nvPr>
              <p:custDataLst>
                <p:tags r:id="rId28"/>
              </p:custDataLst>
            </p:nvPr>
          </p:nvSpPr>
          <p:spPr>
            <a:xfrm>
              <a:off x="4940410" y="723930"/>
              <a:ext cx="88791" cy="120621"/>
            </a:xfrm>
            <a:custGeom>
              <a:avLst/>
              <a:gdLst/>
              <a:ahLst/>
              <a:cxnLst/>
              <a:rect l="0" t="0" r="0" b="0"/>
              <a:pathLst>
                <a:path w="88791" h="120621">
                  <a:moveTo>
                    <a:pt x="88790" y="12670"/>
                  </a:moveTo>
                  <a:lnTo>
                    <a:pt x="88790" y="12670"/>
                  </a:lnTo>
                  <a:lnTo>
                    <a:pt x="77958" y="2544"/>
                  </a:lnTo>
                  <a:lnTo>
                    <a:pt x="71783" y="733"/>
                  </a:lnTo>
                  <a:lnTo>
                    <a:pt x="60387" y="0"/>
                  </a:lnTo>
                  <a:lnTo>
                    <a:pt x="56646" y="1865"/>
                  </a:lnTo>
                  <a:lnTo>
                    <a:pt x="29706" y="21224"/>
                  </a:lnTo>
                  <a:lnTo>
                    <a:pt x="4125" y="61648"/>
                  </a:lnTo>
                  <a:lnTo>
                    <a:pt x="1145" y="70770"/>
                  </a:lnTo>
                  <a:lnTo>
                    <a:pt x="0" y="90002"/>
                  </a:lnTo>
                  <a:lnTo>
                    <a:pt x="3293" y="100416"/>
                  </a:lnTo>
                  <a:lnTo>
                    <a:pt x="8738" y="109068"/>
                  </a:lnTo>
                  <a:lnTo>
                    <a:pt x="18191" y="116100"/>
                  </a:lnTo>
                  <a:lnTo>
                    <a:pt x="37990" y="120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9" name="SMARTInkShape-Group1356"/>
          <p:cNvGrpSpPr/>
          <p:nvPr/>
        </p:nvGrpSpPr>
        <p:grpSpPr>
          <a:xfrm>
            <a:off x="4420412" y="666750"/>
            <a:ext cx="119736" cy="164992"/>
            <a:chOff x="4420412" y="666750"/>
            <a:chExt cx="119736" cy="164992"/>
          </a:xfrm>
        </p:grpSpPr>
        <p:sp>
          <p:nvSpPr>
            <p:cNvPr id="796" name="SMARTInkShape-6857"/>
            <p:cNvSpPr/>
            <p:nvPr>
              <p:custDataLst>
                <p:tags r:id="rId23"/>
              </p:custDataLst>
            </p:nvPr>
          </p:nvSpPr>
          <p:spPr>
            <a:xfrm>
              <a:off x="4476750" y="679474"/>
              <a:ext cx="63398" cy="152268"/>
            </a:xfrm>
            <a:custGeom>
              <a:avLst/>
              <a:gdLst/>
              <a:ahLst/>
              <a:cxnLst/>
              <a:rect l="0" t="0" r="0" b="0"/>
              <a:pathLst>
                <a:path w="63398" h="152268">
                  <a:moveTo>
                    <a:pt x="44450" y="19026"/>
                  </a:moveTo>
                  <a:lnTo>
                    <a:pt x="44450" y="19026"/>
                  </a:lnTo>
                  <a:lnTo>
                    <a:pt x="44450" y="15655"/>
                  </a:lnTo>
                  <a:lnTo>
                    <a:pt x="43744" y="14662"/>
                  </a:lnTo>
                  <a:lnTo>
                    <a:pt x="42568" y="14000"/>
                  </a:lnTo>
                  <a:lnTo>
                    <a:pt x="41079" y="13559"/>
                  </a:lnTo>
                  <a:lnTo>
                    <a:pt x="40086" y="12559"/>
                  </a:lnTo>
                  <a:lnTo>
                    <a:pt x="38362" y="7286"/>
                  </a:lnTo>
                  <a:lnTo>
                    <a:pt x="36335" y="6753"/>
                  </a:lnTo>
                  <a:lnTo>
                    <a:pt x="34806" y="6610"/>
                  </a:lnTo>
                  <a:lnTo>
                    <a:pt x="33787" y="5810"/>
                  </a:lnTo>
                  <a:lnTo>
                    <a:pt x="32657" y="3039"/>
                  </a:lnTo>
                  <a:lnTo>
                    <a:pt x="31648" y="2018"/>
                  </a:lnTo>
                  <a:lnTo>
                    <a:pt x="28647" y="884"/>
                  </a:lnTo>
                  <a:lnTo>
                    <a:pt x="13928" y="0"/>
                  </a:lnTo>
                  <a:lnTo>
                    <a:pt x="7874" y="4345"/>
                  </a:lnTo>
                  <a:lnTo>
                    <a:pt x="3970" y="5445"/>
                  </a:lnTo>
                  <a:lnTo>
                    <a:pt x="2646" y="6445"/>
                  </a:lnTo>
                  <a:lnTo>
                    <a:pt x="1176" y="9436"/>
                  </a:lnTo>
                  <a:lnTo>
                    <a:pt x="9" y="33850"/>
                  </a:lnTo>
                  <a:lnTo>
                    <a:pt x="1886" y="38079"/>
                  </a:lnTo>
                  <a:lnTo>
                    <a:pt x="4366" y="42311"/>
                  </a:lnTo>
                  <a:lnTo>
                    <a:pt x="6467" y="48660"/>
                  </a:lnTo>
                  <a:lnTo>
                    <a:pt x="21254" y="65593"/>
                  </a:lnTo>
                  <a:lnTo>
                    <a:pt x="41751" y="81115"/>
                  </a:lnTo>
                  <a:lnTo>
                    <a:pt x="47805" y="91123"/>
                  </a:lnTo>
                  <a:lnTo>
                    <a:pt x="52090" y="101184"/>
                  </a:lnTo>
                  <a:lnTo>
                    <a:pt x="60847" y="112108"/>
                  </a:lnTo>
                  <a:lnTo>
                    <a:pt x="62321" y="116370"/>
                  </a:lnTo>
                  <a:lnTo>
                    <a:pt x="63397" y="131187"/>
                  </a:lnTo>
                  <a:lnTo>
                    <a:pt x="61572" y="134257"/>
                  </a:lnTo>
                  <a:lnTo>
                    <a:pt x="54652" y="141976"/>
                  </a:lnTo>
                  <a:lnTo>
                    <a:pt x="45200" y="148197"/>
                  </a:lnTo>
                  <a:lnTo>
                    <a:pt x="33462" y="151138"/>
                  </a:lnTo>
                  <a:lnTo>
                    <a:pt x="13898" y="152267"/>
                  </a:lnTo>
                  <a:lnTo>
                    <a:pt x="10677" y="150892"/>
                  </a:lnTo>
                  <a:lnTo>
                    <a:pt x="0" y="139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6858"/>
            <p:cNvSpPr/>
            <p:nvPr>
              <p:custDataLst>
                <p:tags r:id="rId24"/>
              </p:custDataLst>
            </p:nvPr>
          </p:nvSpPr>
          <p:spPr>
            <a:xfrm>
              <a:off x="4420412" y="666750"/>
              <a:ext cx="5539" cy="38101"/>
            </a:xfrm>
            <a:custGeom>
              <a:avLst/>
              <a:gdLst/>
              <a:ahLst/>
              <a:cxnLst/>
              <a:rect l="0" t="0" r="0" b="0"/>
              <a:pathLst>
                <a:path w="5539" h="38101">
                  <a:moveTo>
                    <a:pt x="5538" y="38100"/>
                  </a:moveTo>
                  <a:lnTo>
                    <a:pt x="5538" y="38100"/>
                  </a:lnTo>
                  <a:lnTo>
                    <a:pt x="5538" y="19802"/>
                  </a:lnTo>
                  <a:lnTo>
                    <a:pt x="4832" y="17435"/>
                  </a:lnTo>
                  <a:lnTo>
                    <a:pt x="3656" y="15856"/>
                  </a:lnTo>
                  <a:lnTo>
                    <a:pt x="2167" y="14804"/>
                  </a:lnTo>
                  <a:lnTo>
                    <a:pt x="1174" y="13397"/>
                  </a:lnTo>
                  <a:lnTo>
                    <a:pt x="71" y="9952"/>
                  </a:lnTo>
                  <a:lnTo>
                    <a:pt x="482" y="8752"/>
                  </a:lnTo>
                  <a:lnTo>
                    <a:pt x="1462" y="7951"/>
                  </a:lnTo>
                  <a:lnTo>
                    <a:pt x="4733" y="6666"/>
                  </a:lnTo>
                  <a:lnTo>
                    <a:pt x="3299" y="4609"/>
                  </a:lnTo>
                  <a:lnTo>
                    <a:pt x="0" y="910"/>
                  </a:lnTo>
                  <a:lnTo>
                    <a:pt x="434" y="607"/>
                  </a:lnTo>
                  <a:lnTo>
                    <a:pt x="5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6859"/>
            <p:cNvSpPr/>
            <p:nvPr>
              <p:custDataLst>
                <p:tags r:id="rId25"/>
              </p:custDataLst>
            </p:nvPr>
          </p:nvSpPr>
          <p:spPr>
            <a:xfrm>
              <a:off x="4432300" y="7556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6272" y="0"/>
                  </a:lnTo>
                  <a:lnTo>
                    <a:pt x="9697" y="3371"/>
                  </a:lnTo>
                  <a:lnTo>
                    <a:pt x="11366" y="6908"/>
                  </a:lnTo>
                  <a:lnTo>
                    <a:pt x="12684" y="30345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SMARTInkShape-Group1357"/>
          <p:cNvGrpSpPr/>
          <p:nvPr/>
        </p:nvGrpSpPr>
        <p:grpSpPr>
          <a:xfrm>
            <a:off x="3346450" y="660662"/>
            <a:ext cx="146044" cy="220901"/>
            <a:chOff x="3346450" y="660662"/>
            <a:chExt cx="146044" cy="220901"/>
          </a:xfrm>
        </p:grpSpPr>
        <p:sp>
          <p:nvSpPr>
            <p:cNvPr id="800" name="SMARTInkShape-6860"/>
            <p:cNvSpPr/>
            <p:nvPr>
              <p:custDataLst>
                <p:tags r:id="rId21"/>
              </p:custDataLst>
            </p:nvPr>
          </p:nvSpPr>
          <p:spPr>
            <a:xfrm>
              <a:off x="3467100" y="667633"/>
              <a:ext cx="25394" cy="164218"/>
            </a:xfrm>
            <a:custGeom>
              <a:avLst/>
              <a:gdLst/>
              <a:ahLst/>
              <a:cxnLst/>
              <a:rect l="0" t="0" r="0" b="0"/>
              <a:pathLst>
                <a:path w="25394" h="164218">
                  <a:moveTo>
                    <a:pt x="19050" y="5467"/>
                  </a:moveTo>
                  <a:lnTo>
                    <a:pt x="19050" y="5467"/>
                  </a:lnTo>
                  <a:lnTo>
                    <a:pt x="22421" y="5467"/>
                  </a:lnTo>
                  <a:lnTo>
                    <a:pt x="23414" y="4761"/>
                  </a:lnTo>
                  <a:lnTo>
                    <a:pt x="24076" y="3586"/>
                  </a:lnTo>
                  <a:lnTo>
                    <a:pt x="25138" y="0"/>
                  </a:lnTo>
                  <a:lnTo>
                    <a:pt x="25393" y="8599"/>
                  </a:lnTo>
                  <a:lnTo>
                    <a:pt x="19442" y="35540"/>
                  </a:lnTo>
                  <a:lnTo>
                    <a:pt x="18519" y="41411"/>
                  </a:lnTo>
                  <a:lnTo>
                    <a:pt x="14058" y="56677"/>
                  </a:lnTo>
                  <a:lnTo>
                    <a:pt x="11221" y="69089"/>
                  </a:lnTo>
                  <a:lnTo>
                    <a:pt x="7793" y="81703"/>
                  </a:lnTo>
                  <a:lnTo>
                    <a:pt x="5661" y="128234"/>
                  </a:lnTo>
                  <a:lnTo>
                    <a:pt x="2696" y="140228"/>
                  </a:lnTo>
                  <a:lnTo>
                    <a:pt x="4249" y="149270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6861"/>
            <p:cNvSpPr/>
            <p:nvPr>
              <p:custDataLst>
                <p:tags r:id="rId22"/>
              </p:custDataLst>
            </p:nvPr>
          </p:nvSpPr>
          <p:spPr>
            <a:xfrm>
              <a:off x="3346450" y="660662"/>
              <a:ext cx="76199" cy="220901"/>
            </a:xfrm>
            <a:custGeom>
              <a:avLst/>
              <a:gdLst/>
              <a:ahLst/>
              <a:cxnLst/>
              <a:rect l="0" t="0" r="0" b="0"/>
              <a:pathLst>
                <a:path w="76199" h="220901">
                  <a:moveTo>
                    <a:pt x="69850" y="12438"/>
                  </a:moveTo>
                  <a:lnTo>
                    <a:pt x="69850" y="12438"/>
                  </a:lnTo>
                  <a:lnTo>
                    <a:pt x="69850" y="6971"/>
                  </a:lnTo>
                  <a:lnTo>
                    <a:pt x="70555" y="6676"/>
                  </a:lnTo>
                  <a:lnTo>
                    <a:pt x="75938" y="6111"/>
                  </a:lnTo>
                  <a:lnTo>
                    <a:pt x="76193" y="0"/>
                  </a:lnTo>
                  <a:lnTo>
                    <a:pt x="76198" y="3187"/>
                  </a:lnTo>
                  <a:lnTo>
                    <a:pt x="74318" y="6680"/>
                  </a:lnTo>
                  <a:lnTo>
                    <a:pt x="71836" y="10584"/>
                  </a:lnTo>
                  <a:lnTo>
                    <a:pt x="70438" y="17455"/>
                  </a:lnTo>
                  <a:lnTo>
                    <a:pt x="69319" y="28114"/>
                  </a:lnTo>
                  <a:lnTo>
                    <a:pt x="52848" y="71844"/>
                  </a:lnTo>
                  <a:lnTo>
                    <a:pt x="38096" y="114170"/>
                  </a:lnTo>
                  <a:lnTo>
                    <a:pt x="21872" y="158376"/>
                  </a:lnTo>
                  <a:lnTo>
                    <a:pt x="14228" y="189467"/>
                  </a:lnTo>
                  <a:lnTo>
                    <a:pt x="821" y="214789"/>
                  </a:lnTo>
                  <a:lnTo>
                    <a:pt x="108" y="220900"/>
                  </a:lnTo>
                  <a:lnTo>
                    <a:pt x="0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8" name="SMARTInkShape-Group1358"/>
          <p:cNvGrpSpPr/>
          <p:nvPr/>
        </p:nvGrpSpPr>
        <p:grpSpPr>
          <a:xfrm>
            <a:off x="2419350" y="641350"/>
            <a:ext cx="1257301" cy="317501"/>
            <a:chOff x="2419350" y="641350"/>
            <a:chExt cx="1257301" cy="317501"/>
          </a:xfrm>
        </p:grpSpPr>
        <p:sp>
          <p:nvSpPr>
            <p:cNvPr id="803" name="SMARTInkShape-6862"/>
            <p:cNvSpPr/>
            <p:nvPr>
              <p:custDataLst>
                <p:tags r:id="rId16"/>
              </p:custDataLst>
            </p:nvPr>
          </p:nvSpPr>
          <p:spPr>
            <a:xfrm>
              <a:off x="3536950" y="844812"/>
              <a:ext cx="139701" cy="88639"/>
            </a:xfrm>
            <a:custGeom>
              <a:avLst/>
              <a:gdLst/>
              <a:ahLst/>
              <a:cxnLst/>
              <a:rect l="0" t="0" r="0" b="0"/>
              <a:pathLst>
                <a:path w="139701" h="88639">
                  <a:moveTo>
                    <a:pt x="6350" y="6088"/>
                  </a:moveTo>
                  <a:lnTo>
                    <a:pt x="6350" y="6088"/>
                  </a:lnTo>
                  <a:lnTo>
                    <a:pt x="6350" y="0"/>
                  </a:lnTo>
                  <a:lnTo>
                    <a:pt x="2979" y="3186"/>
                  </a:lnTo>
                  <a:lnTo>
                    <a:pt x="1324" y="6680"/>
                  </a:lnTo>
                  <a:lnTo>
                    <a:pt x="10" y="25259"/>
                  </a:lnTo>
                  <a:lnTo>
                    <a:pt x="0" y="70745"/>
                  </a:lnTo>
                  <a:lnTo>
                    <a:pt x="0" y="88605"/>
                  </a:lnTo>
                  <a:lnTo>
                    <a:pt x="3371" y="88628"/>
                  </a:lnTo>
                  <a:lnTo>
                    <a:pt x="4364" y="87926"/>
                  </a:lnTo>
                  <a:lnTo>
                    <a:pt x="5026" y="86752"/>
                  </a:lnTo>
                  <a:lnTo>
                    <a:pt x="6088" y="79799"/>
                  </a:lnTo>
                  <a:lnTo>
                    <a:pt x="6327" y="67439"/>
                  </a:lnTo>
                  <a:lnTo>
                    <a:pt x="8221" y="63223"/>
                  </a:lnTo>
                  <a:lnTo>
                    <a:pt x="9715" y="61112"/>
                  </a:lnTo>
                  <a:lnTo>
                    <a:pt x="11815" y="51398"/>
                  </a:lnTo>
                  <a:lnTo>
                    <a:pt x="13231" y="40543"/>
                  </a:lnTo>
                  <a:lnTo>
                    <a:pt x="19573" y="31604"/>
                  </a:lnTo>
                  <a:lnTo>
                    <a:pt x="22810" y="27306"/>
                  </a:lnTo>
                  <a:lnTo>
                    <a:pt x="24249" y="23044"/>
                  </a:lnTo>
                  <a:lnTo>
                    <a:pt x="25338" y="21626"/>
                  </a:lnTo>
                  <a:lnTo>
                    <a:pt x="29537" y="18923"/>
                  </a:lnTo>
                  <a:lnTo>
                    <a:pt x="31459" y="13431"/>
                  </a:lnTo>
                  <a:lnTo>
                    <a:pt x="33502" y="12880"/>
                  </a:lnTo>
                  <a:lnTo>
                    <a:pt x="37192" y="12525"/>
                  </a:lnTo>
                  <a:lnTo>
                    <a:pt x="37495" y="13202"/>
                  </a:lnTo>
                  <a:lnTo>
                    <a:pt x="37831" y="15835"/>
                  </a:lnTo>
                  <a:lnTo>
                    <a:pt x="38626" y="16819"/>
                  </a:lnTo>
                  <a:lnTo>
                    <a:pt x="41391" y="17913"/>
                  </a:lnTo>
                  <a:lnTo>
                    <a:pt x="42411" y="18910"/>
                  </a:lnTo>
                  <a:lnTo>
                    <a:pt x="44181" y="24179"/>
                  </a:lnTo>
                  <a:lnTo>
                    <a:pt x="44450" y="50506"/>
                  </a:lnTo>
                  <a:lnTo>
                    <a:pt x="47821" y="50528"/>
                  </a:lnTo>
                  <a:lnTo>
                    <a:pt x="48814" y="49826"/>
                  </a:lnTo>
                  <a:lnTo>
                    <a:pt x="49476" y="48652"/>
                  </a:lnTo>
                  <a:lnTo>
                    <a:pt x="49917" y="47164"/>
                  </a:lnTo>
                  <a:lnTo>
                    <a:pt x="50917" y="46172"/>
                  </a:lnTo>
                  <a:lnTo>
                    <a:pt x="53910" y="45070"/>
                  </a:lnTo>
                  <a:lnTo>
                    <a:pt x="57591" y="40817"/>
                  </a:lnTo>
                  <a:lnTo>
                    <a:pt x="78396" y="16609"/>
                  </a:lnTo>
                  <a:lnTo>
                    <a:pt x="82585" y="14292"/>
                  </a:lnTo>
                  <a:lnTo>
                    <a:pt x="91024" y="12804"/>
                  </a:lnTo>
                  <a:lnTo>
                    <a:pt x="110067" y="12448"/>
                  </a:lnTo>
                  <a:lnTo>
                    <a:pt x="111478" y="13150"/>
                  </a:lnTo>
                  <a:lnTo>
                    <a:pt x="112418" y="14324"/>
                  </a:lnTo>
                  <a:lnTo>
                    <a:pt x="114169" y="17509"/>
                  </a:lnTo>
                  <a:lnTo>
                    <a:pt x="123028" y="27365"/>
                  </a:lnTo>
                  <a:lnTo>
                    <a:pt x="125235" y="33418"/>
                  </a:lnTo>
                  <a:lnTo>
                    <a:pt x="127473" y="47839"/>
                  </a:lnTo>
                  <a:lnTo>
                    <a:pt x="137970" y="68230"/>
                  </a:lnTo>
                  <a:lnTo>
                    <a:pt x="139700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6863"/>
            <p:cNvSpPr/>
            <p:nvPr>
              <p:custDataLst>
                <p:tags r:id="rId17"/>
              </p:custDataLst>
            </p:nvPr>
          </p:nvSpPr>
          <p:spPr>
            <a:xfrm>
              <a:off x="3289662" y="641350"/>
              <a:ext cx="240939" cy="57151"/>
            </a:xfrm>
            <a:custGeom>
              <a:avLst/>
              <a:gdLst/>
              <a:ahLst/>
              <a:cxnLst/>
              <a:rect l="0" t="0" r="0" b="0"/>
              <a:pathLst>
                <a:path w="240939" h="57151">
                  <a:moveTo>
                    <a:pt x="18688" y="57150"/>
                  </a:moveTo>
                  <a:lnTo>
                    <a:pt x="18688" y="57150"/>
                  </a:lnTo>
                  <a:lnTo>
                    <a:pt x="15317" y="57150"/>
                  </a:lnTo>
                  <a:lnTo>
                    <a:pt x="11781" y="55269"/>
                  </a:lnTo>
                  <a:lnTo>
                    <a:pt x="7857" y="52786"/>
                  </a:lnTo>
                  <a:lnTo>
                    <a:pt x="3761" y="51683"/>
                  </a:lnTo>
                  <a:lnTo>
                    <a:pt x="2387" y="50683"/>
                  </a:lnTo>
                  <a:lnTo>
                    <a:pt x="1470" y="49311"/>
                  </a:lnTo>
                  <a:lnTo>
                    <a:pt x="0" y="45410"/>
                  </a:lnTo>
                  <a:lnTo>
                    <a:pt x="3116" y="41363"/>
                  </a:lnTo>
                  <a:lnTo>
                    <a:pt x="8508" y="35696"/>
                  </a:lnTo>
                  <a:lnTo>
                    <a:pt x="12517" y="33504"/>
                  </a:lnTo>
                  <a:lnTo>
                    <a:pt x="53978" y="20812"/>
                  </a:lnTo>
                  <a:lnTo>
                    <a:pt x="98404" y="12297"/>
                  </a:lnTo>
                  <a:lnTo>
                    <a:pt x="138834" y="6428"/>
                  </a:lnTo>
                  <a:lnTo>
                    <a:pt x="179767" y="986"/>
                  </a:lnTo>
                  <a:lnTo>
                    <a:pt x="227002" y="87"/>
                  </a:lnTo>
                  <a:lnTo>
                    <a:pt x="240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6864"/>
            <p:cNvSpPr/>
            <p:nvPr>
              <p:custDataLst>
                <p:tags r:id="rId18"/>
              </p:custDataLst>
            </p:nvPr>
          </p:nvSpPr>
          <p:spPr>
            <a:xfrm>
              <a:off x="3041650" y="889000"/>
              <a:ext cx="43445" cy="69851"/>
            </a:xfrm>
            <a:custGeom>
              <a:avLst/>
              <a:gdLst/>
              <a:ahLst/>
              <a:cxnLst/>
              <a:rect l="0" t="0" r="0" b="0"/>
              <a:pathLst>
                <a:path w="43445" h="69851">
                  <a:moveTo>
                    <a:pt x="19050" y="0"/>
                  </a:moveTo>
                  <a:lnTo>
                    <a:pt x="19050" y="0"/>
                  </a:lnTo>
                  <a:lnTo>
                    <a:pt x="30983" y="5026"/>
                  </a:lnTo>
                  <a:lnTo>
                    <a:pt x="33355" y="5467"/>
                  </a:lnTo>
                  <a:lnTo>
                    <a:pt x="34937" y="6467"/>
                  </a:lnTo>
                  <a:lnTo>
                    <a:pt x="35991" y="7839"/>
                  </a:lnTo>
                  <a:lnTo>
                    <a:pt x="37868" y="11245"/>
                  </a:lnTo>
                  <a:lnTo>
                    <a:pt x="42186" y="17129"/>
                  </a:lnTo>
                  <a:lnTo>
                    <a:pt x="43444" y="21254"/>
                  </a:lnTo>
                  <a:lnTo>
                    <a:pt x="43074" y="23341"/>
                  </a:lnTo>
                  <a:lnTo>
                    <a:pt x="39182" y="29651"/>
                  </a:lnTo>
                  <a:lnTo>
                    <a:pt x="17150" y="5582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6865"/>
            <p:cNvSpPr/>
            <p:nvPr>
              <p:custDataLst>
                <p:tags r:id="rId19"/>
              </p:custDataLst>
            </p:nvPr>
          </p:nvSpPr>
          <p:spPr>
            <a:xfrm>
              <a:off x="2730500" y="882650"/>
              <a:ext cx="158751" cy="10936"/>
            </a:xfrm>
            <a:custGeom>
              <a:avLst/>
              <a:gdLst/>
              <a:ahLst/>
              <a:cxnLst/>
              <a:rect l="0" t="0" r="0" b="0"/>
              <a:pathLst>
                <a:path w="158751" h="10936">
                  <a:moveTo>
                    <a:pt x="0" y="0"/>
                  </a:moveTo>
                  <a:lnTo>
                    <a:pt x="0" y="0"/>
                  </a:lnTo>
                  <a:lnTo>
                    <a:pt x="44553" y="0"/>
                  </a:lnTo>
                  <a:lnTo>
                    <a:pt x="54138" y="0"/>
                  </a:lnTo>
                  <a:lnTo>
                    <a:pt x="63102" y="3763"/>
                  </a:lnTo>
                  <a:lnTo>
                    <a:pt x="71790" y="8728"/>
                  </a:lnTo>
                  <a:lnTo>
                    <a:pt x="80355" y="10935"/>
                  </a:lnTo>
                  <a:lnTo>
                    <a:pt x="88865" y="10034"/>
                  </a:lnTo>
                  <a:lnTo>
                    <a:pt x="105826" y="7078"/>
                  </a:lnTo>
                  <a:lnTo>
                    <a:pt x="153280" y="6354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6866"/>
            <p:cNvSpPr/>
            <p:nvPr>
              <p:custDataLst>
                <p:tags r:id="rId20"/>
              </p:custDataLst>
            </p:nvPr>
          </p:nvSpPr>
          <p:spPr>
            <a:xfrm>
              <a:off x="2419350" y="9017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46285" y="0"/>
                  </a:lnTo>
                  <a:lnTo>
                    <a:pt x="50675" y="1881"/>
                  </a:lnTo>
                  <a:lnTo>
                    <a:pt x="52833" y="3371"/>
                  </a:lnTo>
                  <a:lnTo>
                    <a:pt x="62613" y="5467"/>
                  </a:lnTo>
                  <a:lnTo>
                    <a:pt x="107964" y="6340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4" name="SMARTInkShape-Group1359"/>
          <p:cNvGrpSpPr/>
          <p:nvPr/>
        </p:nvGrpSpPr>
        <p:grpSpPr>
          <a:xfrm>
            <a:off x="1679187" y="562332"/>
            <a:ext cx="429014" cy="377469"/>
            <a:chOff x="1679187" y="562332"/>
            <a:chExt cx="429014" cy="377469"/>
          </a:xfrm>
        </p:grpSpPr>
        <p:sp>
          <p:nvSpPr>
            <p:cNvPr id="809" name="SMARTInkShape-6867"/>
            <p:cNvSpPr/>
            <p:nvPr>
              <p:custDataLst>
                <p:tags r:id="rId11"/>
              </p:custDataLst>
            </p:nvPr>
          </p:nvSpPr>
          <p:spPr>
            <a:xfrm>
              <a:off x="2051050" y="86995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47024" y="10831"/>
                  </a:lnTo>
                  <a:lnTo>
                    <a:pt x="45594" y="14927"/>
                  </a:lnTo>
                  <a:lnTo>
                    <a:pt x="44507" y="16301"/>
                  </a:lnTo>
                  <a:lnTo>
                    <a:pt x="29553" y="27781"/>
                  </a:lnTo>
                  <a:lnTo>
                    <a:pt x="9171" y="54864"/>
                  </a:lnTo>
                  <a:lnTo>
                    <a:pt x="5026" y="6346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6868"/>
            <p:cNvSpPr/>
            <p:nvPr>
              <p:custDataLst>
                <p:tags r:id="rId12"/>
              </p:custDataLst>
            </p:nvPr>
          </p:nvSpPr>
          <p:spPr>
            <a:xfrm>
              <a:off x="1968500" y="7937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5644" y="46714"/>
                  </a:lnTo>
                  <a:lnTo>
                    <a:pt x="883" y="5900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6869"/>
            <p:cNvSpPr/>
            <p:nvPr>
              <p:custDataLst>
                <p:tags r:id="rId13"/>
              </p:custDataLst>
            </p:nvPr>
          </p:nvSpPr>
          <p:spPr>
            <a:xfrm>
              <a:off x="1679187" y="562332"/>
              <a:ext cx="302014" cy="98069"/>
            </a:xfrm>
            <a:custGeom>
              <a:avLst/>
              <a:gdLst/>
              <a:ahLst/>
              <a:cxnLst/>
              <a:rect l="0" t="0" r="0" b="0"/>
              <a:pathLst>
                <a:path w="302014" h="98069">
                  <a:moveTo>
                    <a:pt x="92463" y="98068"/>
                  </a:moveTo>
                  <a:lnTo>
                    <a:pt x="92463" y="98068"/>
                  </a:lnTo>
                  <a:lnTo>
                    <a:pt x="81618" y="88634"/>
                  </a:lnTo>
                  <a:lnTo>
                    <a:pt x="52688" y="75591"/>
                  </a:lnTo>
                  <a:lnTo>
                    <a:pt x="5190" y="72678"/>
                  </a:lnTo>
                  <a:lnTo>
                    <a:pt x="335" y="72669"/>
                  </a:lnTo>
                  <a:lnTo>
                    <a:pt x="0" y="71963"/>
                  </a:lnTo>
                  <a:lnTo>
                    <a:pt x="1509" y="69297"/>
                  </a:lnTo>
                  <a:lnTo>
                    <a:pt x="2899" y="68304"/>
                  </a:lnTo>
                  <a:lnTo>
                    <a:pt x="49951" y="47229"/>
                  </a:lnTo>
                  <a:lnTo>
                    <a:pt x="95072" y="29539"/>
                  </a:lnTo>
                  <a:lnTo>
                    <a:pt x="141359" y="17809"/>
                  </a:lnTo>
                  <a:lnTo>
                    <a:pt x="181823" y="9202"/>
                  </a:lnTo>
                  <a:lnTo>
                    <a:pt x="229271" y="0"/>
                  </a:lnTo>
                  <a:lnTo>
                    <a:pt x="275709" y="2478"/>
                  </a:lnTo>
                  <a:lnTo>
                    <a:pt x="302013" y="2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6870"/>
            <p:cNvSpPr/>
            <p:nvPr>
              <p:custDataLst>
                <p:tags r:id="rId14"/>
              </p:custDataLst>
            </p:nvPr>
          </p:nvSpPr>
          <p:spPr>
            <a:xfrm>
              <a:off x="1841500" y="590912"/>
              <a:ext cx="25331" cy="183389"/>
            </a:xfrm>
            <a:custGeom>
              <a:avLst/>
              <a:gdLst/>
              <a:ahLst/>
              <a:cxnLst/>
              <a:rect l="0" t="0" r="0" b="0"/>
              <a:pathLst>
                <a:path w="25331" h="183389">
                  <a:moveTo>
                    <a:pt x="0" y="18688"/>
                  </a:moveTo>
                  <a:lnTo>
                    <a:pt x="0" y="18688"/>
                  </a:lnTo>
                  <a:lnTo>
                    <a:pt x="6742" y="15317"/>
                  </a:lnTo>
                  <a:lnTo>
                    <a:pt x="8728" y="13618"/>
                  </a:lnTo>
                  <a:lnTo>
                    <a:pt x="15548" y="3761"/>
                  </a:lnTo>
                  <a:lnTo>
                    <a:pt x="19375" y="1470"/>
                  </a:lnTo>
                  <a:lnTo>
                    <a:pt x="24210" y="0"/>
                  </a:lnTo>
                  <a:lnTo>
                    <a:pt x="24606" y="585"/>
                  </a:lnTo>
                  <a:lnTo>
                    <a:pt x="25330" y="10490"/>
                  </a:lnTo>
                  <a:lnTo>
                    <a:pt x="24688" y="28015"/>
                  </a:lnTo>
                  <a:lnTo>
                    <a:pt x="22026" y="36004"/>
                  </a:lnTo>
                  <a:lnTo>
                    <a:pt x="22254" y="46139"/>
                  </a:lnTo>
                  <a:lnTo>
                    <a:pt x="23296" y="57700"/>
                  </a:lnTo>
                  <a:lnTo>
                    <a:pt x="19360" y="101291"/>
                  </a:lnTo>
                  <a:lnTo>
                    <a:pt x="17260" y="118422"/>
                  </a:lnTo>
                  <a:lnTo>
                    <a:pt x="14051" y="134317"/>
                  </a:lnTo>
                  <a:lnTo>
                    <a:pt x="12703" y="181764"/>
                  </a:lnTo>
                  <a:lnTo>
                    <a:pt x="12701" y="183388"/>
                  </a:lnTo>
                  <a:lnTo>
                    <a:pt x="9329" y="180299"/>
                  </a:lnTo>
                  <a:lnTo>
                    <a:pt x="7674" y="174946"/>
                  </a:lnTo>
                  <a:lnTo>
                    <a:pt x="6350" y="164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6871"/>
            <p:cNvSpPr/>
            <p:nvPr>
              <p:custDataLst>
                <p:tags r:id="rId15"/>
              </p:custDataLst>
            </p:nvPr>
          </p:nvSpPr>
          <p:spPr>
            <a:xfrm>
              <a:off x="1746250" y="585108"/>
              <a:ext cx="44444" cy="201003"/>
            </a:xfrm>
            <a:custGeom>
              <a:avLst/>
              <a:gdLst/>
              <a:ahLst/>
              <a:cxnLst/>
              <a:rect l="0" t="0" r="0" b="0"/>
              <a:pathLst>
                <a:path w="44444" h="201003">
                  <a:moveTo>
                    <a:pt x="31750" y="37192"/>
                  </a:moveTo>
                  <a:lnTo>
                    <a:pt x="31750" y="37192"/>
                  </a:lnTo>
                  <a:lnTo>
                    <a:pt x="31750" y="22265"/>
                  </a:lnTo>
                  <a:lnTo>
                    <a:pt x="33631" y="18093"/>
                  </a:lnTo>
                  <a:lnTo>
                    <a:pt x="37217" y="13037"/>
                  </a:lnTo>
                  <a:lnTo>
                    <a:pt x="38077" y="5736"/>
                  </a:lnTo>
                  <a:lnTo>
                    <a:pt x="43565" y="0"/>
                  </a:lnTo>
                  <a:lnTo>
                    <a:pt x="43860" y="403"/>
                  </a:lnTo>
                  <a:lnTo>
                    <a:pt x="44443" y="23669"/>
                  </a:lnTo>
                  <a:lnTo>
                    <a:pt x="38361" y="69347"/>
                  </a:lnTo>
                  <a:lnTo>
                    <a:pt x="27284" y="113416"/>
                  </a:lnTo>
                  <a:lnTo>
                    <a:pt x="13945" y="160822"/>
                  </a:lnTo>
                  <a:lnTo>
                    <a:pt x="9698" y="174404"/>
                  </a:lnTo>
                  <a:lnTo>
                    <a:pt x="1176" y="191304"/>
                  </a:lnTo>
                  <a:lnTo>
                    <a:pt x="103" y="201002"/>
                  </a:lnTo>
                  <a:lnTo>
                    <a:pt x="0" y="195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" name="SMARTInkShape-Group1360"/>
          <p:cNvGrpSpPr/>
          <p:nvPr/>
        </p:nvGrpSpPr>
        <p:grpSpPr>
          <a:xfrm>
            <a:off x="901728" y="536753"/>
            <a:ext cx="501545" cy="434798"/>
            <a:chOff x="901728" y="536753"/>
            <a:chExt cx="501545" cy="434798"/>
          </a:xfrm>
        </p:grpSpPr>
        <p:sp>
          <p:nvSpPr>
            <p:cNvPr id="815" name="SMARTInkShape-6872"/>
            <p:cNvSpPr/>
            <p:nvPr>
              <p:custDataLst>
                <p:tags r:id="rId6"/>
              </p:custDataLst>
            </p:nvPr>
          </p:nvSpPr>
          <p:spPr>
            <a:xfrm>
              <a:off x="1365250" y="895350"/>
              <a:ext cx="38023" cy="76201"/>
            </a:xfrm>
            <a:custGeom>
              <a:avLst/>
              <a:gdLst/>
              <a:ahLst/>
              <a:cxnLst/>
              <a:rect l="0" t="0" r="0" b="0"/>
              <a:pathLst>
                <a:path w="38023" h="76201">
                  <a:moveTo>
                    <a:pt x="31750" y="0"/>
                  </a:moveTo>
                  <a:lnTo>
                    <a:pt x="31750" y="0"/>
                  </a:lnTo>
                  <a:lnTo>
                    <a:pt x="37217" y="5467"/>
                  </a:lnTo>
                  <a:lnTo>
                    <a:pt x="37838" y="9459"/>
                  </a:lnTo>
                  <a:lnTo>
                    <a:pt x="38022" y="15111"/>
                  </a:lnTo>
                  <a:lnTo>
                    <a:pt x="37343" y="16424"/>
                  </a:lnTo>
                  <a:lnTo>
                    <a:pt x="36184" y="17299"/>
                  </a:lnTo>
                  <a:lnTo>
                    <a:pt x="33015" y="18977"/>
                  </a:lnTo>
                  <a:lnTo>
                    <a:pt x="29255" y="22075"/>
                  </a:lnTo>
                  <a:lnTo>
                    <a:pt x="15500" y="48265"/>
                  </a:lnTo>
                  <a:lnTo>
                    <a:pt x="12824" y="58359"/>
                  </a:lnTo>
                  <a:lnTo>
                    <a:pt x="11371" y="60072"/>
                  </a:lnTo>
                  <a:lnTo>
                    <a:pt x="9698" y="6121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6873"/>
            <p:cNvSpPr/>
            <p:nvPr>
              <p:custDataLst>
                <p:tags r:id="rId7"/>
              </p:custDataLst>
            </p:nvPr>
          </p:nvSpPr>
          <p:spPr>
            <a:xfrm>
              <a:off x="1250975" y="825874"/>
              <a:ext cx="63473" cy="93882"/>
            </a:xfrm>
            <a:custGeom>
              <a:avLst/>
              <a:gdLst/>
              <a:ahLst/>
              <a:cxnLst/>
              <a:rect l="0" t="0" r="0" b="0"/>
              <a:pathLst>
                <a:path w="63473" h="93882">
                  <a:moveTo>
                    <a:pt x="44425" y="31376"/>
                  </a:moveTo>
                  <a:lnTo>
                    <a:pt x="44425" y="31376"/>
                  </a:lnTo>
                  <a:lnTo>
                    <a:pt x="44425" y="21732"/>
                  </a:lnTo>
                  <a:lnTo>
                    <a:pt x="43719" y="20714"/>
                  </a:lnTo>
                  <a:lnTo>
                    <a:pt x="42543" y="20034"/>
                  </a:lnTo>
                  <a:lnTo>
                    <a:pt x="38958" y="18944"/>
                  </a:lnTo>
                  <a:lnTo>
                    <a:pt x="31809" y="12406"/>
                  </a:lnTo>
                  <a:lnTo>
                    <a:pt x="28379" y="12350"/>
                  </a:lnTo>
                  <a:lnTo>
                    <a:pt x="24829" y="14218"/>
                  </a:lnTo>
                  <a:lnTo>
                    <a:pt x="10287" y="27437"/>
                  </a:lnTo>
                  <a:lnTo>
                    <a:pt x="8086" y="31507"/>
                  </a:lnTo>
                  <a:lnTo>
                    <a:pt x="413" y="58269"/>
                  </a:lnTo>
                  <a:lnTo>
                    <a:pt x="0" y="77658"/>
                  </a:lnTo>
                  <a:lnTo>
                    <a:pt x="1868" y="82050"/>
                  </a:lnTo>
                  <a:lnTo>
                    <a:pt x="5445" y="87247"/>
                  </a:lnTo>
                  <a:lnTo>
                    <a:pt x="15585" y="92637"/>
                  </a:lnTo>
                  <a:lnTo>
                    <a:pt x="20553" y="93881"/>
                  </a:lnTo>
                  <a:lnTo>
                    <a:pt x="22866" y="93507"/>
                  </a:lnTo>
                  <a:lnTo>
                    <a:pt x="27317" y="91210"/>
                  </a:lnTo>
                  <a:lnTo>
                    <a:pt x="35924" y="84692"/>
                  </a:lnTo>
                  <a:lnTo>
                    <a:pt x="40176" y="83294"/>
                  </a:lnTo>
                  <a:lnTo>
                    <a:pt x="44418" y="78910"/>
                  </a:lnTo>
                  <a:lnTo>
                    <a:pt x="60652" y="58307"/>
                  </a:lnTo>
                  <a:lnTo>
                    <a:pt x="63103" y="42858"/>
                  </a:lnTo>
                  <a:lnTo>
                    <a:pt x="63472" y="10294"/>
                  </a:lnTo>
                  <a:lnTo>
                    <a:pt x="61592" y="6013"/>
                  </a:lnTo>
                  <a:lnTo>
                    <a:pt x="57386" y="0"/>
                  </a:lnTo>
                  <a:lnTo>
                    <a:pt x="57125" y="5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6874"/>
            <p:cNvSpPr/>
            <p:nvPr>
              <p:custDataLst>
                <p:tags r:id="rId8"/>
              </p:custDataLst>
            </p:nvPr>
          </p:nvSpPr>
          <p:spPr>
            <a:xfrm>
              <a:off x="901728" y="536753"/>
              <a:ext cx="393673" cy="98248"/>
            </a:xfrm>
            <a:custGeom>
              <a:avLst/>
              <a:gdLst/>
              <a:ahLst/>
              <a:cxnLst/>
              <a:rect l="0" t="0" r="0" b="0"/>
              <a:pathLst>
                <a:path w="393673" h="98248">
                  <a:moveTo>
                    <a:pt x="50772" y="98247"/>
                  </a:moveTo>
                  <a:lnTo>
                    <a:pt x="50772" y="98247"/>
                  </a:lnTo>
                  <a:lnTo>
                    <a:pt x="47401" y="98247"/>
                  </a:lnTo>
                  <a:lnTo>
                    <a:pt x="35577" y="94589"/>
                  </a:lnTo>
                  <a:lnTo>
                    <a:pt x="28004" y="96144"/>
                  </a:lnTo>
                  <a:lnTo>
                    <a:pt x="8479" y="92104"/>
                  </a:lnTo>
                  <a:lnTo>
                    <a:pt x="290" y="91902"/>
                  </a:lnTo>
                  <a:lnTo>
                    <a:pt x="0" y="86430"/>
                  </a:lnTo>
                  <a:lnTo>
                    <a:pt x="10822" y="80652"/>
                  </a:lnTo>
                  <a:lnTo>
                    <a:pt x="52917" y="66458"/>
                  </a:lnTo>
                  <a:lnTo>
                    <a:pt x="94799" y="55203"/>
                  </a:lnTo>
                  <a:lnTo>
                    <a:pt x="138961" y="40539"/>
                  </a:lnTo>
                  <a:lnTo>
                    <a:pt x="185236" y="27424"/>
                  </a:lnTo>
                  <a:lnTo>
                    <a:pt x="222552" y="20269"/>
                  </a:lnTo>
                  <a:lnTo>
                    <a:pt x="260420" y="13681"/>
                  </a:lnTo>
                  <a:lnTo>
                    <a:pt x="305366" y="5839"/>
                  </a:lnTo>
                  <a:lnTo>
                    <a:pt x="350859" y="0"/>
                  </a:lnTo>
                  <a:lnTo>
                    <a:pt x="364296" y="19"/>
                  </a:lnTo>
                  <a:lnTo>
                    <a:pt x="393672" y="2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6875"/>
            <p:cNvSpPr/>
            <p:nvPr>
              <p:custDataLst>
                <p:tags r:id="rId9"/>
              </p:custDataLst>
            </p:nvPr>
          </p:nvSpPr>
          <p:spPr>
            <a:xfrm>
              <a:off x="1130300" y="571577"/>
              <a:ext cx="12701" cy="253924"/>
            </a:xfrm>
            <a:custGeom>
              <a:avLst/>
              <a:gdLst/>
              <a:ahLst/>
              <a:cxnLst/>
              <a:rect l="0" t="0" r="0" b="0"/>
              <a:pathLst>
                <a:path w="12701" h="253924">
                  <a:moveTo>
                    <a:pt x="0" y="6273"/>
                  </a:moveTo>
                  <a:lnTo>
                    <a:pt x="0" y="6273"/>
                  </a:lnTo>
                  <a:lnTo>
                    <a:pt x="6272" y="0"/>
                  </a:lnTo>
                  <a:lnTo>
                    <a:pt x="6327" y="3317"/>
                  </a:lnTo>
                  <a:lnTo>
                    <a:pt x="587" y="23398"/>
                  </a:lnTo>
                  <a:lnTo>
                    <a:pt x="10" y="65344"/>
                  </a:lnTo>
                  <a:lnTo>
                    <a:pt x="1882" y="101692"/>
                  </a:lnTo>
                  <a:lnTo>
                    <a:pt x="6088" y="145983"/>
                  </a:lnTo>
                  <a:lnTo>
                    <a:pt x="8197" y="175843"/>
                  </a:lnTo>
                  <a:lnTo>
                    <a:pt x="11366" y="191747"/>
                  </a:lnTo>
                  <a:lnTo>
                    <a:pt x="12685" y="238212"/>
                  </a:lnTo>
                  <a:lnTo>
                    <a:pt x="12700" y="253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6876"/>
            <p:cNvSpPr/>
            <p:nvPr>
              <p:custDataLst>
                <p:tags r:id="rId10"/>
              </p:custDataLst>
            </p:nvPr>
          </p:nvSpPr>
          <p:spPr>
            <a:xfrm>
              <a:off x="1009730" y="577855"/>
              <a:ext cx="31671" cy="228561"/>
            </a:xfrm>
            <a:custGeom>
              <a:avLst/>
              <a:gdLst/>
              <a:ahLst/>
              <a:cxnLst/>
              <a:rect l="0" t="0" r="0" b="0"/>
              <a:pathLst>
                <a:path w="31671" h="228561">
                  <a:moveTo>
                    <a:pt x="25320" y="25395"/>
                  </a:moveTo>
                  <a:lnTo>
                    <a:pt x="25320" y="25395"/>
                  </a:lnTo>
                  <a:lnTo>
                    <a:pt x="25320" y="15935"/>
                  </a:lnTo>
                  <a:lnTo>
                    <a:pt x="31668" y="0"/>
                  </a:lnTo>
                  <a:lnTo>
                    <a:pt x="31670" y="44898"/>
                  </a:lnTo>
                  <a:lnTo>
                    <a:pt x="30964" y="53113"/>
                  </a:lnTo>
                  <a:lnTo>
                    <a:pt x="21130" y="96086"/>
                  </a:lnTo>
                  <a:lnTo>
                    <a:pt x="15683" y="140610"/>
                  </a:lnTo>
                  <a:lnTo>
                    <a:pt x="8309" y="186204"/>
                  </a:lnTo>
                  <a:lnTo>
                    <a:pt x="5743" y="210951"/>
                  </a:lnTo>
                  <a:lnTo>
                    <a:pt x="0" y="228191"/>
                  </a:lnTo>
                  <a:lnTo>
                    <a:pt x="5394" y="228560"/>
                  </a:lnTo>
                  <a:lnTo>
                    <a:pt x="5686" y="227866"/>
                  </a:lnTo>
                  <a:lnTo>
                    <a:pt x="6270" y="222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1" name="SMARTInkShape-6877"/>
          <p:cNvSpPr/>
          <p:nvPr>
            <p:custDataLst>
              <p:tags r:id="rId5"/>
            </p:custDataLst>
          </p:nvPr>
        </p:nvSpPr>
        <p:spPr>
          <a:xfrm>
            <a:off x="6616701" y="3432010"/>
            <a:ext cx="2324100" cy="981240"/>
          </a:xfrm>
          <a:custGeom>
            <a:avLst/>
            <a:gdLst/>
            <a:ahLst/>
            <a:cxnLst/>
            <a:rect l="0" t="0" r="0" b="0"/>
            <a:pathLst>
              <a:path w="2324100" h="981240">
                <a:moveTo>
                  <a:pt x="6349" y="244640"/>
                </a:moveTo>
                <a:lnTo>
                  <a:pt x="6349" y="244640"/>
                </a:lnTo>
                <a:lnTo>
                  <a:pt x="6348" y="238292"/>
                </a:lnTo>
                <a:lnTo>
                  <a:pt x="6348" y="284625"/>
                </a:lnTo>
                <a:lnTo>
                  <a:pt x="5644" y="299791"/>
                </a:lnTo>
                <a:lnTo>
                  <a:pt x="881" y="315646"/>
                </a:lnTo>
                <a:lnTo>
                  <a:pt x="76" y="338061"/>
                </a:lnTo>
                <a:lnTo>
                  <a:pt x="1914" y="344486"/>
                </a:lnTo>
                <a:lnTo>
                  <a:pt x="3393" y="347187"/>
                </a:lnTo>
                <a:lnTo>
                  <a:pt x="3153" y="355833"/>
                </a:lnTo>
                <a:lnTo>
                  <a:pt x="35" y="399295"/>
                </a:lnTo>
                <a:lnTo>
                  <a:pt x="0" y="443022"/>
                </a:lnTo>
                <a:lnTo>
                  <a:pt x="704" y="481691"/>
                </a:lnTo>
                <a:lnTo>
                  <a:pt x="5957" y="514484"/>
                </a:lnTo>
                <a:lnTo>
                  <a:pt x="6880" y="521204"/>
                </a:lnTo>
                <a:lnTo>
                  <a:pt x="22079" y="567011"/>
                </a:lnTo>
                <a:lnTo>
                  <a:pt x="36741" y="596044"/>
                </a:lnTo>
                <a:lnTo>
                  <a:pt x="68910" y="642573"/>
                </a:lnTo>
                <a:lnTo>
                  <a:pt x="84027" y="661858"/>
                </a:lnTo>
                <a:lnTo>
                  <a:pt x="129133" y="698247"/>
                </a:lnTo>
                <a:lnTo>
                  <a:pt x="142526" y="709791"/>
                </a:lnTo>
                <a:lnTo>
                  <a:pt x="187238" y="729254"/>
                </a:lnTo>
                <a:lnTo>
                  <a:pt x="233188" y="752244"/>
                </a:lnTo>
                <a:lnTo>
                  <a:pt x="275413" y="772900"/>
                </a:lnTo>
                <a:lnTo>
                  <a:pt x="316824" y="789798"/>
                </a:lnTo>
                <a:lnTo>
                  <a:pt x="361909" y="807494"/>
                </a:lnTo>
                <a:lnTo>
                  <a:pt x="404409" y="824721"/>
                </a:lnTo>
                <a:lnTo>
                  <a:pt x="445030" y="839248"/>
                </a:lnTo>
                <a:lnTo>
                  <a:pt x="489051" y="852813"/>
                </a:lnTo>
                <a:lnTo>
                  <a:pt x="533463" y="870583"/>
                </a:lnTo>
                <a:lnTo>
                  <a:pt x="577909" y="883822"/>
                </a:lnTo>
                <a:lnTo>
                  <a:pt x="618352" y="894450"/>
                </a:lnTo>
                <a:lnTo>
                  <a:pt x="660436" y="905039"/>
                </a:lnTo>
                <a:lnTo>
                  <a:pt x="702737" y="911259"/>
                </a:lnTo>
                <a:lnTo>
                  <a:pt x="745066" y="920118"/>
                </a:lnTo>
                <a:lnTo>
                  <a:pt x="787398" y="928592"/>
                </a:lnTo>
                <a:lnTo>
                  <a:pt x="829732" y="935266"/>
                </a:lnTo>
                <a:lnTo>
                  <a:pt x="872065" y="945334"/>
                </a:lnTo>
                <a:lnTo>
                  <a:pt x="916280" y="950824"/>
                </a:lnTo>
                <a:lnTo>
                  <a:pt x="962494" y="955885"/>
                </a:lnTo>
                <a:lnTo>
                  <a:pt x="1005338" y="961220"/>
                </a:lnTo>
                <a:lnTo>
                  <a:pt x="1049620" y="967088"/>
                </a:lnTo>
                <a:lnTo>
                  <a:pt x="1095842" y="969054"/>
                </a:lnTo>
                <a:lnTo>
                  <a:pt x="1138688" y="973982"/>
                </a:lnTo>
                <a:lnTo>
                  <a:pt x="1186115" y="974771"/>
                </a:lnTo>
                <a:lnTo>
                  <a:pt x="1230312" y="979238"/>
                </a:lnTo>
                <a:lnTo>
                  <a:pt x="1277560" y="980976"/>
                </a:lnTo>
                <a:lnTo>
                  <a:pt x="1316517" y="981188"/>
                </a:lnTo>
                <a:lnTo>
                  <a:pt x="1360731" y="981233"/>
                </a:lnTo>
                <a:lnTo>
                  <a:pt x="1403312" y="981239"/>
                </a:lnTo>
                <a:lnTo>
                  <a:pt x="1450041" y="976876"/>
                </a:lnTo>
                <a:lnTo>
                  <a:pt x="1494104" y="971780"/>
                </a:lnTo>
                <a:lnTo>
                  <a:pt x="1536664" y="968967"/>
                </a:lnTo>
                <a:lnTo>
                  <a:pt x="1579027" y="964232"/>
                </a:lnTo>
                <a:lnTo>
                  <a:pt x="1621364" y="959088"/>
                </a:lnTo>
                <a:lnTo>
                  <a:pt x="1666698" y="952754"/>
                </a:lnTo>
                <a:lnTo>
                  <a:pt x="1711226" y="944309"/>
                </a:lnTo>
                <a:lnTo>
                  <a:pt x="1752311" y="934404"/>
                </a:lnTo>
                <a:lnTo>
                  <a:pt x="1796141" y="921949"/>
                </a:lnTo>
                <a:lnTo>
                  <a:pt x="1840740" y="907155"/>
                </a:lnTo>
                <a:lnTo>
                  <a:pt x="1886208" y="890223"/>
                </a:lnTo>
                <a:lnTo>
                  <a:pt x="1930801" y="867332"/>
                </a:lnTo>
                <a:lnTo>
                  <a:pt x="1957133" y="855703"/>
                </a:lnTo>
                <a:lnTo>
                  <a:pt x="2001757" y="826063"/>
                </a:lnTo>
                <a:lnTo>
                  <a:pt x="2048925" y="789609"/>
                </a:lnTo>
                <a:lnTo>
                  <a:pt x="2096362" y="751491"/>
                </a:lnTo>
                <a:lnTo>
                  <a:pt x="2138102" y="719412"/>
                </a:lnTo>
                <a:lnTo>
                  <a:pt x="2144067" y="712472"/>
                </a:lnTo>
                <a:lnTo>
                  <a:pt x="2186413" y="673678"/>
                </a:lnTo>
                <a:lnTo>
                  <a:pt x="2221349" y="627749"/>
                </a:lnTo>
                <a:lnTo>
                  <a:pt x="2257877" y="583386"/>
                </a:lnTo>
                <a:lnTo>
                  <a:pt x="2287846" y="538833"/>
                </a:lnTo>
                <a:lnTo>
                  <a:pt x="2295823" y="525577"/>
                </a:lnTo>
                <a:lnTo>
                  <a:pt x="2305438" y="492566"/>
                </a:lnTo>
                <a:lnTo>
                  <a:pt x="2315902" y="466914"/>
                </a:lnTo>
                <a:lnTo>
                  <a:pt x="2319083" y="454197"/>
                </a:lnTo>
                <a:lnTo>
                  <a:pt x="2322612" y="441492"/>
                </a:lnTo>
                <a:lnTo>
                  <a:pt x="2324082" y="394923"/>
                </a:lnTo>
                <a:lnTo>
                  <a:pt x="2324099" y="348357"/>
                </a:lnTo>
                <a:lnTo>
                  <a:pt x="2314639" y="310257"/>
                </a:lnTo>
                <a:lnTo>
                  <a:pt x="2296313" y="265545"/>
                </a:lnTo>
                <a:lnTo>
                  <a:pt x="2288768" y="253186"/>
                </a:lnTo>
                <a:lnTo>
                  <a:pt x="2285408" y="241920"/>
                </a:lnTo>
                <a:lnTo>
                  <a:pt x="2262131" y="210875"/>
                </a:lnTo>
                <a:lnTo>
                  <a:pt x="2249246" y="198746"/>
                </a:lnTo>
                <a:lnTo>
                  <a:pt x="2211550" y="151238"/>
                </a:lnTo>
                <a:lnTo>
                  <a:pt x="2192582" y="135330"/>
                </a:lnTo>
                <a:lnTo>
                  <a:pt x="2179273" y="119488"/>
                </a:lnTo>
                <a:lnTo>
                  <a:pt x="2154687" y="103171"/>
                </a:lnTo>
                <a:lnTo>
                  <a:pt x="2108197" y="73586"/>
                </a:lnTo>
                <a:lnTo>
                  <a:pt x="2062260" y="54150"/>
                </a:lnTo>
                <a:lnTo>
                  <a:pt x="2018652" y="37207"/>
                </a:lnTo>
                <a:lnTo>
                  <a:pt x="1991890" y="30622"/>
                </a:lnTo>
                <a:lnTo>
                  <a:pt x="1949830" y="21998"/>
                </a:lnTo>
                <a:lnTo>
                  <a:pt x="1904474" y="14682"/>
                </a:lnTo>
                <a:lnTo>
                  <a:pt x="1857297" y="5102"/>
                </a:lnTo>
                <a:lnTo>
                  <a:pt x="1811568" y="3572"/>
                </a:lnTo>
                <a:lnTo>
                  <a:pt x="1764118" y="0"/>
                </a:lnTo>
                <a:lnTo>
                  <a:pt x="1723725" y="1949"/>
                </a:lnTo>
                <a:lnTo>
                  <a:pt x="1677594" y="3065"/>
                </a:lnTo>
                <a:lnTo>
                  <a:pt x="1630930" y="6657"/>
                </a:lnTo>
                <a:lnTo>
                  <a:pt x="1593547" y="12162"/>
                </a:lnTo>
                <a:lnTo>
                  <a:pt x="1552289" y="18262"/>
                </a:lnTo>
                <a:lnTo>
                  <a:pt x="1508784" y="27909"/>
                </a:lnTo>
                <a:lnTo>
                  <a:pt x="1461243" y="39704"/>
                </a:lnTo>
                <a:lnTo>
                  <a:pt x="1428139" y="49841"/>
                </a:lnTo>
                <a:lnTo>
                  <a:pt x="1393200" y="60695"/>
                </a:lnTo>
                <a:lnTo>
                  <a:pt x="1354153" y="70224"/>
                </a:lnTo>
                <a:lnTo>
                  <a:pt x="1315161" y="82925"/>
                </a:lnTo>
                <a:lnTo>
                  <a:pt x="1257299" y="1049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1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MARTInkShape-Group1362"/>
          <p:cNvGrpSpPr/>
          <p:nvPr/>
        </p:nvGrpSpPr>
        <p:grpSpPr>
          <a:xfrm>
            <a:off x="7836249" y="1708175"/>
            <a:ext cx="266352" cy="215876"/>
            <a:chOff x="7836249" y="1708175"/>
            <a:chExt cx="266352" cy="215876"/>
          </a:xfrm>
        </p:grpSpPr>
        <p:sp>
          <p:nvSpPr>
            <p:cNvPr id="59" name="SMARTInkShape-6878"/>
            <p:cNvSpPr/>
            <p:nvPr>
              <p:custDataLst>
                <p:tags r:id="rId236"/>
              </p:custDataLst>
            </p:nvPr>
          </p:nvSpPr>
          <p:spPr>
            <a:xfrm>
              <a:off x="7836249" y="1733550"/>
              <a:ext cx="82202" cy="149393"/>
            </a:xfrm>
            <a:custGeom>
              <a:avLst/>
              <a:gdLst/>
              <a:ahLst/>
              <a:cxnLst/>
              <a:rect l="0" t="0" r="0" b="0"/>
              <a:pathLst>
                <a:path w="82202" h="149393">
                  <a:moveTo>
                    <a:pt x="82201" y="6350"/>
                  </a:moveTo>
                  <a:lnTo>
                    <a:pt x="82201" y="6350"/>
                  </a:lnTo>
                  <a:lnTo>
                    <a:pt x="82199" y="883"/>
                  </a:lnTo>
                  <a:lnTo>
                    <a:pt x="81496" y="588"/>
                  </a:lnTo>
                  <a:lnTo>
                    <a:pt x="54599" y="0"/>
                  </a:lnTo>
                  <a:lnTo>
                    <a:pt x="50412" y="1881"/>
                  </a:lnTo>
                  <a:lnTo>
                    <a:pt x="29283" y="21199"/>
                  </a:lnTo>
                  <a:lnTo>
                    <a:pt x="16584" y="42708"/>
                  </a:lnTo>
                  <a:lnTo>
                    <a:pt x="3622" y="85910"/>
                  </a:lnTo>
                  <a:lnTo>
                    <a:pt x="0" y="108736"/>
                  </a:lnTo>
                  <a:lnTo>
                    <a:pt x="6139" y="134931"/>
                  </a:lnTo>
                  <a:lnTo>
                    <a:pt x="9119" y="140638"/>
                  </a:lnTo>
                  <a:lnTo>
                    <a:pt x="10902" y="142442"/>
                  </a:lnTo>
                  <a:lnTo>
                    <a:pt x="20906" y="148946"/>
                  </a:lnTo>
                  <a:lnTo>
                    <a:pt x="22994" y="149392"/>
                  </a:lnTo>
                  <a:lnTo>
                    <a:pt x="25090" y="148983"/>
                  </a:lnTo>
                  <a:lnTo>
                    <a:pt x="29301" y="147354"/>
                  </a:lnTo>
                  <a:lnTo>
                    <a:pt x="43241" y="142851"/>
                  </a:lnTo>
                  <a:lnTo>
                    <a:pt x="49128" y="137338"/>
                  </a:lnTo>
                  <a:lnTo>
                    <a:pt x="54802" y="130889"/>
                  </a:lnTo>
                  <a:lnTo>
                    <a:pt x="62027" y="125671"/>
                  </a:lnTo>
                  <a:lnTo>
                    <a:pt x="64518" y="122586"/>
                  </a:lnTo>
                  <a:lnTo>
                    <a:pt x="79496" y="80962"/>
                  </a:lnTo>
                  <a:lnTo>
                    <a:pt x="81845" y="59336"/>
                  </a:lnTo>
                  <a:lnTo>
                    <a:pt x="75713" y="30343"/>
                  </a:lnTo>
                  <a:lnTo>
                    <a:pt x="70950" y="22004"/>
                  </a:lnTo>
                  <a:lnTo>
                    <a:pt x="60946" y="10694"/>
                  </a:lnTo>
                  <a:lnTo>
                    <a:pt x="56761" y="8280"/>
                  </a:lnTo>
                  <a:lnTo>
                    <a:pt x="52550" y="6503"/>
                  </a:lnTo>
                  <a:lnTo>
                    <a:pt x="48326" y="3360"/>
                  </a:lnTo>
                  <a:lnTo>
                    <a:pt x="46212" y="2946"/>
                  </a:lnTo>
                  <a:lnTo>
                    <a:pt x="44097" y="3375"/>
                  </a:lnTo>
                  <a:lnTo>
                    <a:pt x="39866" y="5028"/>
                  </a:lnTo>
                  <a:lnTo>
                    <a:pt x="33517" y="6664"/>
                  </a:lnTo>
                  <a:lnTo>
                    <a:pt x="29284" y="9547"/>
                  </a:lnTo>
                  <a:lnTo>
                    <a:pt x="26932" y="13180"/>
                  </a:lnTo>
                  <a:lnTo>
                    <a:pt x="25161" y="24174"/>
                  </a:lnTo>
                  <a:lnTo>
                    <a:pt x="29436" y="30933"/>
                  </a:lnTo>
                  <a:lnTo>
                    <a:pt x="31401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879"/>
            <p:cNvSpPr/>
            <p:nvPr>
              <p:custDataLst>
                <p:tags r:id="rId237"/>
              </p:custDataLst>
            </p:nvPr>
          </p:nvSpPr>
          <p:spPr>
            <a:xfrm>
              <a:off x="7981950" y="1803400"/>
              <a:ext cx="12701" cy="44428"/>
            </a:xfrm>
            <a:custGeom>
              <a:avLst/>
              <a:gdLst/>
              <a:ahLst/>
              <a:cxnLst/>
              <a:rect l="0" t="0" r="0" b="0"/>
              <a:pathLst>
                <a:path w="12701" h="44428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705" y="42464"/>
                  </a:lnTo>
                  <a:lnTo>
                    <a:pt x="1881" y="43126"/>
                  </a:lnTo>
                  <a:lnTo>
                    <a:pt x="6272" y="44427"/>
                  </a:lnTo>
                  <a:lnTo>
                    <a:pt x="1313" y="32513"/>
                  </a:lnTo>
                  <a:lnTo>
                    <a:pt x="2" y="9679"/>
                  </a:lnTo>
                  <a:lnTo>
                    <a:pt x="707" y="8569"/>
                  </a:lnTo>
                  <a:lnTo>
                    <a:pt x="1882" y="7830"/>
                  </a:lnTo>
                  <a:lnTo>
                    <a:pt x="3372" y="733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880"/>
            <p:cNvSpPr/>
            <p:nvPr>
              <p:custDataLst>
                <p:tags r:id="rId238"/>
              </p:custDataLst>
            </p:nvPr>
          </p:nvSpPr>
          <p:spPr>
            <a:xfrm>
              <a:off x="8039102" y="1708175"/>
              <a:ext cx="63499" cy="215876"/>
            </a:xfrm>
            <a:custGeom>
              <a:avLst/>
              <a:gdLst/>
              <a:ahLst/>
              <a:cxnLst/>
              <a:rect l="0" t="0" r="0" b="0"/>
              <a:pathLst>
                <a:path w="63499" h="215876">
                  <a:moveTo>
                    <a:pt x="31748" y="19025"/>
                  </a:moveTo>
                  <a:lnTo>
                    <a:pt x="31748" y="19025"/>
                  </a:lnTo>
                  <a:lnTo>
                    <a:pt x="31746" y="10186"/>
                  </a:lnTo>
                  <a:lnTo>
                    <a:pt x="32453" y="8899"/>
                  </a:lnTo>
                  <a:lnTo>
                    <a:pt x="33629" y="8041"/>
                  </a:lnTo>
                  <a:lnTo>
                    <a:pt x="35118" y="7469"/>
                  </a:lnTo>
                  <a:lnTo>
                    <a:pt x="36112" y="6382"/>
                  </a:lnTo>
                  <a:lnTo>
                    <a:pt x="37836" y="958"/>
                  </a:lnTo>
                  <a:lnTo>
                    <a:pt x="25913" y="0"/>
                  </a:lnTo>
                  <a:lnTo>
                    <a:pt x="22180" y="3354"/>
                  </a:lnTo>
                  <a:lnTo>
                    <a:pt x="20439" y="6886"/>
                  </a:lnTo>
                  <a:lnTo>
                    <a:pt x="19975" y="8815"/>
                  </a:lnTo>
                  <a:lnTo>
                    <a:pt x="14867" y="17688"/>
                  </a:lnTo>
                  <a:lnTo>
                    <a:pt x="12634" y="27644"/>
                  </a:lnTo>
                  <a:lnTo>
                    <a:pt x="8524" y="36082"/>
                  </a:lnTo>
                  <a:lnTo>
                    <a:pt x="4594" y="66751"/>
                  </a:lnTo>
                  <a:lnTo>
                    <a:pt x="2041" y="73397"/>
                  </a:lnTo>
                  <a:lnTo>
                    <a:pt x="8" y="120075"/>
                  </a:lnTo>
                  <a:lnTo>
                    <a:pt x="0" y="128983"/>
                  </a:lnTo>
                  <a:lnTo>
                    <a:pt x="705" y="130430"/>
                  </a:lnTo>
                  <a:lnTo>
                    <a:pt x="1880" y="131395"/>
                  </a:lnTo>
                  <a:lnTo>
                    <a:pt x="5466" y="132944"/>
                  </a:lnTo>
                  <a:lnTo>
                    <a:pt x="15108" y="133291"/>
                  </a:lnTo>
                  <a:lnTo>
                    <a:pt x="16421" y="132597"/>
                  </a:lnTo>
                  <a:lnTo>
                    <a:pt x="17297" y="131428"/>
                  </a:lnTo>
                  <a:lnTo>
                    <a:pt x="17881" y="129944"/>
                  </a:lnTo>
                  <a:lnTo>
                    <a:pt x="42209" y="110725"/>
                  </a:lnTo>
                  <a:lnTo>
                    <a:pt x="50775" y="106596"/>
                  </a:lnTo>
                  <a:lnTo>
                    <a:pt x="60145" y="98498"/>
                  </a:lnTo>
                  <a:lnTo>
                    <a:pt x="61264" y="98112"/>
                  </a:lnTo>
                  <a:lnTo>
                    <a:pt x="62008" y="98561"/>
                  </a:lnTo>
                  <a:lnTo>
                    <a:pt x="63204" y="100980"/>
                  </a:lnTo>
                  <a:lnTo>
                    <a:pt x="63498" y="147791"/>
                  </a:lnTo>
                  <a:lnTo>
                    <a:pt x="62793" y="155277"/>
                  </a:lnTo>
                  <a:lnTo>
                    <a:pt x="57736" y="179961"/>
                  </a:lnTo>
                  <a:lnTo>
                    <a:pt x="57148" y="215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363"/>
          <p:cNvGrpSpPr/>
          <p:nvPr/>
        </p:nvGrpSpPr>
        <p:grpSpPr>
          <a:xfrm>
            <a:off x="6813552" y="1689370"/>
            <a:ext cx="234871" cy="177235"/>
            <a:chOff x="6813552" y="1689370"/>
            <a:chExt cx="234871" cy="177235"/>
          </a:xfrm>
        </p:grpSpPr>
        <p:sp>
          <p:nvSpPr>
            <p:cNvPr id="63" name="SMARTInkShape-6881"/>
            <p:cNvSpPr/>
            <p:nvPr>
              <p:custDataLst>
                <p:tags r:id="rId233"/>
              </p:custDataLst>
            </p:nvPr>
          </p:nvSpPr>
          <p:spPr>
            <a:xfrm>
              <a:off x="6985000" y="1689370"/>
              <a:ext cx="63423" cy="170884"/>
            </a:xfrm>
            <a:custGeom>
              <a:avLst/>
              <a:gdLst/>
              <a:ahLst/>
              <a:cxnLst/>
              <a:rect l="0" t="0" r="0" b="0"/>
              <a:pathLst>
                <a:path w="63423" h="170884">
                  <a:moveTo>
                    <a:pt x="57150" y="18780"/>
                  </a:moveTo>
                  <a:lnTo>
                    <a:pt x="57150" y="18780"/>
                  </a:lnTo>
                  <a:lnTo>
                    <a:pt x="60520" y="18780"/>
                  </a:lnTo>
                  <a:lnTo>
                    <a:pt x="61514" y="18074"/>
                  </a:lnTo>
                  <a:lnTo>
                    <a:pt x="62176" y="16899"/>
                  </a:lnTo>
                  <a:lnTo>
                    <a:pt x="63422" y="7224"/>
                  </a:lnTo>
                  <a:lnTo>
                    <a:pt x="62742" y="6843"/>
                  </a:lnTo>
                  <a:lnTo>
                    <a:pt x="60106" y="6419"/>
                  </a:lnTo>
                  <a:lnTo>
                    <a:pt x="50631" y="1099"/>
                  </a:lnTo>
                  <a:lnTo>
                    <a:pt x="45671" y="0"/>
                  </a:lnTo>
                  <a:lnTo>
                    <a:pt x="45264" y="616"/>
                  </a:lnTo>
                  <a:lnTo>
                    <a:pt x="44811" y="3181"/>
                  </a:lnTo>
                  <a:lnTo>
                    <a:pt x="43985" y="4147"/>
                  </a:lnTo>
                  <a:lnTo>
                    <a:pt x="41186" y="5221"/>
                  </a:lnTo>
                  <a:lnTo>
                    <a:pt x="40157" y="6213"/>
                  </a:lnTo>
                  <a:lnTo>
                    <a:pt x="36626" y="12874"/>
                  </a:lnTo>
                  <a:lnTo>
                    <a:pt x="28028" y="23072"/>
                  </a:lnTo>
                  <a:lnTo>
                    <a:pt x="20528" y="44741"/>
                  </a:lnTo>
                  <a:lnTo>
                    <a:pt x="17607" y="57046"/>
                  </a:lnTo>
                  <a:lnTo>
                    <a:pt x="14880" y="66126"/>
                  </a:lnTo>
                  <a:lnTo>
                    <a:pt x="12757" y="109624"/>
                  </a:lnTo>
                  <a:lnTo>
                    <a:pt x="12702" y="152990"/>
                  </a:lnTo>
                  <a:lnTo>
                    <a:pt x="14581" y="157922"/>
                  </a:lnTo>
                  <a:lnTo>
                    <a:pt x="22159" y="167796"/>
                  </a:lnTo>
                  <a:lnTo>
                    <a:pt x="25840" y="169676"/>
                  </a:lnTo>
                  <a:lnTo>
                    <a:pt x="33953" y="170883"/>
                  </a:lnTo>
                  <a:lnTo>
                    <a:pt x="38139" y="169167"/>
                  </a:lnTo>
                  <a:lnTo>
                    <a:pt x="53800" y="155446"/>
                  </a:lnTo>
                  <a:lnTo>
                    <a:pt x="55660" y="149840"/>
                  </a:lnTo>
                  <a:lnTo>
                    <a:pt x="56158" y="146370"/>
                  </a:lnTo>
                  <a:lnTo>
                    <a:pt x="54828" y="140633"/>
                  </a:lnTo>
                  <a:lnTo>
                    <a:pt x="52590" y="135731"/>
                  </a:lnTo>
                  <a:lnTo>
                    <a:pt x="50624" y="129005"/>
                  </a:lnTo>
                  <a:lnTo>
                    <a:pt x="42033" y="118284"/>
                  </a:lnTo>
                  <a:lnTo>
                    <a:pt x="37965" y="115921"/>
                  </a:lnTo>
                  <a:lnTo>
                    <a:pt x="33806" y="114165"/>
                  </a:lnTo>
                  <a:lnTo>
                    <a:pt x="27499" y="109915"/>
                  </a:lnTo>
                  <a:lnTo>
                    <a:pt x="21161" y="108342"/>
                  </a:lnTo>
                  <a:lnTo>
                    <a:pt x="10582" y="107767"/>
                  </a:lnTo>
                  <a:lnTo>
                    <a:pt x="9172" y="107033"/>
                  </a:lnTo>
                  <a:lnTo>
                    <a:pt x="8231" y="105837"/>
                  </a:lnTo>
                  <a:lnTo>
                    <a:pt x="7603" y="104335"/>
                  </a:lnTo>
                  <a:lnTo>
                    <a:pt x="6480" y="103333"/>
                  </a:lnTo>
                  <a:lnTo>
                    <a:pt x="0" y="101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882"/>
            <p:cNvSpPr/>
            <p:nvPr>
              <p:custDataLst>
                <p:tags r:id="rId234"/>
              </p:custDataLst>
            </p:nvPr>
          </p:nvSpPr>
          <p:spPr>
            <a:xfrm>
              <a:off x="6921568" y="1816100"/>
              <a:ext cx="18905" cy="6349"/>
            </a:xfrm>
            <a:custGeom>
              <a:avLst/>
              <a:gdLst/>
              <a:ahLst/>
              <a:cxnLst/>
              <a:rect l="0" t="0" r="0" b="0"/>
              <a:pathLst>
                <a:path w="18905" h="6349">
                  <a:moveTo>
                    <a:pt x="12632" y="0"/>
                  </a:moveTo>
                  <a:lnTo>
                    <a:pt x="12632" y="0"/>
                  </a:lnTo>
                  <a:lnTo>
                    <a:pt x="18904" y="0"/>
                  </a:lnTo>
                  <a:lnTo>
                    <a:pt x="0" y="6327"/>
                  </a:lnTo>
                  <a:lnTo>
                    <a:pt x="5405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883"/>
            <p:cNvSpPr/>
            <p:nvPr>
              <p:custDataLst>
                <p:tags r:id="rId235"/>
              </p:custDataLst>
            </p:nvPr>
          </p:nvSpPr>
          <p:spPr>
            <a:xfrm>
              <a:off x="6813552" y="1727318"/>
              <a:ext cx="57118" cy="139287"/>
            </a:xfrm>
            <a:custGeom>
              <a:avLst/>
              <a:gdLst/>
              <a:ahLst/>
              <a:cxnLst/>
              <a:rect l="0" t="0" r="0" b="0"/>
              <a:pathLst>
                <a:path w="57118" h="139287">
                  <a:moveTo>
                    <a:pt x="44448" y="31632"/>
                  </a:moveTo>
                  <a:lnTo>
                    <a:pt x="44448" y="31632"/>
                  </a:lnTo>
                  <a:lnTo>
                    <a:pt x="44448" y="13488"/>
                  </a:lnTo>
                  <a:lnTo>
                    <a:pt x="43743" y="13186"/>
                  </a:lnTo>
                  <a:lnTo>
                    <a:pt x="41077" y="12850"/>
                  </a:lnTo>
                  <a:lnTo>
                    <a:pt x="37540" y="14583"/>
                  </a:lnTo>
                  <a:lnTo>
                    <a:pt x="32891" y="18073"/>
                  </a:lnTo>
                  <a:lnTo>
                    <a:pt x="28716" y="18677"/>
                  </a:lnTo>
                  <a:lnTo>
                    <a:pt x="27609" y="19468"/>
                  </a:lnTo>
                  <a:lnTo>
                    <a:pt x="26872" y="20700"/>
                  </a:lnTo>
                  <a:lnTo>
                    <a:pt x="26381" y="22228"/>
                  </a:lnTo>
                  <a:lnTo>
                    <a:pt x="20501" y="31787"/>
                  </a:lnTo>
                  <a:lnTo>
                    <a:pt x="15964" y="43500"/>
                  </a:lnTo>
                  <a:lnTo>
                    <a:pt x="8979" y="55038"/>
                  </a:lnTo>
                  <a:lnTo>
                    <a:pt x="127" y="100004"/>
                  </a:lnTo>
                  <a:lnTo>
                    <a:pt x="0" y="128712"/>
                  </a:lnTo>
                  <a:lnTo>
                    <a:pt x="705" y="130218"/>
                  </a:lnTo>
                  <a:lnTo>
                    <a:pt x="1881" y="131223"/>
                  </a:lnTo>
                  <a:lnTo>
                    <a:pt x="3370" y="131892"/>
                  </a:lnTo>
                  <a:lnTo>
                    <a:pt x="4362" y="133045"/>
                  </a:lnTo>
                  <a:lnTo>
                    <a:pt x="5466" y="136206"/>
                  </a:lnTo>
                  <a:lnTo>
                    <a:pt x="6465" y="137331"/>
                  </a:lnTo>
                  <a:lnTo>
                    <a:pt x="9457" y="138582"/>
                  </a:lnTo>
                  <a:lnTo>
                    <a:pt x="15108" y="139286"/>
                  </a:lnTo>
                  <a:lnTo>
                    <a:pt x="19177" y="137569"/>
                  </a:lnTo>
                  <a:lnTo>
                    <a:pt x="29649" y="129439"/>
                  </a:lnTo>
                  <a:lnTo>
                    <a:pt x="33873" y="128019"/>
                  </a:lnTo>
                  <a:lnTo>
                    <a:pt x="38102" y="123624"/>
                  </a:lnTo>
                  <a:lnTo>
                    <a:pt x="41627" y="117673"/>
                  </a:lnTo>
                  <a:lnTo>
                    <a:pt x="55971" y="78104"/>
                  </a:lnTo>
                  <a:lnTo>
                    <a:pt x="57117" y="40096"/>
                  </a:lnTo>
                  <a:lnTo>
                    <a:pt x="55253" y="33512"/>
                  </a:lnTo>
                  <a:lnTo>
                    <a:pt x="52778" y="27529"/>
                  </a:lnTo>
                  <a:lnTo>
                    <a:pt x="50679" y="16932"/>
                  </a:lnTo>
                  <a:lnTo>
                    <a:pt x="45887" y="6673"/>
                  </a:lnTo>
                  <a:lnTo>
                    <a:pt x="45408" y="4409"/>
                  </a:lnTo>
                  <a:lnTo>
                    <a:pt x="44382" y="2900"/>
                  </a:lnTo>
                  <a:lnTo>
                    <a:pt x="42992" y="1894"/>
                  </a:lnTo>
                  <a:lnTo>
                    <a:pt x="39568" y="776"/>
                  </a:lnTo>
                  <a:lnTo>
                    <a:pt x="29546" y="0"/>
                  </a:lnTo>
                  <a:lnTo>
                    <a:pt x="28162" y="666"/>
                  </a:lnTo>
                  <a:lnTo>
                    <a:pt x="27241" y="1816"/>
                  </a:lnTo>
                  <a:lnTo>
                    <a:pt x="26627" y="3288"/>
                  </a:lnTo>
                  <a:lnTo>
                    <a:pt x="25512" y="4269"/>
                  </a:lnTo>
                  <a:lnTo>
                    <a:pt x="18653" y="7726"/>
                  </a:lnTo>
                  <a:lnTo>
                    <a:pt x="16668" y="9345"/>
                  </a:lnTo>
                  <a:lnTo>
                    <a:pt x="14461" y="13025"/>
                  </a:lnTo>
                  <a:lnTo>
                    <a:pt x="13047" y="21136"/>
                  </a:lnTo>
                  <a:lnTo>
                    <a:pt x="12698" y="37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MARTInkShape-6884"/>
          <p:cNvSpPr/>
          <p:nvPr>
            <p:custDataLst>
              <p:tags r:id="rId1"/>
            </p:custDataLst>
          </p:nvPr>
        </p:nvSpPr>
        <p:spPr>
          <a:xfrm>
            <a:off x="6927856" y="1924050"/>
            <a:ext cx="196845" cy="25378"/>
          </a:xfrm>
          <a:custGeom>
            <a:avLst/>
            <a:gdLst/>
            <a:ahLst/>
            <a:cxnLst/>
            <a:rect l="0" t="0" r="0" b="0"/>
            <a:pathLst>
              <a:path w="196845" h="25378">
                <a:moveTo>
                  <a:pt x="31744" y="12700"/>
                </a:moveTo>
                <a:lnTo>
                  <a:pt x="31744" y="12700"/>
                </a:lnTo>
                <a:lnTo>
                  <a:pt x="0" y="12700"/>
                </a:lnTo>
                <a:lnTo>
                  <a:pt x="21248" y="12700"/>
                </a:lnTo>
                <a:lnTo>
                  <a:pt x="52843" y="6742"/>
                </a:lnTo>
                <a:lnTo>
                  <a:pt x="79022" y="4503"/>
                </a:lnTo>
                <a:lnTo>
                  <a:pt x="103247" y="593"/>
                </a:lnTo>
                <a:lnTo>
                  <a:pt x="139581" y="0"/>
                </a:lnTo>
                <a:lnTo>
                  <a:pt x="136290" y="3371"/>
                </a:lnTo>
                <a:lnTo>
                  <a:pt x="132771" y="5026"/>
                </a:lnTo>
                <a:lnTo>
                  <a:pt x="86702" y="12107"/>
                </a:lnTo>
                <a:lnTo>
                  <a:pt x="42914" y="18446"/>
                </a:lnTo>
                <a:lnTo>
                  <a:pt x="21342" y="19702"/>
                </a:lnTo>
                <a:lnTo>
                  <a:pt x="453" y="25322"/>
                </a:lnTo>
                <a:lnTo>
                  <a:pt x="3501" y="25377"/>
                </a:lnTo>
                <a:lnTo>
                  <a:pt x="6962" y="23508"/>
                </a:lnTo>
                <a:lnTo>
                  <a:pt x="8873" y="22022"/>
                </a:lnTo>
                <a:lnTo>
                  <a:pt x="14758" y="20371"/>
                </a:lnTo>
                <a:lnTo>
                  <a:pt x="57812" y="13606"/>
                </a:lnTo>
                <a:lnTo>
                  <a:pt x="102012" y="7709"/>
                </a:lnTo>
                <a:lnTo>
                  <a:pt x="114478" y="7659"/>
                </a:lnTo>
                <a:lnTo>
                  <a:pt x="161730" y="12462"/>
                </a:lnTo>
                <a:lnTo>
                  <a:pt x="196844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1365"/>
          <p:cNvGrpSpPr/>
          <p:nvPr/>
        </p:nvGrpSpPr>
        <p:grpSpPr>
          <a:xfrm>
            <a:off x="7912187" y="1168478"/>
            <a:ext cx="215814" cy="190423"/>
            <a:chOff x="7912187" y="1168478"/>
            <a:chExt cx="215814" cy="190423"/>
          </a:xfrm>
        </p:grpSpPr>
        <p:sp>
          <p:nvSpPr>
            <p:cNvPr id="68" name="SMARTInkShape-6885"/>
            <p:cNvSpPr/>
            <p:nvPr>
              <p:custDataLst>
                <p:tags r:id="rId230"/>
              </p:custDataLst>
            </p:nvPr>
          </p:nvSpPr>
          <p:spPr>
            <a:xfrm>
              <a:off x="8109027" y="1168478"/>
              <a:ext cx="18974" cy="190423"/>
            </a:xfrm>
            <a:custGeom>
              <a:avLst/>
              <a:gdLst/>
              <a:ahLst/>
              <a:cxnLst/>
              <a:rect l="0" t="0" r="0" b="0"/>
              <a:pathLst>
                <a:path w="18974" h="190423">
                  <a:moveTo>
                    <a:pt x="6273" y="6272"/>
                  </a:moveTo>
                  <a:lnTo>
                    <a:pt x="6273" y="6272"/>
                  </a:lnTo>
                  <a:lnTo>
                    <a:pt x="6273" y="0"/>
                  </a:lnTo>
                  <a:lnTo>
                    <a:pt x="6273" y="3316"/>
                  </a:lnTo>
                  <a:lnTo>
                    <a:pt x="5568" y="4301"/>
                  </a:lnTo>
                  <a:lnTo>
                    <a:pt x="2902" y="5396"/>
                  </a:lnTo>
                  <a:lnTo>
                    <a:pt x="1909" y="6394"/>
                  </a:lnTo>
                  <a:lnTo>
                    <a:pt x="806" y="9384"/>
                  </a:lnTo>
                  <a:lnTo>
                    <a:pt x="0" y="30014"/>
                  </a:lnTo>
                  <a:lnTo>
                    <a:pt x="6101" y="76966"/>
                  </a:lnTo>
                  <a:lnTo>
                    <a:pt x="8119" y="99807"/>
                  </a:lnTo>
                  <a:lnTo>
                    <a:pt x="11289" y="115595"/>
                  </a:lnTo>
                  <a:lnTo>
                    <a:pt x="12601" y="160723"/>
                  </a:lnTo>
                  <a:lnTo>
                    <a:pt x="14494" y="168520"/>
                  </a:lnTo>
                  <a:lnTo>
                    <a:pt x="16983" y="175043"/>
                  </a:lnTo>
                  <a:lnTo>
                    <a:pt x="18973" y="190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886"/>
            <p:cNvSpPr/>
            <p:nvPr>
              <p:custDataLst>
                <p:tags r:id="rId231"/>
              </p:custDataLst>
            </p:nvPr>
          </p:nvSpPr>
          <p:spPr>
            <a:xfrm>
              <a:off x="8020050" y="1289050"/>
              <a:ext cx="19051" cy="20018"/>
            </a:xfrm>
            <a:custGeom>
              <a:avLst/>
              <a:gdLst/>
              <a:ahLst/>
              <a:cxnLst/>
              <a:rect l="0" t="0" r="0" b="0"/>
              <a:pathLst>
                <a:path w="19051" h="20018">
                  <a:moveTo>
                    <a:pt x="0" y="12700"/>
                  </a:moveTo>
                  <a:lnTo>
                    <a:pt x="0" y="12700"/>
                  </a:lnTo>
                  <a:lnTo>
                    <a:pt x="6328" y="12700"/>
                  </a:lnTo>
                  <a:lnTo>
                    <a:pt x="6345" y="20017"/>
                  </a:lnTo>
                  <a:lnTo>
                    <a:pt x="6350" y="13068"/>
                  </a:lnTo>
                  <a:lnTo>
                    <a:pt x="11817" y="7265"/>
                  </a:lnTo>
                  <a:lnTo>
                    <a:pt x="12438" y="3250"/>
                  </a:lnTo>
                  <a:lnTo>
                    <a:pt x="13231" y="2167"/>
                  </a:lnTo>
                  <a:lnTo>
                    <a:pt x="14465" y="14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887"/>
            <p:cNvSpPr/>
            <p:nvPr>
              <p:custDataLst>
                <p:tags r:id="rId232"/>
              </p:custDataLst>
            </p:nvPr>
          </p:nvSpPr>
          <p:spPr>
            <a:xfrm>
              <a:off x="7912187" y="1206524"/>
              <a:ext cx="66674" cy="126881"/>
            </a:xfrm>
            <a:custGeom>
              <a:avLst/>
              <a:gdLst/>
              <a:ahLst/>
              <a:cxnLst/>
              <a:rect l="0" t="0" r="0" b="0"/>
              <a:pathLst>
                <a:path w="66674" h="126881">
                  <a:moveTo>
                    <a:pt x="44363" y="19026"/>
                  </a:moveTo>
                  <a:lnTo>
                    <a:pt x="44363" y="19026"/>
                  </a:lnTo>
                  <a:lnTo>
                    <a:pt x="44361" y="9566"/>
                  </a:lnTo>
                  <a:lnTo>
                    <a:pt x="43658" y="8486"/>
                  </a:lnTo>
                  <a:lnTo>
                    <a:pt x="42481" y="7766"/>
                  </a:lnTo>
                  <a:lnTo>
                    <a:pt x="38895" y="6610"/>
                  </a:lnTo>
                  <a:lnTo>
                    <a:pt x="38404" y="4571"/>
                  </a:lnTo>
                  <a:lnTo>
                    <a:pt x="38020" y="56"/>
                  </a:lnTo>
                  <a:lnTo>
                    <a:pt x="34643" y="0"/>
                  </a:lnTo>
                  <a:lnTo>
                    <a:pt x="33650" y="697"/>
                  </a:lnTo>
                  <a:lnTo>
                    <a:pt x="32988" y="1868"/>
                  </a:lnTo>
                  <a:lnTo>
                    <a:pt x="32546" y="3354"/>
                  </a:lnTo>
                  <a:lnTo>
                    <a:pt x="31546" y="4345"/>
                  </a:lnTo>
                  <a:lnTo>
                    <a:pt x="24872" y="7816"/>
                  </a:lnTo>
                  <a:lnTo>
                    <a:pt x="22903" y="9436"/>
                  </a:lnTo>
                  <a:lnTo>
                    <a:pt x="20713" y="14999"/>
                  </a:lnTo>
                  <a:lnTo>
                    <a:pt x="19036" y="21469"/>
                  </a:lnTo>
                  <a:lnTo>
                    <a:pt x="12209" y="31372"/>
                  </a:lnTo>
                  <a:lnTo>
                    <a:pt x="10227" y="33607"/>
                  </a:lnTo>
                  <a:lnTo>
                    <a:pt x="8026" y="39853"/>
                  </a:lnTo>
                  <a:lnTo>
                    <a:pt x="4903" y="51302"/>
                  </a:lnTo>
                  <a:lnTo>
                    <a:pt x="1391" y="63632"/>
                  </a:lnTo>
                  <a:lnTo>
                    <a:pt x="0" y="89747"/>
                  </a:lnTo>
                  <a:lnTo>
                    <a:pt x="6385" y="115156"/>
                  </a:lnTo>
                  <a:lnTo>
                    <a:pt x="7755" y="116980"/>
                  </a:lnTo>
                  <a:lnTo>
                    <a:pt x="17043" y="124510"/>
                  </a:lnTo>
                  <a:lnTo>
                    <a:pt x="23256" y="126245"/>
                  </a:lnTo>
                  <a:lnTo>
                    <a:pt x="33788" y="126880"/>
                  </a:lnTo>
                  <a:lnTo>
                    <a:pt x="38016" y="125052"/>
                  </a:lnTo>
                  <a:lnTo>
                    <a:pt x="46480" y="118129"/>
                  </a:lnTo>
                  <a:lnTo>
                    <a:pt x="59180" y="96938"/>
                  </a:lnTo>
                  <a:lnTo>
                    <a:pt x="62159" y="84523"/>
                  </a:lnTo>
                  <a:lnTo>
                    <a:pt x="65128" y="63460"/>
                  </a:lnTo>
                  <a:lnTo>
                    <a:pt x="66673" y="59232"/>
                  </a:lnTo>
                  <a:lnTo>
                    <a:pt x="66508" y="50771"/>
                  </a:lnTo>
                  <a:lnTo>
                    <a:pt x="56982" y="15454"/>
                  </a:lnTo>
                  <a:lnTo>
                    <a:pt x="53969" y="10853"/>
                  </a:lnTo>
                  <a:lnTo>
                    <a:pt x="50277" y="8338"/>
                  </a:lnTo>
                  <a:lnTo>
                    <a:pt x="48305" y="7667"/>
                  </a:lnTo>
                  <a:lnTo>
                    <a:pt x="46992" y="6515"/>
                  </a:lnTo>
                  <a:lnTo>
                    <a:pt x="45531" y="3352"/>
                  </a:lnTo>
                  <a:lnTo>
                    <a:pt x="44436" y="2227"/>
                  </a:lnTo>
                  <a:lnTo>
                    <a:pt x="38997" y="272"/>
                  </a:lnTo>
                  <a:lnTo>
                    <a:pt x="34934" y="64"/>
                  </a:lnTo>
                  <a:lnTo>
                    <a:pt x="33844" y="740"/>
                  </a:lnTo>
                  <a:lnTo>
                    <a:pt x="33116" y="1897"/>
                  </a:lnTo>
                  <a:lnTo>
                    <a:pt x="32093" y="6895"/>
                  </a:lnTo>
                  <a:lnTo>
                    <a:pt x="31663" y="19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6888"/>
          <p:cNvSpPr/>
          <p:nvPr>
            <p:custDataLst>
              <p:tags r:id="rId2"/>
            </p:custDataLst>
          </p:nvPr>
        </p:nvSpPr>
        <p:spPr>
          <a:xfrm>
            <a:off x="7886987" y="1441450"/>
            <a:ext cx="347587" cy="44371"/>
          </a:xfrm>
          <a:custGeom>
            <a:avLst/>
            <a:gdLst/>
            <a:ahLst/>
            <a:cxnLst/>
            <a:rect l="0" t="0" r="0" b="0"/>
            <a:pathLst>
              <a:path w="347587" h="44371">
                <a:moveTo>
                  <a:pt x="18763" y="12700"/>
                </a:moveTo>
                <a:lnTo>
                  <a:pt x="18763" y="12700"/>
                </a:lnTo>
                <a:lnTo>
                  <a:pt x="0" y="12700"/>
                </a:lnTo>
                <a:lnTo>
                  <a:pt x="46214" y="10818"/>
                </a:lnTo>
                <a:lnTo>
                  <a:pt x="76888" y="6938"/>
                </a:lnTo>
                <a:lnTo>
                  <a:pt x="116536" y="6427"/>
                </a:lnTo>
                <a:lnTo>
                  <a:pt x="160399" y="4479"/>
                </a:lnTo>
                <a:lnTo>
                  <a:pt x="188904" y="3209"/>
                </a:lnTo>
                <a:lnTo>
                  <a:pt x="232373" y="5231"/>
                </a:lnTo>
                <a:lnTo>
                  <a:pt x="274857" y="828"/>
                </a:lnTo>
                <a:lnTo>
                  <a:pt x="318245" y="48"/>
                </a:lnTo>
                <a:lnTo>
                  <a:pt x="347586" y="0"/>
                </a:lnTo>
                <a:lnTo>
                  <a:pt x="347340" y="706"/>
                </a:lnTo>
                <a:lnTo>
                  <a:pt x="345184" y="3371"/>
                </a:lnTo>
                <a:lnTo>
                  <a:pt x="341874" y="5026"/>
                </a:lnTo>
                <a:lnTo>
                  <a:pt x="318914" y="6272"/>
                </a:lnTo>
                <a:lnTo>
                  <a:pt x="291200" y="8221"/>
                </a:lnTo>
                <a:lnTo>
                  <a:pt x="246751" y="14188"/>
                </a:lnTo>
                <a:lnTo>
                  <a:pt x="204243" y="19115"/>
                </a:lnTo>
                <a:lnTo>
                  <a:pt x="157218" y="24433"/>
                </a:lnTo>
                <a:lnTo>
                  <a:pt x="114128" y="30299"/>
                </a:lnTo>
                <a:lnTo>
                  <a:pt x="72012" y="33504"/>
                </a:lnTo>
                <a:lnTo>
                  <a:pt x="49424" y="37495"/>
                </a:lnTo>
                <a:lnTo>
                  <a:pt x="43442" y="37831"/>
                </a:lnTo>
                <a:lnTo>
                  <a:pt x="41566" y="38626"/>
                </a:lnTo>
                <a:lnTo>
                  <a:pt x="40315" y="39862"/>
                </a:lnTo>
                <a:lnTo>
                  <a:pt x="38308" y="43544"/>
                </a:lnTo>
                <a:lnTo>
                  <a:pt x="38848" y="43846"/>
                </a:lnTo>
                <a:lnTo>
                  <a:pt x="50065" y="44370"/>
                </a:lnTo>
                <a:lnTo>
                  <a:pt x="55724" y="42533"/>
                </a:lnTo>
                <a:lnTo>
                  <a:pt x="58220" y="41056"/>
                </a:lnTo>
                <a:lnTo>
                  <a:pt x="101880" y="37567"/>
                </a:lnTo>
                <a:lnTo>
                  <a:pt x="141883" y="32655"/>
                </a:lnTo>
                <a:lnTo>
                  <a:pt x="184193" y="31929"/>
                </a:lnTo>
                <a:lnTo>
                  <a:pt x="223074" y="31785"/>
                </a:lnTo>
                <a:lnTo>
                  <a:pt x="269250" y="31049"/>
                </a:lnTo>
                <a:lnTo>
                  <a:pt x="317213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1367"/>
          <p:cNvGrpSpPr/>
          <p:nvPr/>
        </p:nvGrpSpPr>
        <p:grpSpPr>
          <a:xfrm>
            <a:off x="6711976" y="1257325"/>
            <a:ext cx="260325" cy="215876"/>
            <a:chOff x="6711976" y="1257325"/>
            <a:chExt cx="260325" cy="215876"/>
          </a:xfrm>
        </p:grpSpPr>
        <p:sp>
          <p:nvSpPr>
            <p:cNvPr id="73" name="SMARTInkShape-6889"/>
            <p:cNvSpPr/>
            <p:nvPr>
              <p:custDataLst>
                <p:tags r:id="rId227"/>
              </p:custDataLst>
            </p:nvPr>
          </p:nvSpPr>
          <p:spPr>
            <a:xfrm>
              <a:off x="6889779" y="1257325"/>
              <a:ext cx="82522" cy="215876"/>
            </a:xfrm>
            <a:custGeom>
              <a:avLst/>
              <a:gdLst/>
              <a:ahLst/>
              <a:cxnLst/>
              <a:rect l="0" t="0" r="0" b="0"/>
              <a:pathLst>
                <a:path w="82522" h="215876">
                  <a:moveTo>
                    <a:pt x="76171" y="38075"/>
                  </a:moveTo>
                  <a:lnTo>
                    <a:pt x="76171" y="38075"/>
                  </a:lnTo>
                  <a:lnTo>
                    <a:pt x="76169" y="34704"/>
                  </a:lnTo>
                  <a:lnTo>
                    <a:pt x="74289" y="31168"/>
                  </a:lnTo>
                  <a:lnTo>
                    <a:pt x="70703" y="26519"/>
                  </a:lnTo>
                  <a:lnTo>
                    <a:pt x="69289" y="20531"/>
                  </a:lnTo>
                  <a:lnTo>
                    <a:pt x="54019" y="3225"/>
                  </a:lnTo>
                  <a:lnTo>
                    <a:pt x="50333" y="1419"/>
                  </a:lnTo>
                  <a:lnTo>
                    <a:pt x="35928" y="59"/>
                  </a:lnTo>
                  <a:lnTo>
                    <a:pt x="29596" y="0"/>
                  </a:lnTo>
                  <a:lnTo>
                    <a:pt x="25367" y="1867"/>
                  </a:lnTo>
                  <a:lnTo>
                    <a:pt x="21136" y="4344"/>
                  </a:lnTo>
                  <a:lnTo>
                    <a:pt x="16903" y="5445"/>
                  </a:lnTo>
                  <a:lnTo>
                    <a:pt x="15493" y="6444"/>
                  </a:lnTo>
                  <a:lnTo>
                    <a:pt x="14552" y="7815"/>
                  </a:lnTo>
                  <a:lnTo>
                    <a:pt x="12801" y="11221"/>
                  </a:lnTo>
                  <a:lnTo>
                    <a:pt x="2619" y="23316"/>
                  </a:lnTo>
                  <a:lnTo>
                    <a:pt x="755" y="29626"/>
                  </a:lnTo>
                  <a:lnTo>
                    <a:pt x="0" y="43171"/>
                  </a:lnTo>
                  <a:lnTo>
                    <a:pt x="11527" y="55948"/>
                  </a:lnTo>
                  <a:lnTo>
                    <a:pt x="15702" y="60147"/>
                  </a:lnTo>
                  <a:lnTo>
                    <a:pt x="18219" y="60551"/>
                  </a:lnTo>
                  <a:lnTo>
                    <a:pt x="35419" y="56813"/>
                  </a:lnTo>
                  <a:lnTo>
                    <a:pt x="44316" y="52177"/>
                  </a:lnTo>
                  <a:lnTo>
                    <a:pt x="46467" y="51709"/>
                  </a:lnTo>
                  <a:lnTo>
                    <a:pt x="52867" y="47681"/>
                  </a:lnTo>
                  <a:lnTo>
                    <a:pt x="66469" y="35050"/>
                  </a:lnTo>
                  <a:lnTo>
                    <a:pt x="68331" y="31321"/>
                  </a:lnTo>
                  <a:lnTo>
                    <a:pt x="69527" y="26550"/>
                  </a:lnTo>
                  <a:lnTo>
                    <a:pt x="70331" y="26158"/>
                  </a:lnTo>
                  <a:lnTo>
                    <a:pt x="75902" y="25405"/>
                  </a:lnTo>
                  <a:lnTo>
                    <a:pt x="76876" y="72850"/>
                  </a:lnTo>
                  <a:lnTo>
                    <a:pt x="82259" y="115276"/>
                  </a:lnTo>
                  <a:lnTo>
                    <a:pt x="82514" y="159895"/>
                  </a:lnTo>
                  <a:lnTo>
                    <a:pt x="82521" y="206731"/>
                  </a:lnTo>
                  <a:lnTo>
                    <a:pt x="82521" y="215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890"/>
            <p:cNvSpPr/>
            <p:nvPr>
              <p:custDataLst>
                <p:tags r:id="rId228"/>
              </p:custDataLst>
            </p:nvPr>
          </p:nvSpPr>
          <p:spPr>
            <a:xfrm>
              <a:off x="6711976" y="1295435"/>
              <a:ext cx="69815" cy="133229"/>
            </a:xfrm>
            <a:custGeom>
              <a:avLst/>
              <a:gdLst/>
              <a:ahLst/>
              <a:cxnLst/>
              <a:rect l="0" t="0" r="0" b="0"/>
              <a:pathLst>
                <a:path w="69815" h="133229">
                  <a:moveTo>
                    <a:pt x="63474" y="31715"/>
                  </a:moveTo>
                  <a:lnTo>
                    <a:pt x="63474" y="31715"/>
                  </a:lnTo>
                  <a:lnTo>
                    <a:pt x="63472" y="6585"/>
                  </a:lnTo>
                  <a:lnTo>
                    <a:pt x="47671" y="6315"/>
                  </a:lnTo>
                  <a:lnTo>
                    <a:pt x="43985" y="8196"/>
                  </a:lnTo>
                  <a:lnTo>
                    <a:pt x="23249" y="27514"/>
                  </a:lnTo>
                  <a:lnTo>
                    <a:pt x="20901" y="31730"/>
                  </a:lnTo>
                  <a:lnTo>
                    <a:pt x="19153" y="35955"/>
                  </a:lnTo>
                  <a:lnTo>
                    <a:pt x="8972" y="53013"/>
                  </a:lnTo>
                  <a:lnTo>
                    <a:pt x="631" y="84122"/>
                  </a:lnTo>
                  <a:lnTo>
                    <a:pt x="0" y="109047"/>
                  </a:lnTo>
                  <a:lnTo>
                    <a:pt x="1867" y="113827"/>
                  </a:lnTo>
                  <a:lnTo>
                    <a:pt x="4343" y="118304"/>
                  </a:lnTo>
                  <a:lnTo>
                    <a:pt x="5442" y="122645"/>
                  </a:lnTo>
                  <a:lnTo>
                    <a:pt x="6442" y="124085"/>
                  </a:lnTo>
                  <a:lnTo>
                    <a:pt x="7814" y="125045"/>
                  </a:lnTo>
                  <a:lnTo>
                    <a:pt x="11219" y="126817"/>
                  </a:lnTo>
                  <a:lnTo>
                    <a:pt x="17857" y="132320"/>
                  </a:lnTo>
                  <a:lnTo>
                    <a:pt x="22049" y="133020"/>
                  </a:lnTo>
                  <a:lnTo>
                    <a:pt x="27759" y="133228"/>
                  </a:lnTo>
                  <a:lnTo>
                    <a:pt x="37291" y="129918"/>
                  </a:lnTo>
                  <a:lnTo>
                    <a:pt x="45681" y="124469"/>
                  </a:lnTo>
                  <a:lnTo>
                    <a:pt x="48511" y="120446"/>
                  </a:lnTo>
                  <a:lnTo>
                    <a:pt x="50473" y="116307"/>
                  </a:lnTo>
                  <a:lnTo>
                    <a:pt x="65661" y="90607"/>
                  </a:lnTo>
                  <a:lnTo>
                    <a:pt x="68591" y="78171"/>
                  </a:lnTo>
                  <a:lnTo>
                    <a:pt x="69814" y="30852"/>
                  </a:lnTo>
                  <a:lnTo>
                    <a:pt x="66449" y="20249"/>
                  </a:lnTo>
                  <a:lnTo>
                    <a:pt x="58992" y="9094"/>
                  </a:lnTo>
                  <a:lnTo>
                    <a:pt x="51995" y="1306"/>
                  </a:lnTo>
                  <a:lnTo>
                    <a:pt x="49436" y="561"/>
                  </a:lnTo>
                  <a:lnTo>
                    <a:pt x="35879" y="0"/>
                  </a:lnTo>
                  <a:lnTo>
                    <a:pt x="34494" y="694"/>
                  </a:lnTo>
                  <a:lnTo>
                    <a:pt x="33570" y="1862"/>
                  </a:lnTo>
                  <a:lnTo>
                    <a:pt x="31839" y="5041"/>
                  </a:lnTo>
                  <a:lnTo>
                    <a:pt x="26365" y="11522"/>
                  </a:lnTo>
                  <a:lnTo>
                    <a:pt x="26740" y="12608"/>
                  </a:lnTo>
                  <a:lnTo>
                    <a:pt x="31724" y="19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891"/>
            <p:cNvSpPr/>
            <p:nvPr>
              <p:custDataLst>
                <p:tags r:id="rId229"/>
              </p:custDataLst>
            </p:nvPr>
          </p:nvSpPr>
          <p:spPr>
            <a:xfrm>
              <a:off x="6819900" y="1365250"/>
              <a:ext cx="12701" cy="12687"/>
            </a:xfrm>
            <a:custGeom>
              <a:avLst/>
              <a:gdLst/>
              <a:ahLst/>
              <a:cxnLst/>
              <a:rect l="0" t="0" r="0" b="0"/>
              <a:pathLst>
                <a:path w="12701" h="12687">
                  <a:moveTo>
                    <a:pt x="0" y="0"/>
                  </a:moveTo>
                  <a:lnTo>
                    <a:pt x="0" y="0"/>
                  </a:lnTo>
                  <a:lnTo>
                    <a:pt x="6343" y="12686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6892"/>
          <p:cNvSpPr/>
          <p:nvPr>
            <p:custDataLst>
              <p:tags r:id="rId3"/>
            </p:custDataLst>
          </p:nvPr>
        </p:nvSpPr>
        <p:spPr>
          <a:xfrm>
            <a:off x="6680310" y="1479550"/>
            <a:ext cx="323705" cy="44371"/>
          </a:xfrm>
          <a:custGeom>
            <a:avLst/>
            <a:gdLst/>
            <a:ahLst/>
            <a:cxnLst/>
            <a:rect l="0" t="0" r="0" b="0"/>
            <a:pathLst>
              <a:path w="323705" h="44371">
                <a:moveTo>
                  <a:pt x="37990" y="0"/>
                </a:moveTo>
                <a:lnTo>
                  <a:pt x="37990" y="0"/>
                </a:lnTo>
                <a:lnTo>
                  <a:pt x="34619" y="3371"/>
                </a:lnTo>
                <a:lnTo>
                  <a:pt x="31083" y="5026"/>
                </a:lnTo>
                <a:lnTo>
                  <a:pt x="29151" y="5467"/>
                </a:lnTo>
                <a:lnTo>
                  <a:pt x="18889" y="11260"/>
                </a:lnTo>
                <a:lnTo>
                  <a:pt x="4121" y="12616"/>
                </a:lnTo>
                <a:lnTo>
                  <a:pt x="2710" y="13349"/>
                </a:lnTo>
                <a:lnTo>
                  <a:pt x="1771" y="14544"/>
                </a:lnTo>
                <a:lnTo>
                  <a:pt x="0" y="18786"/>
                </a:lnTo>
                <a:lnTo>
                  <a:pt x="3294" y="18972"/>
                </a:lnTo>
                <a:lnTo>
                  <a:pt x="6812" y="20897"/>
                </a:lnTo>
                <a:lnTo>
                  <a:pt x="8738" y="22398"/>
                </a:lnTo>
                <a:lnTo>
                  <a:pt x="14641" y="24066"/>
                </a:lnTo>
                <a:lnTo>
                  <a:pt x="61079" y="25377"/>
                </a:lnTo>
                <a:lnTo>
                  <a:pt x="104657" y="19931"/>
                </a:lnTo>
                <a:lnTo>
                  <a:pt x="146078" y="14140"/>
                </a:lnTo>
                <a:lnTo>
                  <a:pt x="188292" y="8526"/>
                </a:lnTo>
                <a:lnTo>
                  <a:pt x="230609" y="3265"/>
                </a:lnTo>
                <a:lnTo>
                  <a:pt x="272568" y="286"/>
                </a:lnTo>
                <a:lnTo>
                  <a:pt x="319099" y="2"/>
                </a:lnTo>
                <a:lnTo>
                  <a:pt x="323704" y="0"/>
                </a:lnTo>
                <a:lnTo>
                  <a:pt x="314899" y="0"/>
                </a:lnTo>
                <a:lnTo>
                  <a:pt x="285460" y="5958"/>
                </a:lnTo>
                <a:lnTo>
                  <a:pt x="243787" y="9698"/>
                </a:lnTo>
                <a:lnTo>
                  <a:pt x="199947" y="15807"/>
                </a:lnTo>
                <a:lnTo>
                  <a:pt x="158505" y="25531"/>
                </a:lnTo>
                <a:lnTo>
                  <a:pt x="116994" y="31636"/>
                </a:lnTo>
                <a:lnTo>
                  <a:pt x="71786" y="37660"/>
                </a:lnTo>
                <a:lnTo>
                  <a:pt x="62183" y="38610"/>
                </a:lnTo>
                <a:lnTo>
                  <a:pt x="38482" y="44370"/>
                </a:lnTo>
                <a:lnTo>
                  <a:pt x="76492" y="43744"/>
                </a:lnTo>
                <a:lnTo>
                  <a:pt x="119673" y="36611"/>
                </a:lnTo>
                <a:lnTo>
                  <a:pt x="160903" y="28026"/>
                </a:lnTo>
                <a:lnTo>
                  <a:pt x="207801" y="20561"/>
                </a:lnTo>
                <a:lnTo>
                  <a:pt x="26024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Shape-6893"/>
          <p:cNvSpPr/>
          <p:nvPr>
            <p:custDataLst>
              <p:tags r:id="rId4"/>
            </p:custDataLst>
          </p:nvPr>
        </p:nvSpPr>
        <p:spPr>
          <a:xfrm>
            <a:off x="8039100" y="736601"/>
            <a:ext cx="94872" cy="158740"/>
          </a:xfrm>
          <a:custGeom>
            <a:avLst/>
            <a:gdLst/>
            <a:ahLst/>
            <a:cxnLst/>
            <a:rect l="0" t="0" r="0" b="0"/>
            <a:pathLst>
              <a:path w="94872" h="158740">
                <a:moveTo>
                  <a:pt x="88900" y="12699"/>
                </a:moveTo>
                <a:lnTo>
                  <a:pt x="88900" y="12699"/>
                </a:lnTo>
                <a:lnTo>
                  <a:pt x="88898" y="283"/>
                </a:lnTo>
                <a:lnTo>
                  <a:pt x="67646" y="0"/>
                </a:lnTo>
                <a:lnTo>
                  <a:pt x="63461" y="1881"/>
                </a:lnTo>
                <a:lnTo>
                  <a:pt x="59249" y="4363"/>
                </a:lnTo>
                <a:lnTo>
                  <a:pt x="52911" y="6466"/>
                </a:lnTo>
                <a:lnTo>
                  <a:pt x="23545" y="27542"/>
                </a:lnTo>
                <a:lnTo>
                  <a:pt x="21048" y="31761"/>
                </a:lnTo>
                <a:lnTo>
                  <a:pt x="18607" y="42334"/>
                </a:lnTo>
                <a:lnTo>
                  <a:pt x="14075" y="50799"/>
                </a:lnTo>
                <a:lnTo>
                  <a:pt x="13616" y="52916"/>
                </a:lnTo>
                <a:lnTo>
                  <a:pt x="14017" y="55032"/>
                </a:lnTo>
                <a:lnTo>
                  <a:pt x="17847" y="63499"/>
                </a:lnTo>
                <a:lnTo>
                  <a:pt x="18248" y="65616"/>
                </a:lnTo>
                <a:lnTo>
                  <a:pt x="22183" y="71966"/>
                </a:lnTo>
                <a:lnTo>
                  <a:pt x="36748" y="86782"/>
                </a:lnTo>
                <a:lnTo>
                  <a:pt x="56761" y="99717"/>
                </a:lnTo>
                <a:lnTo>
                  <a:pt x="68911" y="104598"/>
                </a:lnTo>
                <a:lnTo>
                  <a:pt x="84396" y="116493"/>
                </a:lnTo>
                <a:lnTo>
                  <a:pt x="92374" y="124898"/>
                </a:lnTo>
                <a:lnTo>
                  <a:pt x="94871" y="132097"/>
                </a:lnTo>
                <a:lnTo>
                  <a:pt x="93200" y="134674"/>
                </a:lnTo>
                <a:lnTo>
                  <a:pt x="77531" y="150334"/>
                </a:lnTo>
                <a:lnTo>
                  <a:pt x="66872" y="155942"/>
                </a:lnTo>
                <a:lnTo>
                  <a:pt x="33832" y="158639"/>
                </a:lnTo>
                <a:lnTo>
                  <a:pt x="11834" y="158739"/>
                </a:lnTo>
                <a:lnTo>
                  <a:pt x="10006" y="158037"/>
                </a:lnTo>
                <a:lnTo>
                  <a:pt x="8788" y="156863"/>
                </a:lnTo>
                <a:lnTo>
                  <a:pt x="7973" y="155375"/>
                </a:lnTo>
                <a:lnTo>
                  <a:pt x="6727" y="154383"/>
                </a:lnTo>
                <a:lnTo>
                  <a:pt x="0" y="1523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Shape-6894"/>
          <p:cNvSpPr/>
          <p:nvPr>
            <p:custDataLst>
              <p:tags r:id="rId5"/>
            </p:custDataLst>
          </p:nvPr>
        </p:nvSpPr>
        <p:spPr>
          <a:xfrm>
            <a:off x="6846484" y="787424"/>
            <a:ext cx="151217" cy="145933"/>
          </a:xfrm>
          <a:custGeom>
            <a:avLst/>
            <a:gdLst/>
            <a:ahLst/>
            <a:cxnLst/>
            <a:rect l="0" t="0" r="0" b="0"/>
            <a:pathLst>
              <a:path w="151217" h="145933">
                <a:moveTo>
                  <a:pt x="81366" y="25376"/>
                </a:moveTo>
                <a:lnTo>
                  <a:pt x="81366" y="25376"/>
                </a:lnTo>
                <a:lnTo>
                  <a:pt x="86833" y="19909"/>
                </a:lnTo>
                <a:lnTo>
                  <a:pt x="87454" y="15917"/>
                </a:lnTo>
                <a:lnTo>
                  <a:pt x="87709" y="6672"/>
                </a:lnTo>
                <a:lnTo>
                  <a:pt x="82248" y="889"/>
                </a:lnTo>
                <a:lnTo>
                  <a:pt x="78256" y="246"/>
                </a:lnTo>
                <a:lnTo>
                  <a:pt x="66462" y="0"/>
                </a:lnTo>
                <a:lnTo>
                  <a:pt x="62277" y="1868"/>
                </a:lnTo>
                <a:lnTo>
                  <a:pt x="58065" y="4345"/>
                </a:lnTo>
                <a:lnTo>
                  <a:pt x="53841" y="5445"/>
                </a:lnTo>
                <a:lnTo>
                  <a:pt x="49612" y="9698"/>
                </a:lnTo>
                <a:lnTo>
                  <a:pt x="16632" y="55104"/>
                </a:lnTo>
                <a:lnTo>
                  <a:pt x="1479" y="101003"/>
                </a:lnTo>
                <a:lnTo>
                  <a:pt x="0" y="107906"/>
                </a:lnTo>
                <a:lnTo>
                  <a:pt x="310" y="110735"/>
                </a:lnTo>
                <a:lnTo>
                  <a:pt x="2537" y="115760"/>
                </a:lnTo>
                <a:lnTo>
                  <a:pt x="15843" y="134831"/>
                </a:lnTo>
                <a:lnTo>
                  <a:pt x="20024" y="137522"/>
                </a:lnTo>
                <a:lnTo>
                  <a:pt x="42505" y="144418"/>
                </a:lnTo>
                <a:lnTo>
                  <a:pt x="81692" y="145932"/>
                </a:lnTo>
                <a:lnTo>
                  <a:pt x="126221" y="138183"/>
                </a:lnTo>
                <a:lnTo>
                  <a:pt x="151216" y="1333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1371"/>
          <p:cNvGrpSpPr/>
          <p:nvPr/>
        </p:nvGrpSpPr>
        <p:grpSpPr>
          <a:xfrm>
            <a:off x="6159796" y="1244602"/>
            <a:ext cx="196547" cy="873587"/>
            <a:chOff x="6159796" y="1244602"/>
            <a:chExt cx="196547" cy="873587"/>
          </a:xfrm>
        </p:grpSpPr>
        <p:sp>
          <p:nvSpPr>
            <p:cNvPr id="80" name="SMARTInkShape-6895"/>
            <p:cNvSpPr/>
            <p:nvPr>
              <p:custDataLst>
                <p:tags r:id="rId225"/>
              </p:custDataLst>
            </p:nvPr>
          </p:nvSpPr>
          <p:spPr>
            <a:xfrm>
              <a:off x="6159796" y="1244602"/>
              <a:ext cx="126705" cy="183861"/>
            </a:xfrm>
            <a:custGeom>
              <a:avLst/>
              <a:gdLst/>
              <a:ahLst/>
              <a:cxnLst/>
              <a:rect l="0" t="0" r="0" b="0"/>
              <a:pathLst>
                <a:path w="126705" h="183861">
                  <a:moveTo>
                    <a:pt x="101304" y="19048"/>
                  </a:moveTo>
                  <a:lnTo>
                    <a:pt x="101304" y="19048"/>
                  </a:lnTo>
                  <a:lnTo>
                    <a:pt x="107392" y="12959"/>
                  </a:lnTo>
                  <a:lnTo>
                    <a:pt x="107654" y="82"/>
                  </a:lnTo>
                  <a:lnTo>
                    <a:pt x="92727" y="0"/>
                  </a:lnTo>
                  <a:lnTo>
                    <a:pt x="88556" y="1880"/>
                  </a:lnTo>
                  <a:lnTo>
                    <a:pt x="60956" y="24009"/>
                  </a:lnTo>
                  <a:lnTo>
                    <a:pt x="26250" y="71135"/>
                  </a:lnTo>
                  <a:lnTo>
                    <a:pt x="9066" y="103542"/>
                  </a:lnTo>
                  <a:lnTo>
                    <a:pt x="0" y="146908"/>
                  </a:lnTo>
                  <a:lnTo>
                    <a:pt x="3163" y="157513"/>
                  </a:lnTo>
                  <a:lnTo>
                    <a:pt x="8568" y="166222"/>
                  </a:lnTo>
                  <a:lnTo>
                    <a:pt x="11258" y="167964"/>
                  </a:lnTo>
                  <a:lnTo>
                    <a:pt x="23834" y="172641"/>
                  </a:lnTo>
                  <a:lnTo>
                    <a:pt x="26373" y="174360"/>
                  </a:lnTo>
                  <a:lnTo>
                    <a:pt x="57888" y="181961"/>
                  </a:lnTo>
                  <a:lnTo>
                    <a:pt x="85370" y="183860"/>
                  </a:lnTo>
                  <a:lnTo>
                    <a:pt x="126704" y="177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896"/>
            <p:cNvSpPr/>
            <p:nvPr>
              <p:custDataLst>
                <p:tags r:id="rId226"/>
              </p:custDataLst>
            </p:nvPr>
          </p:nvSpPr>
          <p:spPr>
            <a:xfrm>
              <a:off x="6248403" y="1911350"/>
              <a:ext cx="107940" cy="206839"/>
            </a:xfrm>
            <a:custGeom>
              <a:avLst/>
              <a:gdLst/>
              <a:ahLst/>
              <a:cxnLst/>
              <a:rect l="0" t="0" r="0" b="0"/>
              <a:pathLst>
                <a:path w="107940" h="206839">
                  <a:moveTo>
                    <a:pt x="76197" y="0"/>
                  </a:moveTo>
                  <a:lnTo>
                    <a:pt x="76197" y="0"/>
                  </a:lnTo>
                  <a:lnTo>
                    <a:pt x="60410" y="0"/>
                  </a:lnTo>
                  <a:lnTo>
                    <a:pt x="56716" y="1881"/>
                  </a:lnTo>
                  <a:lnTo>
                    <a:pt x="46507" y="10126"/>
                  </a:lnTo>
                  <a:lnTo>
                    <a:pt x="40197" y="11937"/>
                  </a:lnTo>
                  <a:lnTo>
                    <a:pt x="35973" y="12361"/>
                  </a:lnTo>
                  <a:lnTo>
                    <a:pt x="31744" y="14431"/>
                  </a:lnTo>
                  <a:lnTo>
                    <a:pt x="27512" y="16997"/>
                  </a:lnTo>
                  <a:lnTo>
                    <a:pt x="21163" y="19147"/>
                  </a:lnTo>
                  <a:lnTo>
                    <a:pt x="3348" y="34775"/>
                  </a:lnTo>
                  <a:lnTo>
                    <a:pt x="1487" y="38504"/>
                  </a:lnTo>
                  <a:lnTo>
                    <a:pt x="126" y="50835"/>
                  </a:lnTo>
                  <a:lnTo>
                    <a:pt x="0" y="71967"/>
                  </a:lnTo>
                  <a:lnTo>
                    <a:pt x="1879" y="76200"/>
                  </a:lnTo>
                  <a:lnTo>
                    <a:pt x="4361" y="80433"/>
                  </a:lnTo>
                  <a:lnTo>
                    <a:pt x="6464" y="86783"/>
                  </a:lnTo>
                  <a:lnTo>
                    <a:pt x="21250" y="103717"/>
                  </a:lnTo>
                  <a:lnTo>
                    <a:pt x="25436" y="106068"/>
                  </a:lnTo>
                  <a:lnTo>
                    <a:pt x="27540" y="106695"/>
                  </a:lnTo>
                  <a:lnTo>
                    <a:pt x="28942" y="107819"/>
                  </a:lnTo>
                  <a:lnTo>
                    <a:pt x="31621" y="112066"/>
                  </a:lnTo>
                  <a:lnTo>
                    <a:pt x="55856" y="125245"/>
                  </a:lnTo>
                  <a:lnTo>
                    <a:pt x="60807" y="126926"/>
                  </a:lnTo>
                  <a:lnTo>
                    <a:pt x="67560" y="131133"/>
                  </a:lnTo>
                  <a:lnTo>
                    <a:pt x="74029" y="132693"/>
                  </a:lnTo>
                  <a:lnTo>
                    <a:pt x="78291" y="133058"/>
                  </a:lnTo>
                  <a:lnTo>
                    <a:pt x="82537" y="135102"/>
                  </a:lnTo>
                  <a:lnTo>
                    <a:pt x="86775" y="137656"/>
                  </a:lnTo>
                  <a:lnTo>
                    <a:pt x="95245" y="139296"/>
                  </a:lnTo>
                  <a:lnTo>
                    <a:pt x="100343" y="139620"/>
                  </a:lnTo>
                  <a:lnTo>
                    <a:pt x="106953" y="145160"/>
                  </a:lnTo>
                  <a:lnTo>
                    <a:pt x="107506" y="147536"/>
                  </a:lnTo>
                  <a:lnTo>
                    <a:pt x="107939" y="157783"/>
                  </a:lnTo>
                  <a:lnTo>
                    <a:pt x="103581" y="163628"/>
                  </a:lnTo>
                  <a:lnTo>
                    <a:pt x="101479" y="169524"/>
                  </a:lnTo>
                  <a:lnTo>
                    <a:pt x="86694" y="186274"/>
                  </a:lnTo>
                  <a:lnTo>
                    <a:pt x="82508" y="188622"/>
                  </a:lnTo>
                  <a:lnTo>
                    <a:pt x="78296" y="190371"/>
                  </a:lnTo>
                  <a:lnTo>
                    <a:pt x="61248" y="200552"/>
                  </a:lnTo>
                  <a:lnTo>
                    <a:pt x="52796" y="202415"/>
                  </a:lnTo>
                  <a:lnTo>
                    <a:pt x="33798" y="203837"/>
                  </a:lnTo>
                  <a:lnTo>
                    <a:pt x="26543" y="206540"/>
                  </a:lnTo>
                  <a:lnTo>
                    <a:pt x="23340" y="206838"/>
                  </a:lnTo>
                  <a:lnTo>
                    <a:pt x="14237" y="203818"/>
                  </a:lnTo>
                  <a:lnTo>
                    <a:pt x="9782" y="200012"/>
                  </a:lnTo>
                  <a:lnTo>
                    <a:pt x="7874" y="196374"/>
                  </a:lnTo>
                  <a:lnTo>
                    <a:pt x="634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6897"/>
          <p:cNvSpPr/>
          <p:nvPr>
            <p:custDataLst>
              <p:tags r:id="rId6"/>
            </p:custDataLst>
          </p:nvPr>
        </p:nvSpPr>
        <p:spPr>
          <a:xfrm>
            <a:off x="8280480" y="1003307"/>
            <a:ext cx="295359" cy="1060434"/>
          </a:xfrm>
          <a:custGeom>
            <a:avLst/>
            <a:gdLst/>
            <a:ahLst/>
            <a:cxnLst/>
            <a:rect l="0" t="0" r="0" b="0"/>
            <a:pathLst>
              <a:path w="295359" h="1060434">
                <a:moveTo>
                  <a:pt x="18970" y="31743"/>
                </a:moveTo>
                <a:lnTo>
                  <a:pt x="18970" y="31743"/>
                </a:lnTo>
                <a:lnTo>
                  <a:pt x="15599" y="31743"/>
                </a:lnTo>
                <a:lnTo>
                  <a:pt x="12063" y="29862"/>
                </a:lnTo>
                <a:lnTo>
                  <a:pt x="6609" y="25654"/>
                </a:lnTo>
                <a:lnTo>
                  <a:pt x="190" y="25400"/>
                </a:lnTo>
                <a:lnTo>
                  <a:pt x="0" y="22024"/>
                </a:lnTo>
                <a:lnTo>
                  <a:pt x="679" y="21030"/>
                </a:lnTo>
                <a:lnTo>
                  <a:pt x="1837" y="20368"/>
                </a:lnTo>
                <a:lnTo>
                  <a:pt x="6392" y="19218"/>
                </a:lnTo>
                <a:lnTo>
                  <a:pt x="9381" y="19120"/>
                </a:lnTo>
                <a:lnTo>
                  <a:pt x="13063" y="17196"/>
                </a:lnTo>
                <a:lnTo>
                  <a:pt x="15031" y="15695"/>
                </a:lnTo>
                <a:lnTo>
                  <a:pt x="20983" y="14027"/>
                </a:lnTo>
                <a:lnTo>
                  <a:pt x="32267" y="11207"/>
                </a:lnTo>
                <a:lnTo>
                  <a:pt x="41107" y="8505"/>
                </a:lnTo>
                <a:lnTo>
                  <a:pt x="82651" y="1444"/>
                </a:lnTo>
                <a:lnTo>
                  <a:pt x="126931" y="78"/>
                </a:lnTo>
                <a:lnTo>
                  <a:pt x="168392" y="0"/>
                </a:lnTo>
                <a:lnTo>
                  <a:pt x="203742" y="8832"/>
                </a:lnTo>
                <a:lnTo>
                  <a:pt x="232436" y="21192"/>
                </a:lnTo>
                <a:lnTo>
                  <a:pt x="261662" y="52571"/>
                </a:lnTo>
                <a:lnTo>
                  <a:pt x="272409" y="71658"/>
                </a:lnTo>
                <a:lnTo>
                  <a:pt x="285619" y="113128"/>
                </a:lnTo>
                <a:lnTo>
                  <a:pt x="290124" y="136761"/>
                </a:lnTo>
                <a:lnTo>
                  <a:pt x="291770" y="182346"/>
                </a:lnTo>
                <a:lnTo>
                  <a:pt x="295358" y="229776"/>
                </a:lnTo>
                <a:lnTo>
                  <a:pt x="293411" y="270167"/>
                </a:lnTo>
                <a:lnTo>
                  <a:pt x="292294" y="316298"/>
                </a:lnTo>
                <a:lnTo>
                  <a:pt x="292074" y="362961"/>
                </a:lnTo>
                <a:lnTo>
                  <a:pt x="292031" y="408580"/>
                </a:lnTo>
                <a:lnTo>
                  <a:pt x="292022" y="455744"/>
                </a:lnTo>
                <a:lnTo>
                  <a:pt x="288649" y="502611"/>
                </a:lnTo>
                <a:lnTo>
                  <a:pt x="286258" y="548270"/>
                </a:lnTo>
                <a:lnTo>
                  <a:pt x="285785" y="593560"/>
                </a:lnTo>
                <a:lnTo>
                  <a:pt x="285692" y="633472"/>
                </a:lnTo>
                <a:lnTo>
                  <a:pt x="284969" y="675327"/>
                </a:lnTo>
                <a:lnTo>
                  <a:pt x="280645" y="715685"/>
                </a:lnTo>
                <a:lnTo>
                  <a:pt x="279494" y="763290"/>
                </a:lnTo>
                <a:lnTo>
                  <a:pt x="279342" y="802799"/>
                </a:lnTo>
                <a:lnTo>
                  <a:pt x="275950" y="849690"/>
                </a:lnTo>
                <a:lnTo>
                  <a:pt x="269861" y="894354"/>
                </a:lnTo>
                <a:lnTo>
                  <a:pt x="260343" y="939735"/>
                </a:lnTo>
                <a:lnTo>
                  <a:pt x="249750" y="986111"/>
                </a:lnTo>
                <a:lnTo>
                  <a:pt x="240705" y="1029985"/>
                </a:lnTo>
                <a:lnTo>
                  <a:pt x="239466" y="1031671"/>
                </a:lnTo>
                <a:lnTo>
                  <a:pt x="237935" y="1032795"/>
                </a:lnTo>
                <a:lnTo>
                  <a:pt x="236913" y="1034250"/>
                </a:lnTo>
                <a:lnTo>
                  <a:pt x="235138" y="1040313"/>
                </a:lnTo>
                <a:lnTo>
                  <a:pt x="231578" y="1044444"/>
                </a:lnTo>
                <a:lnTo>
                  <a:pt x="227998" y="1046277"/>
                </a:lnTo>
                <a:lnTo>
                  <a:pt x="226055" y="1046766"/>
                </a:lnTo>
                <a:lnTo>
                  <a:pt x="224761" y="1047797"/>
                </a:lnTo>
                <a:lnTo>
                  <a:pt x="223321" y="1050824"/>
                </a:lnTo>
                <a:lnTo>
                  <a:pt x="222232" y="1051914"/>
                </a:lnTo>
                <a:lnTo>
                  <a:pt x="219140" y="1053124"/>
                </a:lnTo>
                <a:lnTo>
                  <a:pt x="174111" y="1054797"/>
                </a:lnTo>
                <a:lnTo>
                  <a:pt x="132246" y="1060181"/>
                </a:lnTo>
                <a:lnTo>
                  <a:pt x="87456" y="1060433"/>
                </a:lnTo>
                <a:lnTo>
                  <a:pt x="69366" y="1058558"/>
                </a:lnTo>
                <a:lnTo>
                  <a:pt x="25421" y="1053561"/>
                </a:lnTo>
                <a:lnTo>
                  <a:pt x="6270" y="10477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Shape-6898"/>
          <p:cNvSpPr/>
          <p:nvPr>
            <p:custDataLst>
              <p:tags r:id="rId7"/>
            </p:custDataLst>
          </p:nvPr>
        </p:nvSpPr>
        <p:spPr>
          <a:xfrm>
            <a:off x="6546859" y="1085874"/>
            <a:ext cx="317492" cy="958827"/>
          </a:xfrm>
          <a:custGeom>
            <a:avLst/>
            <a:gdLst/>
            <a:ahLst/>
            <a:cxnLst/>
            <a:rect l="0" t="0" r="0" b="0"/>
            <a:pathLst>
              <a:path w="317492" h="958827">
                <a:moveTo>
                  <a:pt x="279391" y="38076"/>
                </a:moveTo>
                <a:lnTo>
                  <a:pt x="279391" y="38076"/>
                </a:lnTo>
                <a:lnTo>
                  <a:pt x="282761" y="34705"/>
                </a:lnTo>
                <a:lnTo>
                  <a:pt x="284417" y="31169"/>
                </a:lnTo>
                <a:lnTo>
                  <a:pt x="285739" y="15741"/>
                </a:lnTo>
                <a:lnTo>
                  <a:pt x="285739" y="7478"/>
                </a:lnTo>
                <a:lnTo>
                  <a:pt x="285036" y="7094"/>
                </a:lnTo>
                <a:lnTo>
                  <a:pt x="282370" y="6667"/>
                </a:lnTo>
                <a:lnTo>
                  <a:pt x="281377" y="5848"/>
                </a:lnTo>
                <a:lnTo>
                  <a:pt x="280273" y="3056"/>
                </a:lnTo>
                <a:lnTo>
                  <a:pt x="279273" y="2029"/>
                </a:lnTo>
                <a:lnTo>
                  <a:pt x="276281" y="889"/>
                </a:lnTo>
                <a:lnTo>
                  <a:pt x="254827" y="0"/>
                </a:lnTo>
                <a:lnTo>
                  <a:pt x="208515" y="9436"/>
                </a:lnTo>
                <a:lnTo>
                  <a:pt x="164325" y="24023"/>
                </a:lnTo>
                <a:lnTo>
                  <a:pt x="119705" y="45919"/>
                </a:lnTo>
                <a:lnTo>
                  <a:pt x="74874" y="72589"/>
                </a:lnTo>
                <a:lnTo>
                  <a:pt x="40239" y="109205"/>
                </a:lnTo>
                <a:lnTo>
                  <a:pt x="21408" y="152451"/>
                </a:lnTo>
                <a:lnTo>
                  <a:pt x="8480" y="195552"/>
                </a:lnTo>
                <a:lnTo>
                  <a:pt x="1248" y="237154"/>
                </a:lnTo>
                <a:lnTo>
                  <a:pt x="239" y="276001"/>
                </a:lnTo>
                <a:lnTo>
                  <a:pt x="39" y="319527"/>
                </a:lnTo>
                <a:lnTo>
                  <a:pt x="0" y="365310"/>
                </a:lnTo>
                <a:lnTo>
                  <a:pt x="4357" y="409030"/>
                </a:lnTo>
                <a:lnTo>
                  <a:pt x="6458" y="445262"/>
                </a:lnTo>
                <a:lnTo>
                  <a:pt x="11236" y="482103"/>
                </a:lnTo>
                <a:lnTo>
                  <a:pt x="19170" y="528396"/>
                </a:lnTo>
                <a:lnTo>
                  <a:pt x="23548" y="565532"/>
                </a:lnTo>
                <a:lnTo>
                  <a:pt x="25027" y="612635"/>
                </a:lnTo>
                <a:lnTo>
                  <a:pt x="28654" y="648582"/>
                </a:lnTo>
                <a:lnTo>
                  <a:pt x="36200" y="693585"/>
                </a:lnTo>
                <a:lnTo>
                  <a:pt x="42604" y="734564"/>
                </a:lnTo>
                <a:lnTo>
                  <a:pt x="44078" y="773416"/>
                </a:lnTo>
                <a:lnTo>
                  <a:pt x="44393" y="816800"/>
                </a:lnTo>
                <a:lnTo>
                  <a:pt x="44438" y="863440"/>
                </a:lnTo>
                <a:lnTo>
                  <a:pt x="50399" y="907463"/>
                </a:lnTo>
                <a:lnTo>
                  <a:pt x="50789" y="949037"/>
                </a:lnTo>
                <a:lnTo>
                  <a:pt x="51496" y="950184"/>
                </a:lnTo>
                <a:lnTo>
                  <a:pt x="52672" y="950948"/>
                </a:lnTo>
                <a:lnTo>
                  <a:pt x="56258" y="952174"/>
                </a:lnTo>
                <a:lnTo>
                  <a:pt x="56749" y="954223"/>
                </a:lnTo>
                <a:lnTo>
                  <a:pt x="57139" y="958825"/>
                </a:lnTo>
                <a:lnTo>
                  <a:pt x="62608" y="958826"/>
                </a:lnTo>
                <a:lnTo>
                  <a:pt x="62903" y="958120"/>
                </a:lnTo>
                <a:lnTo>
                  <a:pt x="63229" y="955455"/>
                </a:lnTo>
                <a:lnTo>
                  <a:pt x="64021" y="954462"/>
                </a:lnTo>
                <a:lnTo>
                  <a:pt x="68934" y="952737"/>
                </a:lnTo>
                <a:lnTo>
                  <a:pt x="91196" y="951775"/>
                </a:lnTo>
                <a:lnTo>
                  <a:pt x="100315" y="948113"/>
                </a:lnTo>
                <a:lnTo>
                  <a:pt x="146762" y="939711"/>
                </a:lnTo>
                <a:lnTo>
                  <a:pt x="192415" y="928830"/>
                </a:lnTo>
                <a:lnTo>
                  <a:pt x="236434" y="920323"/>
                </a:lnTo>
                <a:lnTo>
                  <a:pt x="279989" y="911353"/>
                </a:lnTo>
                <a:lnTo>
                  <a:pt x="317491" y="8889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1374"/>
          <p:cNvGrpSpPr/>
          <p:nvPr/>
        </p:nvGrpSpPr>
        <p:grpSpPr>
          <a:xfrm>
            <a:off x="5267301" y="1296481"/>
            <a:ext cx="498500" cy="468431"/>
            <a:chOff x="5267301" y="1296481"/>
            <a:chExt cx="498500" cy="468431"/>
          </a:xfrm>
        </p:grpSpPr>
        <p:sp>
          <p:nvSpPr>
            <p:cNvPr id="85" name="SMARTInkShape-6899"/>
            <p:cNvSpPr/>
            <p:nvPr>
              <p:custDataLst>
                <p:tags r:id="rId222"/>
              </p:custDataLst>
            </p:nvPr>
          </p:nvSpPr>
          <p:spPr>
            <a:xfrm>
              <a:off x="5584619" y="1644650"/>
              <a:ext cx="181182" cy="49556"/>
            </a:xfrm>
            <a:custGeom>
              <a:avLst/>
              <a:gdLst/>
              <a:ahLst/>
              <a:cxnLst/>
              <a:rect l="0" t="0" r="0" b="0"/>
              <a:pathLst>
                <a:path w="181182" h="49556">
                  <a:moveTo>
                    <a:pt x="22431" y="25400"/>
                  </a:moveTo>
                  <a:lnTo>
                    <a:pt x="22431" y="25400"/>
                  </a:lnTo>
                  <a:lnTo>
                    <a:pt x="8126" y="34238"/>
                  </a:lnTo>
                  <a:lnTo>
                    <a:pt x="5491" y="38265"/>
                  </a:lnTo>
                  <a:lnTo>
                    <a:pt x="3612" y="42407"/>
                  </a:lnTo>
                  <a:lnTo>
                    <a:pt x="427" y="46599"/>
                  </a:lnTo>
                  <a:lnTo>
                    <a:pt x="0" y="48000"/>
                  </a:lnTo>
                  <a:lnTo>
                    <a:pt x="421" y="48933"/>
                  </a:lnTo>
                  <a:lnTo>
                    <a:pt x="1408" y="49555"/>
                  </a:lnTo>
                  <a:lnTo>
                    <a:pt x="2771" y="49265"/>
                  </a:lnTo>
                  <a:lnTo>
                    <a:pt x="8766" y="46190"/>
                  </a:lnTo>
                  <a:lnTo>
                    <a:pt x="27095" y="41308"/>
                  </a:lnTo>
                  <a:lnTo>
                    <a:pt x="44388" y="34370"/>
                  </a:lnTo>
                  <a:lnTo>
                    <a:pt x="87982" y="24996"/>
                  </a:lnTo>
                  <a:lnTo>
                    <a:pt x="128535" y="19127"/>
                  </a:lnTo>
                  <a:lnTo>
                    <a:pt x="153039" y="13507"/>
                  </a:lnTo>
                  <a:lnTo>
                    <a:pt x="181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900"/>
            <p:cNvSpPr/>
            <p:nvPr>
              <p:custDataLst>
                <p:tags r:id="rId223"/>
              </p:custDataLst>
            </p:nvPr>
          </p:nvSpPr>
          <p:spPr>
            <a:xfrm>
              <a:off x="5581672" y="1555750"/>
              <a:ext cx="152379" cy="19028"/>
            </a:xfrm>
            <a:custGeom>
              <a:avLst/>
              <a:gdLst/>
              <a:ahLst/>
              <a:cxnLst/>
              <a:rect l="0" t="0" r="0" b="0"/>
              <a:pathLst>
                <a:path w="152379" h="19028">
                  <a:moveTo>
                    <a:pt x="6328" y="12700"/>
                  </a:moveTo>
                  <a:lnTo>
                    <a:pt x="6328" y="12700"/>
                  </a:lnTo>
                  <a:lnTo>
                    <a:pt x="0" y="19027"/>
                  </a:lnTo>
                  <a:lnTo>
                    <a:pt x="36790" y="18344"/>
                  </a:lnTo>
                  <a:lnTo>
                    <a:pt x="84333" y="7790"/>
                  </a:lnTo>
                  <a:lnTo>
                    <a:pt x="128329" y="645"/>
                  </a:lnTo>
                  <a:lnTo>
                    <a:pt x="1523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901"/>
            <p:cNvSpPr/>
            <p:nvPr>
              <p:custDataLst>
                <p:tags r:id="rId224"/>
              </p:custDataLst>
            </p:nvPr>
          </p:nvSpPr>
          <p:spPr>
            <a:xfrm>
              <a:off x="5267301" y="1296481"/>
              <a:ext cx="161907" cy="468431"/>
            </a:xfrm>
            <a:custGeom>
              <a:avLst/>
              <a:gdLst/>
              <a:ahLst/>
              <a:cxnLst/>
              <a:rect l="0" t="0" r="0" b="0"/>
              <a:pathLst>
                <a:path w="161907" h="468431">
                  <a:moveTo>
                    <a:pt x="15899" y="113219"/>
                  </a:moveTo>
                  <a:lnTo>
                    <a:pt x="15899" y="113219"/>
                  </a:lnTo>
                  <a:lnTo>
                    <a:pt x="15899" y="118686"/>
                  </a:lnTo>
                  <a:lnTo>
                    <a:pt x="15193" y="118981"/>
                  </a:lnTo>
                  <a:lnTo>
                    <a:pt x="12528" y="119308"/>
                  </a:lnTo>
                  <a:lnTo>
                    <a:pt x="11535" y="120100"/>
                  </a:lnTo>
                  <a:lnTo>
                    <a:pt x="10432" y="122862"/>
                  </a:lnTo>
                  <a:lnTo>
                    <a:pt x="9811" y="128384"/>
                  </a:lnTo>
                  <a:lnTo>
                    <a:pt x="15823" y="172541"/>
                  </a:lnTo>
                  <a:lnTo>
                    <a:pt x="21360" y="214127"/>
                  </a:lnTo>
                  <a:lnTo>
                    <a:pt x="31009" y="261697"/>
                  </a:lnTo>
                  <a:lnTo>
                    <a:pt x="41338" y="303760"/>
                  </a:lnTo>
                  <a:lnTo>
                    <a:pt x="51183" y="345352"/>
                  </a:lnTo>
                  <a:lnTo>
                    <a:pt x="58116" y="390386"/>
                  </a:lnTo>
                  <a:lnTo>
                    <a:pt x="65729" y="437864"/>
                  </a:lnTo>
                  <a:lnTo>
                    <a:pt x="66614" y="457562"/>
                  </a:lnTo>
                  <a:lnTo>
                    <a:pt x="68542" y="462170"/>
                  </a:lnTo>
                  <a:lnTo>
                    <a:pt x="72158" y="467506"/>
                  </a:lnTo>
                  <a:lnTo>
                    <a:pt x="71750" y="467943"/>
                  </a:lnTo>
                  <a:lnTo>
                    <a:pt x="69414" y="468430"/>
                  </a:lnTo>
                  <a:lnTo>
                    <a:pt x="68509" y="467854"/>
                  </a:lnTo>
                  <a:lnTo>
                    <a:pt x="67906" y="466764"/>
                  </a:lnTo>
                  <a:lnTo>
                    <a:pt x="51793" y="423851"/>
                  </a:lnTo>
                  <a:lnTo>
                    <a:pt x="39174" y="377385"/>
                  </a:lnTo>
                  <a:lnTo>
                    <a:pt x="30714" y="338784"/>
                  </a:lnTo>
                  <a:lnTo>
                    <a:pt x="22249" y="297187"/>
                  </a:lnTo>
                  <a:lnTo>
                    <a:pt x="13782" y="255000"/>
                  </a:lnTo>
                  <a:lnTo>
                    <a:pt x="9678" y="213401"/>
                  </a:lnTo>
                  <a:lnTo>
                    <a:pt x="4192" y="168623"/>
                  </a:lnTo>
                  <a:lnTo>
                    <a:pt x="3328" y="125968"/>
                  </a:lnTo>
                  <a:lnTo>
                    <a:pt x="3207" y="80961"/>
                  </a:lnTo>
                  <a:lnTo>
                    <a:pt x="3906" y="56674"/>
                  </a:lnTo>
                  <a:lnTo>
                    <a:pt x="12038" y="33144"/>
                  </a:lnTo>
                  <a:lnTo>
                    <a:pt x="24398" y="12884"/>
                  </a:lnTo>
                  <a:lnTo>
                    <a:pt x="27210" y="10346"/>
                  </a:lnTo>
                  <a:lnTo>
                    <a:pt x="50016" y="1351"/>
                  </a:lnTo>
                  <a:lnTo>
                    <a:pt x="58343" y="0"/>
                  </a:lnTo>
                  <a:lnTo>
                    <a:pt x="83642" y="4481"/>
                  </a:lnTo>
                  <a:lnTo>
                    <a:pt x="92103" y="8682"/>
                  </a:lnTo>
                  <a:lnTo>
                    <a:pt x="134432" y="47661"/>
                  </a:lnTo>
                  <a:lnTo>
                    <a:pt x="150660" y="69617"/>
                  </a:lnTo>
                  <a:lnTo>
                    <a:pt x="158290" y="88070"/>
                  </a:lnTo>
                  <a:lnTo>
                    <a:pt x="161734" y="129139"/>
                  </a:lnTo>
                  <a:lnTo>
                    <a:pt x="161906" y="153680"/>
                  </a:lnTo>
                  <a:lnTo>
                    <a:pt x="147639" y="189626"/>
                  </a:lnTo>
                  <a:lnTo>
                    <a:pt x="133696" y="209790"/>
                  </a:lnTo>
                  <a:lnTo>
                    <a:pt x="97167" y="244421"/>
                  </a:lnTo>
                  <a:lnTo>
                    <a:pt x="85179" y="249142"/>
                  </a:lnTo>
                  <a:lnTo>
                    <a:pt x="54506" y="259495"/>
                  </a:lnTo>
                  <a:lnTo>
                    <a:pt x="45052" y="262897"/>
                  </a:lnTo>
                  <a:lnTo>
                    <a:pt x="11053" y="265513"/>
                  </a:lnTo>
                  <a:lnTo>
                    <a:pt x="8435" y="264843"/>
                  </a:lnTo>
                  <a:lnTo>
                    <a:pt x="6689" y="263690"/>
                  </a:lnTo>
                  <a:lnTo>
                    <a:pt x="517" y="256771"/>
                  </a:lnTo>
                  <a:lnTo>
                    <a:pt x="0" y="255487"/>
                  </a:lnTo>
                  <a:lnTo>
                    <a:pt x="361" y="254631"/>
                  </a:lnTo>
                  <a:lnTo>
                    <a:pt x="1306" y="254060"/>
                  </a:lnTo>
                  <a:lnTo>
                    <a:pt x="1938" y="252974"/>
                  </a:lnTo>
                  <a:lnTo>
                    <a:pt x="3199" y="246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375"/>
          <p:cNvGrpSpPr/>
          <p:nvPr/>
        </p:nvGrpSpPr>
        <p:grpSpPr>
          <a:xfrm>
            <a:off x="1899533" y="724306"/>
            <a:ext cx="1967324" cy="1624712"/>
            <a:chOff x="1899533" y="724306"/>
            <a:chExt cx="1967324" cy="1624712"/>
          </a:xfrm>
        </p:grpSpPr>
        <p:sp>
          <p:nvSpPr>
            <p:cNvPr id="89" name="SMARTInkShape-6902"/>
            <p:cNvSpPr/>
            <p:nvPr>
              <p:custDataLst>
                <p:tags r:id="rId205"/>
              </p:custDataLst>
            </p:nvPr>
          </p:nvSpPr>
          <p:spPr>
            <a:xfrm>
              <a:off x="3696583" y="984250"/>
              <a:ext cx="5468" cy="12621"/>
            </a:xfrm>
            <a:custGeom>
              <a:avLst/>
              <a:gdLst/>
              <a:ahLst/>
              <a:cxnLst/>
              <a:rect l="0" t="0" r="0" b="0"/>
              <a:pathLst>
                <a:path w="5468" h="12621">
                  <a:moveTo>
                    <a:pt x="5467" y="0"/>
                  </a:moveTo>
                  <a:lnTo>
                    <a:pt x="5467" y="0"/>
                  </a:lnTo>
                  <a:lnTo>
                    <a:pt x="5467" y="9643"/>
                  </a:lnTo>
                  <a:lnTo>
                    <a:pt x="4761" y="10662"/>
                  </a:lnTo>
                  <a:lnTo>
                    <a:pt x="3585" y="11342"/>
                  </a:lnTo>
                  <a:lnTo>
                    <a:pt x="0" y="12432"/>
                  </a:lnTo>
                  <a:lnTo>
                    <a:pt x="2749" y="12620"/>
                  </a:lnTo>
                  <a:lnTo>
                    <a:pt x="3655" y="11941"/>
                  </a:lnTo>
                  <a:lnTo>
                    <a:pt x="4662" y="9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903"/>
            <p:cNvSpPr/>
            <p:nvPr>
              <p:custDataLst>
                <p:tags r:id="rId206"/>
              </p:custDataLst>
            </p:nvPr>
          </p:nvSpPr>
          <p:spPr>
            <a:xfrm>
              <a:off x="3568810" y="876300"/>
              <a:ext cx="95141" cy="132953"/>
            </a:xfrm>
            <a:custGeom>
              <a:avLst/>
              <a:gdLst/>
              <a:ahLst/>
              <a:cxnLst/>
              <a:rect l="0" t="0" r="0" b="0"/>
              <a:pathLst>
                <a:path w="95141" h="132953">
                  <a:moveTo>
                    <a:pt x="95140" y="25400"/>
                  </a:moveTo>
                  <a:lnTo>
                    <a:pt x="95140" y="25400"/>
                  </a:lnTo>
                  <a:lnTo>
                    <a:pt x="91769" y="22029"/>
                  </a:lnTo>
                  <a:lnTo>
                    <a:pt x="90114" y="18492"/>
                  </a:lnTo>
                  <a:lnTo>
                    <a:pt x="89673" y="16562"/>
                  </a:lnTo>
                  <a:lnTo>
                    <a:pt x="88673" y="15274"/>
                  </a:lnTo>
                  <a:lnTo>
                    <a:pt x="69702" y="1761"/>
                  </a:lnTo>
                  <a:lnTo>
                    <a:pt x="67598" y="1174"/>
                  </a:lnTo>
                  <a:lnTo>
                    <a:pt x="65489" y="1488"/>
                  </a:lnTo>
                  <a:lnTo>
                    <a:pt x="57037" y="5180"/>
                  </a:lnTo>
                  <a:lnTo>
                    <a:pt x="54921" y="5570"/>
                  </a:lnTo>
                  <a:lnTo>
                    <a:pt x="32964" y="19185"/>
                  </a:lnTo>
                  <a:lnTo>
                    <a:pt x="27995" y="24049"/>
                  </a:lnTo>
                  <a:lnTo>
                    <a:pt x="8372" y="54286"/>
                  </a:lnTo>
                  <a:lnTo>
                    <a:pt x="1774" y="75007"/>
                  </a:lnTo>
                  <a:lnTo>
                    <a:pt x="0" y="102392"/>
                  </a:lnTo>
                  <a:lnTo>
                    <a:pt x="3294" y="113045"/>
                  </a:lnTo>
                  <a:lnTo>
                    <a:pt x="10727" y="124217"/>
                  </a:lnTo>
                  <a:lnTo>
                    <a:pt x="14820" y="128821"/>
                  </a:lnTo>
                  <a:lnTo>
                    <a:pt x="18990" y="131337"/>
                  </a:lnTo>
                  <a:lnTo>
                    <a:pt x="27186" y="132754"/>
                  </a:lnTo>
                  <a:lnTo>
                    <a:pt x="30788" y="132952"/>
                  </a:lnTo>
                  <a:lnTo>
                    <a:pt x="36670" y="131292"/>
                  </a:lnTo>
                  <a:lnTo>
                    <a:pt x="48399" y="122496"/>
                  </a:lnTo>
                  <a:lnTo>
                    <a:pt x="54872" y="115631"/>
                  </a:lnTo>
                  <a:lnTo>
                    <a:pt x="71855" y="84553"/>
                  </a:lnTo>
                  <a:lnTo>
                    <a:pt x="74835" y="68562"/>
                  </a:lnTo>
                  <a:lnTo>
                    <a:pt x="69549" y="36156"/>
                  </a:lnTo>
                  <a:lnTo>
                    <a:pt x="58954" y="11304"/>
                  </a:lnTo>
                  <a:lnTo>
                    <a:pt x="51918" y="1628"/>
                  </a:lnTo>
                  <a:lnTo>
                    <a:pt x="49354" y="724"/>
                  </a:lnTo>
                  <a:lnTo>
                    <a:pt x="44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904"/>
            <p:cNvSpPr/>
            <p:nvPr>
              <p:custDataLst>
                <p:tags r:id="rId207"/>
              </p:custDataLst>
            </p:nvPr>
          </p:nvSpPr>
          <p:spPr>
            <a:xfrm>
              <a:off x="3340100" y="1123950"/>
              <a:ext cx="101601" cy="53799"/>
            </a:xfrm>
            <a:custGeom>
              <a:avLst/>
              <a:gdLst/>
              <a:ahLst/>
              <a:cxnLst/>
              <a:rect l="0" t="0" r="0" b="0"/>
              <a:pathLst>
                <a:path w="101601" h="53799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94693" y="3763"/>
                  </a:lnTo>
                  <a:lnTo>
                    <a:pt x="90769" y="8728"/>
                  </a:lnTo>
                  <a:lnTo>
                    <a:pt x="77589" y="16715"/>
                  </a:lnTo>
                  <a:lnTo>
                    <a:pt x="67596" y="19064"/>
                  </a:lnTo>
                  <a:lnTo>
                    <a:pt x="59148" y="23209"/>
                  </a:lnTo>
                  <a:lnTo>
                    <a:pt x="48726" y="25456"/>
                  </a:lnTo>
                  <a:lnTo>
                    <a:pt x="10668" y="47457"/>
                  </a:lnTo>
                  <a:lnTo>
                    <a:pt x="4258" y="53180"/>
                  </a:lnTo>
                  <a:lnTo>
                    <a:pt x="2839" y="53798"/>
                  </a:lnTo>
                  <a:lnTo>
                    <a:pt x="1893" y="5350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905"/>
            <p:cNvSpPr/>
            <p:nvPr>
              <p:custDataLst>
                <p:tags r:id="rId208"/>
              </p:custDataLst>
            </p:nvPr>
          </p:nvSpPr>
          <p:spPr>
            <a:xfrm>
              <a:off x="3263900" y="1098550"/>
              <a:ext cx="114301" cy="44451"/>
            </a:xfrm>
            <a:custGeom>
              <a:avLst/>
              <a:gdLst/>
              <a:ahLst/>
              <a:cxnLst/>
              <a:rect l="0" t="0" r="0" b="0"/>
              <a:pathLst>
                <a:path w="114301" h="44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5467" y="6088"/>
                  </a:lnTo>
                  <a:lnTo>
                    <a:pt x="17129" y="16460"/>
                  </a:lnTo>
                  <a:lnTo>
                    <a:pt x="38669" y="23924"/>
                  </a:lnTo>
                  <a:lnTo>
                    <a:pt x="50969" y="26844"/>
                  </a:lnTo>
                  <a:lnTo>
                    <a:pt x="76215" y="36345"/>
                  </a:lnTo>
                  <a:lnTo>
                    <a:pt x="88904" y="39462"/>
                  </a:lnTo>
                  <a:lnTo>
                    <a:pt x="101601" y="42972"/>
                  </a:lnTo>
                  <a:lnTo>
                    <a:pt x="1143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906"/>
            <p:cNvSpPr/>
            <p:nvPr>
              <p:custDataLst>
                <p:tags r:id="rId209"/>
              </p:custDataLst>
            </p:nvPr>
          </p:nvSpPr>
          <p:spPr>
            <a:xfrm>
              <a:off x="3130550" y="724306"/>
              <a:ext cx="309647" cy="463067"/>
            </a:xfrm>
            <a:custGeom>
              <a:avLst/>
              <a:gdLst/>
              <a:ahLst/>
              <a:cxnLst/>
              <a:rect l="0" t="0" r="0" b="0"/>
              <a:pathLst>
                <a:path w="309647" h="463067">
                  <a:moveTo>
                    <a:pt x="6350" y="456794"/>
                  </a:moveTo>
                  <a:lnTo>
                    <a:pt x="6350" y="456794"/>
                  </a:lnTo>
                  <a:lnTo>
                    <a:pt x="6350" y="460165"/>
                  </a:lnTo>
                  <a:lnTo>
                    <a:pt x="5644" y="461158"/>
                  </a:lnTo>
                  <a:lnTo>
                    <a:pt x="4469" y="461820"/>
                  </a:lnTo>
                  <a:lnTo>
                    <a:pt x="261" y="463066"/>
                  </a:lnTo>
                  <a:lnTo>
                    <a:pt x="0" y="418101"/>
                  </a:lnTo>
                  <a:lnTo>
                    <a:pt x="0" y="373671"/>
                  </a:lnTo>
                  <a:lnTo>
                    <a:pt x="0" y="329186"/>
                  </a:lnTo>
                  <a:lnTo>
                    <a:pt x="0" y="287381"/>
                  </a:lnTo>
                  <a:lnTo>
                    <a:pt x="3371" y="241746"/>
                  </a:lnTo>
                  <a:lnTo>
                    <a:pt x="7839" y="194953"/>
                  </a:lnTo>
                  <a:lnTo>
                    <a:pt x="17835" y="148401"/>
                  </a:lnTo>
                  <a:lnTo>
                    <a:pt x="36118" y="102086"/>
                  </a:lnTo>
                  <a:lnTo>
                    <a:pt x="59464" y="59514"/>
                  </a:lnTo>
                  <a:lnTo>
                    <a:pt x="72731" y="43375"/>
                  </a:lnTo>
                  <a:lnTo>
                    <a:pt x="108203" y="17360"/>
                  </a:lnTo>
                  <a:lnTo>
                    <a:pt x="145366" y="2675"/>
                  </a:lnTo>
                  <a:lnTo>
                    <a:pt x="172335" y="0"/>
                  </a:lnTo>
                  <a:lnTo>
                    <a:pt x="196319" y="4744"/>
                  </a:lnTo>
                  <a:lnTo>
                    <a:pt x="223155" y="14531"/>
                  </a:lnTo>
                  <a:lnTo>
                    <a:pt x="233471" y="22461"/>
                  </a:lnTo>
                  <a:lnTo>
                    <a:pt x="248220" y="41427"/>
                  </a:lnTo>
                  <a:lnTo>
                    <a:pt x="275324" y="84466"/>
                  </a:lnTo>
                  <a:lnTo>
                    <a:pt x="295511" y="126853"/>
                  </a:lnTo>
                  <a:lnTo>
                    <a:pt x="303437" y="167123"/>
                  </a:lnTo>
                  <a:lnTo>
                    <a:pt x="309646" y="209185"/>
                  </a:lnTo>
                  <a:lnTo>
                    <a:pt x="306588" y="250777"/>
                  </a:lnTo>
                  <a:lnTo>
                    <a:pt x="299887" y="296516"/>
                  </a:lnTo>
                  <a:lnTo>
                    <a:pt x="288512" y="341709"/>
                  </a:lnTo>
                  <a:lnTo>
                    <a:pt x="285157" y="360606"/>
                  </a:lnTo>
                  <a:lnTo>
                    <a:pt x="262589" y="407443"/>
                  </a:lnTo>
                  <a:lnTo>
                    <a:pt x="245538" y="438580"/>
                  </a:lnTo>
                  <a:lnTo>
                    <a:pt x="218191" y="460300"/>
                  </a:lnTo>
                  <a:lnTo>
                    <a:pt x="213861" y="461880"/>
                  </a:lnTo>
                  <a:lnTo>
                    <a:pt x="211718" y="461596"/>
                  </a:lnTo>
                  <a:lnTo>
                    <a:pt x="194015" y="451877"/>
                  </a:lnTo>
                  <a:lnTo>
                    <a:pt x="184150" y="444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907"/>
            <p:cNvSpPr/>
            <p:nvPr>
              <p:custDataLst>
                <p:tags r:id="rId210"/>
              </p:custDataLst>
            </p:nvPr>
          </p:nvSpPr>
          <p:spPr>
            <a:xfrm>
              <a:off x="3023385" y="1213436"/>
              <a:ext cx="392431" cy="424258"/>
            </a:xfrm>
            <a:custGeom>
              <a:avLst/>
              <a:gdLst/>
              <a:ahLst/>
              <a:cxnLst/>
              <a:rect l="0" t="0" r="0" b="0"/>
              <a:pathLst>
                <a:path w="392431" h="424258">
                  <a:moveTo>
                    <a:pt x="291315" y="81964"/>
                  </a:moveTo>
                  <a:lnTo>
                    <a:pt x="291315" y="81964"/>
                  </a:lnTo>
                  <a:lnTo>
                    <a:pt x="295679" y="71825"/>
                  </a:lnTo>
                  <a:lnTo>
                    <a:pt x="297587" y="45033"/>
                  </a:lnTo>
                  <a:lnTo>
                    <a:pt x="294271" y="33000"/>
                  </a:lnTo>
                  <a:lnTo>
                    <a:pt x="291874" y="30271"/>
                  </a:lnTo>
                  <a:lnTo>
                    <a:pt x="282465" y="25020"/>
                  </a:lnTo>
                  <a:lnTo>
                    <a:pt x="270726" y="13200"/>
                  </a:lnTo>
                  <a:lnTo>
                    <a:pt x="255259" y="2379"/>
                  </a:lnTo>
                  <a:lnTo>
                    <a:pt x="238201" y="0"/>
                  </a:lnTo>
                  <a:lnTo>
                    <a:pt x="195386" y="142"/>
                  </a:lnTo>
                  <a:lnTo>
                    <a:pt x="176814" y="5196"/>
                  </a:lnTo>
                  <a:lnTo>
                    <a:pt x="129409" y="31378"/>
                  </a:lnTo>
                  <a:lnTo>
                    <a:pt x="82463" y="69648"/>
                  </a:lnTo>
                  <a:lnTo>
                    <a:pt x="38767" y="114442"/>
                  </a:lnTo>
                  <a:lnTo>
                    <a:pt x="19876" y="157676"/>
                  </a:lnTo>
                  <a:lnTo>
                    <a:pt x="6056" y="202271"/>
                  </a:lnTo>
                  <a:lnTo>
                    <a:pt x="116" y="244902"/>
                  </a:lnTo>
                  <a:lnTo>
                    <a:pt x="0" y="291380"/>
                  </a:lnTo>
                  <a:lnTo>
                    <a:pt x="8064" y="328621"/>
                  </a:lnTo>
                  <a:lnTo>
                    <a:pt x="28988" y="368936"/>
                  </a:lnTo>
                  <a:lnTo>
                    <a:pt x="45992" y="386587"/>
                  </a:lnTo>
                  <a:lnTo>
                    <a:pt x="81969" y="410267"/>
                  </a:lnTo>
                  <a:lnTo>
                    <a:pt x="110576" y="420256"/>
                  </a:lnTo>
                  <a:lnTo>
                    <a:pt x="154930" y="424257"/>
                  </a:lnTo>
                  <a:lnTo>
                    <a:pt x="198749" y="419714"/>
                  </a:lnTo>
                  <a:lnTo>
                    <a:pt x="242427" y="406556"/>
                  </a:lnTo>
                  <a:lnTo>
                    <a:pt x="284938" y="386583"/>
                  </a:lnTo>
                  <a:lnTo>
                    <a:pt x="308476" y="372129"/>
                  </a:lnTo>
                  <a:lnTo>
                    <a:pt x="351333" y="329501"/>
                  </a:lnTo>
                  <a:lnTo>
                    <a:pt x="377978" y="288133"/>
                  </a:lnTo>
                  <a:lnTo>
                    <a:pt x="389233" y="255986"/>
                  </a:lnTo>
                  <a:lnTo>
                    <a:pt x="392430" y="215261"/>
                  </a:lnTo>
                  <a:lnTo>
                    <a:pt x="390970" y="171136"/>
                  </a:lnTo>
                  <a:lnTo>
                    <a:pt x="380693" y="137051"/>
                  </a:lnTo>
                  <a:lnTo>
                    <a:pt x="359068" y="96552"/>
                  </a:lnTo>
                  <a:lnTo>
                    <a:pt x="335351" y="73008"/>
                  </a:lnTo>
                  <a:lnTo>
                    <a:pt x="294258" y="46124"/>
                  </a:lnTo>
                  <a:lnTo>
                    <a:pt x="253045" y="31740"/>
                  </a:lnTo>
                  <a:lnTo>
                    <a:pt x="208244" y="21848"/>
                  </a:lnTo>
                  <a:lnTo>
                    <a:pt x="196065" y="18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908"/>
            <p:cNvSpPr/>
            <p:nvPr>
              <p:custDataLst>
                <p:tags r:id="rId211"/>
              </p:custDataLst>
            </p:nvPr>
          </p:nvSpPr>
          <p:spPr>
            <a:xfrm>
              <a:off x="3213100" y="1346225"/>
              <a:ext cx="76036" cy="196454"/>
            </a:xfrm>
            <a:custGeom>
              <a:avLst/>
              <a:gdLst/>
              <a:ahLst/>
              <a:cxnLst/>
              <a:rect l="0" t="0" r="0" b="0"/>
              <a:pathLst>
                <a:path w="76036" h="196454">
                  <a:moveTo>
                    <a:pt x="63500" y="31725"/>
                  </a:moveTo>
                  <a:lnTo>
                    <a:pt x="63500" y="31725"/>
                  </a:lnTo>
                  <a:lnTo>
                    <a:pt x="63500" y="26258"/>
                  </a:lnTo>
                  <a:lnTo>
                    <a:pt x="66871" y="22266"/>
                  </a:lnTo>
                  <a:lnTo>
                    <a:pt x="67158" y="21185"/>
                  </a:lnTo>
                  <a:lnTo>
                    <a:pt x="66644" y="20465"/>
                  </a:lnTo>
                  <a:lnTo>
                    <a:pt x="65596" y="19985"/>
                  </a:lnTo>
                  <a:lnTo>
                    <a:pt x="64897" y="18960"/>
                  </a:lnTo>
                  <a:lnTo>
                    <a:pt x="63516" y="12760"/>
                  </a:lnTo>
                  <a:lnTo>
                    <a:pt x="51760" y="936"/>
                  </a:lnTo>
                  <a:lnTo>
                    <a:pt x="47713" y="260"/>
                  </a:lnTo>
                  <a:lnTo>
                    <a:pt x="35898" y="0"/>
                  </a:lnTo>
                  <a:lnTo>
                    <a:pt x="31712" y="1868"/>
                  </a:lnTo>
                  <a:lnTo>
                    <a:pt x="26647" y="5445"/>
                  </a:lnTo>
                  <a:lnTo>
                    <a:pt x="22399" y="6064"/>
                  </a:lnTo>
                  <a:lnTo>
                    <a:pt x="21282" y="6857"/>
                  </a:lnTo>
                  <a:lnTo>
                    <a:pt x="20538" y="8091"/>
                  </a:lnTo>
                  <a:lnTo>
                    <a:pt x="20042" y="9619"/>
                  </a:lnTo>
                  <a:lnTo>
                    <a:pt x="19006" y="10638"/>
                  </a:lnTo>
                  <a:lnTo>
                    <a:pt x="15973" y="11769"/>
                  </a:lnTo>
                  <a:lnTo>
                    <a:pt x="14882" y="12777"/>
                  </a:lnTo>
                  <a:lnTo>
                    <a:pt x="7802" y="25505"/>
                  </a:lnTo>
                  <a:lnTo>
                    <a:pt x="6435" y="34732"/>
                  </a:lnTo>
                  <a:lnTo>
                    <a:pt x="8269" y="38471"/>
                  </a:lnTo>
                  <a:lnTo>
                    <a:pt x="10731" y="42484"/>
                  </a:lnTo>
                  <a:lnTo>
                    <a:pt x="11825" y="46620"/>
                  </a:lnTo>
                  <a:lnTo>
                    <a:pt x="12822" y="48005"/>
                  </a:lnTo>
                  <a:lnTo>
                    <a:pt x="14192" y="48928"/>
                  </a:lnTo>
                  <a:lnTo>
                    <a:pt x="15812" y="49544"/>
                  </a:lnTo>
                  <a:lnTo>
                    <a:pt x="50801" y="90749"/>
                  </a:lnTo>
                  <a:lnTo>
                    <a:pt x="63500" y="107532"/>
                  </a:lnTo>
                  <a:lnTo>
                    <a:pt x="69850" y="116040"/>
                  </a:lnTo>
                  <a:lnTo>
                    <a:pt x="74318" y="125617"/>
                  </a:lnTo>
                  <a:lnTo>
                    <a:pt x="76035" y="141437"/>
                  </a:lnTo>
                  <a:lnTo>
                    <a:pt x="75473" y="160368"/>
                  </a:lnTo>
                  <a:lnTo>
                    <a:pt x="68359" y="177623"/>
                  </a:lnTo>
                  <a:lnTo>
                    <a:pt x="54946" y="192583"/>
                  </a:lnTo>
                  <a:lnTo>
                    <a:pt x="48880" y="194940"/>
                  </a:lnTo>
                  <a:lnTo>
                    <a:pt x="36858" y="196453"/>
                  </a:lnTo>
                  <a:lnTo>
                    <a:pt x="32139" y="194778"/>
                  </a:lnTo>
                  <a:lnTo>
                    <a:pt x="27689" y="192388"/>
                  </a:lnTo>
                  <a:lnTo>
                    <a:pt x="21218" y="190336"/>
                  </a:lnTo>
                  <a:lnTo>
                    <a:pt x="4235" y="175570"/>
                  </a:lnTo>
                  <a:lnTo>
                    <a:pt x="1882" y="169504"/>
                  </a:lnTo>
                  <a:lnTo>
                    <a:pt x="0" y="158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909"/>
            <p:cNvSpPr/>
            <p:nvPr>
              <p:custDataLst>
                <p:tags r:id="rId212"/>
              </p:custDataLst>
            </p:nvPr>
          </p:nvSpPr>
          <p:spPr>
            <a:xfrm>
              <a:off x="3797326" y="838464"/>
              <a:ext cx="69531" cy="221987"/>
            </a:xfrm>
            <a:custGeom>
              <a:avLst/>
              <a:gdLst/>
              <a:ahLst/>
              <a:cxnLst/>
              <a:rect l="0" t="0" r="0" b="0"/>
              <a:pathLst>
                <a:path w="69531" h="221987">
                  <a:moveTo>
                    <a:pt x="25374" y="12436"/>
                  </a:moveTo>
                  <a:lnTo>
                    <a:pt x="25374" y="12436"/>
                  </a:lnTo>
                  <a:lnTo>
                    <a:pt x="19102" y="6164"/>
                  </a:lnTo>
                  <a:lnTo>
                    <a:pt x="19047" y="2738"/>
                  </a:lnTo>
                  <a:lnTo>
                    <a:pt x="18333" y="1737"/>
                  </a:lnTo>
                  <a:lnTo>
                    <a:pt x="17152" y="1070"/>
                  </a:lnTo>
                  <a:lnTo>
                    <a:pt x="13559" y="0"/>
                  </a:lnTo>
                  <a:lnTo>
                    <a:pt x="13263" y="617"/>
                  </a:lnTo>
                  <a:lnTo>
                    <a:pt x="12020" y="10582"/>
                  </a:lnTo>
                  <a:lnTo>
                    <a:pt x="7658" y="18838"/>
                  </a:lnTo>
                  <a:lnTo>
                    <a:pt x="0" y="65068"/>
                  </a:lnTo>
                  <a:lnTo>
                    <a:pt x="1867" y="69460"/>
                  </a:lnTo>
                  <a:lnTo>
                    <a:pt x="4343" y="73763"/>
                  </a:lnTo>
                  <a:lnTo>
                    <a:pt x="5443" y="78028"/>
                  </a:lnTo>
                  <a:lnTo>
                    <a:pt x="6442" y="79447"/>
                  </a:lnTo>
                  <a:lnTo>
                    <a:pt x="7814" y="80393"/>
                  </a:lnTo>
                  <a:lnTo>
                    <a:pt x="11219" y="81445"/>
                  </a:lnTo>
                  <a:lnTo>
                    <a:pt x="46281" y="82283"/>
                  </a:lnTo>
                  <a:lnTo>
                    <a:pt x="50659" y="80403"/>
                  </a:lnTo>
                  <a:lnTo>
                    <a:pt x="54956" y="77921"/>
                  </a:lnTo>
                  <a:lnTo>
                    <a:pt x="63339" y="76110"/>
                  </a:lnTo>
                  <a:lnTo>
                    <a:pt x="66471" y="76014"/>
                  </a:lnTo>
                  <a:lnTo>
                    <a:pt x="67589" y="76693"/>
                  </a:lnTo>
                  <a:lnTo>
                    <a:pt x="68334" y="77852"/>
                  </a:lnTo>
                  <a:lnTo>
                    <a:pt x="69530" y="81410"/>
                  </a:lnTo>
                  <a:lnTo>
                    <a:pt x="64331" y="96515"/>
                  </a:lnTo>
                  <a:lnTo>
                    <a:pt x="61705" y="114516"/>
                  </a:lnTo>
                  <a:lnTo>
                    <a:pt x="58481" y="126878"/>
                  </a:lnTo>
                  <a:lnTo>
                    <a:pt x="55361" y="152148"/>
                  </a:lnTo>
                  <a:lnTo>
                    <a:pt x="45575" y="181770"/>
                  </a:lnTo>
                  <a:lnTo>
                    <a:pt x="43786" y="204936"/>
                  </a:lnTo>
                  <a:lnTo>
                    <a:pt x="38074" y="221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910"/>
            <p:cNvSpPr/>
            <p:nvPr>
              <p:custDataLst>
                <p:tags r:id="rId213"/>
              </p:custDataLst>
            </p:nvPr>
          </p:nvSpPr>
          <p:spPr>
            <a:xfrm>
              <a:off x="1899533" y="1289056"/>
              <a:ext cx="913518" cy="130580"/>
            </a:xfrm>
            <a:custGeom>
              <a:avLst/>
              <a:gdLst/>
              <a:ahLst/>
              <a:cxnLst/>
              <a:rect l="0" t="0" r="0" b="0"/>
              <a:pathLst>
                <a:path w="913518" h="130580">
                  <a:moveTo>
                    <a:pt x="5467" y="126994"/>
                  </a:moveTo>
                  <a:lnTo>
                    <a:pt x="5467" y="126994"/>
                  </a:lnTo>
                  <a:lnTo>
                    <a:pt x="0" y="126994"/>
                  </a:lnTo>
                  <a:lnTo>
                    <a:pt x="5228" y="120905"/>
                  </a:lnTo>
                  <a:lnTo>
                    <a:pt x="8767" y="120721"/>
                  </a:lnTo>
                  <a:lnTo>
                    <a:pt x="9784" y="119990"/>
                  </a:lnTo>
                  <a:lnTo>
                    <a:pt x="10461" y="118797"/>
                  </a:lnTo>
                  <a:lnTo>
                    <a:pt x="10913" y="117296"/>
                  </a:lnTo>
                  <a:lnTo>
                    <a:pt x="11920" y="116295"/>
                  </a:lnTo>
                  <a:lnTo>
                    <a:pt x="18605" y="112808"/>
                  </a:lnTo>
                  <a:lnTo>
                    <a:pt x="22595" y="110106"/>
                  </a:lnTo>
                  <a:lnTo>
                    <a:pt x="28808" y="107879"/>
                  </a:lnTo>
                  <a:lnTo>
                    <a:pt x="73495" y="80420"/>
                  </a:lnTo>
                  <a:lnTo>
                    <a:pt x="120768" y="51918"/>
                  </a:lnTo>
                  <a:lnTo>
                    <a:pt x="161326" y="36262"/>
                  </a:lnTo>
                  <a:lnTo>
                    <a:pt x="205434" y="23302"/>
                  </a:lnTo>
                  <a:lnTo>
                    <a:pt x="251925" y="12697"/>
                  </a:lnTo>
                  <a:lnTo>
                    <a:pt x="290119" y="4228"/>
                  </a:lnTo>
                  <a:lnTo>
                    <a:pt x="331635" y="830"/>
                  </a:lnTo>
                  <a:lnTo>
                    <a:pt x="373807" y="159"/>
                  </a:lnTo>
                  <a:lnTo>
                    <a:pt x="416108" y="27"/>
                  </a:lnTo>
                  <a:lnTo>
                    <a:pt x="462094" y="0"/>
                  </a:lnTo>
                  <a:lnTo>
                    <a:pt x="501699" y="1877"/>
                  </a:lnTo>
                  <a:lnTo>
                    <a:pt x="543284" y="8833"/>
                  </a:lnTo>
                  <a:lnTo>
                    <a:pt x="581106" y="12637"/>
                  </a:lnTo>
                  <a:lnTo>
                    <a:pt x="619935" y="21332"/>
                  </a:lnTo>
                  <a:lnTo>
                    <a:pt x="663555" y="35442"/>
                  </a:lnTo>
                  <a:lnTo>
                    <a:pt x="710169" y="52994"/>
                  </a:lnTo>
                  <a:lnTo>
                    <a:pt x="750793" y="68714"/>
                  </a:lnTo>
                  <a:lnTo>
                    <a:pt x="798279" y="86587"/>
                  </a:lnTo>
                  <a:lnTo>
                    <a:pt x="843614" y="107941"/>
                  </a:lnTo>
                  <a:lnTo>
                    <a:pt x="873926" y="125112"/>
                  </a:lnTo>
                  <a:lnTo>
                    <a:pt x="885804" y="127452"/>
                  </a:lnTo>
                  <a:lnTo>
                    <a:pt x="890146" y="130255"/>
                  </a:lnTo>
                  <a:lnTo>
                    <a:pt x="892292" y="130579"/>
                  </a:lnTo>
                  <a:lnTo>
                    <a:pt x="894428" y="130089"/>
                  </a:lnTo>
                  <a:lnTo>
                    <a:pt x="898683" y="128370"/>
                  </a:lnTo>
                  <a:lnTo>
                    <a:pt x="912262" y="127048"/>
                  </a:lnTo>
                  <a:lnTo>
                    <a:pt x="912680" y="126324"/>
                  </a:lnTo>
                  <a:lnTo>
                    <a:pt x="913517" y="120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911"/>
            <p:cNvSpPr/>
            <p:nvPr>
              <p:custDataLst>
                <p:tags r:id="rId214"/>
              </p:custDataLst>
            </p:nvPr>
          </p:nvSpPr>
          <p:spPr>
            <a:xfrm>
              <a:off x="2711812" y="1282707"/>
              <a:ext cx="55887" cy="177794"/>
            </a:xfrm>
            <a:custGeom>
              <a:avLst/>
              <a:gdLst/>
              <a:ahLst/>
              <a:cxnLst/>
              <a:rect l="0" t="0" r="0" b="0"/>
              <a:pathLst>
                <a:path w="55887" h="177794">
                  <a:moveTo>
                    <a:pt x="18688" y="6343"/>
                  </a:moveTo>
                  <a:lnTo>
                    <a:pt x="18688" y="6343"/>
                  </a:lnTo>
                  <a:lnTo>
                    <a:pt x="15317" y="2972"/>
                  </a:lnTo>
                  <a:lnTo>
                    <a:pt x="11781" y="1317"/>
                  </a:lnTo>
                  <a:lnTo>
                    <a:pt x="0" y="16"/>
                  </a:lnTo>
                  <a:lnTo>
                    <a:pt x="6487" y="0"/>
                  </a:lnTo>
                  <a:lnTo>
                    <a:pt x="8437" y="703"/>
                  </a:lnTo>
                  <a:lnTo>
                    <a:pt x="9737" y="1877"/>
                  </a:lnTo>
                  <a:lnTo>
                    <a:pt x="10604" y="3366"/>
                  </a:lnTo>
                  <a:lnTo>
                    <a:pt x="11888" y="4358"/>
                  </a:lnTo>
                  <a:lnTo>
                    <a:pt x="19017" y="7832"/>
                  </a:lnTo>
                  <a:lnTo>
                    <a:pt x="27220" y="15104"/>
                  </a:lnTo>
                  <a:lnTo>
                    <a:pt x="46206" y="43327"/>
                  </a:lnTo>
                  <a:lnTo>
                    <a:pt x="55299" y="78114"/>
                  </a:lnTo>
                  <a:lnTo>
                    <a:pt x="55886" y="103126"/>
                  </a:lnTo>
                  <a:lnTo>
                    <a:pt x="45419" y="148744"/>
                  </a:lnTo>
                  <a:lnTo>
                    <a:pt x="35518" y="166032"/>
                  </a:lnTo>
                  <a:lnTo>
                    <a:pt x="31342" y="169038"/>
                  </a:lnTo>
                  <a:lnTo>
                    <a:pt x="5988" y="177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912"/>
            <p:cNvSpPr/>
            <p:nvPr>
              <p:custDataLst>
                <p:tags r:id="rId215"/>
              </p:custDataLst>
            </p:nvPr>
          </p:nvSpPr>
          <p:spPr>
            <a:xfrm>
              <a:off x="2292460" y="1092233"/>
              <a:ext cx="95021" cy="88779"/>
            </a:xfrm>
            <a:custGeom>
              <a:avLst/>
              <a:gdLst/>
              <a:ahLst/>
              <a:cxnLst/>
              <a:rect l="0" t="0" r="0" b="0"/>
              <a:pathLst>
                <a:path w="95021" h="88779">
                  <a:moveTo>
                    <a:pt x="63390" y="12667"/>
                  </a:moveTo>
                  <a:lnTo>
                    <a:pt x="63390" y="12667"/>
                  </a:lnTo>
                  <a:lnTo>
                    <a:pt x="66761" y="12667"/>
                  </a:lnTo>
                  <a:lnTo>
                    <a:pt x="67754" y="11961"/>
                  </a:lnTo>
                  <a:lnTo>
                    <a:pt x="68416" y="10785"/>
                  </a:lnTo>
                  <a:lnTo>
                    <a:pt x="69478" y="7200"/>
                  </a:lnTo>
                  <a:lnTo>
                    <a:pt x="68860" y="6905"/>
                  </a:lnTo>
                  <a:lnTo>
                    <a:pt x="42213" y="6319"/>
                  </a:lnTo>
                  <a:lnTo>
                    <a:pt x="37985" y="8199"/>
                  </a:lnTo>
                  <a:lnTo>
                    <a:pt x="16823" y="27516"/>
                  </a:lnTo>
                  <a:lnTo>
                    <a:pt x="2712" y="48064"/>
                  </a:lnTo>
                  <a:lnTo>
                    <a:pt x="726" y="54826"/>
                  </a:lnTo>
                  <a:lnTo>
                    <a:pt x="0" y="68932"/>
                  </a:lnTo>
                  <a:lnTo>
                    <a:pt x="1820" y="74833"/>
                  </a:lnTo>
                  <a:lnTo>
                    <a:pt x="3293" y="77394"/>
                  </a:lnTo>
                  <a:lnTo>
                    <a:pt x="4981" y="79102"/>
                  </a:lnTo>
                  <a:lnTo>
                    <a:pt x="18191" y="85438"/>
                  </a:lnTo>
                  <a:lnTo>
                    <a:pt x="36289" y="88415"/>
                  </a:lnTo>
                  <a:lnTo>
                    <a:pt x="49492" y="88778"/>
                  </a:lnTo>
                  <a:lnTo>
                    <a:pt x="65688" y="83780"/>
                  </a:lnTo>
                  <a:lnTo>
                    <a:pt x="80594" y="75998"/>
                  </a:lnTo>
                  <a:lnTo>
                    <a:pt x="90542" y="67667"/>
                  </a:lnTo>
                  <a:lnTo>
                    <a:pt x="93096" y="61571"/>
                  </a:lnTo>
                  <a:lnTo>
                    <a:pt x="95020" y="39190"/>
                  </a:lnTo>
                  <a:lnTo>
                    <a:pt x="88666" y="15562"/>
                  </a:lnTo>
                  <a:lnTo>
                    <a:pt x="80028" y="4303"/>
                  </a:lnTo>
                  <a:lnTo>
                    <a:pt x="74078" y="1894"/>
                  </a:lnTo>
                  <a:lnTo>
                    <a:pt x="48648" y="0"/>
                  </a:lnTo>
                  <a:lnTo>
                    <a:pt x="47212" y="695"/>
                  </a:lnTo>
                  <a:lnTo>
                    <a:pt x="46255" y="1863"/>
                  </a:lnTo>
                  <a:lnTo>
                    <a:pt x="44340" y="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913"/>
            <p:cNvSpPr/>
            <p:nvPr>
              <p:custDataLst>
                <p:tags r:id="rId216"/>
              </p:custDataLst>
            </p:nvPr>
          </p:nvSpPr>
          <p:spPr>
            <a:xfrm>
              <a:off x="2438400" y="1174750"/>
              <a:ext cx="19051" cy="10009"/>
            </a:xfrm>
            <a:custGeom>
              <a:avLst/>
              <a:gdLst/>
              <a:ahLst/>
              <a:cxnLst/>
              <a:rect l="0" t="0" r="0" b="0"/>
              <a:pathLst>
                <a:path w="19051" h="10009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14489" y="10008"/>
                  </a:lnTo>
                  <a:lnTo>
                    <a:pt x="16009" y="9494"/>
                  </a:lnTo>
                  <a:lnTo>
                    <a:pt x="19034" y="636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914"/>
            <p:cNvSpPr/>
            <p:nvPr>
              <p:custDataLst>
                <p:tags r:id="rId217"/>
              </p:custDataLst>
            </p:nvPr>
          </p:nvSpPr>
          <p:spPr>
            <a:xfrm>
              <a:off x="2527300" y="1054130"/>
              <a:ext cx="12691" cy="196821"/>
            </a:xfrm>
            <a:custGeom>
              <a:avLst/>
              <a:gdLst/>
              <a:ahLst/>
              <a:cxnLst/>
              <a:rect l="0" t="0" r="0" b="0"/>
              <a:pathLst>
                <a:path w="12691" h="196821">
                  <a:moveTo>
                    <a:pt x="0" y="12670"/>
                  </a:moveTo>
                  <a:lnTo>
                    <a:pt x="0" y="12670"/>
                  </a:lnTo>
                  <a:lnTo>
                    <a:pt x="0" y="9299"/>
                  </a:lnTo>
                  <a:lnTo>
                    <a:pt x="1882" y="5762"/>
                  </a:lnTo>
                  <a:lnTo>
                    <a:pt x="6327" y="0"/>
                  </a:lnTo>
                  <a:lnTo>
                    <a:pt x="6343" y="3350"/>
                  </a:lnTo>
                  <a:lnTo>
                    <a:pt x="8228" y="6881"/>
                  </a:lnTo>
                  <a:lnTo>
                    <a:pt x="9719" y="8811"/>
                  </a:lnTo>
                  <a:lnTo>
                    <a:pt x="11375" y="14718"/>
                  </a:lnTo>
                  <a:lnTo>
                    <a:pt x="12690" y="59133"/>
                  </a:lnTo>
                  <a:lnTo>
                    <a:pt x="11993" y="88429"/>
                  </a:lnTo>
                  <a:lnTo>
                    <a:pt x="9041" y="103635"/>
                  </a:lnTo>
                  <a:lnTo>
                    <a:pt x="11580" y="139851"/>
                  </a:lnTo>
                  <a:lnTo>
                    <a:pt x="6595" y="187106"/>
                  </a:lnTo>
                  <a:lnTo>
                    <a:pt x="6350" y="196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915"/>
            <p:cNvSpPr/>
            <p:nvPr>
              <p:custDataLst>
                <p:tags r:id="rId218"/>
              </p:custDataLst>
            </p:nvPr>
          </p:nvSpPr>
          <p:spPr>
            <a:xfrm>
              <a:off x="1917700" y="1619250"/>
              <a:ext cx="1117601" cy="374626"/>
            </a:xfrm>
            <a:custGeom>
              <a:avLst/>
              <a:gdLst/>
              <a:ahLst/>
              <a:cxnLst/>
              <a:rect l="0" t="0" r="0" b="0"/>
              <a:pathLst>
                <a:path w="1117601" h="374626">
                  <a:moveTo>
                    <a:pt x="1104900" y="0"/>
                  </a:moveTo>
                  <a:lnTo>
                    <a:pt x="1104900" y="0"/>
                  </a:lnTo>
                  <a:lnTo>
                    <a:pt x="1104900" y="5467"/>
                  </a:lnTo>
                  <a:lnTo>
                    <a:pt x="1105606" y="5762"/>
                  </a:lnTo>
                  <a:lnTo>
                    <a:pt x="1110989" y="6327"/>
                  </a:lnTo>
                  <a:lnTo>
                    <a:pt x="1116695" y="11815"/>
                  </a:lnTo>
                  <a:lnTo>
                    <a:pt x="1117521" y="18090"/>
                  </a:lnTo>
                  <a:lnTo>
                    <a:pt x="1117600" y="52847"/>
                  </a:lnTo>
                  <a:lnTo>
                    <a:pt x="1111133" y="73491"/>
                  </a:lnTo>
                  <a:lnTo>
                    <a:pt x="1101176" y="91801"/>
                  </a:lnTo>
                  <a:lnTo>
                    <a:pt x="1098622" y="103243"/>
                  </a:lnTo>
                  <a:lnTo>
                    <a:pt x="1081346" y="134794"/>
                  </a:lnTo>
                  <a:lnTo>
                    <a:pt x="1078165" y="146478"/>
                  </a:lnTo>
                  <a:lnTo>
                    <a:pt x="1072754" y="156995"/>
                  </a:lnTo>
                  <a:lnTo>
                    <a:pt x="1039359" y="201989"/>
                  </a:lnTo>
                  <a:lnTo>
                    <a:pt x="1023765" y="226406"/>
                  </a:lnTo>
                  <a:lnTo>
                    <a:pt x="1009093" y="239821"/>
                  </a:lnTo>
                  <a:lnTo>
                    <a:pt x="989115" y="252394"/>
                  </a:lnTo>
                  <a:lnTo>
                    <a:pt x="969403" y="271279"/>
                  </a:lnTo>
                  <a:lnTo>
                    <a:pt x="944543" y="285238"/>
                  </a:lnTo>
                  <a:lnTo>
                    <a:pt x="901606" y="303908"/>
                  </a:lnTo>
                  <a:lnTo>
                    <a:pt x="858124" y="319352"/>
                  </a:lnTo>
                  <a:lnTo>
                    <a:pt x="818708" y="330165"/>
                  </a:lnTo>
                  <a:lnTo>
                    <a:pt x="795501" y="338421"/>
                  </a:lnTo>
                  <a:lnTo>
                    <a:pt x="781122" y="344437"/>
                  </a:lnTo>
                  <a:lnTo>
                    <a:pt x="740564" y="351987"/>
                  </a:lnTo>
                  <a:lnTo>
                    <a:pt x="693438" y="360150"/>
                  </a:lnTo>
                  <a:lnTo>
                    <a:pt x="655167" y="364966"/>
                  </a:lnTo>
                  <a:lnTo>
                    <a:pt x="608144" y="369742"/>
                  </a:lnTo>
                  <a:lnTo>
                    <a:pt x="560856" y="374004"/>
                  </a:lnTo>
                  <a:lnTo>
                    <a:pt x="522151" y="374522"/>
                  </a:lnTo>
                  <a:lnTo>
                    <a:pt x="483749" y="374625"/>
                  </a:lnTo>
                  <a:lnTo>
                    <a:pt x="438580" y="372765"/>
                  </a:lnTo>
                  <a:lnTo>
                    <a:pt x="395873" y="368182"/>
                  </a:lnTo>
                  <a:lnTo>
                    <a:pt x="350120" y="362910"/>
                  </a:lnTo>
                  <a:lnTo>
                    <a:pt x="305193" y="360195"/>
                  </a:lnTo>
                  <a:lnTo>
                    <a:pt x="262518" y="351136"/>
                  </a:lnTo>
                  <a:lnTo>
                    <a:pt x="216035" y="338646"/>
                  </a:lnTo>
                  <a:lnTo>
                    <a:pt x="172112" y="325965"/>
                  </a:lnTo>
                  <a:lnTo>
                    <a:pt x="139787" y="312012"/>
                  </a:lnTo>
                  <a:lnTo>
                    <a:pt x="94252" y="277945"/>
                  </a:lnTo>
                  <a:lnTo>
                    <a:pt x="74788" y="260780"/>
                  </a:lnTo>
                  <a:lnTo>
                    <a:pt x="67811" y="255602"/>
                  </a:lnTo>
                  <a:lnTo>
                    <a:pt x="55702" y="242662"/>
                  </a:lnTo>
                  <a:lnTo>
                    <a:pt x="48745" y="236966"/>
                  </a:lnTo>
                  <a:lnTo>
                    <a:pt x="34763" y="218658"/>
                  </a:lnTo>
                  <a:lnTo>
                    <a:pt x="30464" y="209677"/>
                  </a:lnTo>
                  <a:lnTo>
                    <a:pt x="20020" y="197845"/>
                  </a:lnTo>
                  <a:lnTo>
                    <a:pt x="12987" y="196876"/>
                  </a:lnTo>
                  <a:lnTo>
                    <a:pt x="12785" y="200228"/>
                  </a:lnTo>
                  <a:lnTo>
                    <a:pt x="12051" y="201219"/>
                  </a:lnTo>
                  <a:lnTo>
                    <a:pt x="9354" y="202320"/>
                  </a:lnTo>
                  <a:lnTo>
                    <a:pt x="8353" y="204024"/>
                  </a:lnTo>
                  <a:lnTo>
                    <a:pt x="6614" y="217428"/>
                  </a:lnTo>
                  <a:lnTo>
                    <a:pt x="5697" y="231437"/>
                  </a:lnTo>
                  <a:lnTo>
                    <a:pt x="593" y="255474"/>
                  </a:lnTo>
                  <a:lnTo>
                    <a:pt x="7" y="302500"/>
                  </a:lnTo>
                  <a:lnTo>
                    <a:pt x="0" y="347970"/>
                  </a:lnTo>
                  <a:lnTo>
                    <a:pt x="706" y="347691"/>
                  </a:lnTo>
                  <a:lnTo>
                    <a:pt x="5467" y="343670"/>
                  </a:lnTo>
                  <a:lnTo>
                    <a:pt x="12521" y="296986"/>
                  </a:lnTo>
                  <a:lnTo>
                    <a:pt x="10783" y="272761"/>
                  </a:lnTo>
                  <a:lnTo>
                    <a:pt x="6609" y="225212"/>
                  </a:lnTo>
                  <a:lnTo>
                    <a:pt x="8266" y="195916"/>
                  </a:lnTo>
                  <a:lnTo>
                    <a:pt x="15812" y="152345"/>
                  </a:lnTo>
                  <a:lnTo>
                    <a:pt x="22137" y="128601"/>
                  </a:lnTo>
                  <a:lnTo>
                    <a:pt x="29825" y="117151"/>
                  </a:lnTo>
                  <a:lnTo>
                    <a:pt x="43056" y="103781"/>
                  </a:lnTo>
                  <a:lnTo>
                    <a:pt x="53758" y="98091"/>
                  </a:lnTo>
                  <a:lnTo>
                    <a:pt x="84481" y="95416"/>
                  </a:lnTo>
                  <a:lnTo>
                    <a:pt x="125846" y="95265"/>
                  </a:lnTo>
                  <a:lnTo>
                    <a:pt x="166880" y="95251"/>
                  </a:lnTo>
                  <a:lnTo>
                    <a:pt x="207668" y="95250"/>
                  </a:lnTo>
                  <a:lnTo>
                    <a:pt x="249797" y="95250"/>
                  </a:lnTo>
                  <a:lnTo>
                    <a:pt x="266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916"/>
            <p:cNvSpPr/>
            <p:nvPr>
              <p:custDataLst>
                <p:tags r:id="rId219"/>
              </p:custDataLst>
            </p:nvPr>
          </p:nvSpPr>
          <p:spPr>
            <a:xfrm>
              <a:off x="2387687" y="2140035"/>
              <a:ext cx="95164" cy="139497"/>
            </a:xfrm>
            <a:custGeom>
              <a:avLst/>
              <a:gdLst/>
              <a:ahLst/>
              <a:cxnLst/>
              <a:rect l="0" t="0" r="0" b="0"/>
              <a:pathLst>
                <a:path w="95164" h="139497">
                  <a:moveTo>
                    <a:pt x="95163" y="18965"/>
                  </a:moveTo>
                  <a:lnTo>
                    <a:pt x="95163" y="18965"/>
                  </a:lnTo>
                  <a:lnTo>
                    <a:pt x="95163" y="15594"/>
                  </a:lnTo>
                  <a:lnTo>
                    <a:pt x="94457" y="14601"/>
                  </a:lnTo>
                  <a:lnTo>
                    <a:pt x="93281" y="13939"/>
                  </a:lnTo>
                  <a:lnTo>
                    <a:pt x="91792" y="13498"/>
                  </a:lnTo>
                  <a:lnTo>
                    <a:pt x="90799" y="12498"/>
                  </a:lnTo>
                  <a:lnTo>
                    <a:pt x="89696" y="9505"/>
                  </a:lnTo>
                  <a:lnTo>
                    <a:pt x="88696" y="8425"/>
                  </a:lnTo>
                  <a:lnTo>
                    <a:pt x="75982" y="1365"/>
                  </a:lnTo>
                  <a:lnTo>
                    <a:pt x="61289" y="0"/>
                  </a:lnTo>
                  <a:lnTo>
                    <a:pt x="57060" y="1834"/>
                  </a:lnTo>
                  <a:lnTo>
                    <a:pt x="54944" y="3311"/>
                  </a:lnTo>
                  <a:lnTo>
                    <a:pt x="42821" y="6387"/>
                  </a:lnTo>
                  <a:lnTo>
                    <a:pt x="41218" y="7758"/>
                  </a:lnTo>
                  <a:lnTo>
                    <a:pt x="40150" y="9377"/>
                  </a:lnTo>
                  <a:lnTo>
                    <a:pt x="26361" y="20977"/>
                  </a:lnTo>
                  <a:lnTo>
                    <a:pt x="10558" y="43249"/>
                  </a:lnTo>
                  <a:lnTo>
                    <a:pt x="1405" y="78035"/>
                  </a:lnTo>
                  <a:lnTo>
                    <a:pt x="0" y="106372"/>
                  </a:lnTo>
                  <a:lnTo>
                    <a:pt x="3310" y="118633"/>
                  </a:lnTo>
                  <a:lnTo>
                    <a:pt x="10749" y="130349"/>
                  </a:lnTo>
                  <a:lnTo>
                    <a:pt x="14842" y="135026"/>
                  </a:lnTo>
                  <a:lnTo>
                    <a:pt x="19013" y="137575"/>
                  </a:lnTo>
                  <a:lnTo>
                    <a:pt x="27209" y="139011"/>
                  </a:lnTo>
                  <a:lnTo>
                    <a:pt x="39250" y="139496"/>
                  </a:lnTo>
                  <a:lnTo>
                    <a:pt x="43972" y="137680"/>
                  </a:lnTo>
                  <a:lnTo>
                    <a:pt x="59259" y="128071"/>
                  </a:lnTo>
                  <a:lnTo>
                    <a:pt x="83617" y="100533"/>
                  </a:lnTo>
                  <a:lnTo>
                    <a:pt x="86504" y="91906"/>
                  </a:lnTo>
                  <a:lnTo>
                    <a:pt x="94861" y="46535"/>
                  </a:lnTo>
                  <a:lnTo>
                    <a:pt x="94398" y="29559"/>
                  </a:lnTo>
                  <a:lnTo>
                    <a:pt x="88691" y="9219"/>
                  </a:lnTo>
                  <a:lnTo>
                    <a:pt x="85701" y="4520"/>
                  </a:lnTo>
                  <a:lnTo>
                    <a:pt x="82021" y="1962"/>
                  </a:lnTo>
                  <a:lnTo>
                    <a:pt x="75982" y="522"/>
                  </a:lnTo>
                  <a:lnTo>
                    <a:pt x="67620" y="35"/>
                  </a:lnTo>
                  <a:lnTo>
                    <a:pt x="63401" y="1850"/>
                  </a:lnTo>
                  <a:lnTo>
                    <a:pt x="61289" y="3321"/>
                  </a:lnTo>
                  <a:lnTo>
                    <a:pt x="58941" y="6838"/>
                  </a:lnTo>
                  <a:lnTo>
                    <a:pt x="57619" y="12785"/>
                  </a:lnTo>
                  <a:lnTo>
                    <a:pt x="57063" y="31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917"/>
            <p:cNvSpPr/>
            <p:nvPr>
              <p:custDataLst>
                <p:tags r:id="rId220"/>
              </p:custDataLst>
            </p:nvPr>
          </p:nvSpPr>
          <p:spPr>
            <a:xfrm>
              <a:off x="2571750" y="2260600"/>
              <a:ext cx="12600" cy="19049"/>
            </a:xfrm>
            <a:custGeom>
              <a:avLst/>
              <a:gdLst/>
              <a:ahLst/>
              <a:cxnLst/>
              <a:rect l="0" t="0" r="0" b="0"/>
              <a:pathLst>
                <a:path w="12600" h="19049">
                  <a:moveTo>
                    <a:pt x="0" y="0"/>
                  </a:moveTo>
                  <a:lnTo>
                    <a:pt x="0" y="0"/>
                  </a:lnTo>
                  <a:lnTo>
                    <a:pt x="11556" y="11556"/>
                  </a:lnTo>
                  <a:lnTo>
                    <a:pt x="12191" y="14073"/>
                  </a:lnTo>
                  <a:lnTo>
                    <a:pt x="12599" y="18067"/>
                  </a:lnTo>
                  <a:lnTo>
                    <a:pt x="46" y="19048"/>
                  </a:lnTo>
                  <a:lnTo>
                    <a:pt x="1" y="9590"/>
                  </a:lnTo>
                  <a:lnTo>
                    <a:pt x="1882" y="590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918"/>
            <p:cNvSpPr/>
            <p:nvPr>
              <p:custDataLst>
                <p:tags r:id="rId221"/>
              </p:custDataLst>
            </p:nvPr>
          </p:nvSpPr>
          <p:spPr>
            <a:xfrm>
              <a:off x="2609850" y="2114575"/>
              <a:ext cx="120628" cy="234443"/>
            </a:xfrm>
            <a:custGeom>
              <a:avLst/>
              <a:gdLst/>
              <a:ahLst/>
              <a:cxnLst/>
              <a:rect l="0" t="0" r="0" b="0"/>
              <a:pathLst>
                <a:path w="120628" h="234443">
                  <a:moveTo>
                    <a:pt x="114300" y="12675"/>
                  </a:moveTo>
                  <a:lnTo>
                    <a:pt x="114300" y="12675"/>
                  </a:lnTo>
                  <a:lnTo>
                    <a:pt x="119767" y="7208"/>
                  </a:lnTo>
                  <a:lnTo>
                    <a:pt x="120627" y="259"/>
                  </a:lnTo>
                  <a:lnTo>
                    <a:pt x="111810" y="0"/>
                  </a:lnTo>
                  <a:lnTo>
                    <a:pt x="107784" y="1867"/>
                  </a:lnTo>
                  <a:lnTo>
                    <a:pt x="105723" y="3353"/>
                  </a:lnTo>
                  <a:lnTo>
                    <a:pt x="103432" y="6886"/>
                  </a:lnTo>
                  <a:lnTo>
                    <a:pt x="102822" y="8815"/>
                  </a:lnTo>
                  <a:lnTo>
                    <a:pt x="98380" y="12841"/>
                  </a:lnTo>
                  <a:lnTo>
                    <a:pt x="92408" y="17688"/>
                  </a:lnTo>
                  <a:lnTo>
                    <a:pt x="67639" y="58037"/>
                  </a:lnTo>
                  <a:lnTo>
                    <a:pt x="50918" y="101628"/>
                  </a:lnTo>
                  <a:lnTo>
                    <a:pt x="39992" y="139680"/>
                  </a:lnTo>
                  <a:lnTo>
                    <a:pt x="38210" y="180754"/>
                  </a:lnTo>
                  <a:lnTo>
                    <a:pt x="41503" y="194337"/>
                  </a:lnTo>
                  <a:lnTo>
                    <a:pt x="55929" y="229428"/>
                  </a:lnTo>
                  <a:lnTo>
                    <a:pt x="57747" y="231260"/>
                  </a:lnTo>
                  <a:lnTo>
                    <a:pt x="63530" y="233296"/>
                  </a:lnTo>
                  <a:lnTo>
                    <a:pt x="71349" y="234442"/>
                  </a:lnTo>
                  <a:lnTo>
                    <a:pt x="81505" y="231411"/>
                  </a:lnTo>
                  <a:lnTo>
                    <a:pt x="92509" y="224065"/>
                  </a:lnTo>
                  <a:lnTo>
                    <a:pt x="97089" y="219986"/>
                  </a:lnTo>
                  <a:lnTo>
                    <a:pt x="99595" y="215821"/>
                  </a:lnTo>
                  <a:lnTo>
                    <a:pt x="106950" y="192217"/>
                  </a:lnTo>
                  <a:lnTo>
                    <a:pt x="105624" y="185840"/>
                  </a:lnTo>
                  <a:lnTo>
                    <a:pt x="103389" y="179948"/>
                  </a:lnTo>
                  <a:lnTo>
                    <a:pt x="101425" y="169403"/>
                  </a:lnTo>
                  <a:lnTo>
                    <a:pt x="98465" y="163941"/>
                  </a:lnTo>
                  <a:lnTo>
                    <a:pt x="89461" y="156900"/>
                  </a:lnTo>
                  <a:lnTo>
                    <a:pt x="61292" y="142514"/>
                  </a:lnTo>
                  <a:lnTo>
                    <a:pt x="14816" y="139708"/>
                  </a:lnTo>
                  <a:lnTo>
                    <a:pt x="8231" y="137808"/>
                  </a:lnTo>
                  <a:lnTo>
                    <a:pt x="0" y="133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376"/>
          <p:cNvGrpSpPr/>
          <p:nvPr/>
        </p:nvGrpSpPr>
        <p:grpSpPr>
          <a:xfrm>
            <a:off x="1385726" y="508915"/>
            <a:ext cx="855825" cy="1100377"/>
            <a:chOff x="1385726" y="508915"/>
            <a:chExt cx="855825" cy="1100377"/>
          </a:xfrm>
        </p:grpSpPr>
        <p:sp>
          <p:nvSpPr>
            <p:cNvPr id="107" name="SMARTInkShape-6919"/>
            <p:cNvSpPr/>
            <p:nvPr>
              <p:custDataLst>
                <p:tags r:id="rId197"/>
              </p:custDataLst>
            </p:nvPr>
          </p:nvSpPr>
          <p:spPr>
            <a:xfrm>
              <a:off x="2159993" y="508915"/>
              <a:ext cx="81558" cy="189586"/>
            </a:xfrm>
            <a:custGeom>
              <a:avLst/>
              <a:gdLst/>
              <a:ahLst/>
              <a:cxnLst/>
              <a:rect l="0" t="0" r="0" b="0"/>
              <a:pathLst>
                <a:path w="81558" h="189586">
                  <a:moveTo>
                    <a:pt x="56157" y="68935"/>
                  </a:moveTo>
                  <a:lnTo>
                    <a:pt x="56157" y="68935"/>
                  </a:lnTo>
                  <a:lnTo>
                    <a:pt x="56157" y="60097"/>
                  </a:lnTo>
                  <a:lnTo>
                    <a:pt x="58038" y="56070"/>
                  </a:lnTo>
                  <a:lnTo>
                    <a:pt x="60521" y="51928"/>
                  </a:lnTo>
                  <a:lnTo>
                    <a:pt x="61624" y="47736"/>
                  </a:lnTo>
                  <a:lnTo>
                    <a:pt x="55499" y="20129"/>
                  </a:lnTo>
                  <a:lnTo>
                    <a:pt x="44603" y="6684"/>
                  </a:lnTo>
                  <a:lnTo>
                    <a:pt x="42085" y="5990"/>
                  </a:lnTo>
                  <a:lnTo>
                    <a:pt x="40426" y="5805"/>
                  </a:lnTo>
                  <a:lnTo>
                    <a:pt x="36700" y="3718"/>
                  </a:lnTo>
                  <a:lnTo>
                    <a:pt x="32693" y="1144"/>
                  </a:lnTo>
                  <a:lnTo>
                    <a:pt x="28560" y="0"/>
                  </a:lnTo>
                  <a:lnTo>
                    <a:pt x="26470" y="401"/>
                  </a:lnTo>
                  <a:lnTo>
                    <a:pt x="20158" y="4335"/>
                  </a:lnTo>
                  <a:lnTo>
                    <a:pt x="9588" y="14036"/>
                  </a:lnTo>
                  <a:lnTo>
                    <a:pt x="7238" y="18195"/>
                  </a:lnTo>
                  <a:lnTo>
                    <a:pt x="6611" y="20291"/>
                  </a:lnTo>
                  <a:lnTo>
                    <a:pt x="5487" y="21689"/>
                  </a:lnTo>
                  <a:lnTo>
                    <a:pt x="2357" y="23242"/>
                  </a:lnTo>
                  <a:lnTo>
                    <a:pt x="1241" y="25068"/>
                  </a:lnTo>
                  <a:lnTo>
                    <a:pt x="0" y="30859"/>
                  </a:lnTo>
                  <a:lnTo>
                    <a:pt x="1330" y="36255"/>
                  </a:lnTo>
                  <a:lnTo>
                    <a:pt x="3567" y="41005"/>
                  </a:lnTo>
                  <a:lnTo>
                    <a:pt x="4562" y="45468"/>
                  </a:lnTo>
                  <a:lnTo>
                    <a:pt x="5532" y="46940"/>
                  </a:lnTo>
                  <a:lnTo>
                    <a:pt x="6885" y="47922"/>
                  </a:lnTo>
                  <a:lnTo>
                    <a:pt x="10269" y="49718"/>
                  </a:lnTo>
                  <a:lnTo>
                    <a:pt x="16141" y="53990"/>
                  </a:lnTo>
                  <a:lnTo>
                    <a:pt x="23179" y="55939"/>
                  </a:lnTo>
                  <a:lnTo>
                    <a:pt x="27414" y="56147"/>
                  </a:lnTo>
                  <a:lnTo>
                    <a:pt x="31153" y="54315"/>
                  </a:lnTo>
                  <a:lnTo>
                    <a:pt x="35166" y="51854"/>
                  </a:lnTo>
                  <a:lnTo>
                    <a:pt x="39302" y="50760"/>
                  </a:lnTo>
                  <a:lnTo>
                    <a:pt x="40687" y="49763"/>
                  </a:lnTo>
                  <a:lnTo>
                    <a:pt x="41610" y="48392"/>
                  </a:lnTo>
                  <a:lnTo>
                    <a:pt x="42226" y="46773"/>
                  </a:lnTo>
                  <a:lnTo>
                    <a:pt x="43342" y="45694"/>
                  </a:lnTo>
                  <a:lnTo>
                    <a:pt x="46463" y="44494"/>
                  </a:lnTo>
                  <a:lnTo>
                    <a:pt x="47578" y="43469"/>
                  </a:lnTo>
                  <a:lnTo>
                    <a:pt x="48816" y="40448"/>
                  </a:lnTo>
                  <a:lnTo>
                    <a:pt x="49852" y="39360"/>
                  </a:lnTo>
                  <a:lnTo>
                    <a:pt x="56072" y="37210"/>
                  </a:lnTo>
                  <a:lnTo>
                    <a:pt x="61617" y="42655"/>
                  </a:lnTo>
                  <a:lnTo>
                    <a:pt x="62243" y="46645"/>
                  </a:lnTo>
                  <a:lnTo>
                    <a:pt x="63160" y="59384"/>
                  </a:lnTo>
                  <a:lnTo>
                    <a:pt x="68264" y="79478"/>
                  </a:lnTo>
                  <a:lnTo>
                    <a:pt x="70704" y="107156"/>
                  </a:lnTo>
                  <a:lnTo>
                    <a:pt x="73873" y="119771"/>
                  </a:lnTo>
                  <a:lnTo>
                    <a:pt x="77078" y="164578"/>
                  </a:lnTo>
                  <a:lnTo>
                    <a:pt x="80672" y="177825"/>
                  </a:lnTo>
                  <a:lnTo>
                    <a:pt x="81557" y="189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920"/>
            <p:cNvSpPr/>
            <p:nvPr>
              <p:custDataLst>
                <p:tags r:id="rId198"/>
              </p:custDataLst>
            </p:nvPr>
          </p:nvSpPr>
          <p:spPr>
            <a:xfrm>
              <a:off x="2127250" y="641350"/>
              <a:ext cx="25401" cy="19027"/>
            </a:xfrm>
            <a:custGeom>
              <a:avLst/>
              <a:gdLst/>
              <a:ahLst/>
              <a:cxnLst/>
              <a:rect l="0" t="0" r="0" b="0"/>
              <a:pathLst>
                <a:path w="25401" h="19027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5467" y="8838"/>
                  </a:lnTo>
                  <a:lnTo>
                    <a:pt x="6467" y="10126"/>
                  </a:lnTo>
                  <a:lnTo>
                    <a:pt x="11740" y="12361"/>
                  </a:lnTo>
                  <a:lnTo>
                    <a:pt x="12273" y="14431"/>
                  </a:lnTo>
                  <a:lnTo>
                    <a:pt x="12698" y="19026"/>
                  </a:lnTo>
                  <a:lnTo>
                    <a:pt x="12700" y="12961"/>
                  </a:lnTo>
                  <a:lnTo>
                    <a:pt x="17064" y="7682"/>
                  </a:lnTo>
                  <a:lnTo>
                    <a:pt x="18167" y="3885"/>
                  </a:lnTo>
                  <a:lnTo>
                    <a:pt x="19167" y="259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921"/>
            <p:cNvSpPr/>
            <p:nvPr>
              <p:custDataLst>
                <p:tags r:id="rId199"/>
              </p:custDataLst>
            </p:nvPr>
          </p:nvSpPr>
          <p:spPr>
            <a:xfrm>
              <a:off x="2013236" y="552527"/>
              <a:ext cx="54514" cy="107762"/>
            </a:xfrm>
            <a:custGeom>
              <a:avLst/>
              <a:gdLst/>
              <a:ahLst/>
              <a:cxnLst/>
              <a:rect l="0" t="0" r="0" b="0"/>
              <a:pathLst>
                <a:path w="54514" h="107762">
                  <a:moveTo>
                    <a:pt x="31464" y="6273"/>
                  </a:moveTo>
                  <a:lnTo>
                    <a:pt x="31464" y="6273"/>
                  </a:lnTo>
                  <a:lnTo>
                    <a:pt x="31464" y="806"/>
                  </a:lnTo>
                  <a:lnTo>
                    <a:pt x="30758" y="511"/>
                  </a:lnTo>
                  <a:lnTo>
                    <a:pt x="22626" y="0"/>
                  </a:lnTo>
                  <a:lnTo>
                    <a:pt x="21338" y="680"/>
                  </a:lnTo>
                  <a:lnTo>
                    <a:pt x="20480" y="1839"/>
                  </a:lnTo>
                  <a:lnTo>
                    <a:pt x="18821" y="5008"/>
                  </a:lnTo>
                  <a:lnTo>
                    <a:pt x="14626" y="10759"/>
                  </a:lnTo>
                  <a:lnTo>
                    <a:pt x="12364" y="16931"/>
                  </a:lnTo>
                  <a:lnTo>
                    <a:pt x="8244" y="23934"/>
                  </a:lnTo>
                  <a:lnTo>
                    <a:pt x="6005" y="33927"/>
                  </a:lnTo>
                  <a:lnTo>
                    <a:pt x="1891" y="42375"/>
                  </a:lnTo>
                  <a:lnTo>
                    <a:pt x="0" y="61601"/>
                  </a:lnTo>
                  <a:lnTo>
                    <a:pt x="1723" y="68022"/>
                  </a:lnTo>
                  <a:lnTo>
                    <a:pt x="4135" y="73934"/>
                  </a:lnTo>
                  <a:lnTo>
                    <a:pt x="6600" y="92400"/>
                  </a:lnTo>
                  <a:lnTo>
                    <a:pt x="11056" y="101393"/>
                  </a:lnTo>
                  <a:lnTo>
                    <a:pt x="11509" y="103553"/>
                  </a:lnTo>
                  <a:lnTo>
                    <a:pt x="12516" y="104993"/>
                  </a:lnTo>
                  <a:lnTo>
                    <a:pt x="13893" y="105953"/>
                  </a:lnTo>
                  <a:lnTo>
                    <a:pt x="17305" y="107020"/>
                  </a:lnTo>
                  <a:lnTo>
                    <a:pt x="27317" y="107761"/>
                  </a:lnTo>
                  <a:lnTo>
                    <a:pt x="31502" y="105942"/>
                  </a:lnTo>
                  <a:lnTo>
                    <a:pt x="39938" y="99025"/>
                  </a:lnTo>
                  <a:lnTo>
                    <a:pt x="52631" y="81206"/>
                  </a:lnTo>
                  <a:lnTo>
                    <a:pt x="53337" y="78100"/>
                  </a:lnTo>
                  <a:lnTo>
                    <a:pt x="52369" y="66988"/>
                  </a:lnTo>
                  <a:lnTo>
                    <a:pt x="54513" y="54758"/>
                  </a:lnTo>
                  <a:lnTo>
                    <a:pt x="50252" y="30244"/>
                  </a:lnTo>
                  <a:lnTo>
                    <a:pt x="42701" y="12787"/>
                  </a:lnTo>
                  <a:lnTo>
                    <a:pt x="41072" y="10616"/>
                  </a:lnTo>
                  <a:lnTo>
                    <a:pt x="37380" y="8203"/>
                  </a:lnTo>
                  <a:lnTo>
                    <a:pt x="35408" y="7560"/>
                  </a:lnTo>
                  <a:lnTo>
                    <a:pt x="34093" y="6425"/>
                  </a:lnTo>
                  <a:lnTo>
                    <a:pt x="32633" y="3283"/>
                  </a:lnTo>
                  <a:lnTo>
                    <a:pt x="31537" y="2869"/>
                  </a:lnTo>
                  <a:lnTo>
                    <a:pt x="30102" y="3298"/>
                  </a:lnTo>
                  <a:lnTo>
                    <a:pt x="25200" y="6221"/>
                  </a:lnTo>
                  <a:lnTo>
                    <a:pt x="25114" y="1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922"/>
            <p:cNvSpPr/>
            <p:nvPr>
              <p:custDataLst>
                <p:tags r:id="rId200"/>
              </p:custDataLst>
            </p:nvPr>
          </p:nvSpPr>
          <p:spPr>
            <a:xfrm>
              <a:off x="1828800" y="1054100"/>
              <a:ext cx="82473" cy="82551"/>
            </a:xfrm>
            <a:custGeom>
              <a:avLst/>
              <a:gdLst/>
              <a:ahLst/>
              <a:cxnLst/>
              <a:rect l="0" t="0" r="0" b="0"/>
              <a:pathLst>
                <a:path w="82473" h="82551">
                  <a:moveTo>
                    <a:pt x="76200" y="0"/>
                  </a:moveTo>
                  <a:lnTo>
                    <a:pt x="76200" y="0"/>
                  </a:lnTo>
                  <a:lnTo>
                    <a:pt x="82472" y="0"/>
                  </a:lnTo>
                  <a:lnTo>
                    <a:pt x="77076" y="0"/>
                  </a:lnTo>
                  <a:lnTo>
                    <a:pt x="30591" y="40142"/>
                  </a:lnTo>
                  <a:lnTo>
                    <a:pt x="15578" y="60790"/>
                  </a:lnTo>
                  <a:lnTo>
                    <a:pt x="11387" y="6973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923"/>
            <p:cNvSpPr/>
            <p:nvPr>
              <p:custDataLst>
                <p:tags r:id="rId201"/>
              </p:custDataLst>
            </p:nvPr>
          </p:nvSpPr>
          <p:spPr>
            <a:xfrm>
              <a:off x="1727225" y="1054100"/>
              <a:ext cx="114276" cy="38101"/>
            </a:xfrm>
            <a:custGeom>
              <a:avLst/>
              <a:gdLst/>
              <a:ahLst/>
              <a:cxnLst/>
              <a:rect l="0" t="0" r="0" b="0"/>
              <a:pathLst>
                <a:path w="114276" h="38101">
                  <a:moveTo>
                    <a:pt x="12675" y="0"/>
                  </a:moveTo>
                  <a:lnTo>
                    <a:pt x="12675" y="0"/>
                  </a:lnTo>
                  <a:lnTo>
                    <a:pt x="7208" y="5467"/>
                  </a:lnTo>
                  <a:lnTo>
                    <a:pt x="935" y="6272"/>
                  </a:lnTo>
                  <a:lnTo>
                    <a:pt x="615" y="7004"/>
                  </a:lnTo>
                  <a:lnTo>
                    <a:pt x="0" y="15807"/>
                  </a:lnTo>
                  <a:lnTo>
                    <a:pt x="697" y="16888"/>
                  </a:lnTo>
                  <a:lnTo>
                    <a:pt x="1868" y="17609"/>
                  </a:lnTo>
                  <a:lnTo>
                    <a:pt x="3353" y="18089"/>
                  </a:lnTo>
                  <a:lnTo>
                    <a:pt x="12841" y="23949"/>
                  </a:lnTo>
                  <a:lnTo>
                    <a:pt x="14902" y="24433"/>
                  </a:lnTo>
                  <a:lnTo>
                    <a:pt x="25390" y="30299"/>
                  </a:lnTo>
                  <a:lnTo>
                    <a:pt x="27501" y="30782"/>
                  </a:lnTo>
                  <a:lnTo>
                    <a:pt x="36666" y="35923"/>
                  </a:lnTo>
                  <a:lnTo>
                    <a:pt x="82932" y="38089"/>
                  </a:lnTo>
                  <a:lnTo>
                    <a:pt x="11427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924"/>
            <p:cNvSpPr/>
            <p:nvPr>
              <p:custDataLst>
                <p:tags r:id="rId202"/>
              </p:custDataLst>
            </p:nvPr>
          </p:nvSpPr>
          <p:spPr>
            <a:xfrm>
              <a:off x="1568490" y="1301775"/>
              <a:ext cx="146011" cy="155954"/>
            </a:xfrm>
            <a:custGeom>
              <a:avLst/>
              <a:gdLst/>
              <a:ahLst/>
              <a:cxnLst/>
              <a:rect l="0" t="0" r="0" b="0"/>
              <a:pathLst>
                <a:path w="146011" h="155954">
                  <a:moveTo>
                    <a:pt x="139660" y="25375"/>
                  </a:moveTo>
                  <a:lnTo>
                    <a:pt x="139660" y="25375"/>
                  </a:lnTo>
                  <a:lnTo>
                    <a:pt x="134193" y="19908"/>
                  </a:lnTo>
                  <a:lnTo>
                    <a:pt x="130200" y="19287"/>
                  </a:lnTo>
                  <a:lnTo>
                    <a:pt x="129120" y="18494"/>
                  </a:lnTo>
                  <a:lnTo>
                    <a:pt x="127387" y="14033"/>
                  </a:lnTo>
                  <a:lnTo>
                    <a:pt x="127244" y="13581"/>
                  </a:lnTo>
                  <a:lnTo>
                    <a:pt x="117508" y="3239"/>
                  </a:lnTo>
                  <a:lnTo>
                    <a:pt x="113822" y="1426"/>
                  </a:lnTo>
                  <a:lnTo>
                    <a:pt x="99418" y="60"/>
                  </a:lnTo>
                  <a:lnTo>
                    <a:pt x="93086" y="0"/>
                  </a:lnTo>
                  <a:lnTo>
                    <a:pt x="59116" y="14902"/>
                  </a:lnTo>
                  <a:lnTo>
                    <a:pt x="30293" y="36082"/>
                  </a:lnTo>
                  <a:lnTo>
                    <a:pt x="5186" y="67796"/>
                  </a:lnTo>
                  <a:lnTo>
                    <a:pt x="1508" y="80434"/>
                  </a:lnTo>
                  <a:lnTo>
                    <a:pt x="0" y="118509"/>
                  </a:lnTo>
                  <a:lnTo>
                    <a:pt x="3343" y="131208"/>
                  </a:lnTo>
                  <a:lnTo>
                    <a:pt x="10793" y="143072"/>
                  </a:lnTo>
                  <a:lnTo>
                    <a:pt x="14888" y="147770"/>
                  </a:lnTo>
                  <a:lnTo>
                    <a:pt x="20941" y="150328"/>
                  </a:lnTo>
                  <a:lnTo>
                    <a:pt x="53657" y="155953"/>
                  </a:lnTo>
                  <a:lnTo>
                    <a:pt x="98302" y="152556"/>
                  </a:lnTo>
                  <a:lnTo>
                    <a:pt x="146010" y="139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925"/>
            <p:cNvSpPr/>
            <p:nvPr>
              <p:custDataLst>
                <p:tags r:id="rId203"/>
              </p:custDataLst>
            </p:nvPr>
          </p:nvSpPr>
          <p:spPr>
            <a:xfrm>
              <a:off x="1385726" y="1181187"/>
              <a:ext cx="522351" cy="428105"/>
            </a:xfrm>
            <a:custGeom>
              <a:avLst/>
              <a:gdLst/>
              <a:ahLst/>
              <a:cxnLst/>
              <a:rect l="0" t="0" r="0" b="0"/>
              <a:pathLst>
                <a:path w="522351" h="428105">
                  <a:moveTo>
                    <a:pt x="385924" y="63413"/>
                  </a:moveTo>
                  <a:lnTo>
                    <a:pt x="385924" y="63413"/>
                  </a:lnTo>
                  <a:lnTo>
                    <a:pt x="382553" y="60042"/>
                  </a:lnTo>
                  <a:lnTo>
                    <a:pt x="380898" y="56505"/>
                  </a:lnTo>
                  <a:lnTo>
                    <a:pt x="380457" y="54575"/>
                  </a:lnTo>
                  <a:lnTo>
                    <a:pt x="374184" y="45585"/>
                  </a:lnTo>
                  <a:lnTo>
                    <a:pt x="367638" y="39535"/>
                  </a:lnTo>
                  <a:lnTo>
                    <a:pt x="323569" y="10494"/>
                  </a:lnTo>
                  <a:lnTo>
                    <a:pt x="290636" y="1402"/>
                  </a:lnTo>
                  <a:lnTo>
                    <a:pt x="252200" y="0"/>
                  </a:lnTo>
                  <a:lnTo>
                    <a:pt x="216538" y="8759"/>
                  </a:lnTo>
                  <a:lnTo>
                    <a:pt x="173184" y="26580"/>
                  </a:lnTo>
                  <a:lnTo>
                    <a:pt x="140884" y="45868"/>
                  </a:lnTo>
                  <a:lnTo>
                    <a:pt x="96039" y="82595"/>
                  </a:lnTo>
                  <a:lnTo>
                    <a:pt x="56624" y="125644"/>
                  </a:lnTo>
                  <a:lnTo>
                    <a:pt x="32838" y="167241"/>
                  </a:lnTo>
                  <a:lnTo>
                    <a:pt x="16352" y="214504"/>
                  </a:lnTo>
                  <a:lnTo>
                    <a:pt x="10003" y="232870"/>
                  </a:lnTo>
                  <a:lnTo>
                    <a:pt x="2222" y="280470"/>
                  </a:lnTo>
                  <a:lnTo>
                    <a:pt x="0" y="314401"/>
                  </a:lnTo>
                  <a:lnTo>
                    <a:pt x="4562" y="336276"/>
                  </a:lnTo>
                  <a:lnTo>
                    <a:pt x="22367" y="373563"/>
                  </a:lnTo>
                  <a:lnTo>
                    <a:pt x="39597" y="394696"/>
                  </a:lnTo>
                  <a:lnTo>
                    <a:pt x="57296" y="407418"/>
                  </a:lnTo>
                  <a:lnTo>
                    <a:pt x="96426" y="420718"/>
                  </a:lnTo>
                  <a:lnTo>
                    <a:pt x="134973" y="428104"/>
                  </a:lnTo>
                  <a:lnTo>
                    <a:pt x="178439" y="424232"/>
                  </a:lnTo>
                  <a:lnTo>
                    <a:pt x="215086" y="418678"/>
                  </a:lnTo>
                  <a:lnTo>
                    <a:pt x="254637" y="410682"/>
                  </a:lnTo>
                  <a:lnTo>
                    <a:pt x="295754" y="397495"/>
                  </a:lnTo>
                  <a:lnTo>
                    <a:pt x="334747" y="380182"/>
                  </a:lnTo>
                  <a:lnTo>
                    <a:pt x="371231" y="361646"/>
                  </a:lnTo>
                  <a:lnTo>
                    <a:pt x="415164" y="333049"/>
                  </a:lnTo>
                  <a:lnTo>
                    <a:pt x="456402" y="300224"/>
                  </a:lnTo>
                  <a:lnTo>
                    <a:pt x="493120" y="258112"/>
                  </a:lnTo>
                  <a:lnTo>
                    <a:pt x="509330" y="229365"/>
                  </a:lnTo>
                  <a:lnTo>
                    <a:pt x="519846" y="184454"/>
                  </a:lnTo>
                  <a:lnTo>
                    <a:pt x="522350" y="168009"/>
                  </a:lnTo>
                  <a:lnTo>
                    <a:pt x="519088" y="146145"/>
                  </a:lnTo>
                  <a:lnTo>
                    <a:pt x="501759" y="108862"/>
                  </a:lnTo>
                  <a:lnTo>
                    <a:pt x="482726" y="92480"/>
                  </a:lnTo>
                  <a:lnTo>
                    <a:pt x="439839" y="65666"/>
                  </a:lnTo>
                  <a:lnTo>
                    <a:pt x="398142" y="53693"/>
                  </a:lnTo>
                  <a:lnTo>
                    <a:pt x="352551" y="42360"/>
                  </a:lnTo>
                  <a:lnTo>
                    <a:pt x="311670" y="36704"/>
                  </a:lnTo>
                  <a:lnTo>
                    <a:pt x="290674" y="31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926"/>
            <p:cNvSpPr/>
            <p:nvPr>
              <p:custDataLst>
                <p:tags r:id="rId204"/>
              </p:custDataLst>
            </p:nvPr>
          </p:nvSpPr>
          <p:spPr>
            <a:xfrm>
              <a:off x="1526043" y="660756"/>
              <a:ext cx="353548" cy="501295"/>
            </a:xfrm>
            <a:custGeom>
              <a:avLst/>
              <a:gdLst/>
              <a:ahLst/>
              <a:cxnLst/>
              <a:rect l="0" t="0" r="0" b="0"/>
              <a:pathLst>
                <a:path w="353548" h="501295">
                  <a:moveTo>
                    <a:pt x="61457" y="501294"/>
                  </a:moveTo>
                  <a:lnTo>
                    <a:pt x="61457" y="501294"/>
                  </a:lnTo>
                  <a:lnTo>
                    <a:pt x="45470" y="501294"/>
                  </a:lnTo>
                  <a:lnTo>
                    <a:pt x="44449" y="500588"/>
                  </a:lnTo>
                  <a:lnTo>
                    <a:pt x="43769" y="499412"/>
                  </a:lnTo>
                  <a:lnTo>
                    <a:pt x="42487" y="495205"/>
                  </a:lnTo>
                  <a:lnTo>
                    <a:pt x="36946" y="489500"/>
                  </a:lnTo>
                  <a:lnTo>
                    <a:pt x="35527" y="483703"/>
                  </a:lnTo>
                  <a:lnTo>
                    <a:pt x="31745" y="477816"/>
                  </a:lnTo>
                  <a:lnTo>
                    <a:pt x="29605" y="471603"/>
                  </a:lnTo>
                  <a:lnTo>
                    <a:pt x="25522" y="464588"/>
                  </a:lnTo>
                  <a:lnTo>
                    <a:pt x="23293" y="454592"/>
                  </a:lnTo>
                  <a:lnTo>
                    <a:pt x="19183" y="445436"/>
                  </a:lnTo>
                  <a:lnTo>
                    <a:pt x="10596" y="398974"/>
                  </a:lnTo>
                  <a:lnTo>
                    <a:pt x="4952" y="357167"/>
                  </a:lnTo>
                  <a:lnTo>
                    <a:pt x="0" y="312949"/>
                  </a:lnTo>
                  <a:lnTo>
                    <a:pt x="242" y="283938"/>
                  </a:lnTo>
                  <a:lnTo>
                    <a:pt x="5831" y="239492"/>
                  </a:lnTo>
                  <a:lnTo>
                    <a:pt x="17141" y="196924"/>
                  </a:lnTo>
                  <a:lnTo>
                    <a:pt x="31831" y="152069"/>
                  </a:lnTo>
                  <a:lnTo>
                    <a:pt x="53108" y="108301"/>
                  </a:lnTo>
                  <a:lnTo>
                    <a:pt x="89032" y="63087"/>
                  </a:lnTo>
                  <a:lnTo>
                    <a:pt x="114379" y="36514"/>
                  </a:lnTo>
                  <a:lnTo>
                    <a:pt x="140480" y="17416"/>
                  </a:lnTo>
                  <a:lnTo>
                    <a:pt x="185196" y="3704"/>
                  </a:lnTo>
                  <a:lnTo>
                    <a:pt x="220478" y="0"/>
                  </a:lnTo>
                  <a:lnTo>
                    <a:pt x="252863" y="8514"/>
                  </a:lnTo>
                  <a:lnTo>
                    <a:pt x="280063" y="23773"/>
                  </a:lnTo>
                  <a:lnTo>
                    <a:pt x="312616" y="48625"/>
                  </a:lnTo>
                  <a:lnTo>
                    <a:pt x="329838" y="79221"/>
                  </a:lnTo>
                  <a:lnTo>
                    <a:pt x="347190" y="121750"/>
                  </a:lnTo>
                  <a:lnTo>
                    <a:pt x="351670" y="139775"/>
                  </a:lnTo>
                  <a:lnTo>
                    <a:pt x="353391" y="182508"/>
                  </a:lnTo>
                  <a:lnTo>
                    <a:pt x="353547" y="228169"/>
                  </a:lnTo>
                  <a:lnTo>
                    <a:pt x="351674" y="263129"/>
                  </a:lnTo>
                  <a:lnTo>
                    <a:pt x="348089" y="289384"/>
                  </a:lnTo>
                  <a:lnTo>
                    <a:pt x="345442" y="321302"/>
                  </a:lnTo>
                  <a:lnTo>
                    <a:pt x="336672" y="367401"/>
                  </a:lnTo>
                  <a:lnTo>
                    <a:pt x="328444" y="413226"/>
                  </a:lnTo>
                  <a:lnTo>
                    <a:pt x="326403" y="418173"/>
                  </a:lnTo>
                  <a:lnTo>
                    <a:pt x="323850" y="422724"/>
                  </a:lnTo>
                  <a:lnTo>
                    <a:pt x="322715" y="427098"/>
                  </a:lnTo>
                  <a:lnTo>
                    <a:pt x="321706" y="428547"/>
                  </a:lnTo>
                  <a:lnTo>
                    <a:pt x="320329" y="429512"/>
                  </a:lnTo>
                  <a:lnTo>
                    <a:pt x="318705" y="430156"/>
                  </a:lnTo>
                  <a:lnTo>
                    <a:pt x="317622" y="431291"/>
                  </a:lnTo>
                  <a:lnTo>
                    <a:pt x="316419" y="434433"/>
                  </a:lnTo>
                  <a:lnTo>
                    <a:pt x="315393" y="435554"/>
                  </a:lnTo>
                  <a:lnTo>
                    <a:pt x="310074" y="437499"/>
                  </a:lnTo>
                  <a:lnTo>
                    <a:pt x="302757" y="431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377"/>
          <p:cNvGrpSpPr/>
          <p:nvPr/>
        </p:nvGrpSpPr>
        <p:grpSpPr>
          <a:xfrm>
            <a:off x="2063866" y="2908425"/>
            <a:ext cx="628535" cy="514114"/>
            <a:chOff x="2063866" y="2908425"/>
            <a:chExt cx="628535" cy="514114"/>
          </a:xfrm>
        </p:grpSpPr>
        <p:sp>
          <p:nvSpPr>
            <p:cNvPr id="116" name="SMARTInkShape-6927"/>
            <p:cNvSpPr/>
            <p:nvPr>
              <p:custDataLst>
                <p:tags r:id="rId191"/>
              </p:custDataLst>
            </p:nvPr>
          </p:nvSpPr>
          <p:spPr>
            <a:xfrm>
              <a:off x="2673350" y="3340100"/>
              <a:ext cx="19051" cy="25393"/>
            </a:xfrm>
            <a:custGeom>
              <a:avLst/>
              <a:gdLst/>
              <a:ahLst/>
              <a:cxnLst/>
              <a:rect l="0" t="0" r="0" b="0"/>
              <a:pathLst>
                <a:path w="19051" h="25393">
                  <a:moveTo>
                    <a:pt x="0" y="0"/>
                  </a:moveTo>
                  <a:lnTo>
                    <a:pt x="0" y="0"/>
                  </a:lnTo>
                  <a:lnTo>
                    <a:pt x="0" y="14305"/>
                  </a:lnTo>
                  <a:lnTo>
                    <a:pt x="706" y="15887"/>
                  </a:lnTo>
                  <a:lnTo>
                    <a:pt x="1881" y="16941"/>
                  </a:lnTo>
                  <a:lnTo>
                    <a:pt x="3371" y="17644"/>
                  </a:lnTo>
                  <a:lnTo>
                    <a:pt x="4364" y="18818"/>
                  </a:lnTo>
                  <a:lnTo>
                    <a:pt x="6327" y="25312"/>
                  </a:lnTo>
                  <a:lnTo>
                    <a:pt x="15186" y="25392"/>
                  </a:lnTo>
                  <a:lnTo>
                    <a:pt x="16474" y="24689"/>
                  </a:lnTo>
                  <a:lnTo>
                    <a:pt x="17332" y="23515"/>
                  </a:lnTo>
                  <a:lnTo>
                    <a:pt x="18711" y="19932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928"/>
            <p:cNvSpPr/>
            <p:nvPr>
              <p:custDataLst>
                <p:tags r:id="rId192"/>
              </p:custDataLst>
            </p:nvPr>
          </p:nvSpPr>
          <p:spPr>
            <a:xfrm>
              <a:off x="2425878" y="2908425"/>
              <a:ext cx="145755" cy="177676"/>
            </a:xfrm>
            <a:custGeom>
              <a:avLst/>
              <a:gdLst/>
              <a:ahLst/>
              <a:cxnLst/>
              <a:rect l="0" t="0" r="0" b="0"/>
              <a:pathLst>
                <a:path w="145755" h="177676">
                  <a:moveTo>
                    <a:pt x="18872" y="31625"/>
                  </a:moveTo>
                  <a:lnTo>
                    <a:pt x="18872" y="31625"/>
                  </a:lnTo>
                  <a:lnTo>
                    <a:pt x="15501" y="28254"/>
                  </a:lnTo>
                  <a:lnTo>
                    <a:pt x="10083" y="26599"/>
                  </a:lnTo>
                  <a:lnTo>
                    <a:pt x="6663" y="26158"/>
                  </a:lnTo>
                  <a:lnTo>
                    <a:pt x="4382" y="25158"/>
                  </a:lnTo>
                  <a:lnTo>
                    <a:pt x="2862" y="23786"/>
                  </a:lnTo>
                  <a:lnTo>
                    <a:pt x="423" y="19885"/>
                  </a:lnTo>
                  <a:lnTo>
                    <a:pt x="0" y="12467"/>
                  </a:lnTo>
                  <a:lnTo>
                    <a:pt x="1783" y="7118"/>
                  </a:lnTo>
                  <a:lnTo>
                    <a:pt x="3246" y="4704"/>
                  </a:lnTo>
                  <a:lnTo>
                    <a:pt x="5632" y="3094"/>
                  </a:lnTo>
                  <a:lnTo>
                    <a:pt x="15027" y="829"/>
                  </a:lnTo>
                  <a:lnTo>
                    <a:pt x="33853" y="0"/>
                  </a:lnTo>
                  <a:lnTo>
                    <a:pt x="41523" y="1812"/>
                  </a:lnTo>
                  <a:lnTo>
                    <a:pt x="47989" y="4263"/>
                  </a:lnTo>
                  <a:lnTo>
                    <a:pt x="81142" y="13018"/>
                  </a:lnTo>
                  <a:lnTo>
                    <a:pt x="92826" y="19056"/>
                  </a:lnTo>
                  <a:lnTo>
                    <a:pt x="125659" y="49553"/>
                  </a:lnTo>
                  <a:lnTo>
                    <a:pt x="141351" y="70675"/>
                  </a:lnTo>
                  <a:lnTo>
                    <a:pt x="143862" y="77438"/>
                  </a:lnTo>
                  <a:lnTo>
                    <a:pt x="145754" y="105788"/>
                  </a:lnTo>
                  <a:lnTo>
                    <a:pt x="143938" y="112329"/>
                  </a:lnTo>
                  <a:lnTo>
                    <a:pt x="130942" y="134351"/>
                  </a:lnTo>
                  <a:lnTo>
                    <a:pt x="115431" y="147676"/>
                  </a:lnTo>
                  <a:lnTo>
                    <a:pt x="112878" y="151325"/>
                  </a:lnTo>
                  <a:lnTo>
                    <a:pt x="109765" y="153758"/>
                  </a:lnTo>
                  <a:lnTo>
                    <a:pt x="100053" y="157888"/>
                  </a:lnTo>
                  <a:lnTo>
                    <a:pt x="98392" y="159545"/>
                  </a:lnTo>
                  <a:lnTo>
                    <a:pt x="97286" y="161354"/>
                  </a:lnTo>
                  <a:lnTo>
                    <a:pt x="84332" y="170124"/>
                  </a:lnTo>
                  <a:lnTo>
                    <a:pt x="79581" y="170969"/>
                  </a:lnTo>
                  <a:lnTo>
                    <a:pt x="78395" y="171794"/>
                  </a:lnTo>
                  <a:lnTo>
                    <a:pt x="77604" y="173049"/>
                  </a:lnTo>
                  <a:lnTo>
                    <a:pt x="76022" y="17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929"/>
            <p:cNvSpPr/>
            <p:nvPr>
              <p:custDataLst>
                <p:tags r:id="rId193"/>
              </p:custDataLst>
            </p:nvPr>
          </p:nvSpPr>
          <p:spPr>
            <a:xfrm>
              <a:off x="2063866" y="3168650"/>
              <a:ext cx="513905" cy="75940"/>
            </a:xfrm>
            <a:custGeom>
              <a:avLst/>
              <a:gdLst/>
              <a:ahLst/>
              <a:cxnLst/>
              <a:rect l="0" t="0" r="0" b="0"/>
              <a:pathLst>
                <a:path w="513905" h="75940">
                  <a:moveTo>
                    <a:pt x="31634" y="69850"/>
                  </a:moveTo>
                  <a:lnTo>
                    <a:pt x="31634" y="69850"/>
                  </a:lnTo>
                  <a:lnTo>
                    <a:pt x="28263" y="73221"/>
                  </a:lnTo>
                  <a:lnTo>
                    <a:pt x="22845" y="74876"/>
                  </a:lnTo>
                  <a:lnTo>
                    <a:pt x="11240" y="75939"/>
                  </a:lnTo>
                  <a:lnTo>
                    <a:pt x="6577" y="74202"/>
                  </a:lnTo>
                  <a:lnTo>
                    <a:pt x="0" y="69926"/>
                  </a:lnTo>
                  <a:lnTo>
                    <a:pt x="3289" y="66501"/>
                  </a:lnTo>
                  <a:lnTo>
                    <a:pt x="6807" y="64834"/>
                  </a:lnTo>
                  <a:lnTo>
                    <a:pt x="25892" y="56710"/>
                  </a:lnTo>
                  <a:lnTo>
                    <a:pt x="67162" y="42308"/>
                  </a:lnTo>
                  <a:lnTo>
                    <a:pt x="109934" y="31747"/>
                  </a:lnTo>
                  <a:lnTo>
                    <a:pt x="150582" y="23283"/>
                  </a:lnTo>
                  <a:lnTo>
                    <a:pt x="197652" y="19181"/>
                  </a:lnTo>
                  <a:lnTo>
                    <a:pt x="235106" y="14228"/>
                  </a:lnTo>
                  <a:lnTo>
                    <a:pt x="272309" y="8998"/>
                  </a:lnTo>
                  <a:lnTo>
                    <a:pt x="318724" y="4992"/>
                  </a:lnTo>
                  <a:lnTo>
                    <a:pt x="365078" y="986"/>
                  </a:lnTo>
                  <a:lnTo>
                    <a:pt x="407500" y="195"/>
                  </a:lnTo>
                  <a:lnTo>
                    <a:pt x="449082" y="26"/>
                  </a:lnTo>
                  <a:lnTo>
                    <a:pt x="480385" y="1885"/>
                  </a:lnTo>
                  <a:lnTo>
                    <a:pt x="505252" y="6089"/>
                  </a:lnTo>
                  <a:lnTo>
                    <a:pt x="508596" y="4352"/>
                  </a:lnTo>
                  <a:lnTo>
                    <a:pt x="513904" y="255"/>
                  </a:lnTo>
                  <a:lnTo>
                    <a:pt x="5078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930"/>
            <p:cNvSpPr/>
            <p:nvPr>
              <p:custDataLst>
                <p:tags r:id="rId194"/>
              </p:custDataLst>
            </p:nvPr>
          </p:nvSpPr>
          <p:spPr>
            <a:xfrm>
              <a:off x="2077446" y="3016250"/>
              <a:ext cx="399055" cy="57151"/>
            </a:xfrm>
            <a:custGeom>
              <a:avLst/>
              <a:gdLst/>
              <a:ahLst/>
              <a:cxnLst/>
              <a:rect l="0" t="0" r="0" b="0"/>
              <a:pathLst>
                <a:path w="399055" h="57151">
                  <a:moveTo>
                    <a:pt x="30754" y="57150"/>
                  </a:moveTo>
                  <a:lnTo>
                    <a:pt x="30754" y="57150"/>
                  </a:lnTo>
                  <a:lnTo>
                    <a:pt x="0" y="57150"/>
                  </a:lnTo>
                  <a:lnTo>
                    <a:pt x="2670" y="57150"/>
                  </a:lnTo>
                  <a:lnTo>
                    <a:pt x="3565" y="56444"/>
                  </a:lnTo>
                  <a:lnTo>
                    <a:pt x="4559" y="53779"/>
                  </a:lnTo>
                  <a:lnTo>
                    <a:pt x="6235" y="52786"/>
                  </a:lnTo>
                  <a:lnTo>
                    <a:pt x="48400" y="41984"/>
                  </a:lnTo>
                  <a:lnTo>
                    <a:pt x="91152" y="29603"/>
                  </a:lnTo>
                  <a:lnTo>
                    <a:pt x="132503" y="24072"/>
                  </a:lnTo>
                  <a:lnTo>
                    <a:pt x="172992" y="20042"/>
                  </a:lnTo>
                  <a:lnTo>
                    <a:pt x="212322" y="14176"/>
                  </a:lnTo>
                  <a:lnTo>
                    <a:pt x="253330" y="8105"/>
                  </a:lnTo>
                  <a:lnTo>
                    <a:pt x="300894" y="6581"/>
                  </a:lnTo>
                  <a:lnTo>
                    <a:pt x="343916" y="3010"/>
                  </a:lnTo>
                  <a:lnTo>
                    <a:pt x="390333" y="176"/>
                  </a:lnTo>
                  <a:lnTo>
                    <a:pt x="3990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931"/>
            <p:cNvSpPr/>
            <p:nvPr>
              <p:custDataLst>
                <p:tags r:id="rId195"/>
              </p:custDataLst>
            </p:nvPr>
          </p:nvSpPr>
          <p:spPr>
            <a:xfrm>
              <a:off x="2381250" y="32004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12700" y="0"/>
                  </a:lnTo>
                  <a:lnTo>
                    <a:pt x="12700" y="6089"/>
                  </a:lnTo>
                  <a:lnTo>
                    <a:pt x="9329" y="13014"/>
                  </a:lnTo>
                  <a:lnTo>
                    <a:pt x="9042" y="15732"/>
                  </a:lnTo>
                  <a:lnTo>
                    <a:pt x="10597" y="23633"/>
                  </a:lnTo>
                  <a:lnTo>
                    <a:pt x="5685" y="70174"/>
                  </a:lnTo>
                  <a:lnTo>
                    <a:pt x="175" y="115781"/>
                  </a:lnTo>
                  <a:lnTo>
                    <a:pt x="2" y="16297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932"/>
            <p:cNvSpPr/>
            <p:nvPr>
              <p:custDataLst>
                <p:tags r:id="rId196"/>
              </p:custDataLst>
            </p:nvPr>
          </p:nvSpPr>
          <p:spPr>
            <a:xfrm>
              <a:off x="2165352" y="3187701"/>
              <a:ext cx="82549" cy="234838"/>
            </a:xfrm>
            <a:custGeom>
              <a:avLst/>
              <a:gdLst/>
              <a:ahLst/>
              <a:cxnLst/>
              <a:rect l="0" t="0" r="0" b="0"/>
              <a:pathLst>
                <a:path w="82549" h="234838">
                  <a:moveTo>
                    <a:pt x="82548" y="12699"/>
                  </a:moveTo>
                  <a:lnTo>
                    <a:pt x="82548" y="12699"/>
                  </a:lnTo>
                  <a:lnTo>
                    <a:pt x="79177" y="12699"/>
                  </a:lnTo>
                  <a:lnTo>
                    <a:pt x="78184" y="11993"/>
                  </a:lnTo>
                  <a:lnTo>
                    <a:pt x="77522" y="10817"/>
                  </a:lnTo>
                  <a:lnTo>
                    <a:pt x="77081" y="9328"/>
                  </a:lnTo>
                  <a:lnTo>
                    <a:pt x="77492" y="7630"/>
                  </a:lnTo>
                  <a:lnTo>
                    <a:pt x="82545" y="3"/>
                  </a:lnTo>
                  <a:lnTo>
                    <a:pt x="82547" y="0"/>
                  </a:lnTo>
                  <a:lnTo>
                    <a:pt x="73088" y="9459"/>
                  </a:lnTo>
                  <a:lnTo>
                    <a:pt x="71288" y="13140"/>
                  </a:lnTo>
                  <a:lnTo>
                    <a:pt x="58876" y="57201"/>
                  </a:lnTo>
                  <a:lnTo>
                    <a:pt x="55778" y="69864"/>
                  </a:lnTo>
                  <a:lnTo>
                    <a:pt x="40161" y="113842"/>
                  </a:lnTo>
                  <a:lnTo>
                    <a:pt x="27276" y="145898"/>
                  </a:lnTo>
                  <a:lnTo>
                    <a:pt x="24073" y="158704"/>
                  </a:lnTo>
                  <a:lnTo>
                    <a:pt x="14463" y="184145"/>
                  </a:lnTo>
                  <a:lnTo>
                    <a:pt x="12777" y="191908"/>
                  </a:lnTo>
                  <a:lnTo>
                    <a:pt x="8566" y="200951"/>
                  </a:lnTo>
                  <a:lnTo>
                    <a:pt x="6300" y="211548"/>
                  </a:lnTo>
                  <a:lnTo>
                    <a:pt x="1452" y="221808"/>
                  </a:lnTo>
                  <a:lnTo>
                    <a:pt x="5" y="234837"/>
                  </a:lnTo>
                  <a:lnTo>
                    <a:pt x="0" y="231545"/>
                  </a:lnTo>
                  <a:lnTo>
                    <a:pt x="1880" y="228027"/>
                  </a:lnTo>
                  <a:lnTo>
                    <a:pt x="12698" y="215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378"/>
          <p:cNvGrpSpPr/>
          <p:nvPr/>
        </p:nvGrpSpPr>
        <p:grpSpPr>
          <a:xfrm>
            <a:off x="3016250" y="3111884"/>
            <a:ext cx="469901" cy="317103"/>
            <a:chOff x="3016250" y="3111884"/>
            <a:chExt cx="469901" cy="317103"/>
          </a:xfrm>
        </p:grpSpPr>
        <p:sp>
          <p:nvSpPr>
            <p:cNvPr id="123" name="SMARTInkShape-6933"/>
            <p:cNvSpPr/>
            <p:nvPr>
              <p:custDataLst>
                <p:tags r:id="rId188"/>
              </p:custDataLst>
            </p:nvPr>
          </p:nvSpPr>
          <p:spPr>
            <a:xfrm>
              <a:off x="3371941" y="3416300"/>
              <a:ext cx="114210" cy="12687"/>
            </a:xfrm>
            <a:custGeom>
              <a:avLst/>
              <a:gdLst/>
              <a:ahLst/>
              <a:cxnLst/>
              <a:rect l="0" t="0" r="0" b="0"/>
              <a:pathLst>
                <a:path w="114210" h="12687">
                  <a:moveTo>
                    <a:pt x="18959" y="0"/>
                  </a:moveTo>
                  <a:lnTo>
                    <a:pt x="18959" y="0"/>
                  </a:lnTo>
                  <a:lnTo>
                    <a:pt x="8024" y="10935"/>
                  </a:lnTo>
                  <a:lnTo>
                    <a:pt x="5162" y="11915"/>
                  </a:lnTo>
                  <a:lnTo>
                    <a:pt x="0" y="12686"/>
                  </a:lnTo>
                  <a:lnTo>
                    <a:pt x="22108" y="11994"/>
                  </a:lnTo>
                  <a:lnTo>
                    <a:pt x="42378" y="7233"/>
                  </a:lnTo>
                  <a:lnTo>
                    <a:pt x="48888" y="8624"/>
                  </a:lnTo>
                  <a:lnTo>
                    <a:pt x="51612" y="9982"/>
                  </a:lnTo>
                  <a:lnTo>
                    <a:pt x="60282" y="9611"/>
                  </a:lnTo>
                  <a:lnTo>
                    <a:pt x="105688" y="939"/>
                  </a:lnTo>
                  <a:lnTo>
                    <a:pt x="114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934"/>
            <p:cNvSpPr/>
            <p:nvPr>
              <p:custDataLst>
                <p:tags r:id="rId189"/>
              </p:custDataLst>
            </p:nvPr>
          </p:nvSpPr>
          <p:spPr>
            <a:xfrm>
              <a:off x="3346450" y="3342791"/>
              <a:ext cx="107951" cy="10010"/>
            </a:xfrm>
            <a:custGeom>
              <a:avLst/>
              <a:gdLst/>
              <a:ahLst/>
              <a:cxnLst/>
              <a:rect l="0" t="0" r="0" b="0"/>
              <a:pathLst>
                <a:path w="107951" h="10010">
                  <a:moveTo>
                    <a:pt x="0" y="3659"/>
                  </a:moveTo>
                  <a:lnTo>
                    <a:pt x="0" y="3659"/>
                  </a:lnTo>
                  <a:lnTo>
                    <a:pt x="44984" y="3659"/>
                  </a:lnTo>
                  <a:lnTo>
                    <a:pt x="53154" y="2953"/>
                  </a:lnTo>
                  <a:lnTo>
                    <a:pt x="65687" y="0"/>
                  </a:lnTo>
                  <a:lnTo>
                    <a:pt x="97251" y="4242"/>
                  </a:lnTo>
                  <a:lnTo>
                    <a:pt x="107950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935"/>
            <p:cNvSpPr/>
            <p:nvPr>
              <p:custDataLst>
                <p:tags r:id="rId190"/>
              </p:custDataLst>
            </p:nvPr>
          </p:nvSpPr>
          <p:spPr>
            <a:xfrm>
              <a:off x="3016250" y="3111884"/>
              <a:ext cx="97837" cy="310654"/>
            </a:xfrm>
            <a:custGeom>
              <a:avLst/>
              <a:gdLst/>
              <a:ahLst/>
              <a:cxnLst/>
              <a:rect l="0" t="0" r="0" b="0"/>
              <a:pathLst>
                <a:path w="97837" h="310654">
                  <a:moveTo>
                    <a:pt x="19050" y="152016"/>
                  </a:moveTo>
                  <a:lnTo>
                    <a:pt x="19050" y="152016"/>
                  </a:lnTo>
                  <a:lnTo>
                    <a:pt x="15679" y="155387"/>
                  </a:lnTo>
                  <a:lnTo>
                    <a:pt x="14024" y="160805"/>
                  </a:lnTo>
                  <a:lnTo>
                    <a:pt x="12715" y="204960"/>
                  </a:lnTo>
                  <a:lnTo>
                    <a:pt x="13406" y="248795"/>
                  </a:lnTo>
                  <a:lnTo>
                    <a:pt x="18658" y="278982"/>
                  </a:lnTo>
                  <a:lnTo>
                    <a:pt x="19027" y="299809"/>
                  </a:lnTo>
                  <a:lnTo>
                    <a:pt x="20922" y="304250"/>
                  </a:lnTo>
                  <a:lnTo>
                    <a:pt x="25322" y="310653"/>
                  </a:lnTo>
                  <a:lnTo>
                    <a:pt x="20364" y="298817"/>
                  </a:lnTo>
                  <a:lnTo>
                    <a:pt x="15702" y="253147"/>
                  </a:lnTo>
                  <a:lnTo>
                    <a:pt x="9592" y="212104"/>
                  </a:lnTo>
                  <a:lnTo>
                    <a:pt x="6777" y="170895"/>
                  </a:lnTo>
                  <a:lnTo>
                    <a:pt x="6406" y="128710"/>
                  </a:lnTo>
                  <a:lnTo>
                    <a:pt x="6358" y="86397"/>
                  </a:lnTo>
                  <a:lnTo>
                    <a:pt x="8232" y="50973"/>
                  </a:lnTo>
                  <a:lnTo>
                    <a:pt x="14189" y="21154"/>
                  </a:lnTo>
                  <a:lnTo>
                    <a:pt x="17610" y="13053"/>
                  </a:lnTo>
                  <a:lnTo>
                    <a:pt x="19115" y="8410"/>
                  </a:lnTo>
                  <a:lnTo>
                    <a:pt x="22136" y="3995"/>
                  </a:lnTo>
                  <a:lnTo>
                    <a:pt x="25831" y="1562"/>
                  </a:lnTo>
                  <a:lnTo>
                    <a:pt x="31878" y="192"/>
                  </a:lnTo>
                  <a:lnTo>
                    <a:pt x="33952" y="0"/>
                  </a:lnTo>
                  <a:lnTo>
                    <a:pt x="38138" y="1668"/>
                  </a:lnTo>
                  <a:lnTo>
                    <a:pt x="64735" y="20818"/>
                  </a:lnTo>
                  <a:lnTo>
                    <a:pt x="78239" y="42324"/>
                  </a:lnTo>
                  <a:lnTo>
                    <a:pt x="97365" y="80059"/>
                  </a:lnTo>
                  <a:lnTo>
                    <a:pt x="97836" y="88520"/>
                  </a:lnTo>
                  <a:lnTo>
                    <a:pt x="93940" y="123780"/>
                  </a:lnTo>
                  <a:lnTo>
                    <a:pt x="70868" y="150836"/>
                  </a:lnTo>
                  <a:lnTo>
                    <a:pt x="46470" y="166543"/>
                  </a:lnTo>
                  <a:lnTo>
                    <a:pt x="33838" y="169726"/>
                  </a:lnTo>
                  <a:lnTo>
                    <a:pt x="21158" y="170669"/>
                  </a:lnTo>
                  <a:lnTo>
                    <a:pt x="0" y="164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379"/>
          <p:cNvGrpSpPr/>
          <p:nvPr/>
        </p:nvGrpSpPr>
        <p:grpSpPr>
          <a:xfrm>
            <a:off x="3810195" y="2968159"/>
            <a:ext cx="425218" cy="460842"/>
            <a:chOff x="3810195" y="2968159"/>
            <a:chExt cx="425218" cy="460842"/>
          </a:xfrm>
        </p:grpSpPr>
        <p:sp>
          <p:nvSpPr>
            <p:cNvPr id="127" name="SMARTInkShape-6936"/>
            <p:cNvSpPr/>
            <p:nvPr>
              <p:custDataLst>
                <p:tags r:id="rId183"/>
              </p:custDataLst>
            </p:nvPr>
          </p:nvSpPr>
          <p:spPr>
            <a:xfrm>
              <a:off x="4013200" y="3232251"/>
              <a:ext cx="31451" cy="196750"/>
            </a:xfrm>
            <a:custGeom>
              <a:avLst/>
              <a:gdLst/>
              <a:ahLst/>
              <a:cxnLst/>
              <a:rect l="0" t="0" r="0" b="0"/>
              <a:pathLst>
                <a:path w="31451" h="196750">
                  <a:moveTo>
                    <a:pt x="0" y="12599"/>
                  </a:moveTo>
                  <a:lnTo>
                    <a:pt x="0" y="12599"/>
                  </a:lnTo>
                  <a:lnTo>
                    <a:pt x="5775" y="7529"/>
                  </a:lnTo>
                  <a:lnTo>
                    <a:pt x="15195" y="2473"/>
                  </a:lnTo>
                  <a:lnTo>
                    <a:pt x="25117" y="125"/>
                  </a:lnTo>
                  <a:lnTo>
                    <a:pt x="28332" y="0"/>
                  </a:lnTo>
                  <a:lnTo>
                    <a:pt x="29471" y="672"/>
                  </a:lnTo>
                  <a:lnTo>
                    <a:pt x="30231" y="1825"/>
                  </a:lnTo>
                  <a:lnTo>
                    <a:pt x="31074" y="5694"/>
                  </a:lnTo>
                  <a:lnTo>
                    <a:pt x="31450" y="12117"/>
                  </a:lnTo>
                  <a:lnTo>
                    <a:pt x="23631" y="58949"/>
                  </a:lnTo>
                  <a:lnTo>
                    <a:pt x="19653" y="84685"/>
                  </a:lnTo>
                  <a:lnTo>
                    <a:pt x="17288" y="106409"/>
                  </a:lnTo>
                  <a:lnTo>
                    <a:pt x="13606" y="124498"/>
                  </a:lnTo>
                  <a:lnTo>
                    <a:pt x="10854" y="158638"/>
                  </a:lnTo>
                  <a:lnTo>
                    <a:pt x="9353" y="162874"/>
                  </a:lnTo>
                  <a:lnTo>
                    <a:pt x="9566" y="171346"/>
                  </a:lnTo>
                  <a:lnTo>
                    <a:pt x="12700" y="196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937"/>
            <p:cNvSpPr/>
            <p:nvPr>
              <p:custDataLst>
                <p:tags r:id="rId184"/>
              </p:custDataLst>
            </p:nvPr>
          </p:nvSpPr>
          <p:spPr>
            <a:xfrm>
              <a:off x="3880121" y="3270272"/>
              <a:ext cx="56880" cy="139679"/>
            </a:xfrm>
            <a:custGeom>
              <a:avLst/>
              <a:gdLst/>
              <a:ahLst/>
              <a:cxnLst/>
              <a:rect l="0" t="0" r="0" b="0"/>
              <a:pathLst>
                <a:path w="56880" h="139679">
                  <a:moveTo>
                    <a:pt x="56879" y="6328"/>
                  </a:moveTo>
                  <a:lnTo>
                    <a:pt x="56879" y="6328"/>
                  </a:lnTo>
                  <a:lnTo>
                    <a:pt x="56879" y="861"/>
                  </a:lnTo>
                  <a:lnTo>
                    <a:pt x="56173" y="566"/>
                  </a:lnTo>
                  <a:lnTo>
                    <a:pt x="47419" y="0"/>
                  </a:lnTo>
                  <a:lnTo>
                    <a:pt x="46339" y="698"/>
                  </a:lnTo>
                  <a:lnTo>
                    <a:pt x="45619" y="1869"/>
                  </a:lnTo>
                  <a:lnTo>
                    <a:pt x="45139" y="3355"/>
                  </a:lnTo>
                  <a:lnTo>
                    <a:pt x="39279" y="12844"/>
                  </a:lnTo>
                  <a:lnTo>
                    <a:pt x="29075" y="36342"/>
                  </a:lnTo>
                  <a:lnTo>
                    <a:pt x="21544" y="52970"/>
                  </a:lnTo>
                  <a:lnTo>
                    <a:pt x="7255" y="99462"/>
                  </a:lnTo>
                  <a:lnTo>
                    <a:pt x="5606" y="115689"/>
                  </a:lnTo>
                  <a:lnTo>
                    <a:pt x="643" y="128723"/>
                  </a:lnTo>
                  <a:lnTo>
                    <a:pt x="0" y="135334"/>
                  </a:lnTo>
                  <a:lnTo>
                    <a:pt x="615" y="136782"/>
                  </a:lnTo>
                  <a:lnTo>
                    <a:pt x="1731" y="137747"/>
                  </a:lnTo>
                  <a:lnTo>
                    <a:pt x="4852" y="138820"/>
                  </a:lnTo>
                  <a:lnTo>
                    <a:pt x="12429" y="139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938"/>
            <p:cNvSpPr/>
            <p:nvPr>
              <p:custDataLst>
                <p:tags r:id="rId185"/>
              </p:custDataLst>
            </p:nvPr>
          </p:nvSpPr>
          <p:spPr>
            <a:xfrm>
              <a:off x="4142911" y="2968159"/>
              <a:ext cx="92502" cy="181442"/>
            </a:xfrm>
            <a:custGeom>
              <a:avLst/>
              <a:gdLst/>
              <a:ahLst/>
              <a:cxnLst/>
              <a:rect l="0" t="0" r="0" b="0"/>
              <a:pathLst>
                <a:path w="92502" h="181442">
                  <a:moveTo>
                    <a:pt x="16339" y="16341"/>
                  </a:moveTo>
                  <a:lnTo>
                    <a:pt x="16339" y="16341"/>
                  </a:lnTo>
                  <a:lnTo>
                    <a:pt x="12968" y="16341"/>
                  </a:lnTo>
                  <a:lnTo>
                    <a:pt x="9432" y="14460"/>
                  </a:lnTo>
                  <a:lnTo>
                    <a:pt x="4784" y="10874"/>
                  </a:lnTo>
                  <a:lnTo>
                    <a:pt x="4147" y="8502"/>
                  </a:lnTo>
                  <a:lnTo>
                    <a:pt x="3739" y="4601"/>
                  </a:lnTo>
                  <a:lnTo>
                    <a:pt x="3000" y="4281"/>
                  </a:lnTo>
                  <a:lnTo>
                    <a:pt x="0" y="3831"/>
                  </a:lnTo>
                  <a:lnTo>
                    <a:pt x="1551" y="3725"/>
                  </a:lnTo>
                  <a:lnTo>
                    <a:pt x="6392" y="295"/>
                  </a:lnTo>
                  <a:lnTo>
                    <a:pt x="9002" y="0"/>
                  </a:lnTo>
                  <a:lnTo>
                    <a:pt x="46893" y="6958"/>
                  </a:lnTo>
                  <a:lnTo>
                    <a:pt x="65379" y="16499"/>
                  </a:lnTo>
                  <a:lnTo>
                    <a:pt x="70590" y="21350"/>
                  </a:lnTo>
                  <a:lnTo>
                    <a:pt x="78196" y="31309"/>
                  </a:lnTo>
                  <a:lnTo>
                    <a:pt x="87662" y="39748"/>
                  </a:lnTo>
                  <a:lnTo>
                    <a:pt x="90371" y="46970"/>
                  </a:lnTo>
                  <a:lnTo>
                    <a:pt x="92501" y="92689"/>
                  </a:lnTo>
                  <a:lnTo>
                    <a:pt x="90650" y="113084"/>
                  </a:lnTo>
                  <a:lnTo>
                    <a:pt x="77612" y="147290"/>
                  </a:lnTo>
                  <a:lnTo>
                    <a:pt x="67968" y="160190"/>
                  </a:lnTo>
                  <a:lnTo>
                    <a:pt x="41739" y="181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939"/>
            <p:cNvSpPr/>
            <p:nvPr>
              <p:custDataLst>
                <p:tags r:id="rId186"/>
              </p:custDataLst>
            </p:nvPr>
          </p:nvSpPr>
          <p:spPr>
            <a:xfrm>
              <a:off x="3918050" y="3036627"/>
              <a:ext cx="279301" cy="17724"/>
            </a:xfrm>
            <a:custGeom>
              <a:avLst/>
              <a:gdLst/>
              <a:ahLst/>
              <a:cxnLst/>
              <a:rect l="0" t="0" r="0" b="0"/>
              <a:pathLst>
                <a:path w="279301" h="17724">
                  <a:moveTo>
                    <a:pt x="12600" y="17723"/>
                  </a:moveTo>
                  <a:lnTo>
                    <a:pt x="12600" y="17723"/>
                  </a:lnTo>
                  <a:lnTo>
                    <a:pt x="239" y="17723"/>
                  </a:lnTo>
                  <a:lnTo>
                    <a:pt x="0" y="14352"/>
                  </a:lnTo>
                  <a:lnTo>
                    <a:pt x="1378" y="13359"/>
                  </a:lnTo>
                  <a:lnTo>
                    <a:pt x="41746" y="5627"/>
                  </a:lnTo>
                  <a:lnTo>
                    <a:pt x="88586" y="5058"/>
                  </a:lnTo>
                  <a:lnTo>
                    <a:pt x="133789" y="0"/>
                  </a:lnTo>
                  <a:lnTo>
                    <a:pt x="156928" y="948"/>
                  </a:lnTo>
                  <a:lnTo>
                    <a:pt x="201625" y="4665"/>
                  </a:lnTo>
                  <a:lnTo>
                    <a:pt x="247464" y="8373"/>
                  </a:lnTo>
                  <a:lnTo>
                    <a:pt x="279300" y="11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940"/>
            <p:cNvSpPr/>
            <p:nvPr>
              <p:custDataLst>
                <p:tags r:id="rId187"/>
              </p:custDataLst>
            </p:nvPr>
          </p:nvSpPr>
          <p:spPr>
            <a:xfrm>
              <a:off x="3810195" y="3225800"/>
              <a:ext cx="304606" cy="76201"/>
            </a:xfrm>
            <a:custGeom>
              <a:avLst/>
              <a:gdLst/>
              <a:ahLst/>
              <a:cxnLst/>
              <a:rect l="0" t="0" r="0" b="0"/>
              <a:pathLst>
                <a:path w="304606" h="76201">
                  <a:moveTo>
                    <a:pt x="44255" y="76200"/>
                  </a:moveTo>
                  <a:lnTo>
                    <a:pt x="44255" y="76200"/>
                  </a:lnTo>
                  <a:lnTo>
                    <a:pt x="34116" y="71836"/>
                  </a:lnTo>
                  <a:lnTo>
                    <a:pt x="2032" y="64405"/>
                  </a:lnTo>
                  <a:lnTo>
                    <a:pt x="1290" y="63398"/>
                  </a:lnTo>
                  <a:lnTo>
                    <a:pt x="0" y="58112"/>
                  </a:lnTo>
                  <a:lnTo>
                    <a:pt x="3234" y="54064"/>
                  </a:lnTo>
                  <a:lnTo>
                    <a:pt x="6738" y="52250"/>
                  </a:lnTo>
                  <a:lnTo>
                    <a:pt x="51718" y="35899"/>
                  </a:lnTo>
                  <a:lnTo>
                    <a:pt x="97641" y="23276"/>
                  </a:lnTo>
                  <a:lnTo>
                    <a:pt x="144593" y="17725"/>
                  </a:lnTo>
                  <a:lnTo>
                    <a:pt x="182843" y="10321"/>
                  </a:lnTo>
                  <a:lnTo>
                    <a:pt x="227980" y="6873"/>
                  </a:lnTo>
                  <a:lnTo>
                    <a:pt x="272260" y="1370"/>
                  </a:lnTo>
                  <a:lnTo>
                    <a:pt x="3046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1380"/>
          <p:cNvGrpSpPr/>
          <p:nvPr/>
        </p:nvGrpSpPr>
        <p:grpSpPr>
          <a:xfrm>
            <a:off x="6140835" y="3022600"/>
            <a:ext cx="672716" cy="387265"/>
            <a:chOff x="6140835" y="3022600"/>
            <a:chExt cx="672716" cy="387265"/>
          </a:xfrm>
        </p:grpSpPr>
        <p:sp>
          <p:nvSpPr>
            <p:cNvPr id="133" name="SMARTInkShape-6941"/>
            <p:cNvSpPr/>
            <p:nvPr>
              <p:custDataLst>
                <p:tags r:id="rId176"/>
              </p:custDataLst>
            </p:nvPr>
          </p:nvSpPr>
          <p:spPr>
            <a:xfrm>
              <a:off x="6700233" y="3384550"/>
              <a:ext cx="113318" cy="25315"/>
            </a:xfrm>
            <a:custGeom>
              <a:avLst/>
              <a:gdLst/>
              <a:ahLst/>
              <a:cxnLst/>
              <a:rect l="0" t="0" r="0" b="0"/>
              <a:pathLst>
                <a:path w="113318" h="25315">
                  <a:moveTo>
                    <a:pt x="18067" y="6350"/>
                  </a:moveTo>
                  <a:lnTo>
                    <a:pt x="18067" y="6350"/>
                  </a:lnTo>
                  <a:lnTo>
                    <a:pt x="0" y="24416"/>
                  </a:lnTo>
                  <a:lnTo>
                    <a:pt x="377" y="24744"/>
                  </a:lnTo>
                  <a:lnTo>
                    <a:pt x="7941" y="25314"/>
                  </a:lnTo>
                  <a:lnTo>
                    <a:pt x="53465" y="13659"/>
                  </a:lnTo>
                  <a:lnTo>
                    <a:pt x="98878" y="1754"/>
                  </a:lnTo>
                  <a:lnTo>
                    <a:pt x="113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942"/>
            <p:cNvSpPr/>
            <p:nvPr>
              <p:custDataLst>
                <p:tags r:id="rId177"/>
              </p:custDataLst>
            </p:nvPr>
          </p:nvSpPr>
          <p:spPr>
            <a:xfrm>
              <a:off x="6680199" y="3302284"/>
              <a:ext cx="82552" cy="12410"/>
            </a:xfrm>
            <a:custGeom>
              <a:avLst/>
              <a:gdLst/>
              <a:ahLst/>
              <a:cxnLst/>
              <a:rect l="0" t="0" r="0" b="0"/>
              <a:pathLst>
                <a:path w="82552" h="12410">
                  <a:moveTo>
                    <a:pt x="1" y="6066"/>
                  </a:moveTo>
                  <a:lnTo>
                    <a:pt x="1" y="6066"/>
                  </a:lnTo>
                  <a:lnTo>
                    <a:pt x="0" y="12338"/>
                  </a:lnTo>
                  <a:lnTo>
                    <a:pt x="14306" y="12409"/>
                  </a:lnTo>
                  <a:lnTo>
                    <a:pt x="18823" y="10531"/>
                  </a:lnTo>
                  <a:lnTo>
                    <a:pt x="23183" y="8050"/>
                  </a:lnTo>
                  <a:lnTo>
                    <a:pt x="53162" y="356"/>
                  </a:lnTo>
                  <a:lnTo>
                    <a:pt x="61493" y="0"/>
                  </a:lnTo>
                  <a:lnTo>
                    <a:pt x="68018" y="1724"/>
                  </a:lnTo>
                  <a:lnTo>
                    <a:pt x="73269" y="4136"/>
                  </a:lnTo>
                  <a:lnTo>
                    <a:pt x="82551" y="6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943"/>
            <p:cNvSpPr/>
            <p:nvPr>
              <p:custDataLst>
                <p:tags r:id="rId178"/>
              </p:custDataLst>
            </p:nvPr>
          </p:nvSpPr>
          <p:spPr>
            <a:xfrm>
              <a:off x="6400830" y="3022600"/>
              <a:ext cx="69704" cy="120651"/>
            </a:xfrm>
            <a:custGeom>
              <a:avLst/>
              <a:gdLst/>
              <a:ahLst/>
              <a:cxnLst/>
              <a:rect l="0" t="0" r="0" b="0"/>
              <a:pathLst>
                <a:path w="69704" h="120651">
                  <a:moveTo>
                    <a:pt x="12670" y="0"/>
                  </a:moveTo>
                  <a:lnTo>
                    <a:pt x="12670" y="0"/>
                  </a:lnTo>
                  <a:lnTo>
                    <a:pt x="9299" y="0"/>
                  </a:lnTo>
                  <a:lnTo>
                    <a:pt x="5763" y="1882"/>
                  </a:lnTo>
                  <a:lnTo>
                    <a:pt x="0" y="6327"/>
                  </a:lnTo>
                  <a:lnTo>
                    <a:pt x="3350" y="6343"/>
                  </a:lnTo>
                  <a:lnTo>
                    <a:pt x="6882" y="8228"/>
                  </a:lnTo>
                  <a:lnTo>
                    <a:pt x="10803" y="10713"/>
                  </a:lnTo>
                  <a:lnTo>
                    <a:pt x="19069" y="12307"/>
                  </a:lnTo>
                  <a:lnTo>
                    <a:pt x="23980" y="13231"/>
                  </a:lnTo>
                  <a:lnTo>
                    <a:pt x="33974" y="17718"/>
                  </a:lnTo>
                  <a:lnTo>
                    <a:pt x="58277" y="33897"/>
                  </a:lnTo>
                  <a:lnTo>
                    <a:pt x="65303" y="43597"/>
                  </a:lnTo>
                  <a:lnTo>
                    <a:pt x="68482" y="52037"/>
                  </a:lnTo>
                  <a:lnTo>
                    <a:pt x="69703" y="68910"/>
                  </a:lnTo>
                  <a:lnTo>
                    <a:pt x="67886" y="74842"/>
                  </a:lnTo>
                  <a:lnTo>
                    <a:pt x="44300" y="113986"/>
                  </a:lnTo>
                  <a:lnTo>
                    <a:pt x="40133" y="117688"/>
                  </a:lnTo>
                  <a:lnTo>
                    <a:pt x="3172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944"/>
            <p:cNvSpPr/>
            <p:nvPr>
              <p:custDataLst>
                <p:tags r:id="rId179"/>
              </p:custDataLst>
            </p:nvPr>
          </p:nvSpPr>
          <p:spPr>
            <a:xfrm>
              <a:off x="6191512" y="3067050"/>
              <a:ext cx="209289" cy="37840"/>
            </a:xfrm>
            <a:custGeom>
              <a:avLst/>
              <a:gdLst/>
              <a:ahLst/>
              <a:cxnLst/>
              <a:rect l="0" t="0" r="0" b="0"/>
              <a:pathLst>
                <a:path w="209289" h="37840">
                  <a:moveTo>
                    <a:pt x="6088" y="31750"/>
                  </a:moveTo>
                  <a:lnTo>
                    <a:pt x="6088" y="31750"/>
                  </a:lnTo>
                  <a:lnTo>
                    <a:pt x="0" y="37839"/>
                  </a:lnTo>
                  <a:lnTo>
                    <a:pt x="3187" y="34651"/>
                  </a:lnTo>
                  <a:lnTo>
                    <a:pt x="6679" y="33039"/>
                  </a:lnTo>
                  <a:lnTo>
                    <a:pt x="51905" y="22297"/>
                  </a:lnTo>
                  <a:lnTo>
                    <a:pt x="88758" y="13868"/>
                  </a:lnTo>
                  <a:lnTo>
                    <a:pt x="135586" y="9431"/>
                  </a:lnTo>
                  <a:lnTo>
                    <a:pt x="177200" y="6621"/>
                  </a:lnTo>
                  <a:lnTo>
                    <a:pt x="209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945"/>
            <p:cNvSpPr/>
            <p:nvPr>
              <p:custDataLst>
                <p:tags r:id="rId180"/>
              </p:custDataLst>
            </p:nvPr>
          </p:nvSpPr>
          <p:spPr>
            <a:xfrm>
              <a:off x="6140835" y="3213100"/>
              <a:ext cx="253616" cy="37674"/>
            </a:xfrm>
            <a:custGeom>
              <a:avLst/>
              <a:gdLst/>
              <a:ahLst/>
              <a:cxnLst/>
              <a:rect l="0" t="0" r="0" b="0"/>
              <a:pathLst>
                <a:path w="253616" h="37674">
                  <a:moveTo>
                    <a:pt x="25015" y="25400"/>
                  </a:moveTo>
                  <a:lnTo>
                    <a:pt x="25015" y="25400"/>
                  </a:lnTo>
                  <a:lnTo>
                    <a:pt x="10710" y="25400"/>
                  </a:lnTo>
                  <a:lnTo>
                    <a:pt x="6193" y="27281"/>
                  </a:lnTo>
                  <a:lnTo>
                    <a:pt x="915" y="30867"/>
                  </a:lnTo>
                  <a:lnTo>
                    <a:pt x="192" y="33239"/>
                  </a:lnTo>
                  <a:lnTo>
                    <a:pt x="0" y="34860"/>
                  </a:lnTo>
                  <a:lnTo>
                    <a:pt x="578" y="35940"/>
                  </a:lnTo>
                  <a:lnTo>
                    <a:pt x="1668" y="36660"/>
                  </a:lnTo>
                  <a:lnTo>
                    <a:pt x="6573" y="37673"/>
                  </a:lnTo>
                  <a:lnTo>
                    <a:pt x="38117" y="37378"/>
                  </a:lnTo>
                  <a:lnTo>
                    <a:pt x="81298" y="30260"/>
                  </a:lnTo>
                  <a:lnTo>
                    <a:pt x="127097" y="23945"/>
                  </a:lnTo>
                  <a:lnTo>
                    <a:pt x="168306" y="18989"/>
                  </a:lnTo>
                  <a:lnTo>
                    <a:pt x="213287" y="12639"/>
                  </a:lnTo>
                  <a:lnTo>
                    <a:pt x="2536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946"/>
            <p:cNvSpPr/>
            <p:nvPr>
              <p:custDataLst>
                <p:tags r:id="rId181"/>
              </p:custDataLst>
            </p:nvPr>
          </p:nvSpPr>
          <p:spPr>
            <a:xfrm>
              <a:off x="6299200" y="3207633"/>
              <a:ext cx="25300" cy="164218"/>
            </a:xfrm>
            <a:custGeom>
              <a:avLst/>
              <a:gdLst/>
              <a:ahLst/>
              <a:cxnLst/>
              <a:rect l="0" t="0" r="0" b="0"/>
              <a:pathLst>
                <a:path w="25300" h="164218">
                  <a:moveTo>
                    <a:pt x="12700" y="5467"/>
                  </a:moveTo>
                  <a:lnTo>
                    <a:pt x="12700" y="5467"/>
                  </a:lnTo>
                  <a:lnTo>
                    <a:pt x="16071" y="2096"/>
                  </a:lnTo>
                  <a:lnTo>
                    <a:pt x="19607" y="441"/>
                  </a:lnTo>
                  <a:lnTo>
                    <a:pt x="21539" y="0"/>
                  </a:lnTo>
                  <a:lnTo>
                    <a:pt x="22826" y="411"/>
                  </a:lnTo>
                  <a:lnTo>
                    <a:pt x="23684" y="1391"/>
                  </a:lnTo>
                  <a:lnTo>
                    <a:pt x="24637" y="4361"/>
                  </a:lnTo>
                  <a:lnTo>
                    <a:pt x="25299" y="14067"/>
                  </a:lnTo>
                  <a:lnTo>
                    <a:pt x="17283" y="58199"/>
                  </a:lnTo>
                  <a:lnTo>
                    <a:pt x="6861" y="105628"/>
                  </a:lnTo>
                  <a:lnTo>
                    <a:pt x="5871" y="114894"/>
                  </a:lnTo>
                  <a:lnTo>
                    <a:pt x="405" y="143248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947"/>
            <p:cNvSpPr/>
            <p:nvPr>
              <p:custDataLst>
                <p:tags r:id="rId182"/>
              </p:custDataLst>
            </p:nvPr>
          </p:nvSpPr>
          <p:spPr>
            <a:xfrm>
              <a:off x="6159588" y="3187778"/>
              <a:ext cx="76113" cy="222037"/>
            </a:xfrm>
            <a:custGeom>
              <a:avLst/>
              <a:gdLst/>
              <a:ahLst/>
              <a:cxnLst/>
              <a:rect l="0" t="0" r="0" b="0"/>
              <a:pathLst>
                <a:path w="76113" h="222037">
                  <a:moveTo>
                    <a:pt x="76112" y="6272"/>
                  </a:moveTo>
                  <a:lnTo>
                    <a:pt x="76112" y="6272"/>
                  </a:lnTo>
                  <a:lnTo>
                    <a:pt x="76112" y="0"/>
                  </a:lnTo>
                  <a:lnTo>
                    <a:pt x="76112" y="9384"/>
                  </a:lnTo>
                  <a:lnTo>
                    <a:pt x="64372" y="54995"/>
                  </a:lnTo>
                  <a:lnTo>
                    <a:pt x="51932" y="89660"/>
                  </a:lnTo>
                  <a:lnTo>
                    <a:pt x="36752" y="120682"/>
                  </a:lnTo>
                  <a:lnTo>
                    <a:pt x="28569" y="150455"/>
                  </a:lnTo>
                  <a:lnTo>
                    <a:pt x="9211" y="191172"/>
                  </a:lnTo>
                  <a:lnTo>
                    <a:pt x="0" y="221711"/>
                  </a:lnTo>
                  <a:lnTo>
                    <a:pt x="3309" y="222036"/>
                  </a:lnTo>
                  <a:lnTo>
                    <a:pt x="6831" y="218348"/>
                  </a:lnTo>
                  <a:lnTo>
                    <a:pt x="12612" y="20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SMARTInkShape-6948"/>
          <p:cNvSpPr/>
          <p:nvPr>
            <p:custDataLst>
              <p:tags r:id="rId8"/>
            </p:custDataLst>
          </p:nvPr>
        </p:nvSpPr>
        <p:spPr>
          <a:xfrm>
            <a:off x="7073900" y="3095142"/>
            <a:ext cx="139701" cy="320887"/>
          </a:xfrm>
          <a:custGeom>
            <a:avLst/>
            <a:gdLst/>
            <a:ahLst/>
            <a:cxnLst/>
            <a:rect l="0" t="0" r="0" b="0"/>
            <a:pathLst>
              <a:path w="139701" h="320887">
                <a:moveTo>
                  <a:pt x="139700" y="3658"/>
                </a:moveTo>
                <a:lnTo>
                  <a:pt x="139700" y="3658"/>
                </a:lnTo>
                <a:lnTo>
                  <a:pt x="139699" y="0"/>
                </a:lnTo>
                <a:lnTo>
                  <a:pt x="139699" y="1562"/>
                </a:lnTo>
                <a:lnTo>
                  <a:pt x="138995" y="2261"/>
                </a:lnTo>
                <a:lnTo>
                  <a:pt x="134232" y="3474"/>
                </a:lnTo>
                <a:lnTo>
                  <a:pt x="115653" y="4360"/>
                </a:lnTo>
                <a:lnTo>
                  <a:pt x="82107" y="14918"/>
                </a:lnTo>
                <a:lnTo>
                  <a:pt x="74592" y="16423"/>
                </a:lnTo>
                <a:lnTo>
                  <a:pt x="52277" y="29186"/>
                </a:lnTo>
                <a:lnTo>
                  <a:pt x="28163" y="46702"/>
                </a:lnTo>
                <a:lnTo>
                  <a:pt x="9189" y="75581"/>
                </a:lnTo>
                <a:lnTo>
                  <a:pt x="994" y="103429"/>
                </a:lnTo>
                <a:lnTo>
                  <a:pt x="26" y="150709"/>
                </a:lnTo>
                <a:lnTo>
                  <a:pt x="1" y="194589"/>
                </a:lnTo>
                <a:lnTo>
                  <a:pt x="0" y="238454"/>
                </a:lnTo>
                <a:lnTo>
                  <a:pt x="0" y="284381"/>
                </a:lnTo>
                <a:lnTo>
                  <a:pt x="0" y="313528"/>
                </a:lnTo>
                <a:lnTo>
                  <a:pt x="705" y="313955"/>
                </a:lnTo>
                <a:lnTo>
                  <a:pt x="5069" y="315260"/>
                </a:lnTo>
                <a:lnTo>
                  <a:pt x="10831" y="319097"/>
                </a:lnTo>
                <a:lnTo>
                  <a:pt x="17828" y="320886"/>
                </a:lnTo>
                <a:lnTo>
                  <a:pt x="33248" y="315667"/>
                </a:lnTo>
                <a:lnTo>
                  <a:pt x="51277" y="313040"/>
                </a:lnTo>
                <a:lnTo>
                  <a:pt x="63641" y="309815"/>
                </a:lnTo>
                <a:lnTo>
                  <a:pt x="76242" y="306979"/>
                </a:lnTo>
                <a:lnTo>
                  <a:pt x="87030" y="301670"/>
                </a:lnTo>
                <a:lnTo>
                  <a:pt x="89770" y="299699"/>
                </a:lnTo>
                <a:lnTo>
                  <a:pt x="96577" y="297509"/>
                </a:lnTo>
                <a:lnTo>
                  <a:pt x="107950" y="2957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SMARTInkShape-Group1382"/>
          <p:cNvGrpSpPr/>
          <p:nvPr/>
        </p:nvGrpSpPr>
        <p:grpSpPr>
          <a:xfrm>
            <a:off x="7315307" y="3136900"/>
            <a:ext cx="279294" cy="311118"/>
            <a:chOff x="7315307" y="3136900"/>
            <a:chExt cx="279294" cy="311118"/>
          </a:xfrm>
        </p:grpSpPr>
        <p:sp>
          <p:nvSpPr>
            <p:cNvPr id="142" name="SMARTInkShape-6949"/>
            <p:cNvSpPr/>
            <p:nvPr>
              <p:custDataLst>
                <p:tags r:id="rId172"/>
              </p:custDataLst>
            </p:nvPr>
          </p:nvSpPr>
          <p:spPr>
            <a:xfrm>
              <a:off x="7512080" y="3365500"/>
              <a:ext cx="82521" cy="82518"/>
            </a:xfrm>
            <a:custGeom>
              <a:avLst/>
              <a:gdLst/>
              <a:ahLst/>
              <a:cxnLst/>
              <a:rect l="0" t="0" r="0" b="0"/>
              <a:pathLst>
                <a:path w="82521" h="82518">
                  <a:moveTo>
                    <a:pt x="50770" y="6350"/>
                  </a:moveTo>
                  <a:lnTo>
                    <a:pt x="50770" y="6350"/>
                  </a:lnTo>
                  <a:lnTo>
                    <a:pt x="50770" y="22"/>
                  </a:lnTo>
                  <a:lnTo>
                    <a:pt x="41310" y="0"/>
                  </a:lnTo>
                  <a:lnTo>
                    <a:pt x="37629" y="1882"/>
                  </a:lnTo>
                  <a:lnTo>
                    <a:pt x="33641" y="4364"/>
                  </a:lnTo>
                  <a:lnTo>
                    <a:pt x="27429" y="6467"/>
                  </a:lnTo>
                  <a:lnTo>
                    <a:pt x="16895" y="15111"/>
                  </a:lnTo>
                  <a:lnTo>
                    <a:pt x="14547" y="19181"/>
                  </a:lnTo>
                  <a:lnTo>
                    <a:pt x="9670" y="30914"/>
                  </a:lnTo>
                  <a:lnTo>
                    <a:pt x="2617" y="42456"/>
                  </a:lnTo>
                  <a:lnTo>
                    <a:pt x="124" y="63073"/>
                  </a:lnTo>
                  <a:lnTo>
                    <a:pt x="0" y="71882"/>
                  </a:lnTo>
                  <a:lnTo>
                    <a:pt x="1864" y="76162"/>
                  </a:lnTo>
                  <a:lnTo>
                    <a:pt x="3350" y="78292"/>
                  </a:lnTo>
                  <a:lnTo>
                    <a:pt x="6882" y="80657"/>
                  </a:lnTo>
                  <a:lnTo>
                    <a:pt x="11509" y="81709"/>
                  </a:lnTo>
                  <a:lnTo>
                    <a:pt x="42423" y="82517"/>
                  </a:lnTo>
                  <a:lnTo>
                    <a:pt x="8252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950"/>
            <p:cNvSpPr/>
            <p:nvPr>
              <p:custDataLst>
                <p:tags r:id="rId173"/>
              </p:custDataLst>
            </p:nvPr>
          </p:nvSpPr>
          <p:spPr>
            <a:xfrm>
              <a:off x="7353326" y="3149600"/>
              <a:ext cx="76175" cy="171333"/>
            </a:xfrm>
            <a:custGeom>
              <a:avLst/>
              <a:gdLst/>
              <a:ahLst/>
              <a:cxnLst/>
              <a:rect l="0" t="0" r="0" b="0"/>
              <a:pathLst>
                <a:path w="76175" h="171333">
                  <a:moveTo>
                    <a:pt x="76174" y="0"/>
                  </a:moveTo>
                  <a:lnTo>
                    <a:pt x="76174" y="0"/>
                  </a:lnTo>
                  <a:lnTo>
                    <a:pt x="72803" y="0"/>
                  </a:lnTo>
                  <a:lnTo>
                    <a:pt x="59151" y="5467"/>
                  </a:lnTo>
                  <a:lnTo>
                    <a:pt x="54354" y="9460"/>
                  </a:lnTo>
                  <a:lnTo>
                    <a:pt x="52365" y="13141"/>
                  </a:lnTo>
                  <a:lnTo>
                    <a:pt x="33649" y="59464"/>
                  </a:lnTo>
                  <a:lnTo>
                    <a:pt x="28139" y="72025"/>
                  </a:lnTo>
                  <a:lnTo>
                    <a:pt x="15947" y="118534"/>
                  </a:lnTo>
                  <a:lnTo>
                    <a:pt x="959" y="159874"/>
                  </a:lnTo>
                  <a:lnTo>
                    <a:pt x="0" y="171052"/>
                  </a:lnTo>
                  <a:lnTo>
                    <a:pt x="3353" y="171332"/>
                  </a:lnTo>
                  <a:lnTo>
                    <a:pt x="4344" y="170666"/>
                  </a:lnTo>
                  <a:lnTo>
                    <a:pt x="5004" y="169516"/>
                  </a:lnTo>
                  <a:lnTo>
                    <a:pt x="632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951"/>
            <p:cNvSpPr/>
            <p:nvPr>
              <p:custDataLst>
                <p:tags r:id="rId174"/>
              </p:custDataLst>
            </p:nvPr>
          </p:nvSpPr>
          <p:spPr>
            <a:xfrm>
              <a:off x="7315307" y="3136900"/>
              <a:ext cx="241194" cy="31751"/>
            </a:xfrm>
            <a:custGeom>
              <a:avLst/>
              <a:gdLst/>
              <a:ahLst/>
              <a:cxnLst/>
              <a:rect l="0" t="0" r="0" b="0"/>
              <a:pathLst>
                <a:path w="241194" h="31751">
                  <a:moveTo>
                    <a:pt x="18943" y="31750"/>
                  </a:moveTo>
                  <a:lnTo>
                    <a:pt x="18943" y="31750"/>
                  </a:lnTo>
                  <a:lnTo>
                    <a:pt x="0" y="31750"/>
                  </a:lnTo>
                  <a:lnTo>
                    <a:pt x="8741" y="31750"/>
                  </a:lnTo>
                  <a:lnTo>
                    <a:pt x="12762" y="29868"/>
                  </a:lnTo>
                  <a:lnTo>
                    <a:pt x="14822" y="28379"/>
                  </a:lnTo>
                  <a:lnTo>
                    <a:pt x="32632" y="25988"/>
                  </a:lnTo>
                  <a:lnTo>
                    <a:pt x="79791" y="16584"/>
                  </a:lnTo>
                  <a:lnTo>
                    <a:pt x="125778" y="9670"/>
                  </a:lnTo>
                  <a:lnTo>
                    <a:pt x="165403" y="4906"/>
                  </a:lnTo>
                  <a:lnTo>
                    <a:pt x="208921" y="431"/>
                  </a:lnTo>
                  <a:lnTo>
                    <a:pt x="2411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952"/>
            <p:cNvSpPr/>
            <p:nvPr>
              <p:custDataLst>
                <p:tags r:id="rId175"/>
              </p:custDataLst>
            </p:nvPr>
          </p:nvSpPr>
          <p:spPr>
            <a:xfrm>
              <a:off x="7454900" y="316865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9050" y="15111"/>
                  </a:lnTo>
                  <a:lnTo>
                    <a:pt x="10935" y="49363"/>
                  </a:lnTo>
                  <a:lnTo>
                    <a:pt x="8387" y="55100"/>
                  </a:lnTo>
                  <a:lnTo>
                    <a:pt x="3003" y="100130"/>
                  </a:lnTo>
                  <a:lnTo>
                    <a:pt x="175" y="12479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383"/>
          <p:cNvGrpSpPr/>
          <p:nvPr/>
        </p:nvGrpSpPr>
        <p:grpSpPr>
          <a:xfrm>
            <a:off x="8070950" y="3067061"/>
            <a:ext cx="469426" cy="406368"/>
            <a:chOff x="8070950" y="3067061"/>
            <a:chExt cx="469426" cy="406368"/>
          </a:xfrm>
        </p:grpSpPr>
        <p:sp>
          <p:nvSpPr>
            <p:cNvPr id="147" name="SMARTInkShape-6953"/>
            <p:cNvSpPr/>
            <p:nvPr>
              <p:custDataLst>
                <p:tags r:id="rId167"/>
              </p:custDataLst>
            </p:nvPr>
          </p:nvSpPr>
          <p:spPr>
            <a:xfrm>
              <a:off x="8185150" y="3181726"/>
              <a:ext cx="30860" cy="158375"/>
            </a:xfrm>
            <a:custGeom>
              <a:avLst/>
              <a:gdLst/>
              <a:ahLst/>
              <a:cxnLst/>
              <a:rect l="0" t="0" r="0" b="0"/>
              <a:pathLst>
                <a:path w="30860" h="158375">
                  <a:moveTo>
                    <a:pt x="0" y="31374"/>
                  </a:moveTo>
                  <a:lnTo>
                    <a:pt x="0" y="31374"/>
                  </a:lnTo>
                  <a:lnTo>
                    <a:pt x="8838" y="17069"/>
                  </a:lnTo>
                  <a:lnTo>
                    <a:pt x="16301" y="8192"/>
                  </a:lnTo>
                  <a:lnTo>
                    <a:pt x="17828" y="3902"/>
                  </a:lnTo>
                  <a:lnTo>
                    <a:pt x="18941" y="2476"/>
                  </a:lnTo>
                  <a:lnTo>
                    <a:pt x="24410" y="0"/>
                  </a:lnTo>
                  <a:lnTo>
                    <a:pt x="24740" y="580"/>
                  </a:lnTo>
                  <a:lnTo>
                    <a:pt x="26047" y="10477"/>
                  </a:lnTo>
                  <a:lnTo>
                    <a:pt x="29747" y="17343"/>
                  </a:lnTo>
                  <a:lnTo>
                    <a:pt x="30859" y="24197"/>
                  </a:lnTo>
                  <a:lnTo>
                    <a:pt x="29472" y="30066"/>
                  </a:lnTo>
                  <a:lnTo>
                    <a:pt x="27209" y="35731"/>
                  </a:lnTo>
                  <a:lnTo>
                    <a:pt x="20405" y="81820"/>
                  </a:lnTo>
                  <a:lnTo>
                    <a:pt x="19066" y="128031"/>
                  </a:lnTo>
                  <a:lnTo>
                    <a:pt x="19056" y="133834"/>
                  </a:lnTo>
                  <a:lnTo>
                    <a:pt x="17171" y="138766"/>
                  </a:lnTo>
                  <a:lnTo>
                    <a:pt x="15680" y="141068"/>
                  </a:lnTo>
                  <a:lnTo>
                    <a:pt x="15392" y="143309"/>
                  </a:lnTo>
                  <a:lnTo>
                    <a:pt x="19050" y="158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954"/>
            <p:cNvSpPr/>
            <p:nvPr>
              <p:custDataLst>
                <p:tags r:id="rId168"/>
              </p:custDataLst>
            </p:nvPr>
          </p:nvSpPr>
          <p:spPr>
            <a:xfrm>
              <a:off x="8089926" y="3201283"/>
              <a:ext cx="57125" cy="119733"/>
            </a:xfrm>
            <a:custGeom>
              <a:avLst/>
              <a:gdLst/>
              <a:ahLst/>
              <a:cxnLst/>
              <a:rect l="0" t="0" r="0" b="0"/>
              <a:pathLst>
                <a:path w="57125" h="119733">
                  <a:moveTo>
                    <a:pt x="57124" y="5467"/>
                  </a:moveTo>
                  <a:lnTo>
                    <a:pt x="57124" y="5467"/>
                  </a:lnTo>
                  <a:lnTo>
                    <a:pt x="51656" y="0"/>
                  </a:lnTo>
                  <a:lnTo>
                    <a:pt x="51362" y="411"/>
                  </a:lnTo>
                  <a:lnTo>
                    <a:pt x="50796" y="8599"/>
                  </a:lnTo>
                  <a:lnTo>
                    <a:pt x="50083" y="9672"/>
                  </a:lnTo>
                  <a:lnTo>
                    <a:pt x="48902" y="10387"/>
                  </a:lnTo>
                  <a:lnTo>
                    <a:pt x="47409" y="10863"/>
                  </a:lnTo>
                  <a:lnTo>
                    <a:pt x="46414" y="11887"/>
                  </a:lnTo>
                  <a:lnTo>
                    <a:pt x="39515" y="29671"/>
                  </a:lnTo>
                  <a:lnTo>
                    <a:pt x="36619" y="38744"/>
                  </a:lnTo>
                  <a:lnTo>
                    <a:pt x="18986" y="73475"/>
                  </a:lnTo>
                  <a:lnTo>
                    <a:pt x="10550" y="86791"/>
                  </a:lnTo>
                  <a:lnTo>
                    <a:pt x="0" y="119648"/>
                  </a:lnTo>
                  <a:lnTo>
                    <a:pt x="3352" y="119732"/>
                  </a:lnTo>
                  <a:lnTo>
                    <a:pt x="6884" y="117870"/>
                  </a:lnTo>
                  <a:lnTo>
                    <a:pt x="12674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955"/>
            <p:cNvSpPr/>
            <p:nvPr>
              <p:custDataLst>
                <p:tags r:id="rId169"/>
              </p:custDataLst>
            </p:nvPr>
          </p:nvSpPr>
          <p:spPr>
            <a:xfrm>
              <a:off x="8394700" y="3067061"/>
              <a:ext cx="145676" cy="406368"/>
            </a:xfrm>
            <a:custGeom>
              <a:avLst/>
              <a:gdLst/>
              <a:ahLst/>
              <a:cxnLst/>
              <a:rect l="0" t="0" r="0" b="0"/>
              <a:pathLst>
                <a:path w="145676" h="406368">
                  <a:moveTo>
                    <a:pt x="12700" y="25389"/>
                  </a:moveTo>
                  <a:lnTo>
                    <a:pt x="12700" y="25389"/>
                  </a:lnTo>
                  <a:lnTo>
                    <a:pt x="1143" y="13834"/>
                  </a:lnTo>
                  <a:lnTo>
                    <a:pt x="508" y="11316"/>
                  </a:lnTo>
                  <a:lnTo>
                    <a:pt x="226" y="9257"/>
                  </a:lnTo>
                  <a:lnTo>
                    <a:pt x="100" y="10693"/>
                  </a:lnTo>
                  <a:lnTo>
                    <a:pt x="67" y="10653"/>
                  </a:lnTo>
                  <a:lnTo>
                    <a:pt x="29" y="8727"/>
                  </a:lnTo>
                  <a:lnTo>
                    <a:pt x="726" y="7931"/>
                  </a:lnTo>
                  <a:lnTo>
                    <a:pt x="17892" y="1406"/>
                  </a:lnTo>
                  <a:lnTo>
                    <a:pt x="63540" y="0"/>
                  </a:lnTo>
                  <a:lnTo>
                    <a:pt x="71279" y="700"/>
                  </a:lnTo>
                  <a:lnTo>
                    <a:pt x="83878" y="5016"/>
                  </a:lnTo>
                  <a:lnTo>
                    <a:pt x="95643" y="7829"/>
                  </a:lnTo>
                  <a:lnTo>
                    <a:pt x="103891" y="11940"/>
                  </a:lnTo>
                  <a:lnTo>
                    <a:pt x="121534" y="26711"/>
                  </a:lnTo>
                  <a:lnTo>
                    <a:pt x="135358" y="48974"/>
                  </a:lnTo>
                  <a:lnTo>
                    <a:pt x="143207" y="70029"/>
                  </a:lnTo>
                  <a:lnTo>
                    <a:pt x="145675" y="96240"/>
                  </a:lnTo>
                  <a:lnTo>
                    <a:pt x="135902" y="140453"/>
                  </a:lnTo>
                  <a:lnTo>
                    <a:pt x="132868" y="183556"/>
                  </a:lnTo>
                  <a:lnTo>
                    <a:pt x="127608" y="226552"/>
                  </a:lnTo>
                  <a:lnTo>
                    <a:pt x="127036" y="272920"/>
                  </a:lnTo>
                  <a:lnTo>
                    <a:pt x="127002" y="317482"/>
                  </a:lnTo>
                  <a:lnTo>
                    <a:pt x="127000" y="361808"/>
                  </a:lnTo>
                  <a:lnTo>
                    <a:pt x="120532" y="384502"/>
                  </a:lnTo>
                  <a:lnTo>
                    <a:pt x="111890" y="395711"/>
                  </a:lnTo>
                  <a:lnTo>
                    <a:pt x="105746" y="402127"/>
                  </a:lnTo>
                  <a:lnTo>
                    <a:pt x="99679" y="404495"/>
                  </a:lnTo>
                  <a:lnTo>
                    <a:pt x="55425" y="406367"/>
                  </a:lnTo>
                  <a:lnTo>
                    <a:pt x="42449" y="405677"/>
                  </a:lnTo>
                  <a:lnTo>
                    <a:pt x="21182" y="397550"/>
                  </a:lnTo>
                  <a:lnTo>
                    <a:pt x="14588" y="391642"/>
                  </a:lnTo>
                  <a:lnTo>
                    <a:pt x="0" y="374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956"/>
            <p:cNvSpPr/>
            <p:nvPr>
              <p:custDataLst>
                <p:tags r:id="rId170"/>
              </p:custDataLst>
            </p:nvPr>
          </p:nvSpPr>
          <p:spPr>
            <a:xfrm>
              <a:off x="8280406" y="3321050"/>
              <a:ext cx="50501" cy="98713"/>
            </a:xfrm>
            <a:custGeom>
              <a:avLst/>
              <a:gdLst/>
              <a:ahLst/>
              <a:cxnLst/>
              <a:rect l="0" t="0" r="0" b="0"/>
              <a:pathLst>
                <a:path w="50501" h="98713">
                  <a:moveTo>
                    <a:pt x="44444" y="6350"/>
                  </a:moveTo>
                  <a:lnTo>
                    <a:pt x="44444" y="6350"/>
                  </a:lnTo>
                  <a:lnTo>
                    <a:pt x="38356" y="261"/>
                  </a:lnTo>
                  <a:lnTo>
                    <a:pt x="38116" y="5490"/>
                  </a:lnTo>
                  <a:lnTo>
                    <a:pt x="38093" y="71"/>
                  </a:lnTo>
                  <a:lnTo>
                    <a:pt x="16840" y="0"/>
                  </a:lnTo>
                  <a:lnTo>
                    <a:pt x="15458" y="705"/>
                  </a:lnTo>
                  <a:lnTo>
                    <a:pt x="14537" y="1881"/>
                  </a:lnTo>
                  <a:lnTo>
                    <a:pt x="13923" y="3371"/>
                  </a:lnTo>
                  <a:lnTo>
                    <a:pt x="12808" y="4364"/>
                  </a:lnTo>
                  <a:lnTo>
                    <a:pt x="9687" y="5467"/>
                  </a:lnTo>
                  <a:lnTo>
                    <a:pt x="8573" y="6467"/>
                  </a:lnTo>
                  <a:lnTo>
                    <a:pt x="7335" y="9460"/>
                  </a:lnTo>
                  <a:lnTo>
                    <a:pt x="6299" y="10540"/>
                  </a:lnTo>
                  <a:lnTo>
                    <a:pt x="3267" y="11740"/>
                  </a:lnTo>
                  <a:lnTo>
                    <a:pt x="2175" y="12765"/>
                  </a:lnTo>
                  <a:lnTo>
                    <a:pt x="964" y="15786"/>
                  </a:lnTo>
                  <a:lnTo>
                    <a:pt x="0" y="30764"/>
                  </a:lnTo>
                  <a:lnTo>
                    <a:pt x="15104" y="46853"/>
                  </a:lnTo>
                  <a:lnTo>
                    <a:pt x="19173" y="49045"/>
                  </a:lnTo>
                  <a:lnTo>
                    <a:pt x="23335" y="50726"/>
                  </a:lnTo>
                  <a:lnTo>
                    <a:pt x="29645" y="54933"/>
                  </a:lnTo>
                  <a:lnTo>
                    <a:pt x="35983" y="57198"/>
                  </a:lnTo>
                  <a:lnTo>
                    <a:pt x="40213" y="60229"/>
                  </a:lnTo>
                  <a:lnTo>
                    <a:pt x="42563" y="63928"/>
                  </a:lnTo>
                  <a:lnTo>
                    <a:pt x="44314" y="67923"/>
                  </a:lnTo>
                  <a:lnTo>
                    <a:pt x="48560" y="74140"/>
                  </a:lnTo>
                  <a:lnTo>
                    <a:pt x="50132" y="80450"/>
                  </a:lnTo>
                  <a:lnTo>
                    <a:pt x="50500" y="84674"/>
                  </a:lnTo>
                  <a:lnTo>
                    <a:pt x="49893" y="86083"/>
                  </a:lnTo>
                  <a:lnTo>
                    <a:pt x="48782" y="87022"/>
                  </a:lnTo>
                  <a:lnTo>
                    <a:pt x="47336" y="87648"/>
                  </a:lnTo>
                  <a:lnTo>
                    <a:pt x="46372" y="88771"/>
                  </a:lnTo>
                  <a:lnTo>
                    <a:pt x="45301" y="91900"/>
                  </a:lnTo>
                  <a:lnTo>
                    <a:pt x="44309" y="93016"/>
                  </a:lnTo>
                  <a:lnTo>
                    <a:pt x="35681" y="98327"/>
                  </a:lnTo>
                  <a:lnTo>
                    <a:pt x="33663" y="98712"/>
                  </a:lnTo>
                  <a:lnTo>
                    <a:pt x="31612" y="98264"/>
                  </a:lnTo>
                  <a:lnTo>
                    <a:pt x="26622" y="95845"/>
                  </a:lnTo>
                  <a:lnTo>
                    <a:pt x="20566" y="94662"/>
                  </a:lnTo>
                  <a:lnTo>
                    <a:pt x="10499" y="86427"/>
                  </a:lnTo>
                  <a:lnTo>
                    <a:pt x="8190" y="82391"/>
                  </a:lnTo>
                  <a:lnTo>
                    <a:pt x="6890" y="74272"/>
                  </a:lnTo>
                  <a:lnTo>
                    <a:pt x="6344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957"/>
            <p:cNvSpPr/>
            <p:nvPr>
              <p:custDataLst>
                <p:tags r:id="rId171"/>
              </p:custDataLst>
            </p:nvPr>
          </p:nvSpPr>
          <p:spPr>
            <a:xfrm>
              <a:off x="8070950" y="3168650"/>
              <a:ext cx="190401" cy="31751"/>
            </a:xfrm>
            <a:custGeom>
              <a:avLst/>
              <a:gdLst/>
              <a:ahLst/>
              <a:cxnLst/>
              <a:rect l="0" t="0" r="0" b="0"/>
              <a:pathLst>
                <a:path w="190401" h="31751">
                  <a:moveTo>
                    <a:pt x="12600" y="31750"/>
                  </a:moveTo>
                  <a:lnTo>
                    <a:pt x="12600" y="31750"/>
                  </a:lnTo>
                  <a:lnTo>
                    <a:pt x="239" y="31750"/>
                  </a:lnTo>
                  <a:lnTo>
                    <a:pt x="0" y="28379"/>
                  </a:lnTo>
                  <a:lnTo>
                    <a:pt x="672" y="27386"/>
                  </a:lnTo>
                  <a:lnTo>
                    <a:pt x="1825" y="26724"/>
                  </a:lnTo>
                  <a:lnTo>
                    <a:pt x="5695" y="25988"/>
                  </a:lnTo>
                  <a:lnTo>
                    <a:pt x="15101" y="24869"/>
                  </a:lnTo>
                  <a:lnTo>
                    <a:pt x="24081" y="21087"/>
                  </a:lnTo>
                  <a:lnTo>
                    <a:pt x="70472" y="14033"/>
                  </a:lnTo>
                  <a:lnTo>
                    <a:pt x="104965" y="7501"/>
                  </a:lnTo>
                  <a:lnTo>
                    <a:pt x="151425" y="2053"/>
                  </a:lnTo>
                  <a:lnTo>
                    <a:pt x="190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384"/>
          <p:cNvGrpSpPr/>
          <p:nvPr/>
        </p:nvGrpSpPr>
        <p:grpSpPr>
          <a:xfrm>
            <a:off x="2584465" y="3962478"/>
            <a:ext cx="584186" cy="361786"/>
            <a:chOff x="2584465" y="3962478"/>
            <a:chExt cx="584186" cy="361786"/>
          </a:xfrm>
        </p:grpSpPr>
        <p:sp>
          <p:nvSpPr>
            <p:cNvPr id="153" name="SMARTInkShape-6958"/>
            <p:cNvSpPr/>
            <p:nvPr>
              <p:custDataLst>
                <p:tags r:id="rId162"/>
              </p:custDataLst>
            </p:nvPr>
          </p:nvSpPr>
          <p:spPr>
            <a:xfrm>
              <a:off x="2940050" y="4045059"/>
              <a:ext cx="38101" cy="164992"/>
            </a:xfrm>
            <a:custGeom>
              <a:avLst/>
              <a:gdLst/>
              <a:ahLst/>
              <a:cxnLst/>
              <a:rect l="0" t="0" r="0" b="0"/>
              <a:pathLst>
                <a:path w="38101" h="164992">
                  <a:moveTo>
                    <a:pt x="0" y="25291"/>
                  </a:moveTo>
                  <a:lnTo>
                    <a:pt x="0" y="25291"/>
                  </a:lnTo>
                  <a:lnTo>
                    <a:pt x="16301" y="8284"/>
                  </a:lnTo>
                  <a:lnTo>
                    <a:pt x="17828" y="4092"/>
                  </a:lnTo>
                  <a:lnTo>
                    <a:pt x="18941" y="2691"/>
                  </a:lnTo>
                  <a:lnTo>
                    <a:pt x="24410" y="259"/>
                  </a:lnTo>
                  <a:lnTo>
                    <a:pt x="28478" y="0"/>
                  </a:lnTo>
                  <a:lnTo>
                    <a:pt x="29568" y="669"/>
                  </a:lnTo>
                  <a:lnTo>
                    <a:pt x="30295" y="1821"/>
                  </a:lnTo>
                  <a:lnTo>
                    <a:pt x="31319" y="6813"/>
                  </a:lnTo>
                  <a:lnTo>
                    <a:pt x="31749" y="53006"/>
                  </a:lnTo>
                  <a:lnTo>
                    <a:pt x="31750" y="96674"/>
                  </a:lnTo>
                  <a:lnTo>
                    <a:pt x="32456" y="109785"/>
                  </a:lnTo>
                  <a:lnTo>
                    <a:pt x="37708" y="139581"/>
                  </a:lnTo>
                  <a:lnTo>
                    <a:pt x="38100" y="164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959"/>
            <p:cNvSpPr/>
            <p:nvPr>
              <p:custDataLst>
                <p:tags r:id="rId163"/>
              </p:custDataLst>
            </p:nvPr>
          </p:nvSpPr>
          <p:spPr>
            <a:xfrm>
              <a:off x="3079837" y="4241879"/>
              <a:ext cx="88814" cy="82385"/>
            </a:xfrm>
            <a:custGeom>
              <a:avLst/>
              <a:gdLst/>
              <a:ahLst/>
              <a:cxnLst/>
              <a:rect l="0" t="0" r="0" b="0"/>
              <a:pathLst>
                <a:path w="88814" h="82385">
                  <a:moveTo>
                    <a:pt x="50713" y="25321"/>
                  </a:moveTo>
                  <a:lnTo>
                    <a:pt x="50713" y="25321"/>
                  </a:lnTo>
                  <a:lnTo>
                    <a:pt x="50713" y="6556"/>
                  </a:lnTo>
                  <a:lnTo>
                    <a:pt x="45246" y="828"/>
                  </a:lnTo>
                  <a:lnTo>
                    <a:pt x="41253" y="190"/>
                  </a:lnTo>
                  <a:lnTo>
                    <a:pt x="35602" y="0"/>
                  </a:lnTo>
                  <a:lnTo>
                    <a:pt x="34289" y="679"/>
                  </a:lnTo>
                  <a:lnTo>
                    <a:pt x="33414" y="1838"/>
                  </a:lnTo>
                  <a:lnTo>
                    <a:pt x="32830" y="3315"/>
                  </a:lnTo>
                  <a:lnTo>
                    <a:pt x="31735" y="4301"/>
                  </a:lnTo>
                  <a:lnTo>
                    <a:pt x="24910" y="7763"/>
                  </a:lnTo>
                  <a:lnTo>
                    <a:pt x="10473" y="21175"/>
                  </a:lnTo>
                  <a:lnTo>
                    <a:pt x="8134" y="25360"/>
                  </a:lnTo>
                  <a:lnTo>
                    <a:pt x="0" y="55739"/>
                  </a:lnTo>
                  <a:lnTo>
                    <a:pt x="5000" y="61877"/>
                  </a:lnTo>
                  <a:lnTo>
                    <a:pt x="10044" y="67824"/>
                  </a:lnTo>
                  <a:lnTo>
                    <a:pt x="11471" y="71964"/>
                  </a:lnTo>
                  <a:lnTo>
                    <a:pt x="12557" y="73349"/>
                  </a:lnTo>
                  <a:lnTo>
                    <a:pt x="24722" y="79127"/>
                  </a:lnTo>
                  <a:lnTo>
                    <a:pt x="42682" y="82030"/>
                  </a:lnTo>
                  <a:lnTo>
                    <a:pt x="55869" y="82384"/>
                  </a:lnTo>
                  <a:lnTo>
                    <a:pt x="61942" y="80551"/>
                  </a:lnTo>
                  <a:lnTo>
                    <a:pt x="67698" y="78090"/>
                  </a:lnTo>
                  <a:lnTo>
                    <a:pt x="78166" y="75999"/>
                  </a:lnTo>
                  <a:lnTo>
                    <a:pt x="88813" y="69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960"/>
            <p:cNvSpPr/>
            <p:nvPr>
              <p:custDataLst>
                <p:tags r:id="rId164"/>
              </p:custDataLst>
            </p:nvPr>
          </p:nvSpPr>
          <p:spPr>
            <a:xfrm>
              <a:off x="2826135" y="4045709"/>
              <a:ext cx="228216" cy="30992"/>
            </a:xfrm>
            <a:custGeom>
              <a:avLst/>
              <a:gdLst/>
              <a:ahLst/>
              <a:cxnLst/>
              <a:rect l="0" t="0" r="0" b="0"/>
              <a:pathLst>
                <a:path w="228216" h="30992">
                  <a:moveTo>
                    <a:pt x="25015" y="30991"/>
                  </a:moveTo>
                  <a:lnTo>
                    <a:pt x="25015" y="30991"/>
                  </a:lnTo>
                  <a:lnTo>
                    <a:pt x="18273" y="30991"/>
                  </a:lnTo>
                  <a:lnTo>
                    <a:pt x="13081" y="29109"/>
                  </a:lnTo>
                  <a:lnTo>
                    <a:pt x="8422" y="26627"/>
                  </a:lnTo>
                  <a:lnTo>
                    <a:pt x="914" y="24902"/>
                  </a:lnTo>
                  <a:lnTo>
                    <a:pt x="481" y="24110"/>
                  </a:lnTo>
                  <a:lnTo>
                    <a:pt x="0" y="21347"/>
                  </a:lnTo>
                  <a:lnTo>
                    <a:pt x="577" y="20328"/>
                  </a:lnTo>
                  <a:lnTo>
                    <a:pt x="1668" y="19649"/>
                  </a:lnTo>
                  <a:lnTo>
                    <a:pt x="6573" y="18693"/>
                  </a:lnTo>
                  <a:lnTo>
                    <a:pt x="21698" y="17638"/>
                  </a:lnTo>
                  <a:lnTo>
                    <a:pt x="63523" y="8833"/>
                  </a:lnTo>
                  <a:lnTo>
                    <a:pt x="104622" y="5875"/>
                  </a:lnTo>
                  <a:lnTo>
                    <a:pt x="148777" y="148"/>
                  </a:lnTo>
                  <a:lnTo>
                    <a:pt x="189808" y="0"/>
                  </a:lnTo>
                  <a:lnTo>
                    <a:pt x="219841" y="7083"/>
                  </a:lnTo>
                  <a:lnTo>
                    <a:pt x="228215" y="11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961"/>
            <p:cNvSpPr/>
            <p:nvPr>
              <p:custDataLst>
                <p:tags r:id="rId165"/>
              </p:custDataLst>
            </p:nvPr>
          </p:nvSpPr>
          <p:spPr>
            <a:xfrm>
              <a:off x="2844826" y="4051561"/>
              <a:ext cx="63475" cy="170870"/>
            </a:xfrm>
            <a:custGeom>
              <a:avLst/>
              <a:gdLst/>
              <a:ahLst/>
              <a:cxnLst/>
              <a:rect l="0" t="0" r="0" b="0"/>
              <a:pathLst>
                <a:path w="63475" h="170870">
                  <a:moveTo>
                    <a:pt x="63474" y="6089"/>
                  </a:moveTo>
                  <a:lnTo>
                    <a:pt x="63474" y="6089"/>
                  </a:lnTo>
                  <a:lnTo>
                    <a:pt x="63474" y="0"/>
                  </a:lnTo>
                  <a:lnTo>
                    <a:pt x="60103" y="3187"/>
                  </a:lnTo>
                  <a:lnTo>
                    <a:pt x="58448" y="6681"/>
                  </a:lnTo>
                  <a:lnTo>
                    <a:pt x="55359" y="15697"/>
                  </a:lnTo>
                  <a:lnTo>
                    <a:pt x="52812" y="22353"/>
                  </a:lnTo>
                  <a:lnTo>
                    <a:pt x="50672" y="33329"/>
                  </a:lnTo>
                  <a:lnTo>
                    <a:pt x="40701" y="57646"/>
                  </a:lnTo>
                  <a:lnTo>
                    <a:pt x="27311" y="101434"/>
                  </a:lnTo>
                  <a:lnTo>
                    <a:pt x="7576" y="146628"/>
                  </a:lnTo>
                  <a:lnTo>
                    <a:pt x="415" y="165721"/>
                  </a:lnTo>
                  <a:lnTo>
                    <a:pt x="0" y="170869"/>
                  </a:lnTo>
                  <a:lnTo>
                    <a:pt x="8815" y="162322"/>
                  </a:lnTo>
                  <a:lnTo>
                    <a:pt x="10959" y="158311"/>
                  </a:lnTo>
                  <a:lnTo>
                    <a:pt x="11530" y="156254"/>
                  </a:lnTo>
                  <a:lnTo>
                    <a:pt x="25374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962"/>
            <p:cNvSpPr/>
            <p:nvPr>
              <p:custDataLst>
                <p:tags r:id="rId166"/>
              </p:custDataLst>
            </p:nvPr>
          </p:nvSpPr>
          <p:spPr>
            <a:xfrm>
              <a:off x="2584465" y="3962478"/>
              <a:ext cx="152386" cy="355515"/>
            </a:xfrm>
            <a:custGeom>
              <a:avLst/>
              <a:gdLst/>
              <a:ahLst/>
              <a:cxnLst/>
              <a:rect l="0" t="0" r="0" b="0"/>
              <a:pathLst>
                <a:path w="152386" h="355515">
                  <a:moveTo>
                    <a:pt x="152385" y="6272"/>
                  </a:moveTo>
                  <a:lnTo>
                    <a:pt x="152385" y="6272"/>
                  </a:lnTo>
                  <a:lnTo>
                    <a:pt x="152385" y="805"/>
                  </a:lnTo>
                  <a:lnTo>
                    <a:pt x="151679" y="510"/>
                  </a:lnTo>
                  <a:lnTo>
                    <a:pt x="143547" y="0"/>
                  </a:lnTo>
                  <a:lnTo>
                    <a:pt x="139520" y="1838"/>
                  </a:lnTo>
                  <a:lnTo>
                    <a:pt x="135378" y="4301"/>
                  </a:lnTo>
                  <a:lnTo>
                    <a:pt x="126970" y="5883"/>
                  </a:lnTo>
                  <a:lnTo>
                    <a:pt x="111330" y="6926"/>
                  </a:lnTo>
                  <a:lnTo>
                    <a:pt x="99925" y="11326"/>
                  </a:lnTo>
                  <a:lnTo>
                    <a:pt x="91059" y="16393"/>
                  </a:lnTo>
                  <a:lnTo>
                    <a:pt x="80514" y="18913"/>
                  </a:lnTo>
                  <a:lnTo>
                    <a:pt x="33579" y="44382"/>
                  </a:lnTo>
                  <a:lnTo>
                    <a:pt x="28321" y="49315"/>
                  </a:lnTo>
                  <a:lnTo>
                    <a:pt x="2814" y="84668"/>
                  </a:lnTo>
                  <a:lnTo>
                    <a:pt x="823" y="93157"/>
                  </a:lnTo>
                  <a:lnTo>
                    <a:pt x="0" y="135192"/>
                  </a:lnTo>
                  <a:lnTo>
                    <a:pt x="697" y="146120"/>
                  </a:lnTo>
                  <a:lnTo>
                    <a:pt x="10524" y="191207"/>
                  </a:lnTo>
                  <a:lnTo>
                    <a:pt x="12601" y="235786"/>
                  </a:lnTo>
                  <a:lnTo>
                    <a:pt x="12684" y="282087"/>
                  </a:lnTo>
                  <a:lnTo>
                    <a:pt x="11979" y="297780"/>
                  </a:lnTo>
                  <a:lnTo>
                    <a:pt x="6923" y="319246"/>
                  </a:lnTo>
                  <a:lnTo>
                    <a:pt x="6413" y="331922"/>
                  </a:lnTo>
                  <a:lnTo>
                    <a:pt x="4488" y="336331"/>
                  </a:lnTo>
                  <a:lnTo>
                    <a:pt x="2987" y="338495"/>
                  </a:lnTo>
                  <a:lnTo>
                    <a:pt x="2692" y="340643"/>
                  </a:lnTo>
                  <a:lnTo>
                    <a:pt x="6151" y="352169"/>
                  </a:lnTo>
                  <a:lnTo>
                    <a:pt x="6918" y="353286"/>
                  </a:lnTo>
                  <a:lnTo>
                    <a:pt x="8135" y="354032"/>
                  </a:lnTo>
                  <a:lnTo>
                    <a:pt x="13218" y="355081"/>
                  </a:lnTo>
                  <a:lnTo>
                    <a:pt x="33861" y="355514"/>
                  </a:lnTo>
                  <a:lnTo>
                    <a:pt x="72025" y="349346"/>
                  </a:lnTo>
                  <a:lnTo>
                    <a:pt x="97358" y="348481"/>
                  </a:lnTo>
                  <a:lnTo>
                    <a:pt x="125104" y="343215"/>
                  </a:lnTo>
                  <a:lnTo>
                    <a:pt x="131088" y="342291"/>
                  </a:lnTo>
                  <a:lnTo>
                    <a:pt x="146035" y="336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1385"/>
          <p:cNvGrpSpPr/>
          <p:nvPr/>
        </p:nvGrpSpPr>
        <p:grpSpPr>
          <a:xfrm>
            <a:off x="3677042" y="3879873"/>
            <a:ext cx="1491565" cy="965178"/>
            <a:chOff x="3677042" y="3879873"/>
            <a:chExt cx="1491565" cy="965178"/>
          </a:xfrm>
        </p:grpSpPr>
        <p:sp>
          <p:nvSpPr>
            <p:cNvPr id="159" name="SMARTInkShape-6963"/>
            <p:cNvSpPr/>
            <p:nvPr>
              <p:custDataLst>
                <p:tags r:id="rId150"/>
              </p:custDataLst>
            </p:nvPr>
          </p:nvSpPr>
          <p:spPr>
            <a:xfrm>
              <a:off x="3677042" y="4019630"/>
              <a:ext cx="247259" cy="38021"/>
            </a:xfrm>
            <a:custGeom>
              <a:avLst/>
              <a:gdLst/>
              <a:ahLst/>
              <a:cxnLst/>
              <a:rect l="0" t="0" r="0" b="0"/>
              <a:pathLst>
                <a:path w="247259" h="38021">
                  <a:moveTo>
                    <a:pt x="31358" y="38020"/>
                  </a:moveTo>
                  <a:lnTo>
                    <a:pt x="31358" y="38020"/>
                  </a:lnTo>
                  <a:lnTo>
                    <a:pt x="27987" y="34649"/>
                  </a:lnTo>
                  <a:lnTo>
                    <a:pt x="22569" y="32994"/>
                  </a:lnTo>
                  <a:lnTo>
                    <a:pt x="0" y="31677"/>
                  </a:lnTo>
                  <a:lnTo>
                    <a:pt x="3095" y="31672"/>
                  </a:lnTo>
                  <a:lnTo>
                    <a:pt x="6567" y="29789"/>
                  </a:lnTo>
                  <a:lnTo>
                    <a:pt x="8480" y="28300"/>
                  </a:lnTo>
                  <a:lnTo>
                    <a:pt x="14370" y="26644"/>
                  </a:lnTo>
                  <a:lnTo>
                    <a:pt x="57369" y="20328"/>
                  </a:lnTo>
                  <a:lnTo>
                    <a:pt x="101819" y="12182"/>
                  </a:lnTo>
                  <a:lnTo>
                    <a:pt x="147035" y="6789"/>
                  </a:lnTo>
                  <a:lnTo>
                    <a:pt x="189671" y="1289"/>
                  </a:lnTo>
                  <a:lnTo>
                    <a:pt x="231161" y="0"/>
                  </a:lnTo>
                  <a:lnTo>
                    <a:pt x="238457" y="1837"/>
                  </a:lnTo>
                  <a:lnTo>
                    <a:pt x="247258" y="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964"/>
            <p:cNvSpPr/>
            <p:nvPr>
              <p:custDataLst>
                <p:tags r:id="rId151"/>
              </p:custDataLst>
            </p:nvPr>
          </p:nvSpPr>
          <p:spPr>
            <a:xfrm>
              <a:off x="3924300" y="4165600"/>
              <a:ext cx="69502" cy="133264"/>
            </a:xfrm>
            <a:custGeom>
              <a:avLst/>
              <a:gdLst/>
              <a:ahLst/>
              <a:cxnLst/>
              <a:rect l="0" t="0" r="0" b="0"/>
              <a:pathLst>
                <a:path w="69502" h="133264">
                  <a:moveTo>
                    <a:pt x="57150" y="12700"/>
                  </a:moveTo>
                  <a:lnTo>
                    <a:pt x="57150" y="12700"/>
                  </a:lnTo>
                  <a:lnTo>
                    <a:pt x="57150" y="7233"/>
                  </a:lnTo>
                  <a:lnTo>
                    <a:pt x="51683" y="960"/>
                  </a:lnTo>
                  <a:lnTo>
                    <a:pt x="45410" y="84"/>
                  </a:lnTo>
                  <a:lnTo>
                    <a:pt x="26385" y="0"/>
                  </a:lnTo>
                  <a:lnTo>
                    <a:pt x="20019" y="5467"/>
                  </a:lnTo>
                  <a:lnTo>
                    <a:pt x="19480" y="7839"/>
                  </a:lnTo>
                  <a:lnTo>
                    <a:pt x="19337" y="9459"/>
                  </a:lnTo>
                  <a:lnTo>
                    <a:pt x="17295" y="13141"/>
                  </a:lnTo>
                  <a:lnTo>
                    <a:pt x="14743" y="17130"/>
                  </a:lnTo>
                  <a:lnTo>
                    <a:pt x="13305" y="23341"/>
                  </a:lnTo>
                  <a:lnTo>
                    <a:pt x="12969" y="27542"/>
                  </a:lnTo>
                  <a:lnTo>
                    <a:pt x="14701" y="31761"/>
                  </a:lnTo>
                  <a:lnTo>
                    <a:pt x="18191" y="36848"/>
                  </a:lnTo>
                  <a:lnTo>
                    <a:pt x="19586" y="42922"/>
                  </a:lnTo>
                  <a:lnTo>
                    <a:pt x="46592" y="71990"/>
                  </a:lnTo>
                  <a:lnTo>
                    <a:pt x="50811" y="74329"/>
                  </a:lnTo>
                  <a:lnTo>
                    <a:pt x="52924" y="74953"/>
                  </a:lnTo>
                  <a:lnTo>
                    <a:pt x="54333" y="76074"/>
                  </a:lnTo>
                  <a:lnTo>
                    <a:pt x="68085" y="95284"/>
                  </a:lnTo>
                  <a:lnTo>
                    <a:pt x="69501" y="103723"/>
                  </a:lnTo>
                  <a:lnTo>
                    <a:pt x="67813" y="107953"/>
                  </a:lnTo>
                  <a:lnTo>
                    <a:pt x="65417" y="112185"/>
                  </a:lnTo>
                  <a:lnTo>
                    <a:pt x="63362" y="118534"/>
                  </a:lnTo>
                  <a:lnTo>
                    <a:pt x="60381" y="122767"/>
                  </a:lnTo>
                  <a:lnTo>
                    <a:pt x="56705" y="125118"/>
                  </a:lnTo>
                  <a:lnTo>
                    <a:pt x="52718" y="126869"/>
                  </a:lnTo>
                  <a:lnTo>
                    <a:pt x="48595" y="129999"/>
                  </a:lnTo>
                  <a:lnTo>
                    <a:pt x="42529" y="131861"/>
                  </a:lnTo>
                  <a:lnTo>
                    <a:pt x="23542" y="133263"/>
                  </a:lnTo>
                  <a:lnTo>
                    <a:pt x="13639" y="12995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965"/>
            <p:cNvSpPr/>
            <p:nvPr>
              <p:custDataLst>
                <p:tags r:id="rId152"/>
              </p:custDataLst>
            </p:nvPr>
          </p:nvSpPr>
          <p:spPr>
            <a:xfrm>
              <a:off x="4115062" y="3924379"/>
              <a:ext cx="139361" cy="374548"/>
            </a:xfrm>
            <a:custGeom>
              <a:avLst/>
              <a:gdLst/>
              <a:ahLst/>
              <a:cxnLst/>
              <a:rect l="0" t="0" r="0" b="0"/>
              <a:pathLst>
                <a:path w="139361" h="374548">
                  <a:moveTo>
                    <a:pt x="6088" y="25321"/>
                  </a:moveTo>
                  <a:lnTo>
                    <a:pt x="6088" y="25321"/>
                  </a:lnTo>
                  <a:lnTo>
                    <a:pt x="2717" y="25321"/>
                  </a:lnTo>
                  <a:lnTo>
                    <a:pt x="1724" y="24615"/>
                  </a:lnTo>
                  <a:lnTo>
                    <a:pt x="1062" y="23439"/>
                  </a:lnTo>
                  <a:lnTo>
                    <a:pt x="0" y="19854"/>
                  </a:lnTo>
                  <a:lnTo>
                    <a:pt x="5228" y="13581"/>
                  </a:lnTo>
                  <a:lnTo>
                    <a:pt x="5833" y="9534"/>
                  </a:lnTo>
                  <a:lnTo>
                    <a:pt x="6624" y="8446"/>
                  </a:lnTo>
                  <a:lnTo>
                    <a:pt x="7856" y="7721"/>
                  </a:lnTo>
                  <a:lnTo>
                    <a:pt x="12962" y="6701"/>
                  </a:lnTo>
                  <a:lnTo>
                    <a:pt x="14904" y="6557"/>
                  </a:lnTo>
                  <a:lnTo>
                    <a:pt x="18943" y="4517"/>
                  </a:lnTo>
                  <a:lnTo>
                    <a:pt x="23090" y="1964"/>
                  </a:lnTo>
                  <a:lnTo>
                    <a:pt x="30097" y="526"/>
                  </a:lnTo>
                  <a:lnTo>
                    <a:pt x="48795" y="0"/>
                  </a:lnTo>
                  <a:lnTo>
                    <a:pt x="55173" y="1838"/>
                  </a:lnTo>
                  <a:lnTo>
                    <a:pt x="61064" y="4301"/>
                  </a:lnTo>
                  <a:lnTo>
                    <a:pt x="86877" y="8037"/>
                  </a:lnTo>
                  <a:lnTo>
                    <a:pt x="92794" y="10584"/>
                  </a:lnTo>
                  <a:lnTo>
                    <a:pt x="103353" y="12723"/>
                  </a:lnTo>
                  <a:lnTo>
                    <a:pt x="111264" y="17512"/>
                  </a:lnTo>
                  <a:lnTo>
                    <a:pt x="115862" y="21380"/>
                  </a:lnTo>
                  <a:lnTo>
                    <a:pt x="118376" y="25451"/>
                  </a:lnTo>
                  <a:lnTo>
                    <a:pt x="120199" y="29612"/>
                  </a:lnTo>
                  <a:lnTo>
                    <a:pt x="124487" y="35921"/>
                  </a:lnTo>
                  <a:lnTo>
                    <a:pt x="126071" y="42965"/>
                  </a:lnTo>
                  <a:lnTo>
                    <a:pt x="126735" y="88952"/>
                  </a:lnTo>
                  <a:lnTo>
                    <a:pt x="126032" y="114369"/>
                  </a:lnTo>
                  <a:lnTo>
                    <a:pt x="120649" y="158966"/>
                  </a:lnTo>
                  <a:lnTo>
                    <a:pt x="120403" y="202433"/>
                  </a:lnTo>
                  <a:lnTo>
                    <a:pt x="120389" y="247833"/>
                  </a:lnTo>
                  <a:lnTo>
                    <a:pt x="126476" y="293172"/>
                  </a:lnTo>
                  <a:lnTo>
                    <a:pt x="127428" y="319946"/>
                  </a:lnTo>
                  <a:lnTo>
                    <a:pt x="132826" y="344582"/>
                  </a:lnTo>
                  <a:lnTo>
                    <a:pt x="133065" y="357607"/>
                  </a:lnTo>
                  <a:lnTo>
                    <a:pt x="133778" y="359028"/>
                  </a:lnTo>
                  <a:lnTo>
                    <a:pt x="134959" y="359976"/>
                  </a:lnTo>
                  <a:lnTo>
                    <a:pt x="136453" y="360607"/>
                  </a:lnTo>
                  <a:lnTo>
                    <a:pt x="137447" y="361734"/>
                  </a:lnTo>
                  <a:lnTo>
                    <a:pt x="139360" y="367926"/>
                  </a:lnTo>
                  <a:lnTo>
                    <a:pt x="133964" y="373662"/>
                  </a:lnTo>
                  <a:lnTo>
                    <a:pt x="129976" y="374302"/>
                  </a:lnTo>
                  <a:lnTo>
                    <a:pt x="118184" y="374547"/>
                  </a:lnTo>
                  <a:lnTo>
                    <a:pt x="72523" y="361928"/>
                  </a:lnTo>
                  <a:lnTo>
                    <a:pt x="31488" y="342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966"/>
            <p:cNvSpPr/>
            <p:nvPr>
              <p:custDataLst>
                <p:tags r:id="rId153"/>
              </p:custDataLst>
            </p:nvPr>
          </p:nvSpPr>
          <p:spPr>
            <a:xfrm>
              <a:off x="4457702" y="3879873"/>
              <a:ext cx="222249" cy="965178"/>
            </a:xfrm>
            <a:custGeom>
              <a:avLst/>
              <a:gdLst/>
              <a:ahLst/>
              <a:cxnLst/>
              <a:rect l="0" t="0" r="0" b="0"/>
              <a:pathLst>
                <a:path w="222249" h="965178">
                  <a:moveTo>
                    <a:pt x="190498" y="12677"/>
                  </a:moveTo>
                  <a:lnTo>
                    <a:pt x="190498" y="12677"/>
                  </a:lnTo>
                  <a:lnTo>
                    <a:pt x="202054" y="12677"/>
                  </a:lnTo>
                  <a:lnTo>
                    <a:pt x="202435" y="11971"/>
                  </a:lnTo>
                  <a:lnTo>
                    <a:pt x="202859" y="9306"/>
                  </a:lnTo>
                  <a:lnTo>
                    <a:pt x="202266" y="8313"/>
                  </a:lnTo>
                  <a:lnTo>
                    <a:pt x="201166" y="7651"/>
                  </a:lnTo>
                  <a:lnTo>
                    <a:pt x="197101" y="6405"/>
                  </a:lnTo>
                  <a:lnTo>
                    <a:pt x="191828" y="1978"/>
                  </a:lnTo>
                  <a:lnTo>
                    <a:pt x="186031" y="570"/>
                  </a:lnTo>
                  <a:lnTo>
                    <a:pt x="165951" y="0"/>
                  </a:lnTo>
                  <a:lnTo>
                    <a:pt x="160068" y="1869"/>
                  </a:lnTo>
                  <a:lnTo>
                    <a:pt x="155101" y="4345"/>
                  </a:lnTo>
                  <a:lnTo>
                    <a:pt x="144282" y="5935"/>
                  </a:lnTo>
                  <a:lnTo>
                    <a:pt x="132137" y="6250"/>
                  </a:lnTo>
                  <a:lnTo>
                    <a:pt x="127401" y="8174"/>
                  </a:lnTo>
                  <a:lnTo>
                    <a:pt x="122944" y="10676"/>
                  </a:lnTo>
                  <a:lnTo>
                    <a:pt x="116468" y="12789"/>
                  </a:lnTo>
                  <a:lnTo>
                    <a:pt x="99356" y="22750"/>
                  </a:lnTo>
                  <a:lnTo>
                    <a:pt x="94016" y="24210"/>
                  </a:lnTo>
                  <a:lnTo>
                    <a:pt x="89291" y="28621"/>
                  </a:lnTo>
                  <a:lnTo>
                    <a:pt x="72685" y="49245"/>
                  </a:lnTo>
                  <a:lnTo>
                    <a:pt x="59330" y="95967"/>
                  </a:lnTo>
                  <a:lnTo>
                    <a:pt x="51766" y="139994"/>
                  </a:lnTo>
                  <a:lnTo>
                    <a:pt x="50883" y="181176"/>
                  </a:lnTo>
                  <a:lnTo>
                    <a:pt x="50809" y="224278"/>
                  </a:lnTo>
                  <a:lnTo>
                    <a:pt x="50799" y="271050"/>
                  </a:lnTo>
                  <a:lnTo>
                    <a:pt x="48917" y="311573"/>
                  </a:lnTo>
                  <a:lnTo>
                    <a:pt x="45331" y="353548"/>
                  </a:lnTo>
                  <a:lnTo>
                    <a:pt x="44622" y="396516"/>
                  </a:lnTo>
                  <a:lnTo>
                    <a:pt x="42600" y="443156"/>
                  </a:lnTo>
                  <a:lnTo>
                    <a:pt x="38987" y="489920"/>
                  </a:lnTo>
                  <a:lnTo>
                    <a:pt x="38361" y="527322"/>
                  </a:lnTo>
                  <a:lnTo>
                    <a:pt x="34805" y="565214"/>
                  </a:lnTo>
                  <a:lnTo>
                    <a:pt x="31646" y="610875"/>
                  </a:lnTo>
                  <a:lnTo>
                    <a:pt x="26841" y="653865"/>
                  </a:lnTo>
                  <a:lnTo>
                    <a:pt x="25682" y="696329"/>
                  </a:lnTo>
                  <a:lnTo>
                    <a:pt x="20410" y="742365"/>
                  </a:lnTo>
                  <a:lnTo>
                    <a:pt x="18521" y="784481"/>
                  </a:lnTo>
                  <a:lnTo>
                    <a:pt x="13101" y="831657"/>
                  </a:lnTo>
                  <a:lnTo>
                    <a:pt x="6247" y="877551"/>
                  </a:lnTo>
                  <a:lnTo>
                    <a:pt x="639" y="903720"/>
                  </a:lnTo>
                  <a:lnTo>
                    <a:pt x="0" y="948133"/>
                  </a:lnTo>
                  <a:lnTo>
                    <a:pt x="1880" y="952428"/>
                  </a:lnTo>
                  <a:lnTo>
                    <a:pt x="4363" y="956688"/>
                  </a:lnTo>
                  <a:lnTo>
                    <a:pt x="5465" y="960934"/>
                  </a:lnTo>
                  <a:lnTo>
                    <a:pt x="6465" y="962348"/>
                  </a:lnTo>
                  <a:lnTo>
                    <a:pt x="7837" y="963291"/>
                  </a:lnTo>
                  <a:lnTo>
                    <a:pt x="13139" y="964619"/>
                  </a:lnTo>
                  <a:lnTo>
                    <a:pt x="56270" y="965177"/>
                  </a:lnTo>
                  <a:lnTo>
                    <a:pt x="62167" y="963295"/>
                  </a:lnTo>
                  <a:lnTo>
                    <a:pt x="67845" y="960813"/>
                  </a:lnTo>
                  <a:lnTo>
                    <a:pt x="113945" y="951954"/>
                  </a:lnTo>
                  <a:lnTo>
                    <a:pt x="126893" y="947853"/>
                  </a:lnTo>
                  <a:lnTo>
                    <a:pt x="171053" y="940214"/>
                  </a:lnTo>
                  <a:lnTo>
                    <a:pt x="185913" y="938025"/>
                  </a:lnTo>
                  <a:lnTo>
                    <a:pt x="199958" y="932908"/>
                  </a:lnTo>
                  <a:lnTo>
                    <a:pt x="222248" y="920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967"/>
            <p:cNvSpPr/>
            <p:nvPr>
              <p:custDataLst>
                <p:tags r:id="rId154"/>
              </p:custDataLst>
            </p:nvPr>
          </p:nvSpPr>
          <p:spPr>
            <a:xfrm>
              <a:off x="4762502" y="3981547"/>
              <a:ext cx="68895" cy="133120"/>
            </a:xfrm>
            <a:custGeom>
              <a:avLst/>
              <a:gdLst/>
              <a:ahLst/>
              <a:cxnLst/>
              <a:rect l="0" t="0" r="0" b="0"/>
              <a:pathLst>
                <a:path w="68895" h="133120">
                  <a:moveTo>
                    <a:pt x="50798" y="6253"/>
                  </a:moveTo>
                  <a:lnTo>
                    <a:pt x="50798" y="6253"/>
                  </a:lnTo>
                  <a:lnTo>
                    <a:pt x="45331" y="6253"/>
                  </a:lnTo>
                  <a:lnTo>
                    <a:pt x="39058" y="786"/>
                  </a:lnTo>
                  <a:lnTo>
                    <a:pt x="35011" y="165"/>
                  </a:lnTo>
                  <a:lnTo>
                    <a:pt x="33923" y="783"/>
                  </a:lnTo>
                  <a:lnTo>
                    <a:pt x="33198" y="1901"/>
                  </a:lnTo>
                  <a:lnTo>
                    <a:pt x="32715" y="3352"/>
                  </a:lnTo>
                  <a:lnTo>
                    <a:pt x="31687" y="4319"/>
                  </a:lnTo>
                  <a:lnTo>
                    <a:pt x="24968" y="7753"/>
                  </a:lnTo>
                  <a:lnTo>
                    <a:pt x="16846" y="15016"/>
                  </a:lnTo>
                  <a:lnTo>
                    <a:pt x="14541" y="20966"/>
                  </a:lnTo>
                  <a:lnTo>
                    <a:pt x="12812" y="27609"/>
                  </a:lnTo>
                  <a:lnTo>
                    <a:pt x="2644" y="47137"/>
                  </a:lnTo>
                  <a:lnTo>
                    <a:pt x="28" y="93044"/>
                  </a:lnTo>
                  <a:lnTo>
                    <a:pt x="0" y="109599"/>
                  </a:lnTo>
                  <a:lnTo>
                    <a:pt x="3369" y="119581"/>
                  </a:lnTo>
                  <a:lnTo>
                    <a:pt x="8837" y="128104"/>
                  </a:lnTo>
                  <a:lnTo>
                    <a:pt x="12863" y="130965"/>
                  </a:lnTo>
                  <a:lnTo>
                    <a:pt x="19097" y="132575"/>
                  </a:lnTo>
                  <a:lnTo>
                    <a:pt x="27524" y="133119"/>
                  </a:lnTo>
                  <a:lnTo>
                    <a:pt x="31752" y="131312"/>
                  </a:lnTo>
                  <a:lnTo>
                    <a:pt x="52915" y="112052"/>
                  </a:lnTo>
                  <a:lnTo>
                    <a:pt x="65615" y="90545"/>
                  </a:lnTo>
                  <a:lnTo>
                    <a:pt x="68593" y="78109"/>
                  </a:lnTo>
                  <a:lnTo>
                    <a:pt x="68894" y="56900"/>
                  </a:lnTo>
                  <a:lnTo>
                    <a:pt x="64705" y="43524"/>
                  </a:lnTo>
                  <a:lnTo>
                    <a:pt x="45692" y="8691"/>
                  </a:lnTo>
                  <a:lnTo>
                    <a:pt x="38074" y="3604"/>
                  </a:lnTo>
                  <a:lnTo>
                    <a:pt x="30251" y="1000"/>
                  </a:lnTo>
                  <a:lnTo>
                    <a:pt x="20357" y="0"/>
                  </a:lnTo>
                  <a:lnTo>
                    <a:pt x="16064" y="3302"/>
                  </a:lnTo>
                  <a:lnTo>
                    <a:pt x="15648" y="4286"/>
                  </a:lnTo>
                  <a:lnTo>
                    <a:pt x="16075" y="4941"/>
                  </a:lnTo>
                  <a:lnTo>
                    <a:pt x="17066" y="5378"/>
                  </a:lnTo>
                  <a:lnTo>
                    <a:pt x="17727" y="6375"/>
                  </a:lnTo>
                  <a:lnTo>
                    <a:pt x="19362" y="11150"/>
                  </a:lnTo>
                  <a:lnTo>
                    <a:pt x="25398" y="18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6968"/>
            <p:cNvSpPr/>
            <p:nvPr>
              <p:custDataLst>
                <p:tags r:id="rId155"/>
              </p:custDataLst>
            </p:nvPr>
          </p:nvSpPr>
          <p:spPr>
            <a:xfrm>
              <a:off x="4934052" y="4076700"/>
              <a:ext cx="18066" cy="6351"/>
            </a:xfrm>
            <a:custGeom>
              <a:avLst/>
              <a:gdLst/>
              <a:ahLst/>
              <a:cxnLst/>
              <a:rect l="0" t="0" r="0" b="0"/>
              <a:pathLst>
                <a:path w="18066" h="6351">
                  <a:moveTo>
                    <a:pt x="12598" y="6350"/>
                  </a:moveTo>
                  <a:lnTo>
                    <a:pt x="12598" y="6350"/>
                  </a:lnTo>
                  <a:lnTo>
                    <a:pt x="18065" y="6350"/>
                  </a:lnTo>
                  <a:lnTo>
                    <a:pt x="0" y="6350"/>
                  </a:lnTo>
                  <a:lnTo>
                    <a:pt x="6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6969"/>
            <p:cNvSpPr/>
            <p:nvPr>
              <p:custDataLst>
                <p:tags r:id="rId156"/>
              </p:custDataLst>
            </p:nvPr>
          </p:nvSpPr>
          <p:spPr>
            <a:xfrm>
              <a:off x="5022960" y="3952592"/>
              <a:ext cx="76091" cy="225709"/>
            </a:xfrm>
            <a:custGeom>
              <a:avLst/>
              <a:gdLst/>
              <a:ahLst/>
              <a:cxnLst/>
              <a:rect l="0" t="0" r="0" b="0"/>
              <a:pathLst>
                <a:path w="76091" h="225709">
                  <a:moveTo>
                    <a:pt x="57040" y="60608"/>
                  </a:moveTo>
                  <a:lnTo>
                    <a:pt x="57040" y="60608"/>
                  </a:lnTo>
                  <a:lnTo>
                    <a:pt x="60411" y="57237"/>
                  </a:lnTo>
                  <a:lnTo>
                    <a:pt x="62066" y="53701"/>
                  </a:lnTo>
                  <a:lnTo>
                    <a:pt x="63339" y="44476"/>
                  </a:lnTo>
                  <a:lnTo>
                    <a:pt x="63367" y="45912"/>
                  </a:lnTo>
                  <a:lnTo>
                    <a:pt x="63389" y="23322"/>
                  </a:lnTo>
                  <a:lnTo>
                    <a:pt x="61509" y="17461"/>
                  </a:lnTo>
                  <a:lnTo>
                    <a:pt x="55551" y="8598"/>
                  </a:lnTo>
                  <a:lnTo>
                    <a:pt x="53930" y="6885"/>
                  </a:lnTo>
                  <a:lnTo>
                    <a:pt x="50249" y="4981"/>
                  </a:lnTo>
                  <a:lnTo>
                    <a:pt x="48279" y="4473"/>
                  </a:lnTo>
                  <a:lnTo>
                    <a:pt x="42136" y="388"/>
                  </a:lnTo>
                  <a:lnTo>
                    <a:pt x="40049" y="0"/>
                  </a:lnTo>
                  <a:lnTo>
                    <a:pt x="37951" y="447"/>
                  </a:lnTo>
                  <a:lnTo>
                    <a:pt x="33739" y="2120"/>
                  </a:lnTo>
                  <a:lnTo>
                    <a:pt x="27401" y="3767"/>
                  </a:lnTo>
                  <a:lnTo>
                    <a:pt x="8357" y="20455"/>
                  </a:lnTo>
                  <a:lnTo>
                    <a:pt x="2712" y="26760"/>
                  </a:lnTo>
                  <a:lnTo>
                    <a:pt x="726" y="33097"/>
                  </a:lnTo>
                  <a:lnTo>
                    <a:pt x="0" y="43675"/>
                  </a:lnTo>
                  <a:lnTo>
                    <a:pt x="1821" y="47908"/>
                  </a:lnTo>
                  <a:lnTo>
                    <a:pt x="8738" y="56375"/>
                  </a:lnTo>
                  <a:lnTo>
                    <a:pt x="12759" y="58726"/>
                  </a:lnTo>
                  <a:lnTo>
                    <a:pt x="24046" y="60498"/>
                  </a:lnTo>
                  <a:lnTo>
                    <a:pt x="46273" y="60605"/>
                  </a:lnTo>
                  <a:lnTo>
                    <a:pt x="50608" y="58725"/>
                  </a:lnTo>
                  <a:lnTo>
                    <a:pt x="54887" y="56243"/>
                  </a:lnTo>
                  <a:lnTo>
                    <a:pt x="59140" y="55140"/>
                  </a:lnTo>
                  <a:lnTo>
                    <a:pt x="60557" y="54140"/>
                  </a:lnTo>
                  <a:lnTo>
                    <a:pt x="61501" y="52768"/>
                  </a:lnTo>
                  <a:lnTo>
                    <a:pt x="62131" y="51148"/>
                  </a:lnTo>
                  <a:lnTo>
                    <a:pt x="63256" y="50068"/>
                  </a:lnTo>
                  <a:lnTo>
                    <a:pt x="68747" y="48192"/>
                  </a:lnTo>
                  <a:lnTo>
                    <a:pt x="69077" y="48803"/>
                  </a:lnTo>
                  <a:lnTo>
                    <a:pt x="69740" y="92917"/>
                  </a:lnTo>
                  <a:lnTo>
                    <a:pt x="70445" y="132008"/>
                  </a:lnTo>
                  <a:lnTo>
                    <a:pt x="75698" y="162175"/>
                  </a:lnTo>
                  <a:lnTo>
                    <a:pt x="76088" y="208403"/>
                  </a:lnTo>
                  <a:lnTo>
                    <a:pt x="76090" y="225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970"/>
            <p:cNvSpPr/>
            <p:nvPr>
              <p:custDataLst>
                <p:tags r:id="rId157"/>
              </p:custDataLst>
            </p:nvPr>
          </p:nvSpPr>
          <p:spPr>
            <a:xfrm>
              <a:off x="4838787" y="4496207"/>
              <a:ext cx="85870" cy="144564"/>
            </a:xfrm>
            <a:custGeom>
              <a:avLst/>
              <a:gdLst/>
              <a:ahLst/>
              <a:cxnLst/>
              <a:rect l="0" t="0" r="0" b="0"/>
              <a:pathLst>
                <a:path w="85870" h="144564">
                  <a:moveTo>
                    <a:pt x="57063" y="24993"/>
                  </a:moveTo>
                  <a:lnTo>
                    <a:pt x="57063" y="24993"/>
                  </a:lnTo>
                  <a:lnTo>
                    <a:pt x="62530" y="19526"/>
                  </a:lnTo>
                  <a:lnTo>
                    <a:pt x="63335" y="13253"/>
                  </a:lnTo>
                  <a:lnTo>
                    <a:pt x="63391" y="9206"/>
                  </a:lnTo>
                  <a:lnTo>
                    <a:pt x="62692" y="8118"/>
                  </a:lnTo>
                  <a:lnTo>
                    <a:pt x="61521" y="7394"/>
                  </a:lnTo>
                  <a:lnTo>
                    <a:pt x="56944" y="6134"/>
                  </a:lnTo>
                  <a:lnTo>
                    <a:pt x="41959" y="5945"/>
                  </a:lnTo>
                  <a:lnTo>
                    <a:pt x="37885" y="7825"/>
                  </a:lnTo>
                  <a:lnTo>
                    <a:pt x="23189" y="20870"/>
                  </a:lnTo>
                  <a:lnTo>
                    <a:pt x="10496" y="42308"/>
                  </a:lnTo>
                  <a:lnTo>
                    <a:pt x="1402" y="80834"/>
                  </a:lnTo>
                  <a:lnTo>
                    <a:pt x="0" y="111700"/>
                  </a:lnTo>
                  <a:lnTo>
                    <a:pt x="1833" y="118327"/>
                  </a:lnTo>
                  <a:lnTo>
                    <a:pt x="4294" y="124330"/>
                  </a:lnTo>
                  <a:lnTo>
                    <a:pt x="5388" y="131702"/>
                  </a:lnTo>
                  <a:lnTo>
                    <a:pt x="7090" y="134232"/>
                  </a:lnTo>
                  <a:lnTo>
                    <a:pt x="9637" y="135919"/>
                  </a:lnTo>
                  <a:lnTo>
                    <a:pt x="12746" y="137044"/>
                  </a:lnTo>
                  <a:lnTo>
                    <a:pt x="14818" y="138499"/>
                  </a:lnTo>
                  <a:lnTo>
                    <a:pt x="17120" y="141997"/>
                  </a:lnTo>
                  <a:lnTo>
                    <a:pt x="19146" y="143213"/>
                  </a:lnTo>
                  <a:lnTo>
                    <a:pt x="25159" y="144563"/>
                  </a:lnTo>
                  <a:lnTo>
                    <a:pt x="32535" y="143281"/>
                  </a:lnTo>
                  <a:lnTo>
                    <a:pt x="42740" y="138593"/>
                  </a:lnTo>
                  <a:lnTo>
                    <a:pt x="59097" y="127912"/>
                  </a:lnTo>
                  <a:lnTo>
                    <a:pt x="73803" y="105170"/>
                  </a:lnTo>
                  <a:lnTo>
                    <a:pt x="79584" y="91945"/>
                  </a:lnTo>
                  <a:lnTo>
                    <a:pt x="85869" y="60852"/>
                  </a:lnTo>
                  <a:lnTo>
                    <a:pt x="80843" y="25419"/>
                  </a:lnTo>
                  <a:lnTo>
                    <a:pt x="74647" y="6538"/>
                  </a:lnTo>
                  <a:lnTo>
                    <a:pt x="73019" y="4223"/>
                  </a:lnTo>
                  <a:lnTo>
                    <a:pt x="69329" y="1651"/>
                  </a:lnTo>
                  <a:lnTo>
                    <a:pt x="63284" y="203"/>
                  </a:lnTo>
                  <a:lnTo>
                    <a:pt x="61210" y="0"/>
                  </a:lnTo>
                  <a:lnTo>
                    <a:pt x="57025" y="1655"/>
                  </a:lnTo>
                  <a:lnTo>
                    <a:pt x="52813" y="4037"/>
                  </a:lnTo>
                  <a:lnTo>
                    <a:pt x="48589" y="5096"/>
                  </a:lnTo>
                  <a:lnTo>
                    <a:pt x="47180" y="6084"/>
                  </a:lnTo>
                  <a:lnTo>
                    <a:pt x="46242" y="7448"/>
                  </a:lnTo>
                  <a:lnTo>
                    <a:pt x="44363" y="12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971"/>
            <p:cNvSpPr/>
            <p:nvPr>
              <p:custDataLst>
                <p:tags r:id="rId158"/>
              </p:custDataLst>
            </p:nvPr>
          </p:nvSpPr>
          <p:spPr>
            <a:xfrm>
              <a:off x="4997450" y="4603750"/>
              <a:ext cx="6351" cy="18712"/>
            </a:xfrm>
            <a:custGeom>
              <a:avLst/>
              <a:gdLst/>
              <a:ahLst/>
              <a:cxnLst/>
              <a:rect l="0" t="0" r="0" b="0"/>
              <a:pathLst>
                <a:path w="6351" h="18712">
                  <a:moveTo>
                    <a:pt x="6350" y="6350"/>
                  </a:moveTo>
                  <a:lnTo>
                    <a:pt x="6350" y="6350"/>
                  </a:lnTo>
                  <a:lnTo>
                    <a:pt x="6350" y="17906"/>
                  </a:lnTo>
                  <a:lnTo>
                    <a:pt x="5645" y="18287"/>
                  </a:lnTo>
                  <a:lnTo>
                    <a:pt x="2979" y="18711"/>
                  </a:lnTo>
                  <a:lnTo>
                    <a:pt x="1986" y="18118"/>
                  </a:lnTo>
                  <a:lnTo>
                    <a:pt x="1324" y="17018"/>
                  </a:lnTo>
                  <a:lnTo>
                    <a:pt x="174" y="1256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972"/>
            <p:cNvSpPr/>
            <p:nvPr>
              <p:custDataLst>
                <p:tags r:id="rId159"/>
              </p:custDataLst>
            </p:nvPr>
          </p:nvSpPr>
          <p:spPr>
            <a:xfrm>
              <a:off x="5092700" y="4478540"/>
              <a:ext cx="75907" cy="188593"/>
            </a:xfrm>
            <a:custGeom>
              <a:avLst/>
              <a:gdLst/>
              <a:ahLst/>
              <a:cxnLst/>
              <a:rect l="0" t="0" r="0" b="0"/>
              <a:pathLst>
                <a:path w="75907" h="188593">
                  <a:moveTo>
                    <a:pt x="69850" y="23610"/>
                  </a:moveTo>
                  <a:lnTo>
                    <a:pt x="69850" y="23610"/>
                  </a:lnTo>
                  <a:lnTo>
                    <a:pt x="73221" y="20239"/>
                  </a:lnTo>
                  <a:lnTo>
                    <a:pt x="73508" y="19246"/>
                  </a:lnTo>
                  <a:lnTo>
                    <a:pt x="72994" y="18584"/>
                  </a:lnTo>
                  <a:lnTo>
                    <a:pt x="71946" y="18143"/>
                  </a:lnTo>
                  <a:lnTo>
                    <a:pt x="71248" y="17143"/>
                  </a:lnTo>
                  <a:lnTo>
                    <a:pt x="70471" y="14150"/>
                  </a:lnTo>
                  <a:lnTo>
                    <a:pt x="69559" y="13070"/>
                  </a:lnTo>
                  <a:lnTo>
                    <a:pt x="64438" y="11194"/>
                  </a:lnTo>
                  <a:lnTo>
                    <a:pt x="58615" y="2238"/>
                  </a:lnTo>
                  <a:lnTo>
                    <a:pt x="54744" y="0"/>
                  </a:lnTo>
                  <a:lnTo>
                    <a:pt x="53429" y="109"/>
                  </a:lnTo>
                  <a:lnTo>
                    <a:pt x="52553" y="887"/>
                  </a:lnTo>
                  <a:lnTo>
                    <a:pt x="51969" y="2111"/>
                  </a:lnTo>
                  <a:lnTo>
                    <a:pt x="50873" y="2927"/>
                  </a:lnTo>
                  <a:lnTo>
                    <a:pt x="47775" y="3834"/>
                  </a:lnTo>
                  <a:lnTo>
                    <a:pt x="46667" y="4782"/>
                  </a:lnTo>
                  <a:lnTo>
                    <a:pt x="41125" y="13253"/>
                  </a:lnTo>
                  <a:lnTo>
                    <a:pt x="23460" y="35214"/>
                  </a:lnTo>
                  <a:lnTo>
                    <a:pt x="4238" y="72319"/>
                  </a:lnTo>
                  <a:lnTo>
                    <a:pt x="837" y="94301"/>
                  </a:lnTo>
                  <a:lnTo>
                    <a:pt x="22" y="139801"/>
                  </a:lnTo>
                  <a:lnTo>
                    <a:pt x="712" y="151954"/>
                  </a:lnTo>
                  <a:lnTo>
                    <a:pt x="10832" y="171653"/>
                  </a:lnTo>
                  <a:lnTo>
                    <a:pt x="21199" y="184182"/>
                  </a:lnTo>
                  <a:lnTo>
                    <a:pt x="25414" y="186697"/>
                  </a:lnTo>
                  <a:lnTo>
                    <a:pt x="33870" y="188312"/>
                  </a:lnTo>
                  <a:lnTo>
                    <a:pt x="40217" y="188592"/>
                  </a:lnTo>
                  <a:lnTo>
                    <a:pt x="44450" y="186776"/>
                  </a:lnTo>
                  <a:lnTo>
                    <a:pt x="48683" y="184323"/>
                  </a:lnTo>
                  <a:lnTo>
                    <a:pt x="57150" y="182748"/>
                  </a:lnTo>
                  <a:lnTo>
                    <a:pt x="59267" y="182619"/>
                  </a:lnTo>
                  <a:lnTo>
                    <a:pt x="63500" y="180593"/>
                  </a:lnTo>
                  <a:lnTo>
                    <a:pt x="65617" y="179065"/>
                  </a:lnTo>
                  <a:lnTo>
                    <a:pt x="67969" y="175486"/>
                  </a:lnTo>
                  <a:lnTo>
                    <a:pt x="69720" y="171544"/>
                  </a:lnTo>
                  <a:lnTo>
                    <a:pt x="73966" y="165358"/>
                  </a:lnTo>
                  <a:lnTo>
                    <a:pt x="75538" y="159056"/>
                  </a:lnTo>
                  <a:lnTo>
                    <a:pt x="75906" y="154834"/>
                  </a:lnTo>
                  <a:lnTo>
                    <a:pt x="74188" y="150606"/>
                  </a:lnTo>
                  <a:lnTo>
                    <a:pt x="65205" y="137910"/>
                  </a:lnTo>
                  <a:lnTo>
                    <a:pt x="64637" y="135793"/>
                  </a:lnTo>
                  <a:lnTo>
                    <a:pt x="60242" y="131560"/>
                  </a:lnTo>
                  <a:lnTo>
                    <a:pt x="53585" y="128032"/>
                  </a:lnTo>
                  <a:lnTo>
                    <a:pt x="39695" y="123886"/>
                  </a:lnTo>
                  <a:lnTo>
                    <a:pt x="37047" y="122211"/>
                  </a:lnTo>
                  <a:lnTo>
                    <a:pt x="0" y="112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973"/>
            <p:cNvSpPr/>
            <p:nvPr>
              <p:custDataLst>
                <p:tags r:id="rId160"/>
              </p:custDataLst>
            </p:nvPr>
          </p:nvSpPr>
          <p:spPr>
            <a:xfrm>
              <a:off x="3822700" y="4051384"/>
              <a:ext cx="18760" cy="139297"/>
            </a:xfrm>
            <a:custGeom>
              <a:avLst/>
              <a:gdLst/>
              <a:ahLst/>
              <a:cxnLst/>
              <a:rect l="0" t="0" r="0" b="0"/>
              <a:pathLst>
                <a:path w="18760" h="139297">
                  <a:moveTo>
                    <a:pt x="0" y="12616"/>
                  </a:moveTo>
                  <a:lnTo>
                    <a:pt x="0" y="12616"/>
                  </a:lnTo>
                  <a:lnTo>
                    <a:pt x="3371" y="9245"/>
                  </a:lnTo>
                  <a:lnTo>
                    <a:pt x="6907" y="7590"/>
                  </a:lnTo>
                  <a:lnTo>
                    <a:pt x="8838" y="7149"/>
                  </a:lnTo>
                  <a:lnTo>
                    <a:pt x="10125" y="6149"/>
                  </a:lnTo>
                  <a:lnTo>
                    <a:pt x="11555" y="3156"/>
                  </a:lnTo>
                  <a:lnTo>
                    <a:pt x="12643" y="2076"/>
                  </a:lnTo>
                  <a:lnTo>
                    <a:pt x="18759" y="0"/>
                  </a:lnTo>
                  <a:lnTo>
                    <a:pt x="14628" y="5002"/>
                  </a:lnTo>
                  <a:lnTo>
                    <a:pt x="12954" y="11474"/>
                  </a:lnTo>
                  <a:lnTo>
                    <a:pt x="12009" y="34211"/>
                  </a:lnTo>
                  <a:lnTo>
                    <a:pt x="6939" y="59220"/>
                  </a:lnTo>
                  <a:lnTo>
                    <a:pt x="6357" y="105749"/>
                  </a:lnTo>
                  <a:lnTo>
                    <a:pt x="6350" y="139296"/>
                  </a:lnTo>
                  <a:lnTo>
                    <a:pt x="6350" y="126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974"/>
            <p:cNvSpPr/>
            <p:nvPr>
              <p:custDataLst>
                <p:tags r:id="rId161"/>
              </p:custDataLst>
            </p:nvPr>
          </p:nvSpPr>
          <p:spPr>
            <a:xfrm>
              <a:off x="3702081" y="4038602"/>
              <a:ext cx="50746" cy="164962"/>
            </a:xfrm>
            <a:custGeom>
              <a:avLst/>
              <a:gdLst/>
              <a:ahLst/>
              <a:cxnLst/>
              <a:rect l="0" t="0" r="0" b="0"/>
              <a:pathLst>
                <a:path w="50746" h="164962">
                  <a:moveTo>
                    <a:pt x="31719" y="25398"/>
                  </a:moveTo>
                  <a:lnTo>
                    <a:pt x="31719" y="25398"/>
                  </a:lnTo>
                  <a:lnTo>
                    <a:pt x="31719" y="19931"/>
                  </a:lnTo>
                  <a:lnTo>
                    <a:pt x="36083" y="14153"/>
                  </a:lnTo>
                  <a:lnTo>
                    <a:pt x="37807" y="7515"/>
                  </a:lnTo>
                  <a:lnTo>
                    <a:pt x="38600" y="7126"/>
                  </a:lnTo>
                  <a:lnTo>
                    <a:pt x="41363" y="6694"/>
                  </a:lnTo>
                  <a:lnTo>
                    <a:pt x="42381" y="5873"/>
                  </a:lnTo>
                  <a:lnTo>
                    <a:pt x="44151" y="911"/>
                  </a:lnTo>
                  <a:lnTo>
                    <a:pt x="46181" y="404"/>
                  </a:lnTo>
                  <a:lnTo>
                    <a:pt x="50745" y="0"/>
                  </a:lnTo>
                  <a:lnTo>
                    <a:pt x="47391" y="3369"/>
                  </a:lnTo>
                  <a:lnTo>
                    <a:pt x="45740" y="6906"/>
                  </a:lnTo>
                  <a:lnTo>
                    <a:pt x="31288" y="52733"/>
                  </a:lnTo>
                  <a:lnTo>
                    <a:pt x="13915" y="99405"/>
                  </a:lnTo>
                  <a:lnTo>
                    <a:pt x="753" y="143625"/>
                  </a:lnTo>
                  <a:lnTo>
                    <a:pt x="0" y="163543"/>
                  </a:lnTo>
                  <a:lnTo>
                    <a:pt x="695" y="164061"/>
                  </a:lnTo>
                  <a:lnTo>
                    <a:pt x="5439" y="164961"/>
                  </a:lnTo>
                  <a:lnTo>
                    <a:pt x="19019" y="152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1386"/>
          <p:cNvGrpSpPr/>
          <p:nvPr/>
        </p:nvGrpSpPr>
        <p:grpSpPr>
          <a:xfrm>
            <a:off x="5651610" y="3905328"/>
            <a:ext cx="742833" cy="888629"/>
            <a:chOff x="5651610" y="3905328"/>
            <a:chExt cx="742833" cy="888629"/>
          </a:xfrm>
        </p:grpSpPr>
        <p:sp>
          <p:nvSpPr>
            <p:cNvPr id="172" name="SMARTInkShape-6975"/>
            <p:cNvSpPr/>
            <p:nvPr>
              <p:custDataLst>
                <p:tags r:id="rId143"/>
              </p:custDataLst>
            </p:nvPr>
          </p:nvSpPr>
          <p:spPr>
            <a:xfrm>
              <a:off x="5651610" y="4000525"/>
              <a:ext cx="88417" cy="133206"/>
            </a:xfrm>
            <a:custGeom>
              <a:avLst/>
              <a:gdLst/>
              <a:ahLst/>
              <a:cxnLst/>
              <a:rect l="0" t="0" r="0" b="0"/>
              <a:pathLst>
                <a:path w="88417" h="133206">
                  <a:moveTo>
                    <a:pt x="63390" y="19025"/>
                  </a:moveTo>
                  <a:lnTo>
                    <a:pt x="63390" y="19025"/>
                  </a:lnTo>
                  <a:lnTo>
                    <a:pt x="63390" y="7285"/>
                  </a:lnTo>
                  <a:lnTo>
                    <a:pt x="68857" y="942"/>
                  </a:lnTo>
                  <a:lnTo>
                    <a:pt x="68446" y="619"/>
                  </a:lnTo>
                  <a:lnTo>
                    <a:pt x="60258" y="0"/>
                  </a:lnTo>
                  <a:lnTo>
                    <a:pt x="51252" y="3353"/>
                  </a:lnTo>
                  <a:lnTo>
                    <a:pt x="38343" y="12840"/>
                  </a:lnTo>
                  <a:lnTo>
                    <a:pt x="33914" y="17687"/>
                  </a:lnTo>
                  <a:lnTo>
                    <a:pt x="10475" y="61392"/>
                  </a:lnTo>
                  <a:lnTo>
                    <a:pt x="2712" y="78298"/>
                  </a:lnTo>
                  <a:lnTo>
                    <a:pt x="0" y="112158"/>
                  </a:lnTo>
                  <a:lnTo>
                    <a:pt x="1821" y="118743"/>
                  </a:lnTo>
                  <a:lnTo>
                    <a:pt x="8738" y="128720"/>
                  </a:lnTo>
                  <a:lnTo>
                    <a:pt x="12759" y="131278"/>
                  </a:lnTo>
                  <a:lnTo>
                    <a:pt x="17604" y="132415"/>
                  </a:lnTo>
                  <a:lnTo>
                    <a:pt x="36254" y="133205"/>
                  </a:lnTo>
                  <a:lnTo>
                    <a:pt x="42628" y="131390"/>
                  </a:lnTo>
                  <a:lnTo>
                    <a:pt x="59062" y="121781"/>
                  </a:lnTo>
                  <a:lnTo>
                    <a:pt x="71565" y="103286"/>
                  </a:lnTo>
                  <a:lnTo>
                    <a:pt x="85951" y="74034"/>
                  </a:lnTo>
                  <a:lnTo>
                    <a:pt x="88416" y="52888"/>
                  </a:lnTo>
                  <a:lnTo>
                    <a:pt x="85308" y="36819"/>
                  </a:lnTo>
                  <a:lnTo>
                    <a:pt x="79918" y="25395"/>
                  </a:lnTo>
                  <a:lnTo>
                    <a:pt x="65483" y="4908"/>
                  </a:lnTo>
                  <a:lnTo>
                    <a:pt x="61263" y="2168"/>
                  </a:lnTo>
                  <a:lnTo>
                    <a:pt x="43105" y="168"/>
                  </a:lnTo>
                  <a:lnTo>
                    <a:pt x="38382" y="1942"/>
                  </a:lnTo>
                  <a:lnTo>
                    <a:pt x="36135" y="3403"/>
                  </a:lnTo>
                  <a:lnTo>
                    <a:pt x="34636" y="5083"/>
                  </a:lnTo>
                  <a:lnTo>
                    <a:pt x="32972" y="8830"/>
                  </a:lnTo>
                  <a:lnTo>
                    <a:pt x="32034" y="14907"/>
                  </a:lnTo>
                  <a:lnTo>
                    <a:pt x="33696" y="19076"/>
                  </a:lnTo>
                  <a:lnTo>
                    <a:pt x="37990" y="25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976"/>
            <p:cNvSpPr/>
            <p:nvPr>
              <p:custDataLst>
                <p:tags r:id="rId144"/>
              </p:custDataLst>
            </p:nvPr>
          </p:nvSpPr>
          <p:spPr>
            <a:xfrm>
              <a:off x="5810329" y="4095750"/>
              <a:ext cx="12622" cy="12699"/>
            </a:xfrm>
            <a:custGeom>
              <a:avLst/>
              <a:gdLst/>
              <a:ahLst/>
              <a:cxnLst/>
              <a:rect l="0" t="0" r="0" b="0"/>
              <a:pathLst>
                <a:path w="12622" h="12699">
                  <a:moveTo>
                    <a:pt x="12621" y="6350"/>
                  </a:moveTo>
                  <a:lnTo>
                    <a:pt x="12621" y="6350"/>
                  </a:lnTo>
                  <a:lnTo>
                    <a:pt x="6533" y="12438"/>
                  </a:lnTo>
                  <a:lnTo>
                    <a:pt x="0" y="12698"/>
                  </a:lnTo>
                  <a:lnTo>
                    <a:pt x="3315" y="9329"/>
                  </a:lnTo>
                  <a:lnTo>
                    <a:pt x="4958" y="5792"/>
                  </a:lnTo>
                  <a:lnTo>
                    <a:pt x="5395" y="3861"/>
                  </a:lnTo>
                  <a:lnTo>
                    <a:pt x="6393" y="2574"/>
                  </a:lnTo>
                  <a:lnTo>
                    <a:pt x="12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977"/>
            <p:cNvSpPr/>
            <p:nvPr>
              <p:custDataLst>
                <p:tags r:id="rId145"/>
              </p:custDataLst>
            </p:nvPr>
          </p:nvSpPr>
          <p:spPr>
            <a:xfrm>
              <a:off x="5905500" y="3981450"/>
              <a:ext cx="12701" cy="196851"/>
            </a:xfrm>
            <a:custGeom>
              <a:avLst/>
              <a:gdLst/>
              <a:ahLst/>
              <a:cxnLst/>
              <a:rect l="0" t="0" r="0" b="0"/>
              <a:pathLst>
                <a:path w="12701" h="196851">
                  <a:moveTo>
                    <a:pt x="12700" y="0"/>
                  </a:moveTo>
                  <a:lnTo>
                    <a:pt x="12700" y="0"/>
                  </a:lnTo>
                  <a:lnTo>
                    <a:pt x="12699" y="45089"/>
                  </a:lnTo>
                  <a:lnTo>
                    <a:pt x="12699" y="90165"/>
                  </a:lnTo>
                  <a:lnTo>
                    <a:pt x="6742" y="133791"/>
                  </a:lnTo>
                  <a:lnTo>
                    <a:pt x="4585" y="150649"/>
                  </a:lnTo>
                  <a:lnTo>
                    <a:pt x="905" y="168987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978"/>
            <p:cNvSpPr/>
            <p:nvPr>
              <p:custDataLst>
                <p:tags r:id="rId146"/>
              </p:custDataLst>
            </p:nvPr>
          </p:nvSpPr>
          <p:spPr>
            <a:xfrm>
              <a:off x="5665101" y="4502157"/>
              <a:ext cx="93088" cy="152197"/>
            </a:xfrm>
            <a:custGeom>
              <a:avLst/>
              <a:gdLst/>
              <a:ahLst/>
              <a:cxnLst/>
              <a:rect l="0" t="0" r="0" b="0"/>
              <a:pathLst>
                <a:path w="93088" h="152197">
                  <a:moveTo>
                    <a:pt x="68949" y="6343"/>
                  </a:moveTo>
                  <a:lnTo>
                    <a:pt x="68949" y="6343"/>
                  </a:lnTo>
                  <a:lnTo>
                    <a:pt x="68949" y="2972"/>
                  </a:lnTo>
                  <a:lnTo>
                    <a:pt x="68243" y="1979"/>
                  </a:lnTo>
                  <a:lnTo>
                    <a:pt x="67068" y="1317"/>
                  </a:lnTo>
                  <a:lnTo>
                    <a:pt x="60110" y="254"/>
                  </a:lnTo>
                  <a:lnTo>
                    <a:pt x="46890" y="0"/>
                  </a:lnTo>
                  <a:lnTo>
                    <a:pt x="43152" y="1877"/>
                  </a:lnTo>
                  <a:lnTo>
                    <a:pt x="39139" y="4359"/>
                  </a:lnTo>
                  <a:lnTo>
                    <a:pt x="35004" y="5461"/>
                  </a:lnTo>
                  <a:lnTo>
                    <a:pt x="30814" y="9714"/>
                  </a:lnTo>
                  <a:lnTo>
                    <a:pt x="9682" y="42646"/>
                  </a:lnTo>
                  <a:lnTo>
                    <a:pt x="92" y="85902"/>
                  </a:lnTo>
                  <a:lnTo>
                    <a:pt x="0" y="103537"/>
                  </a:lnTo>
                  <a:lnTo>
                    <a:pt x="6289" y="128389"/>
                  </a:lnTo>
                  <a:lnTo>
                    <a:pt x="22697" y="147336"/>
                  </a:lnTo>
                  <a:lnTo>
                    <a:pt x="29812" y="150145"/>
                  </a:lnTo>
                  <a:lnTo>
                    <a:pt x="50856" y="152196"/>
                  </a:lnTo>
                  <a:lnTo>
                    <a:pt x="61393" y="148964"/>
                  </a:lnTo>
                  <a:lnTo>
                    <a:pt x="67472" y="143578"/>
                  </a:lnTo>
                  <a:lnTo>
                    <a:pt x="90090" y="109755"/>
                  </a:lnTo>
                  <a:lnTo>
                    <a:pt x="93087" y="97269"/>
                  </a:lnTo>
                  <a:lnTo>
                    <a:pt x="91906" y="88852"/>
                  </a:lnTo>
                  <a:lnTo>
                    <a:pt x="89156" y="74300"/>
                  </a:lnTo>
                  <a:lnTo>
                    <a:pt x="86461" y="58463"/>
                  </a:lnTo>
                  <a:lnTo>
                    <a:pt x="77213" y="36855"/>
                  </a:lnTo>
                  <a:lnTo>
                    <a:pt x="64698" y="17764"/>
                  </a:lnTo>
                  <a:lnTo>
                    <a:pt x="52014" y="8773"/>
                  </a:lnTo>
                  <a:lnTo>
                    <a:pt x="47782" y="7423"/>
                  </a:lnTo>
                  <a:lnTo>
                    <a:pt x="45665" y="7769"/>
                  </a:lnTo>
                  <a:lnTo>
                    <a:pt x="38453" y="11905"/>
                  </a:lnTo>
                  <a:lnTo>
                    <a:pt x="37757" y="14224"/>
                  </a:lnTo>
                  <a:lnTo>
                    <a:pt x="37571" y="15830"/>
                  </a:lnTo>
                  <a:lnTo>
                    <a:pt x="39246" y="19496"/>
                  </a:lnTo>
                  <a:lnTo>
                    <a:pt x="43549" y="25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979"/>
            <p:cNvSpPr/>
            <p:nvPr>
              <p:custDataLst>
                <p:tags r:id="rId147"/>
              </p:custDataLst>
            </p:nvPr>
          </p:nvSpPr>
          <p:spPr>
            <a:xfrm>
              <a:off x="5823839" y="4603750"/>
              <a:ext cx="11812" cy="12694"/>
            </a:xfrm>
            <a:custGeom>
              <a:avLst/>
              <a:gdLst/>
              <a:ahLst/>
              <a:cxnLst/>
              <a:rect l="0" t="0" r="0" b="0"/>
              <a:pathLst>
                <a:path w="11812" h="12694">
                  <a:moveTo>
                    <a:pt x="11811" y="6350"/>
                  </a:moveTo>
                  <a:lnTo>
                    <a:pt x="11811" y="6350"/>
                  </a:lnTo>
                  <a:lnTo>
                    <a:pt x="11811" y="9721"/>
                  </a:lnTo>
                  <a:lnTo>
                    <a:pt x="11106" y="10714"/>
                  </a:lnTo>
                  <a:lnTo>
                    <a:pt x="9929" y="11376"/>
                  </a:lnTo>
                  <a:lnTo>
                    <a:pt x="5538" y="12677"/>
                  </a:lnTo>
                  <a:lnTo>
                    <a:pt x="2112" y="12693"/>
                  </a:lnTo>
                  <a:lnTo>
                    <a:pt x="1112" y="11990"/>
                  </a:lnTo>
                  <a:lnTo>
                    <a:pt x="445" y="10815"/>
                  </a:lnTo>
                  <a:lnTo>
                    <a:pt x="0" y="9327"/>
                  </a:lnTo>
                  <a:lnTo>
                    <a:pt x="409" y="8334"/>
                  </a:lnTo>
                  <a:lnTo>
                    <a:pt x="1388" y="7673"/>
                  </a:lnTo>
                  <a:lnTo>
                    <a:pt x="4656" y="6612"/>
                  </a:lnTo>
                  <a:lnTo>
                    <a:pt x="11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980"/>
            <p:cNvSpPr/>
            <p:nvPr>
              <p:custDataLst>
                <p:tags r:id="rId148"/>
              </p:custDataLst>
            </p:nvPr>
          </p:nvSpPr>
          <p:spPr>
            <a:xfrm>
              <a:off x="5905502" y="4484012"/>
              <a:ext cx="69847" cy="208639"/>
            </a:xfrm>
            <a:custGeom>
              <a:avLst/>
              <a:gdLst/>
              <a:ahLst/>
              <a:cxnLst/>
              <a:rect l="0" t="0" r="0" b="0"/>
              <a:pathLst>
                <a:path w="69847" h="208639">
                  <a:moveTo>
                    <a:pt x="12698" y="18138"/>
                  </a:moveTo>
                  <a:lnTo>
                    <a:pt x="12698" y="18138"/>
                  </a:lnTo>
                  <a:lnTo>
                    <a:pt x="16069" y="18138"/>
                  </a:lnTo>
                  <a:lnTo>
                    <a:pt x="17062" y="17432"/>
                  </a:lnTo>
                  <a:lnTo>
                    <a:pt x="17724" y="16256"/>
                  </a:lnTo>
                  <a:lnTo>
                    <a:pt x="19025" y="5777"/>
                  </a:lnTo>
                  <a:lnTo>
                    <a:pt x="19046" y="0"/>
                  </a:lnTo>
                  <a:lnTo>
                    <a:pt x="15676" y="2729"/>
                  </a:lnTo>
                  <a:lnTo>
                    <a:pt x="14022" y="6115"/>
                  </a:lnTo>
                  <a:lnTo>
                    <a:pt x="13580" y="8006"/>
                  </a:lnTo>
                  <a:lnTo>
                    <a:pt x="8508" y="16816"/>
                  </a:lnTo>
                  <a:lnTo>
                    <a:pt x="6283" y="26762"/>
                  </a:lnTo>
                  <a:lnTo>
                    <a:pt x="2173" y="35196"/>
                  </a:lnTo>
                  <a:lnTo>
                    <a:pt x="5" y="82585"/>
                  </a:lnTo>
                  <a:lnTo>
                    <a:pt x="0" y="89758"/>
                  </a:lnTo>
                  <a:lnTo>
                    <a:pt x="705" y="91284"/>
                  </a:lnTo>
                  <a:lnTo>
                    <a:pt x="1880" y="92302"/>
                  </a:lnTo>
                  <a:lnTo>
                    <a:pt x="5068" y="94139"/>
                  </a:lnTo>
                  <a:lnTo>
                    <a:pt x="10830" y="98433"/>
                  </a:lnTo>
                  <a:lnTo>
                    <a:pt x="14925" y="99686"/>
                  </a:lnTo>
                  <a:lnTo>
                    <a:pt x="17005" y="99314"/>
                  </a:lnTo>
                  <a:lnTo>
                    <a:pt x="25412" y="95529"/>
                  </a:lnTo>
                  <a:lnTo>
                    <a:pt x="27524" y="95132"/>
                  </a:lnTo>
                  <a:lnTo>
                    <a:pt x="44448" y="86530"/>
                  </a:lnTo>
                  <a:lnTo>
                    <a:pt x="48681" y="83812"/>
                  </a:lnTo>
                  <a:lnTo>
                    <a:pt x="55031" y="82282"/>
                  </a:lnTo>
                  <a:lnTo>
                    <a:pt x="66497" y="81663"/>
                  </a:lnTo>
                  <a:lnTo>
                    <a:pt x="67614" y="82360"/>
                  </a:lnTo>
                  <a:lnTo>
                    <a:pt x="68359" y="83530"/>
                  </a:lnTo>
                  <a:lnTo>
                    <a:pt x="69407" y="88548"/>
                  </a:lnTo>
                  <a:lnTo>
                    <a:pt x="69846" y="134753"/>
                  </a:lnTo>
                  <a:lnTo>
                    <a:pt x="69143" y="159972"/>
                  </a:lnTo>
                  <a:lnTo>
                    <a:pt x="63890" y="184563"/>
                  </a:lnTo>
                  <a:lnTo>
                    <a:pt x="63574" y="197062"/>
                  </a:lnTo>
                  <a:lnTo>
                    <a:pt x="61651" y="201847"/>
                  </a:lnTo>
                  <a:lnTo>
                    <a:pt x="57148" y="20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981"/>
            <p:cNvSpPr/>
            <p:nvPr>
              <p:custDataLst>
                <p:tags r:id="rId149"/>
              </p:custDataLst>
            </p:nvPr>
          </p:nvSpPr>
          <p:spPr>
            <a:xfrm>
              <a:off x="6115050" y="3905328"/>
              <a:ext cx="279393" cy="888629"/>
            </a:xfrm>
            <a:custGeom>
              <a:avLst/>
              <a:gdLst/>
              <a:ahLst/>
              <a:cxnLst/>
              <a:rect l="0" t="0" r="0" b="0"/>
              <a:pathLst>
                <a:path w="279393" h="888629">
                  <a:moveTo>
                    <a:pt x="0" y="25322"/>
                  </a:moveTo>
                  <a:lnTo>
                    <a:pt x="0" y="25322"/>
                  </a:lnTo>
                  <a:lnTo>
                    <a:pt x="3371" y="21951"/>
                  </a:lnTo>
                  <a:lnTo>
                    <a:pt x="6907" y="20296"/>
                  </a:lnTo>
                  <a:lnTo>
                    <a:pt x="8839" y="19855"/>
                  </a:lnTo>
                  <a:lnTo>
                    <a:pt x="14927" y="15862"/>
                  </a:lnTo>
                  <a:lnTo>
                    <a:pt x="24156" y="7439"/>
                  </a:lnTo>
                  <a:lnTo>
                    <a:pt x="26729" y="6791"/>
                  </a:lnTo>
                  <a:lnTo>
                    <a:pt x="51391" y="4404"/>
                  </a:lnTo>
                  <a:lnTo>
                    <a:pt x="63675" y="1250"/>
                  </a:lnTo>
                  <a:lnTo>
                    <a:pt x="96515" y="0"/>
                  </a:lnTo>
                  <a:lnTo>
                    <a:pt x="142023" y="5883"/>
                  </a:lnTo>
                  <a:lnTo>
                    <a:pt x="184796" y="6249"/>
                  </a:lnTo>
                  <a:lnTo>
                    <a:pt x="200021" y="9637"/>
                  </a:lnTo>
                  <a:lnTo>
                    <a:pt x="228001" y="20344"/>
                  </a:lnTo>
                  <a:lnTo>
                    <a:pt x="236948" y="27710"/>
                  </a:lnTo>
                  <a:lnTo>
                    <a:pt x="239366" y="33674"/>
                  </a:lnTo>
                  <a:lnTo>
                    <a:pt x="241146" y="40323"/>
                  </a:lnTo>
                  <a:lnTo>
                    <a:pt x="245409" y="48738"/>
                  </a:lnTo>
                  <a:lnTo>
                    <a:pt x="247611" y="95768"/>
                  </a:lnTo>
                  <a:lnTo>
                    <a:pt x="242620" y="138350"/>
                  </a:lnTo>
                  <a:lnTo>
                    <a:pt x="241416" y="184518"/>
                  </a:lnTo>
                  <a:lnTo>
                    <a:pt x="240610" y="231533"/>
                  </a:lnTo>
                  <a:lnTo>
                    <a:pt x="236276" y="273148"/>
                  </a:lnTo>
                  <a:lnTo>
                    <a:pt x="235212" y="315340"/>
                  </a:lnTo>
                  <a:lnTo>
                    <a:pt x="235001" y="358351"/>
                  </a:lnTo>
                  <a:lnTo>
                    <a:pt x="234960" y="404999"/>
                  </a:lnTo>
                  <a:lnTo>
                    <a:pt x="234952" y="448393"/>
                  </a:lnTo>
                  <a:lnTo>
                    <a:pt x="239314" y="490937"/>
                  </a:lnTo>
                  <a:lnTo>
                    <a:pt x="242789" y="531430"/>
                  </a:lnTo>
                  <a:lnTo>
                    <a:pt x="246690" y="570186"/>
                  </a:lnTo>
                  <a:lnTo>
                    <a:pt x="252550" y="615430"/>
                  </a:lnTo>
                  <a:lnTo>
                    <a:pt x="258173" y="657441"/>
                  </a:lnTo>
                  <a:lnTo>
                    <a:pt x="265248" y="704603"/>
                  </a:lnTo>
                  <a:lnTo>
                    <a:pt x="266662" y="749052"/>
                  </a:lnTo>
                  <a:lnTo>
                    <a:pt x="267402" y="766002"/>
                  </a:lnTo>
                  <a:lnTo>
                    <a:pt x="272462" y="784541"/>
                  </a:lnTo>
                  <a:lnTo>
                    <a:pt x="273027" y="802113"/>
                  </a:lnTo>
                  <a:lnTo>
                    <a:pt x="274921" y="806360"/>
                  </a:lnTo>
                  <a:lnTo>
                    <a:pt x="277410" y="810600"/>
                  </a:lnTo>
                  <a:lnTo>
                    <a:pt x="279007" y="819071"/>
                  </a:lnTo>
                  <a:lnTo>
                    <a:pt x="279392" y="834150"/>
                  </a:lnTo>
                  <a:lnTo>
                    <a:pt x="277516" y="838238"/>
                  </a:lnTo>
                  <a:lnTo>
                    <a:pt x="275034" y="842407"/>
                  </a:lnTo>
                  <a:lnTo>
                    <a:pt x="272932" y="848720"/>
                  </a:lnTo>
                  <a:lnTo>
                    <a:pt x="251857" y="871989"/>
                  </a:lnTo>
                  <a:lnTo>
                    <a:pt x="242154" y="878339"/>
                  </a:lnTo>
                  <a:lnTo>
                    <a:pt x="210751" y="887929"/>
                  </a:lnTo>
                  <a:lnTo>
                    <a:pt x="198695" y="888628"/>
                  </a:lnTo>
                  <a:lnTo>
                    <a:pt x="177800" y="882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1387"/>
          <p:cNvGrpSpPr/>
          <p:nvPr/>
        </p:nvGrpSpPr>
        <p:grpSpPr>
          <a:xfrm>
            <a:off x="6673850" y="4292600"/>
            <a:ext cx="139701" cy="126921"/>
            <a:chOff x="6673850" y="4292600"/>
            <a:chExt cx="139701" cy="126921"/>
          </a:xfrm>
        </p:grpSpPr>
        <p:sp>
          <p:nvSpPr>
            <p:cNvPr id="180" name="SMARTInkShape-6982"/>
            <p:cNvSpPr/>
            <p:nvPr>
              <p:custDataLst>
                <p:tags r:id="rId141"/>
              </p:custDataLst>
            </p:nvPr>
          </p:nvSpPr>
          <p:spPr>
            <a:xfrm>
              <a:off x="6673850" y="42926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44626" y="6350"/>
                  </a:lnTo>
                  <a:lnTo>
                    <a:pt x="90394" y="6350"/>
                  </a:lnTo>
                  <a:lnTo>
                    <a:pt x="115071" y="7055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983"/>
            <p:cNvSpPr/>
            <p:nvPr>
              <p:custDataLst>
                <p:tags r:id="rId142"/>
              </p:custDataLst>
            </p:nvPr>
          </p:nvSpPr>
          <p:spPr>
            <a:xfrm>
              <a:off x="6687617" y="4381500"/>
              <a:ext cx="125934" cy="38021"/>
            </a:xfrm>
            <a:custGeom>
              <a:avLst/>
              <a:gdLst/>
              <a:ahLst/>
              <a:cxnLst/>
              <a:rect l="0" t="0" r="0" b="0"/>
              <a:pathLst>
                <a:path w="125934" h="38021">
                  <a:moveTo>
                    <a:pt x="30683" y="0"/>
                  </a:moveTo>
                  <a:lnTo>
                    <a:pt x="30683" y="0"/>
                  </a:lnTo>
                  <a:lnTo>
                    <a:pt x="21844" y="14306"/>
                  </a:lnTo>
                  <a:lnTo>
                    <a:pt x="10018" y="23182"/>
                  </a:lnTo>
                  <a:lnTo>
                    <a:pt x="5980" y="28898"/>
                  </a:lnTo>
                  <a:lnTo>
                    <a:pt x="0" y="31374"/>
                  </a:lnTo>
                  <a:lnTo>
                    <a:pt x="350" y="32205"/>
                  </a:lnTo>
                  <a:lnTo>
                    <a:pt x="2620" y="35009"/>
                  </a:lnTo>
                  <a:lnTo>
                    <a:pt x="5981" y="36726"/>
                  </a:lnTo>
                  <a:lnTo>
                    <a:pt x="20141" y="38020"/>
                  </a:lnTo>
                  <a:lnTo>
                    <a:pt x="34349" y="37379"/>
                  </a:lnTo>
                  <a:lnTo>
                    <a:pt x="77803" y="31218"/>
                  </a:lnTo>
                  <a:lnTo>
                    <a:pt x="115975" y="23921"/>
                  </a:lnTo>
                  <a:lnTo>
                    <a:pt x="12593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1388"/>
          <p:cNvGrpSpPr/>
          <p:nvPr/>
        </p:nvGrpSpPr>
        <p:grpSpPr>
          <a:xfrm>
            <a:off x="7181873" y="4057650"/>
            <a:ext cx="565128" cy="336550"/>
            <a:chOff x="7181873" y="4057650"/>
            <a:chExt cx="565128" cy="336550"/>
          </a:xfrm>
        </p:grpSpPr>
        <p:sp>
          <p:nvSpPr>
            <p:cNvPr id="183" name="SMARTInkShape-6984"/>
            <p:cNvSpPr/>
            <p:nvPr>
              <p:custDataLst>
                <p:tags r:id="rId136"/>
              </p:custDataLst>
            </p:nvPr>
          </p:nvSpPr>
          <p:spPr>
            <a:xfrm>
              <a:off x="7632733" y="4267466"/>
              <a:ext cx="114268" cy="92702"/>
            </a:xfrm>
            <a:custGeom>
              <a:avLst/>
              <a:gdLst/>
              <a:ahLst/>
              <a:cxnLst/>
              <a:rect l="0" t="0" r="0" b="0"/>
              <a:pathLst>
                <a:path w="114268" h="92702">
                  <a:moveTo>
                    <a:pt x="57117" y="25134"/>
                  </a:moveTo>
                  <a:lnTo>
                    <a:pt x="57117" y="25134"/>
                  </a:lnTo>
                  <a:lnTo>
                    <a:pt x="57116" y="6262"/>
                  </a:lnTo>
                  <a:lnTo>
                    <a:pt x="51649" y="632"/>
                  </a:lnTo>
                  <a:lnTo>
                    <a:pt x="47657" y="0"/>
                  </a:lnTo>
                  <a:lnTo>
                    <a:pt x="46577" y="617"/>
                  </a:lnTo>
                  <a:lnTo>
                    <a:pt x="45857" y="1733"/>
                  </a:lnTo>
                  <a:lnTo>
                    <a:pt x="45377" y="3184"/>
                  </a:lnTo>
                  <a:lnTo>
                    <a:pt x="44352" y="4150"/>
                  </a:lnTo>
                  <a:lnTo>
                    <a:pt x="37636" y="7584"/>
                  </a:lnTo>
                  <a:lnTo>
                    <a:pt x="27427" y="16159"/>
                  </a:lnTo>
                  <a:lnTo>
                    <a:pt x="19006" y="20147"/>
                  </a:lnTo>
                  <a:lnTo>
                    <a:pt x="10548" y="27520"/>
                  </a:lnTo>
                  <a:lnTo>
                    <a:pt x="4199" y="37051"/>
                  </a:lnTo>
                  <a:lnTo>
                    <a:pt x="1220" y="45441"/>
                  </a:lnTo>
                  <a:lnTo>
                    <a:pt x="0" y="65328"/>
                  </a:lnTo>
                  <a:lnTo>
                    <a:pt x="3347" y="75065"/>
                  </a:lnTo>
                  <a:lnTo>
                    <a:pt x="5043" y="77471"/>
                  </a:lnTo>
                  <a:lnTo>
                    <a:pt x="16974" y="86225"/>
                  </a:lnTo>
                  <a:lnTo>
                    <a:pt x="23272" y="87920"/>
                  </a:lnTo>
                  <a:lnTo>
                    <a:pt x="30312" y="89128"/>
                  </a:lnTo>
                  <a:lnTo>
                    <a:pt x="37207" y="91911"/>
                  </a:lnTo>
                  <a:lnTo>
                    <a:pt x="40316" y="92230"/>
                  </a:lnTo>
                  <a:lnTo>
                    <a:pt x="48768" y="90718"/>
                  </a:lnTo>
                  <a:lnTo>
                    <a:pt x="59895" y="92701"/>
                  </a:lnTo>
                  <a:lnTo>
                    <a:pt x="83986" y="88379"/>
                  </a:lnTo>
                  <a:lnTo>
                    <a:pt x="92281" y="83697"/>
                  </a:lnTo>
                  <a:lnTo>
                    <a:pt x="114267" y="69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985"/>
            <p:cNvSpPr/>
            <p:nvPr>
              <p:custDataLst>
                <p:tags r:id="rId137"/>
              </p:custDataLst>
            </p:nvPr>
          </p:nvSpPr>
          <p:spPr>
            <a:xfrm>
              <a:off x="7181873" y="4057650"/>
              <a:ext cx="158728" cy="336550"/>
            </a:xfrm>
            <a:custGeom>
              <a:avLst/>
              <a:gdLst/>
              <a:ahLst/>
              <a:cxnLst/>
              <a:rect l="0" t="0" r="0" b="0"/>
              <a:pathLst>
                <a:path w="158728" h="336550">
                  <a:moveTo>
                    <a:pt x="126977" y="25400"/>
                  </a:moveTo>
                  <a:lnTo>
                    <a:pt x="126977" y="25400"/>
                  </a:lnTo>
                  <a:lnTo>
                    <a:pt x="133249" y="19128"/>
                  </a:lnTo>
                  <a:lnTo>
                    <a:pt x="133326" y="12778"/>
                  </a:lnTo>
                  <a:lnTo>
                    <a:pt x="139599" y="6428"/>
                  </a:lnTo>
                  <a:lnTo>
                    <a:pt x="134202" y="889"/>
                  </a:lnTo>
                  <a:lnTo>
                    <a:pt x="130216" y="264"/>
                  </a:lnTo>
                  <a:lnTo>
                    <a:pt x="96087" y="0"/>
                  </a:lnTo>
                  <a:lnTo>
                    <a:pt x="90199" y="1882"/>
                  </a:lnTo>
                  <a:lnTo>
                    <a:pt x="84525" y="4364"/>
                  </a:lnTo>
                  <a:lnTo>
                    <a:pt x="58878" y="8115"/>
                  </a:lnTo>
                  <a:lnTo>
                    <a:pt x="52966" y="10662"/>
                  </a:lnTo>
                  <a:lnTo>
                    <a:pt x="42410" y="12802"/>
                  </a:lnTo>
                  <a:lnTo>
                    <a:pt x="32164" y="17607"/>
                  </a:lnTo>
                  <a:lnTo>
                    <a:pt x="29902" y="18088"/>
                  </a:lnTo>
                  <a:lnTo>
                    <a:pt x="15516" y="25460"/>
                  </a:lnTo>
                  <a:lnTo>
                    <a:pt x="14569" y="26851"/>
                  </a:lnTo>
                  <a:lnTo>
                    <a:pt x="13238" y="32180"/>
                  </a:lnTo>
                  <a:lnTo>
                    <a:pt x="13051" y="34153"/>
                  </a:lnTo>
                  <a:lnTo>
                    <a:pt x="10962" y="38227"/>
                  </a:lnTo>
                  <a:lnTo>
                    <a:pt x="8387" y="42390"/>
                  </a:lnTo>
                  <a:lnTo>
                    <a:pt x="6733" y="50811"/>
                  </a:lnTo>
                  <a:lnTo>
                    <a:pt x="6598" y="52924"/>
                  </a:lnTo>
                  <a:lnTo>
                    <a:pt x="12564" y="97180"/>
                  </a:lnTo>
                  <a:lnTo>
                    <a:pt x="17036" y="144728"/>
                  </a:lnTo>
                  <a:lnTo>
                    <a:pt x="18911" y="190422"/>
                  </a:lnTo>
                  <a:lnTo>
                    <a:pt x="13553" y="237042"/>
                  </a:lnTo>
                  <a:lnTo>
                    <a:pt x="7686" y="283950"/>
                  </a:lnTo>
                  <a:lnTo>
                    <a:pt x="5800" y="302316"/>
                  </a:lnTo>
                  <a:lnTo>
                    <a:pt x="582" y="321051"/>
                  </a:lnTo>
                  <a:lnTo>
                    <a:pt x="0" y="333173"/>
                  </a:lnTo>
                  <a:lnTo>
                    <a:pt x="698" y="334298"/>
                  </a:lnTo>
                  <a:lnTo>
                    <a:pt x="1868" y="335049"/>
                  </a:lnTo>
                  <a:lnTo>
                    <a:pt x="5446" y="336254"/>
                  </a:lnTo>
                  <a:lnTo>
                    <a:pt x="48777" y="336549"/>
                  </a:lnTo>
                  <a:lnTo>
                    <a:pt x="95360" y="330374"/>
                  </a:lnTo>
                  <a:lnTo>
                    <a:pt x="109456" y="330957"/>
                  </a:lnTo>
                  <a:lnTo>
                    <a:pt x="121863" y="333874"/>
                  </a:lnTo>
                  <a:lnTo>
                    <a:pt x="158727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986"/>
            <p:cNvSpPr/>
            <p:nvPr>
              <p:custDataLst>
                <p:tags r:id="rId138"/>
              </p:custDataLst>
            </p:nvPr>
          </p:nvSpPr>
          <p:spPr>
            <a:xfrm>
              <a:off x="7436144" y="4121159"/>
              <a:ext cx="75907" cy="151994"/>
            </a:xfrm>
            <a:custGeom>
              <a:avLst/>
              <a:gdLst/>
              <a:ahLst/>
              <a:cxnLst/>
              <a:rect l="0" t="0" r="0" b="0"/>
              <a:pathLst>
                <a:path w="75907" h="151994">
                  <a:moveTo>
                    <a:pt x="75906" y="12691"/>
                  </a:moveTo>
                  <a:lnTo>
                    <a:pt x="75906" y="12691"/>
                  </a:lnTo>
                  <a:lnTo>
                    <a:pt x="72535" y="9320"/>
                  </a:lnTo>
                  <a:lnTo>
                    <a:pt x="70879" y="5783"/>
                  </a:lnTo>
                  <a:lnTo>
                    <a:pt x="70438" y="3853"/>
                  </a:lnTo>
                  <a:lnTo>
                    <a:pt x="69439" y="2566"/>
                  </a:lnTo>
                  <a:lnTo>
                    <a:pt x="63290" y="20"/>
                  </a:lnTo>
                  <a:lnTo>
                    <a:pt x="59860" y="0"/>
                  </a:lnTo>
                  <a:lnTo>
                    <a:pt x="58859" y="702"/>
                  </a:lnTo>
                  <a:lnTo>
                    <a:pt x="58192" y="1877"/>
                  </a:lnTo>
                  <a:lnTo>
                    <a:pt x="51838" y="21361"/>
                  </a:lnTo>
                  <a:lnTo>
                    <a:pt x="41936" y="36977"/>
                  </a:lnTo>
                  <a:lnTo>
                    <a:pt x="29075" y="80188"/>
                  </a:lnTo>
                  <a:lnTo>
                    <a:pt x="12395" y="118358"/>
                  </a:lnTo>
                  <a:lnTo>
                    <a:pt x="10282" y="121236"/>
                  </a:lnTo>
                  <a:lnTo>
                    <a:pt x="7934" y="128196"/>
                  </a:lnTo>
                  <a:lnTo>
                    <a:pt x="6185" y="135287"/>
                  </a:lnTo>
                  <a:lnTo>
                    <a:pt x="1195" y="145589"/>
                  </a:lnTo>
                  <a:lnTo>
                    <a:pt x="0" y="151047"/>
                  </a:lnTo>
                  <a:lnTo>
                    <a:pt x="607" y="151495"/>
                  </a:lnTo>
                  <a:lnTo>
                    <a:pt x="3163" y="151993"/>
                  </a:lnTo>
                  <a:lnTo>
                    <a:pt x="6651" y="150333"/>
                  </a:lnTo>
                  <a:lnTo>
                    <a:pt x="37806" y="120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987"/>
            <p:cNvSpPr/>
            <p:nvPr>
              <p:custDataLst>
                <p:tags r:id="rId139"/>
              </p:custDataLst>
            </p:nvPr>
          </p:nvSpPr>
          <p:spPr>
            <a:xfrm>
              <a:off x="7543800" y="4121523"/>
              <a:ext cx="17829" cy="164728"/>
            </a:xfrm>
            <a:custGeom>
              <a:avLst/>
              <a:gdLst/>
              <a:ahLst/>
              <a:cxnLst/>
              <a:rect l="0" t="0" r="0" b="0"/>
              <a:pathLst>
                <a:path w="17829" h="164728">
                  <a:moveTo>
                    <a:pt x="0" y="37727"/>
                  </a:moveTo>
                  <a:lnTo>
                    <a:pt x="0" y="37727"/>
                  </a:lnTo>
                  <a:lnTo>
                    <a:pt x="8839" y="23422"/>
                  </a:lnTo>
                  <a:lnTo>
                    <a:pt x="16301" y="14544"/>
                  </a:lnTo>
                  <a:lnTo>
                    <a:pt x="17828" y="10255"/>
                  </a:lnTo>
                  <a:lnTo>
                    <a:pt x="17529" y="8123"/>
                  </a:lnTo>
                  <a:lnTo>
                    <a:pt x="12929" y="0"/>
                  </a:lnTo>
                  <a:lnTo>
                    <a:pt x="11998" y="21004"/>
                  </a:lnTo>
                  <a:lnTo>
                    <a:pt x="8337" y="30106"/>
                  </a:lnTo>
                  <a:lnTo>
                    <a:pt x="1358" y="77631"/>
                  </a:lnTo>
                  <a:lnTo>
                    <a:pt x="35" y="123303"/>
                  </a:lnTo>
                  <a:lnTo>
                    <a:pt x="0" y="164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988"/>
            <p:cNvSpPr/>
            <p:nvPr>
              <p:custDataLst>
                <p:tags r:id="rId140"/>
              </p:custDataLst>
            </p:nvPr>
          </p:nvSpPr>
          <p:spPr>
            <a:xfrm>
              <a:off x="7397860" y="4104860"/>
              <a:ext cx="222141" cy="41691"/>
            </a:xfrm>
            <a:custGeom>
              <a:avLst/>
              <a:gdLst/>
              <a:ahLst/>
              <a:cxnLst/>
              <a:rect l="0" t="0" r="0" b="0"/>
              <a:pathLst>
                <a:path w="222141" h="41691">
                  <a:moveTo>
                    <a:pt x="31640" y="41690"/>
                  </a:moveTo>
                  <a:lnTo>
                    <a:pt x="31640" y="41690"/>
                  </a:lnTo>
                  <a:lnTo>
                    <a:pt x="24898" y="41690"/>
                  </a:lnTo>
                  <a:lnTo>
                    <a:pt x="19707" y="39808"/>
                  </a:lnTo>
                  <a:lnTo>
                    <a:pt x="15047" y="37326"/>
                  </a:lnTo>
                  <a:lnTo>
                    <a:pt x="6307" y="35732"/>
                  </a:lnTo>
                  <a:lnTo>
                    <a:pt x="4167" y="35601"/>
                  </a:lnTo>
                  <a:lnTo>
                    <a:pt x="2742" y="34809"/>
                  </a:lnTo>
                  <a:lnTo>
                    <a:pt x="1791" y="33575"/>
                  </a:lnTo>
                  <a:lnTo>
                    <a:pt x="265" y="29895"/>
                  </a:lnTo>
                  <a:lnTo>
                    <a:pt x="0" y="25887"/>
                  </a:lnTo>
                  <a:lnTo>
                    <a:pt x="670" y="24805"/>
                  </a:lnTo>
                  <a:lnTo>
                    <a:pt x="1821" y="24083"/>
                  </a:lnTo>
                  <a:lnTo>
                    <a:pt x="46285" y="9510"/>
                  </a:lnTo>
                  <a:lnTo>
                    <a:pt x="63966" y="5344"/>
                  </a:lnTo>
                  <a:lnTo>
                    <a:pt x="106566" y="1863"/>
                  </a:lnTo>
                  <a:lnTo>
                    <a:pt x="120680" y="0"/>
                  </a:lnTo>
                  <a:lnTo>
                    <a:pt x="165057" y="3182"/>
                  </a:lnTo>
                  <a:lnTo>
                    <a:pt x="208452" y="3566"/>
                  </a:lnTo>
                  <a:lnTo>
                    <a:pt x="222140" y="3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1389"/>
          <p:cNvGrpSpPr/>
          <p:nvPr/>
        </p:nvGrpSpPr>
        <p:grpSpPr>
          <a:xfrm>
            <a:off x="8052201" y="4019574"/>
            <a:ext cx="469485" cy="418790"/>
            <a:chOff x="8052201" y="4019574"/>
            <a:chExt cx="469485" cy="418790"/>
          </a:xfrm>
        </p:grpSpPr>
        <p:sp>
          <p:nvSpPr>
            <p:cNvPr id="189" name="SMARTInkShape-6989"/>
            <p:cNvSpPr/>
            <p:nvPr>
              <p:custDataLst>
                <p:tags r:id="rId131"/>
              </p:custDataLst>
            </p:nvPr>
          </p:nvSpPr>
          <p:spPr>
            <a:xfrm>
              <a:off x="8401050" y="4019574"/>
              <a:ext cx="120636" cy="418790"/>
            </a:xfrm>
            <a:custGeom>
              <a:avLst/>
              <a:gdLst/>
              <a:ahLst/>
              <a:cxnLst/>
              <a:rect l="0" t="0" r="0" b="0"/>
              <a:pathLst>
                <a:path w="120636" h="418790">
                  <a:moveTo>
                    <a:pt x="0" y="31726"/>
                  </a:moveTo>
                  <a:lnTo>
                    <a:pt x="0" y="31726"/>
                  </a:lnTo>
                  <a:lnTo>
                    <a:pt x="0" y="26259"/>
                  </a:lnTo>
                  <a:lnTo>
                    <a:pt x="4363" y="20481"/>
                  </a:lnTo>
                  <a:lnTo>
                    <a:pt x="6467" y="14596"/>
                  </a:lnTo>
                  <a:lnTo>
                    <a:pt x="9459" y="10472"/>
                  </a:lnTo>
                  <a:lnTo>
                    <a:pt x="13141" y="8169"/>
                  </a:lnTo>
                  <a:lnTo>
                    <a:pt x="23340" y="5863"/>
                  </a:lnTo>
                  <a:lnTo>
                    <a:pt x="29650" y="2034"/>
                  </a:lnTo>
                  <a:lnTo>
                    <a:pt x="36694" y="586"/>
                  </a:lnTo>
                  <a:lnTo>
                    <a:pt x="62376" y="0"/>
                  </a:lnTo>
                  <a:lnTo>
                    <a:pt x="68409" y="1868"/>
                  </a:lnTo>
                  <a:lnTo>
                    <a:pt x="73443" y="4345"/>
                  </a:lnTo>
                  <a:lnTo>
                    <a:pt x="96458" y="11716"/>
                  </a:lnTo>
                  <a:lnTo>
                    <a:pt x="101196" y="16012"/>
                  </a:lnTo>
                  <a:lnTo>
                    <a:pt x="117811" y="36547"/>
                  </a:lnTo>
                  <a:lnTo>
                    <a:pt x="120090" y="51310"/>
                  </a:lnTo>
                  <a:lnTo>
                    <a:pt x="120635" y="95797"/>
                  </a:lnTo>
                  <a:lnTo>
                    <a:pt x="118767" y="128350"/>
                  </a:lnTo>
                  <a:lnTo>
                    <a:pt x="110110" y="171362"/>
                  </a:lnTo>
                  <a:lnTo>
                    <a:pt x="102567" y="216162"/>
                  </a:lnTo>
                  <a:lnTo>
                    <a:pt x="95190" y="259637"/>
                  </a:lnTo>
                  <a:lnTo>
                    <a:pt x="89329" y="296938"/>
                  </a:lnTo>
                  <a:lnTo>
                    <a:pt x="88906" y="343451"/>
                  </a:lnTo>
                  <a:lnTo>
                    <a:pt x="88899" y="389338"/>
                  </a:lnTo>
                  <a:lnTo>
                    <a:pt x="88899" y="405119"/>
                  </a:lnTo>
                  <a:lnTo>
                    <a:pt x="79440" y="415803"/>
                  </a:lnTo>
                  <a:lnTo>
                    <a:pt x="75759" y="417621"/>
                  </a:lnTo>
                  <a:lnTo>
                    <a:pt x="67646" y="418789"/>
                  </a:lnTo>
                  <a:lnTo>
                    <a:pt x="63461" y="417067"/>
                  </a:lnTo>
                  <a:lnTo>
                    <a:pt x="29676" y="395064"/>
                  </a:lnTo>
                  <a:lnTo>
                    <a:pt x="19050" y="380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990"/>
            <p:cNvSpPr/>
            <p:nvPr>
              <p:custDataLst>
                <p:tags r:id="rId132"/>
              </p:custDataLst>
            </p:nvPr>
          </p:nvSpPr>
          <p:spPr>
            <a:xfrm>
              <a:off x="8286750" y="4260929"/>
              <a:ext cx="38075" cy="107787"/>
            </a:xfrm>
            <a:custGeom>
              <a:avLst/>
              <a:gdLst/>
              <a:ahLst/>
              <a:cxnLst/>
              <a:rect l="0" t="0" r="0" b="0"/>
              <a:pathLst>
                <a:path w="38075" h="107787">
                  <a:moveTo>
                    <a:pt x="31750" y="18971"/>
                  </a:moveTo>
                  <a:lnTo>
                    <a:pt x="31750" y="18971"/>
                  </a:lnTo>
                  <a:lnTo>
                    <a:pt x="37217" y="18971"/>
                  </a:lnTo>
                  <a:lnTo>
                    <a:pt x="32555" y="13504"/>
                  </a:lnTo>
                  <a:lnTo>
                    <a:pt x="31770" y="6555"/>
                  </a:lnTo>
                  <a:lnTo>
                    <a:pt x="31756" y="2984"/>
                  </a:lnTo>
                  <a:lnTo>
                    <a:pt x="31048" y="1963"/>
                  </a:lnTo>
                  <a:lnTo>
                    <a:pt x="29870" y="1282"/>
                  </a:lnTo>
                  <a:lnTo>
                    <a:pt x="24843" y="324"/>
                  </a:lnTo>
                  <a:lnTo>
                    <a:pt x="20194" y="0"/>
                  </a:lnTo>
                  <a:lnTo>
                    <a:pt x="14206" y="4301"/>
                  </a:lnTo>
                  <a:lnTo>
                    <a:pt x="10311" y="5395"/>
                  </a:lnTo>
                  <a:lnTo>
                    <a:pt x="8991" y="6393"/>
                  </a:lnTo>
                  <a:lnTo>
                    <a:pt x="6427" y="10462"/>
                  </a:lnTo>
                  <a:lnTo>
                    <a:pt x="3326" y="11661"/>
                  </a:lnTo>
                  <a:lnTo>
                    <a:pt x="2218" y="12687"/>
                  </a:lnTo>
                  <a:lnTo>
                    <a:pt x="985" y="15708"/>
                  </a:lnTo>
                  <a:lnTo>
                    <a:pt x="26" y="30442"/>
                  </a:lnTo>
                  <a:lnTo>
                    <a:pt x="4370" y="36498"/>
                  </a:lnTo>
                  <a:lnTo>
                    <a:pt x="6469" y="42430"/>
                  </a:lnTo>
                  <a:lnTo>
                    <a:pt x="10540" y="48657"/>
                  </a:lnTo>
                  <a:lnTo>
                    <a:pt x="11740" y="52861"/>
                  </a:lnTo>
                  <a:lnTo>
                    <a:pt x="12766" y="54264"/>
                  </a:lnTo>
                  <a:lnTo>
                    <a:pt x="14155" y="55200"/>
                  </a:lnTo>
                  <a:lnTo>
                    <a:pt x="17580" y="56945"/>
                  </a:lnTo>
                  <a:lnTo>
                    <a:pt x="27602" y="65800"/>
                  </a:lnTo>
                  <a:lnTo>
                    <a:pt x="29907" y="69887"/>
                  </a:lnTo>
                  <a:lnTo>
                    <a:pt x="31635" y="74056"/>
                  </a:lnTo>
                  <a:lnTo>
                    <a:pt x="35871" y="80369"/>
                  </a:lnTo>
                  <a:lnTo>
                    <a:pt x="37440" y="86709"/>
                  </a:lnTo>
                  <a:lnTo>
                    <a:pt x="38074" y="98170"/>
                  </a:lnTo>
                  <a:lnTo>
                    <a:pt x="37377" y="99287"/>
                  </a:lnTo>
                  <a:lnTo>
                    <a:pt x="36207" y="100032"/>
                  </a:lnTo>
                  <a:lnTo>
                    <a:pt x="34721" y="100528"/>
                  </a:lnTo>
                  <a:lnTo>
                    <a:pt x="33730" y="101564"/>
                  </a:lnTo>
                  <a:lnTo>
                    <a:pt x="32631" y="104598"/>
                  </a:lnTo>
                  <a:lnTo>
                    <a:pt x="31631" y="105689"/>
                  </a:lnTo>
                  <a:lnTo>
                    <a:pt x="28639" y="106901"/>
                  </a:lnTo>
                  <a:lnTo>
                    <a:pt x="16845" y="107786"/>
                  </a:lnTo>
                  <a:lnTo>
                    <a:pt x="12660" y="105952"/>
                  </a:lnTo>
                  <a:lnTo>
                    <a:pt x="3349" y="98409"/>
                  </a:lnTo>
                  <a:lnTo>
                    <a:pt x="1488" y="94728"/>
                  </a:lnTo>
                  <a:lnTo>
                    <a:pt x="130" y="77406"/>
                  </a:lnTo>
                  <a:lnTo>
                    <a:pt x="0" y="69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991"/>
            <p:cNvSpPr/>
            <p:nvPr>
              <p:custDataLst>
                <p:tags r:id="rId133"/>
              </p:custDataLst>
            </p:nvPr>
          </p:nvSpPr>
          <p:spPr>
            <a:xfrm>
              <a:off x="8052201" y="4108485"/>
              <a:ext cx="272650" cy="38066"/>
            </a:xfrm>
            <a:custGeom>
              <a:avLst/>
              <a:gdLst/>
              <a:ahLst/>
              <a:cxnLst/>
              <a:rect l="0" t="0" r="0" b="0"/>
              <a:pathLst>
                <a:path w="272650" h="38066">
                  <a:moveTo>
                    <a:pt x="44049" y="38065"/>
                  </a:moveTo>
                  <a:lnTo>
                    <a:pt x="44049" y="38065"/>
                  </a:lnTo>
                  <a:lnTo>
                    <a:pt x="40678" y="34694"/>
                  </a:lnTo>
                  <a:lnTo>
                    <a:pt x="35260" y="33039"/>
                  </a:lnTo>
                  <a:lnTo>
                    <a:pt x="16916" y="31184"/>
                  </a:lnTo>
                  <a:lnTo>
                    <a:pt x="0" y="25444"/>
                  </a:lnTo>
                  <a:lnTo>
                    <a:pt x="17627" y="15244"/>
                  </a:lnTo>
                  <a:lnTo>
                    <a:pt x="64531" y="6970"/>
                  </a:lnTo>
                  <a:lnTo>
                    <a:pt x="112094" y="2008"/>
                  </a:lnTo>
                  <a:lnTo>
                    <a:pt x="154156" y="234"/>
                  </a:lnTo>
                  <a:lnTo>
                    <a:pt x="196454" y="0"/>
                  </a:lnTo>
                  <a:lnTo>
                    <a:pt x="243507" y="5434"/>
                  </a:lnTo>
                  <a:lnTo>
                    <a:pt x="261038" y="6846"/>
                  </a:lnTo>
                  <a:lnTo>
                    <a:pt x="272649" y="12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992"/>
            <p:cNvSpPr/>
            <p:nvPr>
              <p:custDataLst>
                <p:tags r:id="rId134"/>
              </p:custDataLst>
            </p:nvPr>
          </p:nvSpPr>
          <p:spPr>
            <a:xfrm>
              <a:off x="8223250" y="4127611"/>
              <a:ext cx="32482" cy="139590"/>
            </a:xfrm>
            <a:custGeom>
              <a:avLst/>
              <a:gdLst/>
              <a:ahLst/>
              <a:cxnLst/>
              <a:rect l="0" t="0" r="0" b="0"/>
              <a:pathLst>
                <a:path w="32482" h="139590">
                  <a:moveTo>
                    <a:pt x="0" y="31639"/>
                  </a:moveTo>
                  <a:lnTo>
                    <a:pt x="0" y="31639"/>
                  </a:lnTo>
                  <a:lnTo>
                    <a:pt x="8727" y="22205"/>
                  </a:lnTo>
                  <a:lnTo>
                    <a:pt x="15548" y="10624"/>
                  </a:lnTo>
                  <a:lnTo>
                    <a:pt x="24209" y="1157"/>
                  </a:lnTo>
                  <a:lnTo>
                    <a:pt x="32481" y="139"/>
                  </a:lnTo>
                  <a:lnTo>
                    <a:pt x="29488" y="0"/>
                  </a:lnTo>
                  <a:lnTo>
                    <a:pt x="28125" y="669"/>
                  </a:lnTo>
                  <a:lnTo>
                    <a:pt x="27216" y="1820"/>
                  </a:lnTo>
                  <a:lnTo>
                    <a:pt x="26207" y="4980"/>
                  </a:lnTo>
                  <a:lnTo>
                    <a:pt x="25758" y="8737"/>
                  </a:lnTo>
                  <a:lnTo>
                    <a:pt x="23677" y="12758"/>
                  </a:lnTo>
                  <a:lnTo>
                    <a:pt x="22135" y="14819"/>
                  </a:lnTo>
                  <a:lnTo>
                    <a:pt x="20421" y="20871"/>
                  </a:lnTo>
                  <a:lnTo>
                    <a:pt x="18525" y="39654"/>
                  </a:lnTo>
                  <a:lnTo>
                    <a:pt x="14739" y="49222"/>
                  </a:lnTo>
                  <a:lnTo>
                    <a:pt x="12173" y="77093"/>
                  </a:lnTo>
                  <a:lnTo>
                    <a:pt x="7710" y="90033"/>
                  </a:lnTo>
                  <a:lnTo>
                    <a:pt x="6352" y="136746"/>
                  </a:lnTo>
                  <a:lnTo>
                    <a:pt x="6350" y="13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993"/>
            <p:cNvSpPr/>
            <p:nvPr>
              <p:custDataLst>
                <p:tags r:id="rId135"/>
              </p:custDataLst>
            </p:nvPr>
          </p:nvSpPr>
          <p:spPr>
            <a:xfrm>
              <a:off x="8121681" y="4114887"/>
              <a:ext cx="68836" cy="170957"/>
            </a:xfrm>
            <a:custGeom>
              <a:avLst/>
              <a:gdLst/>
              <a:ahLst/>
              <a:cxnLst/>
              <a:rect l="0" t="0" r="0" b="0"/>
              <a:pathLst>
                <a:path w="68836" h="170957">
                  <a:moveTo>
                    <a:pt x="50769" y="25313"/>
                  </a:moveTo>
                  <a:lnTo>
                    <a:pt x="50769" y="25313"/>
                  </a:lnTo>
                  <a:lnTo>
                    <a:pt x="54139" y="25313"/>
                  </a:lnTo>
                  <a:lnTo>
                    <a:pt x="57676" y="23431"/>
                  </a:lnTo>
                  <a:lnTo>
                    <a:pt x="59608" y="21942"/>
                  </a:lnTo>
                  <a:lnTo>
                    <a:pt x="61752" y="18406"/>
                  </a:lnTo>
                  <a:lnTo>
                    <a:pt x="63412" y="14482"/>
                  </a:lnTo>
                  <a:lnTo>
                    <a:pt x="68835" y="7485"/>
                  </a:lnTo>
                  <a:lnTo>
                    <a:pt x="68457" y="6372"/>
                  </a:lnTo>
                  <a:lnTo>
                    <a:pt x="64265" y="903"/>
                  </a:lnTo>
                  <a:lnTo>
                    <a:pt x="61941" y="353"/>
                  </a:lnTo>
                  <a:lnTo>
                    <a:pt x="58071" y="0"/>
                  </a:lnTo>
                  <a:lnTo>
                    <a:pt x="57754" y="676"/>
                  </a:lnTo>
                  <a:lnTo>
                    <a:pt x="55363" y="8714"/>
                  </a:lnTo>
                  <a:lnTo>
                    <a:pt x="50248" y="17807"/>
                  </a:lnTo>
                  <a:lnTo>
                    <a:pt x="35922" y="42550"/>
                  </a:lnTo>
                  <a:lnTo>
                    <a:pt x="21839" y="82023"/>
                  </a:lnTo>
                  <a:lnTo>
                    <a:pt x="8261" y="126977"/>
                  </a:lnTo>
                  <a:lnTo>
                    <a:pt x="1816" y="145558"/>
                  </a:lnTo>
                  <a:lnTo>
                    <a:pt x="0" y="169991"/>
                  </a:lnTo>
                  <a:lnTo>
                    <a:pt x="695" y="170449"/>
                  </a:lnTo>
                  <a:lnTo>
                    <a:pt x="3349" y="170956"/>
                  </a:lnTo>
                  <a:lnTo>
                    <a:pt x="6881" y="169301"/>
                  </a:lnTo>
                  <a:lnTo>
                    <a:pt x="19019" y="158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SMARTInkShape-6994"/>
          <p:cNvSpPr/>
          <p:nvPr>
            <p:custDataLst>
              <p:tags r:id="rId9"/>
            </p:custDataLst>
          </p:nvPr>
        </p:nvSpPr>
        <p:spPr>
          <a:xfrm>
            <a:off x="2407202" y="3784623"/>
            <a:ext cx="2025099" cy="977697"/>
          </a:xfrm>
          <a:custGeom>
            <a:avLst/>
            <a:gdLst/>
            <a:ahLst/>
            <a:cxnLst/>
            <a:rect l="0" t="0" r="0" b="0"/>
            <a:pathLst>
              <a:path w="2025099" h="977697">
                <a:moveTo>
                  <a:pt x="221698" y="133327"/>
                </a:moveTo>
                <a:lnTo>
                  <a:pt x="221698" y="133327"/>
                </a:lnTo>
                <a:lnTo>
                  <a:pt x="231158" y="123867"/>
                </a:lnTo>
                <a:lnTo>
                  <a:pt x="234839" y="122067"/>
                </a:lnTo>
                <a:lnTo>
                  <a:pt x="281162" y="107866"/>
                </a:lnTo>
                <a:lnTo>
                  <a:pt x="328328" y="96678"/>
                </a:lnTo>
                <a:lnTo>
                  <a:pt x="374294" y="89522"/>
                </a:lnTo>
                <a:lnTo>
                  <a:pt x="420441" y="83889"/>
                </a:lnTo>
                <a:lnTo>
                  <a:pt x="464488" y="82646"/>
                </a:lnTo>
                <a:lnTo>
                  <a:pt x="505527" y="78178"/>
                </a:lnTo>
                <a:lnTo>
                  <a:pt x="547690" y="76440"/>
                </a:lnTo>
                <a:lnTo>
                  <a:pt x="586606" y="75523"/>
                </a:lnTo>
                <a:lnTo>
                  <a:pt x="628264" y="69280"/>
                </a:lnTo>
                <a:lnTo>
                  <a:pt x="670464" y="64623"/>
                </a:lnTo>
                <a:lnTo>
                  <a:pt x="717135" y="59339"/>
                </a:lnTo>
                <a:lnTo>
                  <a:pt x="761057" y="57564"/>
                </a:lnTo>
                <a:lnTo>
                  <a:pt x="807075" y="53842"/>
                </a:lnTo>
                <a:lnTo>
                  <a:pt x="851861" y="50677"/>
                </a:lnTo>
                <a:lnTo>
                  <a:pt x="894679" y="45870"/>
                </a:lnTo>
                <a:lnTo>
                  <a:pt x="940479" y="44712"/>
                </a:lnTo>
                <a:lnTo>
                  <a:pt x="977712" y="41140"/>
                </a:lnTo>
                <a:lnTo>
                  <a:pt x="1023150" y="37976"/>
                </a:lnTo>
                <a:lnTo>
                  <a:pt x="1066097" y="33171"/>
                </a:lnTo>
                <a:lnTo>
                  <a:pt x="1108552" y="32012"/>
                </a:lnTo>
                <a:lnTo>
                  <a:pt x="1150909" y="27419"/>
                </a:lnTo>
                <a:lnTo>
                  <a:pt x="1193247" y="23899"/>
                </a:lnTo>
                <a:lnTo>
                  <a:pt x="1235581" y="19989"/>
                </a:lnTo>
                <a:lnTo>
                  <a:pt x="1281590" y="17272"/>
                </a:lnTo>
                <a:lnTo>
                  <a:pt x="1328772" y="13282"/>
                </a:lnTo>
                <a:lnTo>
                  <a:pt x="1372893" y="9385"/>
                </a:lnTo>
                <a:lnTo>
                  <a:pt x="1415462" y="6730"/>
                </a:lnTo>
                <a:lnTo>
                  <a:pt x="1461269" y="4481"/>
                </a:lnTo>
                <a:lnTo>
                  <a:pt x="1503956" y="372"/>
                </a:lnTo>
                <a:lnTo>
                  <a:pt x="1548822" y="0"/>
                </a:lnTo>
                <a:lnTo>
                  <a:pt x="1593296" y="5740"/>
                </a:lnTo>
                <a:lnTo>
                  <a:pt x="1640727" y="6304"/>
                </a:lnTo>
                <a:lnTo>
                  <a:pt x="1682372" y="12087"/>
                </a:lnTo>
                <a:lnTo>
                  <a:pt x="1726658" y="12643"/>
                </a:lnTo>
                <a:lnTo>
                  <a:pt x="1745701" y="14549"/>
                </a:lnTo>
                <a:lnTo>
                  <a:pt x="1791429" y="19558"/>
                </a:lnTo>
                <a:lnTo>
                  <a:pt x="1824994" y="24975"/>
                </a:lnTo>
                <a:lnTo>
                  <a:pt x="1831740" y="25904"/>
                </a:lnTo>
                <a:lnTo>
                  <a:pt x="1876947" y="41106"/>
                </a:lnTo>
                <a:lnTo>
                  <a:pt x="1898100" y="49015"/>
                </a:lnTo>
                <a:lnTo>
                  <a:pt x="1905860" y="50700"/>
                </a:lnTo>
                <a:lnTo>
                  <a:pt x="1950045" y="72213"/>
                </a:lnTo>
                <a:lnTo>
                  <a:pt x="1970039" y="91001"/>
                </a:lnTo>
                <a:lnTo>
                  <a:pt x="1972405" y="95230"/>
                </a:lnTo>
                <a:lnTo>
                  <a:pt x="1974162" y="99462"/>
                </a:lnTo>
                <a:lnTo>
                  <a:pt x="1990577" y="119215"/>
                </a:lnTo>
                <a:lnTo>
                  <a:pt x="1994682" y="132003"/>
                </a:lnTo>
                <a:lnTo>
                  <a:pt x="2009628" y="156676"/>
                </a:lnTo>
                <a:lnTo>
                  <a:pt x="2013732" y="169976"/>
                </a:lnTo>
                <a:lnTo>
                  <a:pt x="2015404" y="172577"/>
                </a:lnTo>
                <a:lnTo>
                  <a:pt x="2024128" y="204124"/>
                </a:lnTo>
                <a:lnTo>
                  <a:pt x="2025087" y="247662"/>
                </a:lnTo>
                <a:lnTo>
                  <a:pt x="2025097" y="290754"/>
                </a:lnTo>
                <a:lnTo>
                  <a:pt x="2025098" y="336100"/>
                </a:lnTo>
                <a:lnTo>
                  <a:pt x="2023216" y="350982"/>
                </a:lnTo>
                <a:lnTo>
                  <a:pt x="2019140" y="382455"/>
                </a:lnTo>
                <a:lnTo>
                  <a:pt x="2016900" y="414180"/>
                </a:lnTo>
                <a:lnTo>
                  <a:pt x="2001742" y="459220"/>
                </a:lnTo>
                <a:lnTo>
                  <a:pt x="1981968" y="501746"/>
                </a:lnTo>
                <a:lnTo>
                  <a:pt x="1965169" y="532687"/>
                </a:lnTo>
                <a:lnTo>
                  <a:pt x="1927008" y="579987"/>
                </a:lnTo>
                <a:lnTo>
                  <a:pt x="1882308" y="625340"/>
                </a:lnTo>
                <a:lnTo>
                  <a:pt x="1851360" y="652549"/>
                </a:lnTo>
                <a:lnTo>
                  <a:pt x="1807673" y="684323"/>
                </a:lnTo>
                <a:lnTo>
                  <a:pt x="1761409" y="716076"/>
                </a:lnTo>
                <a:lnTo>
                  <a:pt x="1716461" y="743572"/>
                </a:lnTo>
                <a:lnTo>
                  <a:pt x="1678513" y="766573"/>
                </a:lnTo>
                <a:lnTo>
                  <a:pt x="1634041" y="788285"/>
                </a:lnTo>
                <a:lnTo>
                  <a:pt x="1590580" y="807887"/>
                </a:lnTo>
                <a:lnTo>
                  <a:pt x="1554392" y="821754"/>
                </a:lnTo>
                <a:lnTo>
                  <a:pt x="1516859" y="838250"/>
                </a:lnTo>
                <a:lnTo>
                  <a:pt x="1478927" y="852388"/>
                </a:lnTo>
                <a:lnTo>
                  <a:pt x="1440877" y="865514"/>
                </a:lnTo>
                <a:lnTo>
                  <a:pt x="1402791" y="877635"/>
                </a:lnTo>
                <a:lnTo>
                  <a:pt x="1363990" y="886714"/>
                </a:lnTo>
                <a:lnTo>
                  <a:pt x="1321527" y="898027"/>
                </a:lnTo>
                <a:lnTo>
                  <a:pt x="1277666" y="910316"/>
                </a:lnTo>
                <a:lnTo>
                  <a:pt x="1233391" y="922190"/>
                </a:lnTo>
                <a:lnTo>
                  <a:pt x="1188992" y="930489"/>
                </a:lnTo>
                <a:lnTo>
                  <a:pt x="1143853" y="937417"/>
                </a:lnTo>
                <a:lnTo>
                  <a:pt x="1111558" y="941785"/>
                </a:lnTo>
                <a:lnTo>
                  <a:pt x="1065013" y="948211"/>
                </a:lnTo>
                <a:lnTo>
                  <a:pt x="1019942" y="954584"/>
                </a:lnTo>
                <a:lnTo>
                  <a:pt x="988283" y="958823"/>
                </a:lnTo>
                <a:lnTo>
                  <a:pt x="956102" y="963058"/>
                </a:lnTo>
                <a:lnTo>
                  <a:pt x="910218" y="968704"/>
                </a:lnTo>
                <a:lnTo>
                  <a:pt x="865343" y="970691"/>
                </a:lnTo>
                <a:lnTo>
                  <a:pt x="820767" y="971984"/>
                </a:lnTo>
                <a:lnTo>
                  <a:pt x="776280" y="975817"/>
                </a:lnTo>
                <a:lnTo>
                  <a:pt x="731819" y="977267"/>
                </a:lnTo>
                <a:lnTo>
                  <a:pt x="687366" y="977696"/>
                </a:lnTo>
                <a:lnTo>
                  <a:pt x="642915" y="977118"/>
                </a:lnTo>
                <a:lnTo>
                  <a:pt x="598465" y="972791"/>
                </a:lnTo>
                <a:lnTo>
                  <a:pt x="554015" y="967746"/>
                </a:lnTo>
                <a:lnTo>
                  <a:pt x="510270" y="964527"/>
                </a:lnTo>
                <a:lnTo>
                  <a:pt x="470184" y="955969"/>
                </a:lnTo>
                <a:lnTo>
                  <a:pt x="431496" y="948651"/>
                </a:lnTo>
                <a:lnTo>
                  <a:pt x="393221" y="941309"/>
                </a:lnTo>
                <a:lnTo>
                  <a:pt x="355070" y="930510"/>
                </a:lnTo>
                <a:lnTo>
                  <a:pt x="316954" y="918373"/>
                </a:lnTo>
                <a:lnTo>
                  <a:pt x="279556" y="905840"/>
                </a:lnTo>
                <a:lnTo>
                  <a:pt x="234956" y="888963"/>
                </a:lnTo>
                <a:lnTo>
                  <a:pt x="195546" y="868670"/>
                </a:lnTo>
                <a:lnTo>
                  <a:pt x="152028" y="838012"/>
                </a:lnTo>
                <a:lnTo>
                  <a:pt x="107971" y="800062"/>
                </a:lnTo>
                <a:lnTo>
                  <a:pt x="71230" y="760094"/>
                </a:lnTo>
                <a:lnTo>
                  <a:pt x="44068" y="716038"/>
                </a:lnTo>
                <a:lnTo>
                  <a:pt x="24165" y="674997"/>
                </a:lnTo>
                <a:lnTo>
                  <a:pt x="15873" y="632834"/>
                </a:lnTo>
                <a:lnTo>
                  <a:pt x="3637" y="587525"/>
                </a:lnTo>
                <a:lnTo>
                  <a:pt x="0" y="540934"/>
                </a:lnTo>
                <a:lnTo>
                  <a:pt x="226" y="496847"/>
                </a:lnTo>
                <a:lnTo>
                  <a:pt x="8296" y="449614"/>
                </a:lnTo>
                <a:lnTo>
                  <a:pt x="16667" y="406496"/>
                </a:lnTo>
                <a:lnTo>
                  <a:pt x="24032" y="364059"/>
                </a:lnTo>
                <a:lnTo>
                  <a:pt x="42231" y="321712"/>
                </a:lnTo>
                <a:lnTo>
                  <a:pt x="61753" y="274282"/>
                </a:lnTo>
                <a:lnTo>
                  <a:pt x="89683" y="231666"/>
                </a:lnTo>
                <a:lnTo>
                  <a:pt x="127114" y="185013"/>
                </a:lnTo>
                <a:lnTo>
                  <a:pt x="170937" y="147527"/>
                </a:lnTo>
                <a:lnTo>
                  <a:pt x="215909" y="120758"/>
                </a:lnTo>
                <a:lnTo>
                  <a:pt x="257755" y="99478"/>
                </a:lnTo>
                <a:lnTo>
                  <a:pt x="300025" y="81667"/>
                </a:lnTo>
                <a:lnTo>
                  <a:pt x="342611" y="67828"/>
                </a:lnTo>
                <a:lnTo>
                  <a:pt x="388392" y="55304"/>
                </a:lnTo>
                <a:lnTo>
                  <a:pt x="434324" y="42584"/>
                </a:lnTo>
                <a:lnTo>
                  <a:pt x="456648" y="317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Shape-6995"/>
          <p:cNvSpPr/>
          <p:nvPr>
            <p:custDataLst>
              <p:tags r:id="rId10"/>
            </p:custDataLst>
          </p:nvPr>
        </p:nvSpPr>
        <p:spPr>
          <a:xfrm>
            <a:off x="4673600" y="3670387"/>
            <a:ext cx="641350" cy="1250733"/>
          </a:xfrm>
          <a:custGeom>
            <a:avLst/>
            <a:gdLst/>
            <a:ahLst/>
            <a:cxnLst/>
            <a:rect l="0" t="0" r="0" b="0"/>
            <a:pathLst>
              <a:path w="641350" h="1250733">
                <a:moveTo>
                  <a:pt x="114300" y="203113"/>
                </a:moveTo>
                <a:lnTo>
                  <a:pt x="114300" y="203113"/>
                </a:lnTo>
                <a:lnTo>
                  <a:pt x="104840" y="193653"/>
                </a:lnTo>
                <a:lnTo>
                  <a:pt x="103040" y="189972"/>
                </a:lnTo>
                <a:lnTo>
                  <a:pt x="102560" y="188002"/>
                </a:lnTo>
                <a:lnTo>
                  <a:pt x="96701" y="177675"/>
                </a:lnTo>
                <a:lnTo>
                  <a:pt x="93496" y="159983"/>
                </a:lnTo>
                <a:lnTo>
                  <a:pt x="91964" y="157427"/>
                </a:lnTo>
                <a:lnTo>
                  <a:pt x="91648" y="155017"/>
                </a:lnTo>
                <a:lnTo>
                  <a:pt x="97050" y="128247"/>
                </a:lnTo>
                <a:lnTo>
                  <a:pt x="124890" y="80860"/>
                </a:lnTo>
                <a:lnTo>
                  <a:pt x="138289" y="61396"/>
                </a:lnTo>
                <a:lnTo>
                  <a:pt x="151076" y="49269"/>
                </a:lnTo>
                <a:lnTo>
                  <a:pt x="156751" y="42310"/>
                </a:lnTo>
                <a:lnTo>
                  <a:pt x="202235" y="10504"/>
                </a:lnTo>
                <a:lnTo>
                  <a:pt x="233746" y="906"/>
                </a:lnTo>
                <a:lnTo>
                  <a:pt x="252846" y="0"/>
                </a:lnTo>
                <a:lnTo>
                  <a:pt x="295317" y="8029"/>
                </a:lnTo>
                <a:lnTo>
                  <a:pt x="339924" y="23805"/>
                </a:lnTo>
                <a:lnTo>
                  <a:pt x="372408" y="38048"/>
                </a:lnTo>
                <a:lnTo>
                  <a:pt x="384098" y="44373"/>
                </a:lnTo>
                <a:lnTo>
                  <a:pt x="394371" y="49306"/>
                </a:lnTo>
                <a:lnTo>
                  <a:pt x="440430" y="86762"/>
                </a:lnTo>
                <a:lnTo>
                  <a:pt x="452310" y="97926"/>
                </a:lnTo>
                <a:lnTo>
                  <a:pt x="484041" y="137743"/>
                </a:lnTo>
                <a:lnTo>
                  <a:pt x="487794" y="140483"/>
                </a:lnTo>
                <a:lnTo>
                  <a:pt x="493845" y="149172"/>
                </a:lnTo>
                <a:lnTo>
                  <a:pt x="516441" y="194592"/>
                </a:lnTo>
                <a:lnTo>
                  <a:pt x="535516" y="238833"/>
                </a:lnTo>
                <a:lnTo>
                  <a:pt x="552450" y="280792"/>
                </a:lnTo>
                <a:lnTo>
                  <a:pt x="563269" y="312517"/>
                </a:lnTo>
                <a:lnTo>
                  <a:pt x="566474" y="328662"/>
                </a:lnTo>
                <a:lnTo>
                  <a:pt x="576085" y="357267"/>
                </a:lnTo>
                <a:lnTo>
                  <a:pt x="583542" y="402017"/>
                </a:lnTo>
                <a:lnTo>
                  <a:pt x="585951" y="423888"/>
                </a:lnTo>
                <a:lnTo>
                  <a:pt x="589188" y="439507"/>
                </a:lnTo>
                <a:lnTo>
                  <a:pt x="592028" y="455659"/>
                </a:lnTo>
                <a:lnTo>
                  <a:pt x="595457" y="471264"/>
                </a:lnTo>
                <a:lnTo>
                  <a:pt x="601207" y="514202"/>
                </a:lnTo>
                <a:lnTo>
                  <a:pt x="607561" y="559492"/>
                </a:lnTo>
                <a:lnTo>
                  <a:pt x="609521" y="604076"/>
                </a:lnTo>
                <a:lnTo>
                  <a:pt x="617436" y="641134"/>
                </a:lnTo>
                <a:lnTo>
                  <a:pt x="620139" y="650378"/>
                </a:lnTo>
                <a:lnTo>
                  <a:pt x="626608" y="694004"/>
                </a:lnTo>
                <a:lnTo>
                  <a:pt x="636454" y="741536"/>
                </a:lnTo>
                <a:lnTo>
                  <a:pt x="639899" y="755170"/>
                </a:lnTo>
                <a:lnTo>
                  <a:pt x="641325" y="797889"/>
                </a:lnTo>
                <a:lnTo>
                  <a:pt x="641349" y="842084"/>
                </a:lnTo>
                <a:lnTo>
                  <a:pt x="633511" y="887186"/>
                </a:lnTo>
                <a:lnTo>
                  <a:pt x="624051" y="921069"/>
                </a:lnTo>
                <a:lnTo>
                  <a:pt x="617461" y="951761"/>
                </a:lnTo>
                <a:lnTo>
                  <a:pt x="599001" y="999024"/>
                </a:lnTo>
                <a:lnTo>
                  <a:pt x="582083" y="1042280"/>
                </a:lnTo>
                <a:lnTo>
                  <a:pt x="563269" y="1084311"/>
                </a:lnTo>
                <a:lnTo>
                  <a:pt x="553774" y="1099914"/>
                </a:lnTo>
                <a:lnTo>
                  <a:pt x="544611" y="1116062"/>
                </a:lnTo>
                <a:lnTo>
                  <a:pt x="509829" y="1159821"/>
                </a:lnTo>
                <a:lnTo>
                  <a:pt x="471437" y="1201474"/>
                </a:lnTo>
                <a:lnTo>
                  <a:pt x="425532" y="1225414"/>
                </a:lnTo>
                <a:lnTo>
                  <a:pt x="392378" y="1242631"/>
                </a:lnTo>
                <a:lnTo>
                  <a:pt x="344771" y="1250732"/>
                </a:lnTo>
                <a:lnTo>
                  <a:pt x="308393" y="1250156"/>
                </a:lnTo>
                <a:lnTo>
                  <a:pt x="281244" y="1243024"/>
                </a:lnTo>
                <a:lnTo>
                  <a:pt x="236782" y="1216988"/>
                </a:lnTo>
                <a:lnTo>
                  <a:pt x="230355" y="1210878"/>
                </a:lnTo>
                <a:lnTo>
                  <a:pt x="224441" y="1204164"/>
                </a:lnTo>
                <a:lnTo>
                  <a:pt x="178950" y="1163094"/>
                </a:lnTo>
                <a:lnTo>
                  <a:pt x="135220" y="1128761"/>
                </a:lnTo>
                <a:lnTo>
                  <a:pt x="94103" y="1081260"/>
                </a:lnTo>
                <a:lnTo>
                  <a:pt x="64835" y="1034960"/>
                </a:lnTo>
                <a:lnTo>
                  <a:pt x="55297" y="1018029"/>
                </a:lnTo>
                <a:lnTo>
                  <a:pt x="42078" y="973841"/>
                </a:lnTo>
                <a:lnTo>
                  <a:pt x="31347" y="931884"/>
                </a:lnTo>
                <a:lnTo>
                  <a:pt x="19165" y="888972"/>
                </a:lnTo>
                <a:lnTo>
                  <a:pt x="9622" y="844176"/>
                </a:lnTo>
                <a:lnTo>
                  <a:pt x="1451" y="796796"/>
                </a:lnTo>
                <a:lnTo>
                  <a:pt x="85" y="749396"/>
                </a:lnTo>
                <a:lnTo>
                  <a:pt x="7" y="707758"/>
                </a:lnTo>
                <a:lnTo>
                  <a:pt x="1" y="661459"/>
                </a:lnTo>
                <a:lnTo>
                  <a:pt x="0" y="618943"/>
                </a:lnTo>
                <a:lnTo>
                  <a:pt x="0" y="572566"/>
                </a:lnTo>
                <a:lnTo>
                  <a:pt x="5467" y="527947"/>
                </a:lnTo>
                <a:lnTo>
                  <a:pt x="6272" y="483482"/>
                </a:lnTo>
                <a:lnTo>
                  <a:pt x="8221" y="443983"/>
                </a:lnTo>
                <a:lnTo>
                  <a:pt x="12815" y="402728"/>
                </a:lnTo>
                <a:lnTo>
                  <a:pt x="23479" y="357036"/>
                </a:lnTo>
                <a:lnTo>
                  <a:pt x="36706" y="311141"/>
                </a:lnTo>
                <a:lnTo>
                  <a:pt x="55152" y="267270"/>
                </a:lnTo>
                <a:lnTo>
                  <a:pt x="74149" y="224207"/>
                </a:lnTo>
                <a:lnTo>
                  <a:pt x="85568" y="197166"/>
                </a:lnTo>
                <a:lnTo>
                  <a:pt x="88830" y="184242"/>
                </a:lnTo>
                <a:lnTo>
                  <a:pt x="109518" y="141505"/>
                </a:lnTo>
                <a:lnTo>
                  <a:pt x="119233" y="125592"/>
                </a:lnTo>
                <a:lnTo>
                  <a:pt x="132207" y="101252"/>
                </a:lnTo>
                <a:lnTo>
                  <a:pt x="161629" y="73640"/>
                </a:lnTo>
                <a:lnTo>
                  <a:pt x="192739" y="53635"/>
                </a:lnTo>
                <a:lnTo>
                  <a:pt x="215900" y="443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Shape-6996"/>
          <p:cNvSpPr/>
          <p:nvPr>
            <p:custDataLst>
              <p:tags r:id="rId11"/>
            </p:custDataLst>
          </p:nvPr>
        </p:nvSpPr>
        <p:spPr>
          <a:xfrm>
            <a:off x="7346949" y="3968750"/>
            <a:ext cx="475477" cy="546075"/>
          </a:xfrm>
          <a:custGeom>
            <a:avLst/>
            <a:gdLst/>
            <a:ahLst/>
            <a:cxnLst/>
            <a:rect l="0" t="0" r="0" b="0"/>
            <a:pathLst>
              <a:path w="475477" h="546075">
                <a:moveTo>
                  <a:pt x="387351" y="57150"/>
                </a:moveTo>
                <a:lnTo>
                  <a:pt x="387351" y="57150"/>
                </a:lnTo>
                <a:lnTo>
                  <a:pt x="390721" y="53779"/>
                </a:lnTo>
                <a:lnTo>
                  <a:pt x="391009" y="52081"/>
                </a:lnTo>
                <a:lnTo>
                  <a:pt x="390495" y="50243"/>
                </a:lnTo>
                <a:lnTo>
                  <a:pt x="387972" y="45595"/>
                </a:lnTo>
                <a:lnTo>
                  <a:pt x="387367" y="32924"/>
                </a:lnTo>
                <a:lnTo>
                  <a:pt x="369268" y="13667"/>
                </a:lnTo>
                <a:lnTo>
                  <a:pt x="363422" y="12185"/>
                </a:lnTo>
                <a:lnTo>
                  <a:pt x="357526" y="8393"/>
                </a:lnTo>
                <a:lnTo>
                  <a:pt x="351311" y="6955"/>
                </a:lnTo>
                <a:lnTo>
                  <a:pt x="347109" y="6619"/>
                </a:lnTo>
                <a:lnTo>
                  <a:pt x="342890" y="4588"/>
                </a:lnTo>
                <a:lnTo>
                  <a:pt x="340777" y="3058"/>
                </a:lnTo>
                <a:lnTo>
                  <a:pt x="331061" y="906"/>
                </a:lnTo>
                <a:lnTo>
                  <a:pt x="283576" y="4"/>
                </a:lnTo>
                <a:lnTo>
                  <a:pt x="239772" y="0"/>
                </a:lnTo>
                <a:lnTo>
                  <a:pt x="202678" y="1881"/>
                </a:lnTo>
                <a:lnTo>
                  <a:pt x="157021" y="11259"/>
                </a:lnTo>
                <a:lnTo>
                  <a:pt x="141070" y="14155"/>
                </a:lnTo>
                <a:lnTo>
                  <a:pt x="96611" y="31788"/>
                </a:lnTo>
                <a:lnTo>
                  <a:pt x="88094" y="36706"/>
                </a:lnTo>
                <a:lnTo>
                  <a:pt x="42993" y="78513"/>
                </a:lnTo>
                <a:lnTo>
                  <a:pt x="37217" y="86870"/>
                </a:lnTo>
                <a:lnTo>
                  <a:pt x="28708" y="112987"/>
                </a:lnTo>
                <a:lnTo>
                  <a:pt x="23343" y="122183"/>
                </a:lnTo>
                <a:lnTo>
                  <a:pt x="6260" y="166971"/>
                </a:lnTo>
                <a:lnTo>
                  <a:pt x="1237" y="187499"/>
                </a:lnTo>
                <a:lnTo>
                  <a:pt x="15" y="234940"/>
                </a:lnTo>
                <a:lnTo>
                  <a:pt x="0" y="281517"/>
                </a:lnTo>
                <a:lnTo>
                  <a:pt x="706" y="294217"/>
                </a:lnTo>
                <a:lnTo>
                  <a:pt x="5763" y="319617"/>
                </a:lnTo>
                <a:lnTo>
                  <a:pt x="7042" y="351955"/>
                </a:lnTo>
                <a:lnTo>
                  <a:pt x="12111" y="376818"/>
                </a:lnTo>
                <a:lnTo>
                  <a:pt x="13232" y="388776"/>
                </a:lnTo>
                <a:lnTo>
                  <a:pt x="17692" y="401377"/>
                </a:lnTo>
                <a:lnTo>
                  <a:pt x="19153" y="408401"/>
                </a:lnTo>
                <a:lnTo>
                  <a:pt x="29123" y="428207"/>
                </a:lnTo>
                <a:lnTo>
                  <a:pt x="31677" y="439751"/>
                </a:lnTo>
                <a:lnTo>
                  <a:pt x="46647" y="468052"/>
                </a:lnTo>
                <a:lnTo>
                  <a:pt x="52718" y="474488"/>
                </a:lnTo>
                <a:lnTo>
                  <a:pt x="97006" y="507996"/>
                </a:lnTo>
                <a:lnTo>
                  <a:pt x="136076" y="530578"/>
                </a:lnTo>
                <a:lnTo>
                  <a:pt x="180511" y="543918"/>
                </a:lnTo>
                <a:lnTo>
                  <a:pt x="223120" y="546074"/>
                </a:lnTo>
                <a:lnTo>
                  <a:pt x="266735" y="534839"/>
                </a:lnTo>
                <a:lnTo>
                  <a:pt x="279411" y="531945"/>
                </a:lnTo>
                <a:lnTo>
                  <a:pt x="300569" y="521919"/>
                </a:lnTo>
                <a:lnTo>
                  <a:pt x="347134" y="489887"/>
                </a:lnTo>
                <a:lnTo>
                  <a:pt x="366420" y="474771"/>
                </a:lnTo>
                <a:lnTo>
                  <a:pt x="372403" y="467831"/>
                </a:lnTo>
                <a:lnTo>
                  <a:pt x="400166" y="442187"/>
                </a:lnTo>
                <a:lnTo>
                  <a:pt x="430831" y="395886"/>
                </a:lnTo>
                <a:lnTo>
                  <a:pt x="450731" y="354113"/>
                </a:lnTo>
                <a:lnTo>
                  <a:pt x="461659" y="322395"/>
                </a:lnTo>
                <a:lnTo>
                  <a:pt x="464872" y="306250"/>
                </a:lnTo>
                <a:lnTo>
                  <a:pt x="474485" y="272620"/>
                </a:lnTo>
                <a:lnTo>
                  <a:pt x="475476" y="227995"/>
                </a:lnTo>
                <a:lnTo>
                  <a:pt x="468408" y="184114"/>
                </a:lnTo>
                <a:lnTo>
                  <a:pt x="460214" y="141021"/>
                </a:lnTo>
                <a:lnTo>
                  <a:pt x="449862" y="122922"/>
                </a:lnTo>
                <a:lnTo>
                  <a:pt x="411876" y="76746"/>
                </a:lnTo>
                <a:lnTo>
                  <a:pt x="383415" y="57676"/>
                </a:lnTo>
                <a:lnTo>
                  <a:pt x="337444" y="37464"/>
                </a:lnTo>
                <a:lnTo>
                  <a:pt x="323851" y="31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SMARTInkShape-Group1393"/>
          <p:cNvGrpSpPr/>
          <p:nvPr/>
        </p:nvGrpSpPr>
        <p:grpSpPr>
          <a:xfrm>
            <a:off x="2311692" y="5327761"/>
            <a:ext cx="863309" cy="336329"/>
            <a:chOff x="2311692" y="5327761"/>
            <a:chExt cx="863309" cy="336329"/>
          </a:xfrm>
        </p:grpSpPr>
        <p:sp>
          <p:nvSpPr>
            <p:cNvPr id="198" name="SMARTInkShape-6997"/>
            <p:cNvSpPr/>
            <p:nvPr>
              <p:custDataLst>
                <p:tags r:id="rId124"/>
              </p:custDataLst>
            </p:nvPr>
          </p:nvSpPr>
          <p:spPr>
            <a:xfrm>
              <a:off x="3092457" y="5549907"/>
              <a:ext cx="82544" cy="114183"/>
            </a:xfrm>
            <a:custGeom>
              <a:avLst/>
              <a:gdLst/>
              <a:ahLst/>
              <a:cxnLst/>
              <a:rect l="0" t="0" r="0" b="0"/>
              <a:pathLst>
                <a:path w="82544" h="114183">
                  <a:moveTo>
                    <a:pt x="50793" y="19043"/>
                  </a:moveTo>
                  <a:lnTo>
                    <a:pt x="50793" y="19043"/>
                  </a:lnTo>
                  <a:lnTo>
                    <a:pt x="50793" y="9583"/>
                  </a:lnTo>
                  <a:lnTo>
                    <a:pt x="50087" y="8503"/>
                  </a:lnTo>
                  <a:lnTo>
                    <a:pt x="48911" y="7784"/>
                  </a:lnTo>
                  <a:lnTo>
                    <a:pt x="47422" y="7303"/>
                  </a:lnTo>
                  <a:lnTo>
                    <a:pt x="46429" y="6278"/>
                  </a:lnTo>
                  <a:lnTo>
                    <a:pt x="44520" y="280"/>
                  </a:lnTo>
                  <a:lnTo>
                    <a:pt x="32889" y="0"/>
                  </a:lnTo>
                  <a:lnTo>
                    <a:pt x="10552" y="21192"/>
                  </a:lnTo>
                  <a:lnTo>
                    <a:pt x="8214" y="27289"/>
                  </a:lnTo>
                  <a:lnTo>
                    <a:pt x="6469" y="33996"/>
                  </a:lnTo>
                  <a:lnTo>
                    <a:pt x="2225" y="42445"/>
                  </a:lnTo>
                  <a:lnTo>
                    <a:pt x="0" y="89841"/>
                  </a:lnTo>
                  <a:lnTo>
                    <a:pt x="1878" y="94723"/>
                  </a:lnTo>
                  <a:lnTo>
                    <a:pt x="14920" y="110029"/>
                  </a:lnTo>
                  <a:lnTo>
                    <a:pt x="19092" y="112398"/>
                  </a:lnTo>
                  <a:lnTo>
                    <a:pt x="27289" y="113731"/>
                  </a:lnTo>
                  <a:lnTo>
                    <a:pt x="42701" y="114182"/>
                  </a:lnTo>
                  <a:lnTo>
                    <a:pt x="49078" y="112362"/>
                  </a:lnTo>
                  <a:lnTo>
                    <a:pt x="82543" y="95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998"/>
            <p:cNvSpPr/>
            <p:nvPr>
              <p:custDataLst>
                <p:tags r:id="rId125"/>
              </p:custDataLst>
            </p:nvPr>
          </p:nvSpPr>
          <p:spPr>
            <a:xfrm>
              <a:off x="2311692" y="5346813"/>
              <a:ext cx="106818" cy="164877"/>
            </a:xfrm>
            <a:custGeom>
              <a:avLst/>
              <a:gdLst/>
              <a:ahLst/>
              <a:cxnLst/>
              <a:rect l="0" t="0" r="0" b="0"/>
              <a:pathLst>
                <a:path w="106818" h="164877">
                  <a:moveTo>
                    <a:pt x="63208" y="12587"/>
                  </a:moveTo>
                  <a:lnTo>
                    <a:pt x="63208" y="12587"/>
                  </a:lnTo>
                  <a:lnTo>
                    <a:pt x="63208" y="7120"/>
                  </a:lnTo>
                  <a:lnTo>
                    <a:pt x="56300" y="11379"/>
                  </a:lnTo>
                  <a:lnTo>
                    <a:pt x="46201" y="13133"/>
                  </a:lnTo>
                  <a:lnTo>
                    <a:pt x="37793" y="17582"/>
                  </a:lnTo>
                  <a:lnTo>
                    <a:pt x="35682" y="18033"/>
                  </a:lnTo>
                  <a:lnTo>
                    <a:pt x="29338" y="22040"/>
                  </a:lnTo>
                  <a:lnTo>
                    <a:pt x="22990" y="27696"/>
                  </a:lnTo>
                  <a:lnTo>
                    <a:pt x="20639" y="33648"/>
                  </a:lnTo>
                  <a:lnTo>
                    <a:pt x="18888" y="40292"/>
                  </a:lnTo>
                  <a:lnTo>
                    <a:pt x="8706" y="59820"/>
                  </a:lnTo>
                  <a:lnTo>
                    <a:pt x="0" y="105728"/>
                  </a:lnTo>
                  <a:lnTo>
                    <a:pt x="430" y="134648"/>
                  </a:lnTo>
                  <a:lnTo>
                    <a:pt x="5178" y="147682"/>
                  </a:lnTo>
                  <a:lnTo>
                    <a:pt x="9430" y="152122"/>
                  </a:lnTo>
                  <a:lnTo>
                    <a:pt x="24846" y="163091"/>
                  </a:lnTo>
                  <a:lnTo>
                    <a:pt x="33262" y="164425"/>
                  </a:lnTo>
                  <a:lnTo>
                    <a:pt x="48748" y="164876"/>
                  </a:lnTo>
                  <a:lnTo>
                    <a:pt x="55135" y="163056"/>
                  </a:lnTo>
                  <a:lnTo>
                    <a:pt x="57826" y="161583"/>
                  </a:lnTo>
                  <a:lnTo>
                    <a:pt x="83462" y="134327"/>
                  </a:lnTo>
                  <a:lnTo>
                    <a:pt x="103401" y="99324"/>
                  </a:lnTo>
                  <a:lnTo>
                    <a:pt x="106817" y="80024"/>
                  </a:lnTo>
                  <a:lnTo>
                    <a:pt x="106703" y="63378"/>
                  </a:lnTo>
                  <a:lnTo>
                    <a:pt x="98189" y="27486"/>
                  </a:lnTo>
                  <a:lnTo>
                    <a:pt x="90526" y="15556"/>
                  </a:lnTo>
                  <a:lnTo>
                    <a:pt x="80115" y="4232"/>
                  </a:lnTo>
                  <a:lnTo>
                    <a:pt x="75896" y="1819"/>
                  </a:lnTo>
                  <a:lnTo>
                    <a:pt x="67439" y="268"/>
                  </a:lnTo>
                  <a:lnTo>
                    <a:pt x="61090" y="0"/>
                  </a:lnTo>
                  <a:lnTo>
                    <a:pt x="54976" y="3700"/>
                  </a:lnTo>
                  <a:lnTo>
                    <a:pt x="48966" y="9343"/>
                  </a:lnTo>
                  <a:lnTo>
                    <a:pt x="39413" y="25221"/>
                  </a:lnTo>
                  <a:lnTo>
                    <a:pt x="38878" y="27359"/>
                  </a:lnTo>
                  <a:lnTo>
                    <a:pt x="39227" y="29491"/>
                  </a:lnTo>
                  <a:lnTo>
                    <a:pt x="44158" y="37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999"/>
            <p:cNvSpPr/>
            <p:nvPr>
              <p:custDataLst>
                <p:tags r:id="rId126"/>
              </p:custDataLst>
            </p:nvPr>
          </p:nvSpPr>
          <p:spPr>
            <a:xfrm>
              <a:off x="2508773" y="5467350"/>
              <a:ext cx="12178" cy="12694"/>
            </a:xfrm>
            <a:custGeom>
              <a:avLst/>
              <a:gdLst/>
              <a:ahLst/>
              <a:cxnLst/>
              <a:rect l="0" t="0" r="0" b="0"/>
              <a:pathLst>
                <a:path w="12178" h="12694">
                  <a:moveTo>
                    <a:pt x="12177" y="6350"/>
                  </a:moveTo>
                  <a:lnTo>
                    <a:pt x="12177" y="6350"/>
                  </a:lnTo>
                  <a:lnTo>
                    <a:pt x="12177" y="12622"/>
                  </a:lnTo>
                  <a:lnTo>
                    <a:pt x="1242" y="12693"/>
                  </a:lnTo>
                  <a:lnTo>
                    <a:pt x="654" y="11990"/>
                  </a:lnTo>
                  <a:lnTo>
                    <a:pt x="0" y="9327"/>
                  </a:lnTo>
                  <a:lnTo>
                    <a:pt x="531" y="8334"/>
                  </a:lnTo>
                  <a:lnTo>
                    <a:pt x="1591" y="7673"/>
                  </a:lnTo>
                  <a:lnTo>
                    <a:pt x="4990" y="6611"/>
                  </a:lnTo>
                  <a:lnTo>
                    <a:pt x="12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000"/>
            <p:cNvSpPr/>
            <p:nvPr>
              <p:custDataLst>
                <p:tags r:id="rId127"/>
              </p:custDataLst>
            </p:nvPr>
          </p:nvSpPr>
          <p:spPr>
            <a:xfrm>
              <a:off x="2584567" y="5327761"/>
              <a:ext cx="92425" cy="285640"/>
            </a:xfrm>
            <a:custGeom>
              <a:avLst/>
              <a:gdLst/>
              <a:ahLst/>
              <a:cxnLst/>
              <a:rect l="0" t="0" r="0" b="0"/>
              <a:pathLst>
                <a:path w="92425" h="285640">
                  <a:moveTo>
                    <a:pt x="76083" y="95139"/>
                  </a:moveTo>
                  <a:lnTo>
                    <a:pt x="76083" y="95139"/>
                  </a:lnTo>
                  <a:lnTo>
                    <a:pt x="76083" y="73940"/>
                  </a:lnTo>
                  <a:lnTo>
                    <a:pt x="74202" y="69725"/>
                  </a:lnTo>
                  <a:lnTo>
                    <a:pt x="72712" y="67612"/>
                  </a:lnTo>
                  <a:lnTo>
                    <a:pt x="70616" y="57899"/>
                  </a:lnTo>
                  <a:lnTo>
                    <a:pt x="69079" y="39575"/>
                  </a:lnTo>
                  <a:lnTo>
                    <a:pt x="63976" y="21659"/>
                  </a:lnTo>
                  <a:lnTo>
                    <a:pt x="63647" y="17091"/>
                  </a:lnTo>
                  <a:lnTo>
                    <a:pt x="61619" y="12708"/>
                  </a:lnTo>
                  <a:lnTo>
                    <a:pt x="54568" y="4146"/>
                  </a:lnTo>
                  <a:lnTo>
                    <a:pt x="50528" y="1781"/>
                  </a:lnTo>
                  <a:lnTo>
                    <a:pt x="42186" y="263"/>
                  </a:lnTo>
                  <a:lnTo>
                    <a:pt x="35857" y="0"/>
                  </a:lnTo>
                  <a:lnTo>
                    <a:pt x="31629" y="1820"/>
                  </a:lnTo>
                  <a:lnTo>
                    <a:pt x="11349" y="14819"/>
                  </a:lnTo>
                  <a:lnTo>
                    <a:pt x="4377" y="24460"/>
                  </a:lnTo>
                  <a:lnTo>
                    <a:pt x="1215" y="32883"/>
                  </a:lnTo>
                  <a:lnTo>
                    <a:pt x="0" y="55217"/>
                  </a:lnTo>
                  <a:lnTo>
                    <a:pt x="1816" y="61638"/>
                  </a:lnTo>
                  <a:lnTo>
                    <a:pt x="8732" y="71510"/>
                  </a:lnTo>
                  <a:lnTo>
                    <a:pt x="27410" y="90897"/>
                  </a:lnTo>
                  <a:lnTo>
                    <a:pt x="31637" y="93254"/>
                  </a:lnTo>
                  <a:lnTo>
                    <a:pt x="40100" y="94767"/>
                  </a:lnTo>
                  <a:lnTo>
                    <a:pt x="44333" y="93092"/>
                  </a:lnTo>
                  <a:lnTo>
                    <a:pt x="78122" y="67611"/>
                  </a:lnTo>
                  <a:lnTo>
                    <a:pt x="80517" y="63384"/>
                  </a:lnTo>
                  <a:lnTo>
                    <a:pt x="82287" y="59154"/>
                  </a:lnTo>
                  <a:lnTo>
                    <a:pt x="87788" y="51943"/>
                  </a:lnTo>
                  <a:lnTo>
                    <a:pt x="88696" y="45332"/>
                  </a:lnTo>
                  <a:lnTo>
                    <a:pt x="90626" y="46661"/>
                  </a:lnTo>
                  <a:lnTo>
                    <a:pt x="92128" y="48004"/>
                  </a:lnTo>
                  <a:lnTo>
                    <a:pt x="92424" y="49604"/>
                  </a:lnTo>
                  <a:lnTo>
                    <a:pt x="91916" y="51377"/>
                  </a:lnTo>
                  <a:lnTo>
                    <a:pt x="90176" y="55228"/>
                  </a:lnTo>
                  <a:lnTo>
                    <a:pt x="83320" y="99483"/>
                  </a:lnTo>
                  <a:lnTo>
                    <a:pt x="82448" y="146071"/>
                  </a:lnTo>
                  <a:lnTo>
                    <a:pt x="80555" y="166478"/>
                  </a:lnTo>
                  <a:lnTo>
                    <a:pt x="75552" y="211483"/>
                  </a:lnTo>
                  <a:lnTo>
                    <a:pt x="69812" y="258918"/>
                  </a:lnTo>
                  <a:lnTo>
                    <a:pt x="67887" y="265062"/>
                  </a:lnTo>
                  <a:lnTo>
                    <a:pt x="66385" y="267687"/>
                  </a:lnTo>
                  <a:lnTo>
                    <a:pt x="66090" y="270849"/>
                  </a:lnTo>
                  <a:lnTo>
                    <a:pt x="69733" y="28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001"/>
            <p:cNvSpPr/>
            <p:nvPr>
              <p:custDataLst>
                <p:tags r:id="rId128"/>
              </p:custDataLst>
            </p:nvPr>
          </p:nvSpPr>
          <p:spPr>
            <a:xfrm>
              <a:off x="2882900" y="5410200"/>
              <a:ext cx="57151" cy="146051"/>
            </a:xfrm>
            <a:custGeom>
              <a:avLst/>
              <a:gdLst/>
              <a:ahLst/>
              <a:cxnLst/>
              <a:rect l="0" t="0" r="0" b="0"/>
              <a:pathLst>
                <a:path w="57151" h="14605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2786" y="1411"/>
                  </a:lnTo>
                  <a:lnTo>
                    <a:pt x="50269" y="16592"/>
                  </a:lnTo>
                  <a:lnTo>
                    <a:pt x="25387" y="63547"/>
                  </a:lnTo>
                  <a:lnTo>
                    <a:pt x="21866" y="71988"/>
                  </a:lnTo>
                  <a:lnTo>
                    <a:pt x="6429" y="118402"/>
                  </a:lnTo>
                  <a:lnTo>
                    <a:pt x="986" y="13447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002"/>
            <p:cNvSpPr/>
            <p:nvPr>
              <p:custDataLst>
                <p:tags r:id="rId129"/>
              </p:custDataLst>
            </p:nvPr>
          </p:nvSpPr>
          <p:spPr>
            <a:xfrm>
              <a:off x="2870323" y="5391150"/>
              <a:ext cx="209428" cy="44451"/>
            </a:xfrm>
            <a:custGeom>
              <a:avLst/>
              <a:gdLst/>
              <a:ahLst/>
              <a:cxnLst/>
              <a:rect l="0" t="0" r="0" b="0"/>
              <a:pathLst>
                <a:path w="209428" h="44451">
                  <a:moveTo>
                    <a:pt x="18927" y="44450"/>
                  </a:moveTo>
                  <a:lnTo>
                    <a:pt x="18927" y="44450"/>
                  </a:lnTo>
                  <a:lnTo>
                    <a:pt x="6993" y="39424"/>
                  </a:lnTo>
                  <a:lnTo>
                    <a:pt x="4621" y="38983"/>
                  </a:lnTo>
                  <a:lnTo>
                    <a:pt x="3040" y="37983"/>
                  </a:lnTo>
                  <a:lnTo>
                    <a:pt x="1986" y="36611"/>
                  </a:lnTo>
                  <a:lnTo>
                    <a:pt x="294" y="32710"/>
                  </a:lnTo>
                  <a:lnTo>
                    <a:pt x="0" y="28663"/>
                  </a:lnTo>
                  <a:lnTo>
                    <a:pt x="2076" y="27575"/>
                  </a:lnTo>
                  <a:lnTo>
                    <a:pt x="12993" y="25339"/>
                  </a:lnTo>
                  <a:lnTo>
                    <a:pt x="14971" y="23949"/>
                  </a:lnTo>
                  <a:lnTo>
                    <a:pt x="16290" y="22315"/>
                  </a:lnTo>
                  <a:lnTo>
                    <a:pt x="21518" y="20501"/>
                  </a:lnTo>
                  <a:lnTo>
                    <a:pt x="27839" y="18990"/>
                  </a:lnTo>
                  <a:lnTo>
                    <a:pt x="36776" y="14877"/>
                  </a:lnTo>
                  <a:lnTo>
                    <a:pt x="82628" y="7317"/>
                  </a:lnTo>
                  <a:lnTo>
                    <a:pt x="128286" y="645"/>
                  </a:lnTo>
                  <a:lnTo>
                    <a:pt x="174360" y="25"/>
                  </a:lnTo>
                  <a:lnTo>
                    <a:pt x="209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003"/>
            <p:cNvSpPr/>
            <p:nvPr>
              <p:custDataLst>
                <p:tags r:id="rId130"/>
              </p:custDataLst>
            </p:nvPr>
          </p:nvSpPr>
          <p:spPr>
            <a:xfrm>
              <a:off x="2984500" y="5410585"/>
              <a:ext cx="22638" cy="132966"/>
            </a:xfrm>
            <a:custGeom>
              <a:avLst/>
              <a:gdLst/>
              <a:ahLst/>
              <a:cxnLst/>
              <a:rect l="0" t="0" r="0" b="0"/>
              <a:pathLst>
                <a:path w="22638" h="132966">
                  <a:moveTo>
                    <a:pt x="0" y="25015"/>
                  </a:moveTo>
                  <a:lnTo>
                    <a:pt x="0" y="25015"/>
                  </a:lnTo>
                  <a:lnTo>
                    <a:pt x="8838" y="10710"/>
                  </a:lnTo>
                  <a:lnTo>
                    <a:pt x="18688" y="0"/>
                  </a:lnTo>
                  <a:lnTo>
                    <a:pt x="22314" y="3100"/>
                  </a:lnTo>
                  <a:lnTo>
                    <a:pt x="22637" y="4760"/>
                  </a:lnTo>
                  <a:lnTo>
                    <a:pt x="22147" y="6573"/>
                  </a:lnTo>
                  <a:lnTo>
                    <a:pt x="20426" y="10468"/>
                  </a:lnTo>
                  <a:lnTo>
                    <a:pt x="12966" y="55564"/>
                  </a:lnTo>
                  <a:lnTo>
                    <a:pt x="12703" y="101225"/>
                  </a:lnTo>
                  <a:lnTo>
                    <a:pt x="12700" y="132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1394"/>
          <p:cNvGrpSpPr/>
          <p:nvPr/>
        </p:nvGrpSpPr>
        <p:grpSpPr>
          <a:xfrm>
            <a:off x="3422650" y="5359425"/>
            <a:ext cx="1162051" cy="323793"/>
            <a:chOff x="3422650" y="5359425"/>
            <a:chExt cx="1162051" cy="323793"/>
          </a:xfrm>
        </p:grpSpPr>
        <p:sp>
          <p:nvSpPr>
            <p:cNvPr id="206" name="SMARTInkShape-7004"/>
            <p:cNvSpPr/>
            <p:nvPr>
              <p:custDataLst>
                <p:tags r:id="rId115"/>
              </p:custDataLst>
            </p:nvPr>
          </p:nvSpPr>
          <p:spPr>
            <a:xfrm>
              <a:off x="3422650" y="54991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364" y="24694"/>
                  </a:lnTo>
                  <a:lnTo>
                    <a:pt x="5026" y="23519"/>
                  </a:lnTo>
                  <a:lnTo>
                    <a:pt x="5467" y="22029"/>
                  </a:lnTo>
                  <a:lnTo>
                    <a:pt x="6467" y="21036"/>
                  </a:lnTo>
                  <a:lnTo>
                    <a:pt x="9459" y="19933"/>
                  </a:lnTo>
                  <a:lnTo>
                    <a:pt x="44902" y="17178"/>
                  </a:lnTo>
                  <a:lnTo>
                    <a:pt x="53823" y="14690"/>
                  </a:lnTo>
                  <a:lnTo>
                    <a:pt x="98347" y="940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7005"/>
            <p:cNvSpPr/>
            <p:nvPr>
              <p:custDataLst>
                <p:tags r:id="rId116"/>
              </p:custDataLst>
            </p:nvPr>
          </p:nvSpPr>
          <p:spPr>
            <a:xfrm>
              <a:off x="3492507" y="5435600"/>
              <a:ext cx="31744" cy="158751"/>
            </a:xfrm>
            <a:custGeom>
              <a:avLst/>
              <a:gdLst/>
              <a:ahLst/>
              <a:cxnLst/>
              <a:rect l="0" t="0" r="0" b="0"/>
              <a:pathLst>
                <a:path w="31744" h="158751">
                  <a:moveTo>
                    <a:pt x="6343" y="0"/>
                  </a:moveTo>
                  <a:lnTo>
                    <a:pt x="6343" y="0"/>
                  </a:lnTo>
                  <a:lnTo>
                    <a:pt x="876" y="0"/>
                  </a:lnTo>
                  <a:lnTo>
                    <a:pt x="581" y="705"/>
                  </a:lnTo>
                  <a:lnTo>
                    <a:pt x="0" y="21199"/>
                  </a:lnTo>
                  <a:lnTo>
                    <a:pt x="1877" y="25414"/>
                  </a:lnTo>
                  <a:lnTo>
                    <a:pt x="3366" y="27526"/>
                  </a:lnTo>
                  <a:lnTo>
                    <a:pt x="15779" y="74116"/>
                  </a:lnTo>
                  <a:lnTo>
                    <a:pt x="24963" y="120650"/>
                  </a:lnTo>
                  <a:lnTo>
                    <a:pt x="26042" y="141111"/>
                  </a:lnTo>
                  <a:lnTo>
                    <a:pt x="31743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7006"/>
            <p:cNvSpPr/>
            <p:nvPr>
              <p:custDataLst>
                <p:tags r:id="rId117"/>
              </p:custDataLst>
            </p:nvPr>
          </p:nvSpPr>
          <p:spPr>
            <a:xfrm>
              <a:off x="3784687" y="5404137"/>
              <a:ext cx="94997" cy="170966"/>
            </a:xfrm>
            <a:custGeom>
              <a:avLst/>
              <a:gdLst/>
              <a:ahLst/>
              <a:cxnLst/>
              <a:rect l="0" t="0" r="0" b="0"/>
              <a:pathLst>
                <a:path w="94997" h="170966">
                  <a:moveTo>
                    <a:pt x="63413" y="25113"/>
                  </a:moveTo>
                  <a:lnTo>
                    <a:pt x="63413" y="25113"/>
                  </a:lnTo>
                  <a:lnTo>
                    <a:pt x="63413" y="9381"/>
                  </a:lnTo>
                  <a:lnTo>
                    <a:pt x="62707" y="8275"/>
                  </a:lnTo>
                  <a:lnTo>
                    <a:pt x="61531" y="7538"/>
                  </a:lnTo>
                  <a:lnTo>
                    <a:pt x="60042" y="7046"/>
                  </a:lnTo>
                  <a:lnTo>
                    <a:pt x="59049" y="6013"/>
                  </a:lnTo>
                  <a:lnTo>
                    <a:pt x="57324" y="682"/>
                  </a:lnTo>
                  <a:lnTo>
                    <a:pt x="55298" y="144"/>
                  </a:lnTo>
                  <a:lnTo>
                    <a:pt x="53769" y="0"/>
                  </a:lnTo>
                  <a:lnTo>
                    <a:pt x="52750" y="610"/>
                  </a:lnTo>
                  <a:lnTo>
                    <a:pt x="52071" y="1721"/>
                  </a:lnTo>
                  <a:lnTo>
                    <a:pt x="51618" y="3169"/>
                  </a:lnTo>
                  <a:lnTo>
                    <a:pt x="50611" y="4133"/>
                  </a:lnTo>
                  <a:lnTo>
                    <a:pt x="43925" y="7563"/>
                  </a:lnTo>
                  <a:lnTo>
                    <a:pt x="41954" y="9180"/>
                  </a:lnTo>
                  <a:lnTo>
                    <a:pt x="39764" y="12857"/>
                  </a:lnTo>
                  <a:lnTo>
                    <a:pt x="38086" y="16844"/>
                  </a:lnTo>
                  <a:lnTo>
                    <a:pt x="14714" y="59760"/>
                  </a:lnTo>
                  <a:lnTo>
                    <a:pt x="8141" y="80954"/>
                  </a:lnTo>
                  <a:lnTo>
                    <a:pt x="4938" y="94575"/>
                  </a:lnTo>
                  <a:lnTo>
                    <a:pt x="2146" y="103962"/>
                  </a:lnTo>
                  <a:lnTo>
                    <a:pt x="0" y="143378"/>
                  </a:lnTo>
                  <a:lnTo>
                    <a:pt x="1833" y="150112"/>
                  </a:lnTo>
                  <a:lnTo>
                    <a:pt x="10749" y="166092"/>
                  </a:lnTo>
                  <a:lnTo>
                    <a:pt x="14842" y="168909"/>
                  </a:lnTo>
                  <a:lnTo>
                    <a:pt x="21112" y="170495"/>
                  </a:lnTo>
                  <a:lnTo>
                    <a:pt x="30810" y="170965"/>
                  </a:lnTo>
                  <a:lnTo>
                    <a:pt x="36693" y="169193"/>
                  </a:lnTo>
                  <a:lnTo>
                    <a:pt x="61590" y="152860"/>
                  </a:lnTo>
                  <a:lnTo>
                    <a:pt x="75594" y="132883"/>
                  </a:lnTo>
                  <a:lnTo>
                    <a:pt x="90899" y="94581"/>
                  </a:lnTo>
                  <a:lnTo>
                    <a:pt x="94996" y="51056"/>
                  </a:lnTo>
                  <a:lnTo>
                    <a:pt x="94383" y="42288"/>
                  </a:lnTo>
                  <a:lnTo>
                    <a:pt x="87320" y="14308"/>
                  </a:lnTo>
                  <a:lnTo>
                    <a:pt x="83422" y="7692"/>
                  </a:lnTo>
                  <a:lnTo>
                    <a:pt x="76005" y="3175"/>
                  </a:lnTo>
                  <a:lnTo>
                    <a:pt x="73924" y="2726"/>
                  </a:lnTo>
                  <a:lnTo>
                    <a:pt x="72537" y="3133"/>
                  </a:lnTo>
                  <a:lnTo>
                    <a:pt x="71612" y="4110"/>
                  </a:lnTo>
                  <a:lnTo>
                    <a:pt x="68703" y="5194"/>
                  </a:lnTo>
                  <a:lnTo>
                    <a:pt x="64458" y="5891"/>
                  </a:lnTo>
                  <a:lnTo>
                    <a:pt x="64109" y="6654"/>
                  </a:lnTo>
                  <a:lnTo>
                    <a:pt x="63413" y="18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007"/>
            <p:cNvSpPr/>
            <p:nvPr>
              <p:custDataLst>
                <p:tags r:id="rId118"/>
              </p:custDataLst>
            </p:nvPr>
          </p:nvSpPr>
          <p:spPr>
            <a:xfrm>
              <a:off x="3968834" y="5518150"/>
              <a:ext cx="12617" cy="12623"/>
            </a:xfrm>
            <a:custGeom>
              <a:avLst/>
              <a:gdLst/>
              <a:ahLst/>
              <a:cxnLst/>
              <a:rect l="0" t="0" r="0" b="0"/>
              <a:pathLst>
                <a:path w="12617" h="12623">
                  <a:moveTo>
                    <a:pt x="12616" y="6350"/>
                  </a:moveTo>
                  <a:lnTo>
                    <a:pt x="12616" y="6350"/>
                  </a:lnTo>
                  <a:lnTo>
                    <a:pt x="7149" y="11817"/>
                  </a:lnTo>
                  <a:lnTo>
                    <a:pt x="876" y="12622"/>
                  </a:lnTo>
                  <a:lnTo>
                    <a:pt x="556" y="11943"/>
                  </a:lnTo>
                  <a:lnTo>
                    <a:pt x="0" y="7226"/>
                  </a:lnTo>
                  <a:lnTo>
                    <a:pt x="677" y="6934"/>
                  </a:lnTo>
                  <a:lnTo>
                    <a:pt x="3312" y="6610"/>
                  </a:lnTo>
                  <a:lnTo>
                    <a:pt x="4296" y="5817"/>
                  </a:lnTo>
                  <a:lnTo>
                    <a:pt x="6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008"/>
            <p:cNvSpPr/>
            <p:nvPr>
              <p:custDataLst>
                <p:tags r:id="rId119"/>
              </p:custDataLst>
            </p:nvPr>
          </p:nvSpPr>
          <p:spPr>
            <a:xfrm>
              <a:off x="4057650" y="5359425"/>
              <a:ext cx="76201" cy="222193"/>
            </a:xfrm>
            <a:custGeom>
              <a:avLst/>
              <a:gdLst/>
              <a:ahLst/>
              <a:cxnLst/>
              <a:rect l="0" t="0" r="0" b="0"/>
              <a:pathLst>
                <a:path w="76201" h="222193">
                  <a:moveTo>
                    <a:pt x="76200" y="19025"/>
                  </a:moveTo>
                  <a:lnTo>
                    <a:pt x="76200" y="19025"/>
                  </a:lnTo>
                  <a:lnTo>
                    <a:pt x="76200" y="3238"/>
                  </a:lnTo>
                  <a:lnTo>
                    <a:pt x="75494" y="2150"/>
                  </a:lnTo>
                  <a:lnTo>
                    <a:pt x="74318" y="1426"/>
                  </a:lnTo>
                  <a:lnTo>
                    <a:pt x="70111" y="60"/>
                  </a:lnTo>
                  <a:lnTo>
                    <a:pt x="66556" y="0"/>
                  </a:lnTo>
                  <a:lnTo>
                    <a:pt x="62977" y="1868"/>
                  </a:lnTo>
                  <a:lnTo>
                    <a:pt x="61035" y="3353"/>
                  </a:lnTo>
                  <a:lnTo>
                    <a:pt x="58877" y="6886"/>
                  </a:lnTo>
                  <a:lnTo>
                    <a:pt x="57212" y="10808"/>
                  </a:lnTo>
                  <a:lnTo>
                    <a:pt x="50393" y="22837"/>
                  </a:lnTo>
                  <a:lnTo>
                    <a:pt x="31740" y="65290"/>
                  </a:lnTo>
                  <a:lnTo>
                    <a:pt x="19180" y="109982"/>
                  </a:lnTo>
                  <a:lnTo>
                    <a:pt x="7527" y="155434"/>
                  </a:lnTo>
                  <a:lnTo>
                    <a:pt x="6381" y="195299"/>
                  </a:lnTo>
                  <a:lnTo>
                    <a:pt x="8245" y="201555"/>
                  </a:lnTo>
                  <a:lnTo>
                    <a:pt x="10720" y="206689"/>
                  </a:lnTo>
                  <a:lnTo>
                    <a:pt x="12819" y="213545"/>
                  </a:lnTo>
                  <a:lnTo>
                    <a:pt x="18090" y="220943"/>
                  </a:lnTo>
                  <a:lnTo>
                    <a:pt x="20505" y="221655"/>
                  </a:lnTo>
                  <a:lnTo>
                    <a:pt x="33951" y="222192"/>
                  </a:lnTo>
                  <a:lnTo>
                    <a:pt x="38138" y="220329"/>
                  </a:lnTo>
                  <a:lnTo>
                    <a:pt x="42350" y="217855"/>
                  </a:lnTo>
                  <a:lnTo>
                    <a:pt x="48688" y="215756"/>
                  </a:lnTo>
                  <a:lnTo>
                    <a:pt x="65617" y="200971"/>
                  </a:lnTo>
                  <a:lnTo>
                    <a:pt x="67968" y="196786"/>
                  </a:lnTo>
                  <a:lnTo>
                    <a:pt x="69478" y="188350"/>
                  </a:lnTo>
                  <a:lnTo>
                    <a:pt x="69740" y="182006"/>
                  </a:lnTo>
                  <a:lnTo>
                    <a:pt x="67919" y="177774"/>
                  </a:lnTo>
                  <a:lnTo>
                    <a:pt x="61002" y="169308"/>
                  </a:lnTo>
                  <a:lnTo>
                    <a:pt x="56980" y="166956"/>
                  </a:lnTo>
                  <a:lnTo>
                    <a:pt x="52841" y="165205"/>
                  </a:lnTo>
                  <a:lnTo>
                    <a:pt x="46544" y="160959"/>
                  </a:lnTo>
                  <a:lnTo>
                    <a:pt x="24165" y="153345"/>
                  </a:lnTo>
                  <a:lnTo>
                    <a:pt x="10627" y="151861"/>
                  </a:lnTo>
                  <a:lnTo>
                    <a:pt x="0" y="146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7009"/>
            <p:cNvSpPr/>
            <p:nvPr>
              <p:custDataLst>
                <p:tags r:id="rId120"/>
              </p:custDataLst>
            </p:nvPr>
          </p:nvSpPr>
          <p:spPr>
            <a:xfrm>
              <a:off x="4318986" y="5397769"/>
              <a:ext cx="49808" cy="158482"/>
            </a:xfrm>
            <a:custGeom>
              <a:avLst/>
              <a:gdLst/>
              <a:ahLst/>
              <a:cxnLst/>
              <a:rect l="0" t="0" r="0" b="0"/>
              <a:pathLst>
                <a:path w="49808" h="158482">
                  <a:moveTo>
                    <a:pt x="30764" y="18781"/>
                  </a:moveTo>
                  <a:lnTo>
                    <a:pt x="30764" y="18781"/>
                  </a:lnTo>
                  <a:lnTo>
                    <a:pt x="30764" y="15410"/>
                  </a:lnTo>
                  <a:lnTo>
                    <a:pt x="31469" y="14417"/>
                  </a:lnTo>
                  <a:lnTo>
                    <a:pt x="32645" y="13755"/>
                  </a:lnTo>
                  <a:lnTo>
                    <a:pt x="34135" y="13314"/>
                  </a:lnTo>
                  <a:lnTo>
                    <a:pt x="43125" y="6365"/>
                  </a:lnTo>
                  <a:lnTo>
                    <a:pt x="49543" y="0"/>
                  </a:lnTo>
                  <a:lnTo>
                    <a:pt x="49807" y="14665"/>
                  </a:lnTo>
                  <a:lnTo>
                    <a:pt x="47929" y="18833"/>
                  </a:lnTo>
                  <a:lnTo>
                    <a:pt x="24399" y="63280"/>
                  </a:lnTo>
                  <a:lnTo>
                    <a:pt x="20880" y="71720"/>
                  </a:lnTo>
                  <a:lnTo>
                    <a:pt x="6541" y="118264"/>
                  </a:lnTo>
                  <a:lnTo>
                    <a:pt x="0" y="143664"/>
                  </a:lnTo>
                  <a:lnTo>
                    <a:pt x="1334" y="150249"/>
                  </a:lnTo>
                  <a:lnTo>
                    <a:pt x="4568" y="156855"/>
                  </a:lnTo>
                  <a:lnTo>
                    <a:pt x="5538" y="157397"/>
                  </a:lnTo>
                  <a:lnTo>
                    <a:pt x="11714" y="158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010"/>
            <p:cNvSpPr/>
            <p:nvPr>
              <p:custDataLst>
                <p:tags r:id="rId121"/>
              </p:custDataLst>
            </p:nvPr>
          </p:nvSpPr>
          <p:spPr>
            <a:xfrm>
              <a:off x="4425950" y="5398512"/>
              <a:ext cx="25400" cy="151389"/>
            </a:xfrm>
            <a:custGeom>
              <a:avLst/>
              <a:gdLst/>
              <a:ahLst/>
              <a:cxnLst/>
              <a:rect l="0" t="0" r="0" b="0"/>
              <a:pathLst>
                <a:path w="25400" h="151389">
                  <a:moveTo>
                    <a:pt x="0" y="30738"/>
                  </a:moveTo>
                  <a:lnTo>
                    <a:pt x="0" y="30738"/>
                  </a:lnTo>
                  <a:lnTo>
                    <a:pt x="5069" y="24963"/>
                  </a:lnTo>
                  <a:lnTo>
                    <a:pt x="14927" y="10344"/>
                  </a:lnTo>
                  <a:lnTo>
                    <a:pt x="19099" y="7563"/>
                  </a:lnTo>
                  <a:lnTo>
                    <a:pt x="21199" y="6821"/>
                  </a:lnTo>
                  <a:lnTo>
                    <a:pt x="22599" y="5621"/>
                  </a:lnTo>
                  <a:lnTo>
                    <a:pt x="25031" y="0"/>
                  </a:lnTo>
                  <a:lnTo>
                    <a:pt x="25154" y="369"/>
                  </a:lnTo>
                  <a:lnTo>
                    <a:pt x="25399" y="35171"/>
                  </a:lnTo>
                  <a:lnTo>
                    <a:pt x="17285" y="81541"/>
                  </a:lnTo>
                  <a:lnTo>
                    <a:pt x="14058" y="96120"/>
                  </a:lnTo>
                  <a:lnTo>
                    <a:pt x="12048" y="127813"/>
                  </a:lnTo>
                  <a:lnTo>
                    <a:pt x="7685" y="140094"/>
                  </a:lnTo>
                  <a:lnTo>
                    <a:pt x="6350" y="151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7011"/>
            <p:cNvSpPr/>
            <p:nvPr>
              <p:custDataLst>
                <p:tags r:id="rId122"/>
              </p:custDataLst>
            </p:nvPr>
          </p:nvSpPr>
          <p:spPr>
            <a:xfrm>
              <a:off x="4276507" y="5379347"/>
              <a:ext cx="212944" cy="62604"/>
            </a:xfrm>
            <a:custGeom>
              <a:avLst/>
              <a:gdLst/>
              <a:ahLst/>
              <a:cxnLst/>
              <a:rect l="0" t="0" r="0" b="0"/>
              <a:pathLst>
                <a:path w="212944" h="62604">
                  <a:moveTo>
                    <a:pt x="41493" y="62603"/>
                  </a:moveTo>
                  <a:lnTo>
                    <a:pt x="41493" y="62603"/>
                  </a:lnTo>
                  <a:lnTo>
                    <a:pt x="6420" y="43662"/>
                  </a:lnTo>
                  <a:lnTo>
                    <a:pt x="5411" y="42214"/>
                  </a:lnTo>
                  <a:lnTo>
                    <a:pt x="4738" y="40543"/>
                  </a:lnTo>
                  <a:lnTo>
                    <a:pt x="3584" y="39430"/>
                  </a:lnTo>
                  <a:lnTo>
                    <a:pt x="420" y="38192"/>
                  </a:lnTo>
                  <a:lnTo>
                    <a:pt x="0" y="37157"/>
                  </a:lnTo>
                  <a:lnTo>
                    <a:pt x="426" y="35761"/>
                  </a:lnTo>
                  <a:lnTo>
                    <a:pt x="5014" y="29402"/>
                  </a:lnTo>
                  <a:lnTo>
                    <a:pt x="6590" y="27769"/>
                  </a:lnTo>
                  <a:lnTo>
                    <a:pt x="12104" y="25954"/>
                  </a:lnTo>
                  <a:lnTo>
                    <a:pt x="54533" y="14434"/>
                  </a:lnTo>
                  <a:lnTo>
                    <a:pt x="96687" y="7670"/>
                  </a:lnTo>
                  <a:lnTo>
                    <a:pt x="137277" y="1284"/>
                  </a:lnTo>
                  <a:lnTo>
                    <a:pt x="179884" y="0"/>
                  </a:lnTo>
                  <a:lnTo>
                    <a:pt x="212943" y="5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7012"/>
            <p:cNvSpPr/>
            <p:nvPr>
              <p:custDataLst>
                <p:tags r:id="rId123"/>
              </p:custDataLst>
            </p:nvPr>
          </p:nvSpPr>
          <p:spPr>
            <a:xfrm>
              <a:off x="4527550" y="5530850"/>
              <a:ext cx="57151" cy="152368"/>
            </a:xfrm>
            <a:custGeom>
              <a:avLst/>
              <a:gdLst/>
              <a:ahLst/>
              <a:cxnLst/>
              <a:rect l="0" t="0" r="0" b="0"/>
              <a:pathLst>
                <a:path w="57151" h="152368">
                  <a:moveTo>
                    <a:pt x="57150" y="0"/>
                  </a:moveTo>
                  <a:lnTo>
                    <a:pt x="57150" y="0"/>
                  </a:lnTo>
                  <a:lnTo>
                    <a:pt x="34807" y="0"/>
                  </a:lnTo>
                  <a:lnTo>
                    <a:pt x="33788" y="705"/>
                  </a:lnTo>
                  <a:lnTo>
                    <a:pt x="33108" y="1881"/>
                  </a:lnTo>
                  <a:lnTo>
                    <a:pt x="32655" y="3371"/>
                  </a:lnTo>
                  <a:lnTo>
                    <a:pt x="31648" y="4364"/>
                  </a:lnTo>
                  <a:lnTo>
                    <a:pt x="24962" y="7839"/>
                  </a:lnTo>
                  <a:lnTo>
                    <a:pt x="16025" y="15786"/>
                  </a:lnTo>
                  <a:lnTo>
                    <a:pt x="14178" y="19481"/>
                  </a:lnTo>
                  <a:lnTo>
                    <a:pt x="13685" y="21454"/>
                  </a:lnTo>
                  <a:lnTo>
                    <a:pt x="12651" y="22769"/>
                  </a:lnTo>
                  <a:lnTo>
                    <a:pt x="3948" y="28425"/>
                  </a:lnTo>
                  <a:lnTo>
                    <a:pt x="1755" y="32153"/>
                  </a:lnTo>
                  <a:lnTo>
                    <a:pt x="346" y="40296"/>
                  </a:lnTo>
                  <a:lnTo>
                    <a:pt x="30" y="52924"/>
                  </a:lnTo>
                  <a:lnTo>
                    <a:pt x="1895" y="57153"/>
                  </a:lnTo>
                  <a:lnTo>
                    <a:pt x="23557" y="82584"/>
                  </a:lnTo>
                  <a:lnTo>
                    <a:pt x="24171" y="84689"/>
                  </a:lnTo>
                  <a:lnTo>
                    <a:pt x="25286" y="86093"/>
                  </a:lnTo>
                  <a:lnTo>
                    <a:pt x="40294" y="97629"/>
                  </a:lnTo>
                  <a:lnTo>
                    <a:pt x="42604" y="101716"/>
                  </a:lnTo>
                  <a:lnTo>
                    <a:pt x="43219" y="103794"/>
                  </a:lnTo>
                  <a:lnTo>
                    <a:pt x="44335" y="105179"/>
                  </a:lnTo>
                  <a:lnTo>
                    <a:pt x="48571" y="107834"/>
                  </a:lnTo>
                  <a:lnTo>
                    <a:pt x="49809" y="110956"/>
                  </a:lnTo>
                  <a:lnTo>
                    <a:pt x="50774" y="129139"/>
                  </a:lnTo>
                  <a:lnTo>
                    <a:pt x="48907" y="133360"/>
                  </a:lnTo>
                  <a:lnTo>
                    <a:pt x="46430" y="137588"/>
                  </a:lnTo>
                  <a:lnTo>
                    <a:pt x="44331" y="143934"/>
                  </a:lnTo>
                  <a:lnTo>
                    <a:pt x="41340" y="148167"/>
                  </a:lnTo>
                  <a:lnTo>
                    <a:pt x="37658" y="150518"/>
                  </a:lnTo>
                  <a:lnTo>
                    <a:pt x="29546" y="152028"/>
                  </a:lnTo>
                  <a:lnTo>
                    <a:pt x="11458" y="152367"/>
                  </a:lnTo>
                  <a:lnTo>
                    <a:pt x="6739" y="15050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1395"/>
          <p:cNvGrpSpPr/>
          <p:nvPr/>
        </p:nvGrpSpPr>
        <p:grpSpPr>
          <a:xfrm>
            <a:off x="4845050" y="5367008"/>
            <a:ext cx="723901" cy="265353"/>
            <a:chOff x="4845050" y="5367008"/>
            <a:chExt cx="723901" cy="265353"/>
          </a:xfrm>
        </p:grpSpPr>
        <p:sp>
          <p:nvSpPr>
            <p:cNvPr id="216" name="SMARTInkShape-7013"/>
            <p:cNvSpPr/>
            <p:nvPr>
              <p:custDataLst>
                <p:tags r:id="rId109"/>
              </p:custDataLst>
            </p:nvPr>
          </p:nvSpPr>
          <p:spPr>
            <a:xfrm>
              <a:off x="4845050" y="54864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6907" y="10818"/>
                  </a:lnTo>
                  <a:lnTo>
                    <a:pt x="10832" y="8336"/>
                  </a:lnTo>
                  <a:lnTo>
                    <a:pt x="19099" y="6742"/>
                  </a:lnTo>
                  <a:lnTo>
                    <a:pt x="34709" y="5696"/>
                  </a:lnTo>
                  <a:lnTo>
                    <a:pt x="55681" y="592"/>
                  </a:lnTo>
                  <a:lnTo>
                    <a:pt x="102408" y="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7014"/>
            <p:cNvSpPr/>
            <p:nvPr>
              <p:custDataLst>
                <p:tags r:id="rId110"/>
              </p:custDataLst>
            </p:nvPr>
          </p:nvSpPr>
          <p:spPr>
            <a:xfrm>
              <a:off x="4857780" y="5530850"/>
              <a:ext cx="146021" cy="38092"/>
            </a:xfrm>
            <a:custGeom>
              <a:avLst/>
              <a:gdLst/>
              <a:ahLst/>
              <a:cxnLst/>
              <a:rect l="0" t="0" r="0" b="0"/>
              <a:pathLst>
                <a:path w="146021" h="38092">
                  <a:moveTo>
                    <a:pt x="12670" y="25400"/>
                  </a:moveTo>
                  <a:lnTo>
                    <a:pt x="12670" y="25400"/>
                  </a:lnTo>
                  <a:lnTo>
                    <a:pt x="9299" y="25400"/>
                  </a:lnTo>
                  <a:lnTo>
                    <a:pt x="5762" y="27282"/>
                  </a:lnTo>
                  <a:lnTo>
                    <a:pt x="3831" y="28771"/>
                  </a:lnTo>
                  <a:lnTo>
                    <a:pt x="1686" y="32307"/>
                  </a:lnTo>
                  <a:lnTo>
                    <a:pt x="0" y="38000"/>
                  </a:lnTo>
                  <a:lnTo>
                    <a:pt x="12182" y="38091"/>
                  </a:lnTo>
                  <a:lnTo>
                    <a:pt x="57279" y="26855"/>
                  </a:lnTo>
                  <a:lnTo>
                    <a:pt x="77664" y="20801"/>
                  </a:lnTo>
                  <a:lnTo>
                    <a:pt x="120707" y="10314"/>
                  </a:lnTo>
                  <a:lnTo>
                    <a:pt x="146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7015"/>
            <p:cNvSpPr/>
            <p:nvPr>
              <p:custDataLst>
                <p:tags r:id="rId111"/>
              </p:custDataLst>
            </p:nvPr>
          </p:nvSpPr>
          <p:spPr>
            <a:xfrm>
              <a:off x="5273403" y="5372186"/>
              <a:ext cx="73296" cy="164711"/>
            </a:xfrm>
            <a:custGeom>
              <a:avLst/>
              <a:gdLst/>
              <a:ahLst/>
              <a:cxnLst/>
              <a:rect l="0" t="0" r="0" b="0"/>
              <a:pathLst>
                <a:path w="73296" h="164711">
                  <a:moveTo>
                    <a:pt x="60597" y="25314"/>
                  </a:moveTo>
                  <a:lnTo>
                    <a:pt x="60597" y="25314"/>
                  </a:lnTo>
                  <a:lnTo>
                    <a:pt x="60597" y="21943"/>
                  </a:lnTo>
                  <a:lnTo>
                    <a:pt x="61303" y="20950"/>
                  </a:lnTo>
                  <a:lnTo>
                    <a:pt x="62478" y="20288"/>
                  </a:lnTo>
                  <a:lnTo>
                    <a:pt x="63968" y="19847"/>
                  </a:lnTo>
                  <a:lnTo>
                    <a:pt x="64961" y="18847"/>
                  </a:lnTo>
                  <a:lnTo>
                    <a:pt x="68436" y="12173"/>
                  </a:lnTo>
                  <a:lnTo>
                    <a:pt x="72336" y="7431"/>
                  </a:lnTo>
                  <a:lnTo>
                    <a:pt x="73290" y="0"/>
                  </a:lnTo>
                  <a:lnTo>
                    <a:pt x="73295" y="3311"/>
                  </a:lnTo>
                  <a:lnTo>
                    <a:pt x="72590" y="4295"/>
                  </a:lnTo>
                  <a:lnTo>
                    <a:pt x="69926" y="5388"/>
                  </a:lnTo>
                  <a:lnTo>
                    <a:pt x="68933" y="6386"/>
                  </a:lnTo>
                  <a:lnTo>
                    <a:pt x="62038" y="24121"/>
                  </a:lnTo>
                  <a:lnTo>
                    <a:pt x="59142" y="33192"/>
                  </a:lnTo>
                  <a:lnTo>
                    <a:pt x="37297" y="78954"/>
                  </a:lnTo>
                  <a:lnTo>
                    <a:pt x="23907" y="109393"/>
                  </a:lnTo>
                  <a:lnTo>
                    <a:pt x="14604" y="122507"/>
                  </a:lnTo>
                  <a:lnTo>
                    <a:pt x="3454" y="155001"/>
                  </a:lnTo>
                  <a:lnTo>
                    <a:pt x="2040" y="156222"/>
                  </a:lnTo>
                  <a:lnTo>
                    <a:pt x="393" y="157036"/>
                  </a:lnTo>
                  <a:lnTo>
                    <a:pt x="0" y="158285"/>
                  </a:lnTo>
                  <a:lnTo>
                    <a:pt x="444" y="159822"/>
                  </a:lnTo>
                  <a:lnTo>
                    <a:pt x="3271" y="164710"/>
                  </a:lnTo>
                  <a:lnTo>
                    <a:pt x="9797" y="158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7016"/>
            <p:cNvSpPr/>
            <p:nvPr>
              <p:custDataLst>
                <p:tags r:id="rId112"/>
              </p:custDataLst>
            </p:nvPr>
          </p:nvSpPr>
          <p:spPr>
            <a:xfrm>
              <a:off x="5378450" y="5367008"/>
              <a:ext cx="31743" cy="163843"/>
            </a:xfrm>
            <a:custGeom>
              <a:avLst/>
              <a:gdLst/>
              <a:ahLst/>
              <a:cxnLst/>
              <a:rect l="0" t="0" r="0" b="0"/>
              <a:pathLst>
                <a:path w="31743" h="163843">
                  <a:moveTo>
                    <a:pt x="0" y="36842"/>
                  </a:moveTo>
                  <a:lnTo>
                    <a:pt x="0" y="36842"/>
                  </a:lnTo>
                  <a:lnTo>
                    <a:pt x="22477" y="13659"/>
                  </a:lnTo>
                  <a:lnTo>
                    <a:pt x="26704" y="5112"/>
                  </a:lnTo>
                  <a:lnTo>
                    <a:pt x="30754" y="0"/>
                  </a:lnTo>
                  <a:lnTo>
                    <a:pt x="31085" y="286"/>
                  </a:lnTo>
                  <a:lnTo>
                    <a:pt x="31692" y="5283"/>
                  </a:lnTo>
                  <a:lnTo>
                    <a:pt x="31742" y="17234"/>
                  </a:lnTo>
                  <a:lnTo>
                    <a:pt x="29864" y="22954"/>
                  </a:lnTo>
                  <a:lnTo>
                    <a:pt x="27384" y="28553"/>
                  </a:lnTo>
                  <a:lnTo>
                    <a:pt x="20409" y="74589"/>
                  </a:lnTo>
                  <a:lnTo>
                    <a:pt x="19086" y="118059"/>
                  </a:lnTo>
                  <a:lnTo>
                    <a:pt x="19050" y="163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7017"/>
            <p:cNvSpPr/>
            <p:nvPr>
              <p:custDataLst>
                <p:tags r:id="rId113"/>
              </p:custDataLst>
            </p:nvPr>
          </p:nvSpPr>
          <p:spPr>
            <a:xfrm>
              <a:off x="5242291" y="5372100"/>
              <a:ext cx="250460" cy="44451"/>
            </a:xfrm>
            <a:custGeom>
              <a:avLst/>
              <a:gdLst/>
              <a:ahLst/>
              <a:cxnLst/>
              <a:rect l="0" t="0" r="0" b="0"/>
              <a:pathLst>
                <a:path w="250460" h="44451">
                  <a:moveTo>
                    <a:pt x="40909" y="44450"/>
                  </a:moveTo>
                  <a:lnTo>
                    <a:pt x="40909" y="44450"/>
                  </a:lnTo>
                  <a:lnTo>
                    <a:pt x="37538" y="41079"/>
                  </a:lnTo>
                  <a:lnTo>
                    <a:pt x="32120" y="39424"/>
                  </a:lnTo>
                  <a:lnTo>
                    <a:pt x="18141" y="37569"/>
                  </a:lnTo>
                  <a:lnTo>
                    <a:pt x="9261" y="33108"/>
                  </a:lnTo>
                  <a:lnTo>
                    <a:pt x="7110" y="32655"/>
                  </a:lnTo>
                  <a:lnTo>
                    <a:pt x="4970" y="33059"/>
                  </a:lnTo>
                  <a:lnTo>
                    <a:pt x="712" y="35389"/>
                  </a:lnTo>
                  <a:lnTo>
                    <a:pt x="0" y="34882"/>
                  </a:lnTo>
                  <a:lnTo>
                    <a:pt x="2299" y="26927"/>
                  </a:lnTo>
                  <a:lnTo>
                    <a:pt x="9400" y="22481"/>
                  </a:lnTo>
                  <a:lnTo>
                    <a:pt x="54072" y="8984"/>
                  </a:lnTo>
                  <a:lnTo>
                    <a:pt x="96818" y="2218"/>
                  </a:lnTo>
                  <a:lnTo>
                    <a:pt x="141762" y="292"/>
                  </a:lnTo>
                  <a:lnTo>
                    <a:pt x="186582" y="39"/>
                  </a:lnTo>
                  <a:lnTo>
                    <a:pt x="230818" y="3"/>
                  </a:lnTo>
                  <a:lnTo>
                    <a:pt x="250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7018"/>
            <p:cNvSpPr/>
            <p:nvPr>
              <p:custDataLst>
                <p:tags r:id="rId114"/>
              </p:custDataLst>
            </p:nvPr>
          </p:nvSpPr>
          <p:spPr>
            <a:xfrm>
              <a:off x="5486510" y="5543557"/>
              <a:ext cx="82441" cy="88804"/>
            </a:xfrm>
            <a:custGeom>
              <a:avLst/>
              <a:gdLst/>
              <a:ahLst/>
              <a:cxnLst/>
              <a:rect l="0" t="0" r="0" b="0"/>
              <a:pathLst>
                <a:path w="82441" h="88804">
                  <a:moveTo>
                    <a:pt x="37990" y="19043"/>
                  </a:moveTo>
                  <a:lnTo>
                    <a:pt x="37990" y="19043"/>
                  </a:lnTo>
                  <a:lnTo>
                    <a:pt x="50427" y="6606"/>
                  </a:lnTo>
                  <a:lnTo>
                    <a:pt x="50688" y="72"/>
                  </a:lnTo>
                  <a:lnTo>
                    <a:pt x="45222" y="0"/>
                  </a:lnTo>
                  <a:lnTo>
                    <a:pt x="31509" y="10976"/>
                  </a:lnTo>
                  <a:lnTo>
                    <a:pt x="27349" y="12636"/>
                  </a:lnTo>
                  <a:lnTo>
                    <a:pt x="23147" y="15725"/>
                  </a:lnTo>
                  <a:lnTo>
                    <a:pt x="4123" y="43343"/>
                  </a:lnTo>
                  <a:lnTo>
                    <a:pt x="1145" y="51956"/>
                  </a:lnTo>
                  <a:lnTo>
                    <a:pt x="0" y="68897"/>
                  </a:lnTo>
                  <a:lnTo>
                    <a:pt x="1821" y="74833"/>
                  </a:lnTo>
                  <a:lnTo>
                    <a:pt x="3294" y="77403"/>
                  </a:lnTo>
                  <a:lnTo>
                    <a:pt x="4982" y="79116"/>
                  </a:lnTo>
                  <a:lnTo>
                    <a:pt x="17604" y="86606"/>
                  </a:lnTo>
                  <a:lnTo>
                    <a:pt x="43219" y="88803"/>
                  </a:lnTo>
                  <a:lnTo>
                    <a:pt x="49251" y="86971"/>
                  </a:lnTo>
                  <a:lnTo>
                    <a:pt x="54989" y="84511"/>
                  </a:lnTo>
                  <a:lnTo>
                    <a:pt x="82440" y="7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1396"/>
          <p:cNvGrpSpPr/>
          <p:nvPr/>
        </p:nvGrpSpPr>
        <p:grpSpPr>
          <a:xfrm>
            <a:off x="2425709" y="6140450"/>
            <a:ext cx="863592" cy="309950"/>
            <a:chOff x="2425709" y="6140450"/>
            <a:chExt cx="863592" cy="309950"/>
          </a:xfrm>
        </p:grpSpPr>
        <p:sp>
          <p:nvSpPr>
            <p:cNvPr id="223" name="SMARTInkShape-7019"/>
            <p:cNvSpPr/>
            <p:nvPr>
              <p:custDataLst>
                <p:tags r:id="rId102"/>
              </p:custDataLst>
            </p:nvPr>
          </p:nvSpPr>
          <p:spPr>
            <a:xfrm>
              <a:off x="2425709" y="6159703"/>
              <a:ext cx="119740" cy="163904"/>
            </a:xfrm>
            <a:custGeom>
              <a:avLst/>
              <a:gdLst/>
              <a:ahLst/>
              <a:cxnLst/>
              <a:rect l="0" t="0" r="0" b="0"/>
              <a:pathLst>
                <a:path w="119740" h="163904">
                  <a:moveTo>
                    <a:pt x="76191" y="18847"/>
                  </a:moveTo>
                  <a:lnTo>
                    <a:pt x="76191" y="18847"/>
                  </a:lnTo>
                  <a:lnTo>
                    <a:pt x="76191" y="13380"/>
                  </a:lnTo>
                  <a:lnTo>
                    <a:pt x="75485" y="13085"/>
                  </a:lnTo>
                  <a:lnTo>
                    <a:pt x="48648" y="12498"/>
                  </a:lnTo>
                  <a:lnTo>
                    <a:pt x="44430" y="14378"/>
                  </a:lnTo>
                  <a:lnTo>
                    <a:pt x="29624" y="27424"/>
                  </a:lnTo>
                  <a:lnTo>
                    <a:pt x="4224" y="67825"/>
                  </a:lnTo>
                  <a:lnTo>
                    <a:pt x="1245" y="80318"/>
                  </a:lnTo>
                  <a:lnTo>
                    <a:pt x="0" y="124941"/>
                  </a:lnTo>
                  <a:lnTo>
                    <a:pt x="1877" y="131382"/>
                  </a:lnTo>
                  <a:lnTo>
                    <a:pt x="8830" y="141265"/>
                  </a:lnTo>
                  <a:lnTo>
                    <a:pt x="21190" y="154283"/>
                  </a:lnTo>
                  <a:lnTo>
                    <a:pt x="27287" y="156652"/>
                  </a:lnTo>
                  <a:lnTo>
                    <a:pt x="51764" y="163903"/>
                  </a:lnTo>
                  <a:lnTo>
                    <a:pt x="54262" y="163528"/>
                  </a:lnTo>
                  <a:lnTo>
                    <a:pt x="65222" y="159740"/>
                  </a:lnTo>
                  <a:lnTo>
                    <a:pt x="76704" y="157019"/>
                  </a:lnTo>
                  <a:lnTo>
                    <a:pt x="80766" y="155412"/>
                  </a:lnTo>
                  <a:lnTo>
                    <a:pt x="87161" y="149863"/>
                  </a:lnTo>
                  <a:lnTo>
                    <a:pt x="110028" y="109824"/>
                  </a:lnTo>
                  <a:lnTo>
                    <a:pt x="119151" y="65013"/>
                  </a:lnTo>
                  <a:lnTo>
                    <a:pt x="119739" y="41651"/>
                  </a:lnTo>
                  <a:lnTo>
                    <a:pt x="111174" y="7651"/>
                  </a:lnTo>
                  <a:lnTo>
                    <a:pt x="109391" y="5033"/>
                  </a:lnTo>
                  <a:lnTo>
                    <a:pt x="105528" y="2124"/>
                  </a:lnTo>
                  <a:lnTo>
                    <a:pt x="96469" y="0"/>
                  </a:lnTo>
                  <a:lnTo>
                    <a:pt x="96060" y="638"/>
                  </a:lnTo>
                  <a:lnTo>
                    <a:pt x="94778" y="4907"/>
                  </a:lnTo>
                  <a:lnTo>
                    <a:pt x="90949" y="10640"/>
                  </a:lnTo>
                  <a:lnTo>
                    <a:pt x="89501" y="16808"/>
                  </a:lnTo>
                  <a:lnTo>
                    <a:pt x="88891" y="37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020"/>
            <p:cNvSpPr/>
            <p:nvPr>
              <p:custDataLst>
                <p:tags r:id="rId103"/>
              </p:custDataLst>
            </p:nvPr>
          </p:nvSpPr>
          <p:spPr>
            <a:xfrm>
              <a:off x="2616200" y="6261100"/>
              <a:ext cx="1" cy="9995"/>
            </a:xfrm>
            <a:custGeom>
              <a:avLst/>
              <a:gdLst/>
              <a:ahLst/>
              <a:cxnLst/>
              <a:rect l="0" t="0" r="0" b="0"/>
              <a:pathLst>
                <a:path w="1" h="9995">
                  <a:moveTo>
                    <a:pt x="0" y="0"/>
                  </a:moveTo>
                  <a:lnTo>
                    <a:pt x="0" y="0"/>
                  </a:lnTo>
                  <a:lnTo>
                    <a:pt x="0" y="999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021"/>
            <p:cNvSpPr/>
            <p:nvPr>
              <p:custDataLst>
                <p:tags r:id="rId104"/>
              </p:custDataLst>
            </p:nvPr>
          </p:nvSpPr>
          <p:spPr>
            <a:xfrm>
              <a:off x="2736850" y="6140450"/>
              <a:ext cx="12701" cy="241301"/>
            </a:xfrm>
            <a:custGeom>
              <a:avLst/>
              <a:gdLst/>
              <a:ahLst/>
              <a:cxnLst/>
              <a:rect l="0" t="0" r="0" b="0"/>
              <a:pathLst>
                <a:path w="12701" h="2413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0818" y="6907"/>
                  </a:lnTo>
                  <a:lnTo>
                    <a:pt x="9329" y="8839"/>
                  </a:lnTo>
                  <a:lnTo>
                    <a:pt x="7674" y="14747"/>
                  </a:lnTo>
                  <a:lnTo>
                    <a:pt x="7233" y="18298"/>
                  </a:lnTo>
                  <a:lnTo>
                    <a:pt x="8624" y="24124"/>
                  </a:lnTo>
                  <a:lnTo>
                    <a:pt x="9983" y="26667"/>
                  </a:lnTo>
                  <a:lnTo>
                    <a:pt x="12594" y="65121"/>
                  </a:lnTo>
                  <a:lnTo>
                    <a:pt x="12694" y="108045"/>
                  </a:lnTo>
                  <a:lnTo>
                    <a:pt x="7232" y="151526"/>
                  </a:lnTo>
                  <a:lnTo>
                    <a:pt x="5696" y="196798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022"/>
            <p:cNvSpPr/>
            <p:nvPr>
              <p:custDataLst>
                <p:tags r:id="rId105"/>
              </p:custDataLst>
            </p:nvPr>
          </p:nvSpPr>
          <p:spPr>
            <a:xfrm>
              <a:off x="2959189" y="6172202"/>
              <a:ext cx="88728" cy="177799"/>
            </a:xfrm>
            <a:custGeom>
              <a:avLst/>
              <a:gdLst/>
              <a:ahLst/>
              <a:cxnLst/>
              <a:rect l="0" t="0" r="0" b="0"/>
              <a:pathLst>
                <a:path w="88728" h="177799">
                  <a:moveTo>
                    <a:pt x="76111" y="6348"/>
                  </a:moveTo>
                  <a:lnTo>
                    <a:pt x="76111" y="6348"/>
                  </a:lnTo>
                  <a:lnTo>
                    <a:pt x="81578" y="881"/>
                  </a:lnTo>
                  <a:lnTo>
                    <a:pt x="88727" y="5"/>
                  </a:lnTo>
                  <a:lnTo>
                    <a:pt x="85415" y="0"/>
                  </a:lnTo>
                  <a:lnTo>
                    <a:pt x="81893" y="1880"/>
                  </a:lnTo>
                  <a:lnTo>
                    <a:pt x="73882" y="8837"/>
                  </a:lnTo>
                  <a:lnTo>
                    <a:pt x="71592" y="12863"/>
                  </a:lnTo>
                  <a:lnTo>
                    <a:pt x="70982" y="14925"/>
                  </a:lnTo>
                  <a:lnTo>
                    <a:pt x="40164" y="59461"/>
                  </a:lnTo>
                  <a:lnTo>
                    <a:pt x="19825" y="101977"/>
                  </a:lnTo>
                  <a:lnTo>
                    <a:pt x="9672" y="122003"/>
                  </a:lnTo>
                  <a:lnTo>
                    <a:pt x="212" y="169323"/>
                  </a:lnTo>
                  <a:lnTo>
                    <a:pt x="0" y="175287"/>
                  </a:lnTo>
                  <a:lnTo>
                    <a:pt x="676" y="176124"/>
                  </a:lnTo>
                  <a:lnTo>
                    <a:pt x="3308" y="177054"/>
                  </a:lnTo>
                  <a:lnTo>
                    <a:pt x="12611" y="177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023"/>
            <p:cNvSpPr/>
            <p:nvPr>
              <p:custDataLst>
                <p:tags r:id="rId106"/>
              </p:custDataLst>
            </p:nvPr>
          </p:nvSpPr>
          <p:spPr>
            <a:xfrm>
              <a:off x="3092450" y="6176775"/>
              <a:ext cx="25401" cy="173226"/>
            </a:xfrm>
            <a:custGeom>
              <a:avLst/>
              <a:gdLst/>
              <a:ahLst/>
              <a:cxnLst/>
              <a:rect l="0" t="0" r="0" b="0"/>
              <a:pathLst>
                <a:path w="25401" h="173226">
                  <a:moveTo>
                    <a:pt x="0" y="20825"/>
                  </a:moveTo>
                  <a:lnTo>
                    <a:pt x="0" y="20825"/>
                  </a:lnTo>
                  <a:lnTo>
                    <a:pt x="10831" y="10699"/>
                  </a:lnTo>
                  <a:lnTo>
                    <a:pt x="17828" y="8464"/>
                  </a:lnTo>
                  <a:lnTo>
                    <a:pt x="18889" y="0"/>
                  </a:lnTo>
                  <a:lnTo>
                    <a:pt x="19018" y="4796"/>
                  </a:lnTo>
                  <a:lnTo>
                    <a:pt x="13287" y="25933"/>
                  </a:lnTo>
                  <a:lnTo>
                    <a:pt x="10934" y="45353"/>
                  </a:lnTo>
                  <a:lnTo>
                    <a:pt x="7708" y="60548"/>
                  </a:lnTo>
                  <a:lnTo>
                    <a:pt x="6385" y="105133"/>
                  </a:lnTo>
                  <a:lnTo>
                    <a:pt x="7060" y="130287"/>
                  </a:lnTo>
                  <a:lnTo>
                    <a:pt x="14189" y="158608"/>
                  </a:lnTo>
                  <a:lnTo>
                    <a:pt x="16890" y="163906"/>
                  </a:lnTo>
                  <a:lnTo>
                    <a:pt x="18090" y="168613"/>
                  </a:lnTo>
                  <a:lnTo>
                    <a:pt x="19115" y="170151"/>
                  </a:lnTo>
                  <a:lnTo>
                    <a:pt x="20505" y="171174"/>
                  </a:lnTo>
                  <a:lnTo>
                    <a:pt x="25400" y="173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024"/>
            <p:cNvSpPr/>
            <p:nvPr>
              <p:custDataLst>
                <p:tags r:id="rId107"/>
              </p:custDataLst>
            </p:nvPr>
          </p:nvSpPr>
          <p:spPr>
            <a:xfrm>
              <a:off x="2947658" y="6159500"/>
              <a:ext cx="259093" cy="76201"/>
            </a:xfrm>
            <a:custGeom>
              <a:avLst/>
              <a:gdLst/>
              <a:ahLst/>
              <a:cxnLst/>
              <a:rect l="0" t="0" r="0" b="0"/>
              <a:pathLst>
                <a:path w="259093" h="76201">
                  <a:moveTo>
                    <a:pt x="36842" y="76200"/>
                  </a:moveTo>
                  <a:lnTo>
                    <a:pt x="36842" y="76200"/>
                  </a:lnTo>
                  <a:lnTo>
                    <a:pt x="24909" y="71174"/>
                  </a:lnTo>
                  <a:lnTo>
                    <a:pt x="22537" y="70733"/>
                  </a:lnTo>
                  <a:lnTo>
                    <a:pt x="18019" y="68360"/>
                  </a:lnTo>
                  <a:lnTo>
                    <a:pt x="13660" y="65660"/>
                  </a:lnTo>
                  <a:lnTo>
                    <a:pt x="7238" y="63435"/>
                  </a:lnTo>
                  <a:lnTo>
                    <a:pt x="0" y="58117"/>
                  </a:lnTo>
                  <a:lnTo>
                    <a:pt x="286" y="57090"/>
                  </a:lnTo>
                  <a:lnTo>
                    <a:pt x="3355" y="52272"/>
                  </a:lnTo>
                  <a:lnTo>
                    <a:pt x="4320" y="48397"/>
                  </a:lnTo>
                  <a:lnTo>
                    <a:pt x="11605" y="38877"/>
                  </a:lnTo>
                  <a:lnTo>
                    <a:pt x="18805" y="34917"/>
                  </a:lnTo>
                  <a:lnTo>
                    <a:pt x="63235" y="21043"/>
                  </a:lnTo>
                  <a:lnTo>
                    <a:pt x="102868" y="10567"/>
                  </a:lnTo>
                  <a:lnTo>
                    <a:pt x="146727" y="5024"/>
                  </a:lnTo>
                  <a:lnTo>
                    <a:pt x="192894" y="662"/>
                  </a:lnTo>
                  <a:lnTo>
                    <a:pt x="238449" y="58"/>
                  </a:lnTo>
                  <a:lnTo>
                    <a:pt x="259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7025"/>
            <p:cNvSpPr/>
            <p:nvPr>
              <p:custDataLst>
                <p:tags r:id="rId108"/>
              </p:custDataLst>
            </p:nvPr>
          </p:nvSpPr>
          <p:spPr>
            <a:xfrm>
              <a:off x="3200748" y="6344539"/>
              <a:ext cx="88553" cy="105861"/>
            </a:xfrm>
            <a:custGeom>
              <a:avLst/>
              <a:gdLst/>
              <a:ahLst/>
              <a:cxnLst/>
              <a:rect l="0" t="0" r="0" b="0"/>
              <a:pathLst>
                <a:path w="88553" h="105861">
                  <a:moveTo>
                    <a:pt x="63152" y="11811"/>
                  </a:moveTo>
                  <a:lnTo>
                    <a:pt x="63152" y="11811"/>
                  </a:lnTo>
                  <a:lnTo>
                    <a:pt x="57685" y="11810"/>
                  </a:lnTo>
                  <a:lnTo>
                    <a:pt x="57390" y="11106"/>
                  </a:lnTo>
                  <a:lnTo>
                    <a:pt x="57064" y="8440"/>
                  </a:lnTo>
                  <a:lnTo>
                    <a:pt x="57682" y="7447"/>
                  </a:lnTo>
                  <a:lnTo>
                    <a:pt x="58800" y="6785"/>
                  </a:lnTo>
                  <a:lnTo>
                    <a:pt x="62292" y="5723"/>
                  </a:lnTo>
                  <a:lnTo>
                    <a:pt x="59526" y="5537"/>
                  </a:lnTo>
                  <a:lnTo>
                    <a:pt x="58618" y="4807"/>
                  </a:lnTo>
                  <a:lnTo>
                    <a:pt x="57609" y="2112"/>
                  </a:lnTo>
                  <a:lnTo>
                    <a:pt x="56635" y="1112"/>
                  </a:lnTo>
                  <a:lnTo>
                    <a:pt x="53670" y="0"/>
                  </a:lnTo>
                  <a:lnTo>
                    <a:pt x="52598" y="409"/>
                  </a:lnTo>
                  <a:lnTo>
                    <a:pt x="51883" y="1388"/>
                  </a:lnTo>
                  <a:lnTo>
                    <a:pt x="51405" y="2745"/>
                  </a:lnTo>
                  <a:lnTo>
                    <a:pt x="50382" y="3650"/>
                  </a:lnTo>
                  <a:lnTo>
                    <a:pt x="43670" y="6985"/>
                  </a:lnTo>
                  <a:lnTo>
                    <a:pt x="39676" y="9665"/>
                  </a:lnTo>
                  <a:lnTo>
                    <a:pt x="35550" y="10858"/>
                  </a:lnTo>
                  <a:lnTo>
                    <a:pt x="31364" y="15150"/>
                  </a:lnTo>
                  <a:lnTo>
                    <a:pt x="3624" y="55577"/>
                  </a:lnTo>
                  <a:lnTo>
                    <a:pt x="436" y="70655"/>
                  </a:lnTo>
                  <a:lnTo>
                    <a:pt x="0" y="76299"/>
                  </a:lnTo>
                  <a:lnTo>
                    <a:pt x="3126" y="86814"/>
                  </a:lnTo>
                  <a:lnTo>
                    <a:pt x="4790" y="89330"/>
                  </a:lnTo>
                  <a:lnTo>
                    <a:pt x="20636" y="100974"/>
                  </a:lnTo>
                  <a:lnTo>
                    <a:pt x="30094" y="105258"/>
                  </a:lnTo>
                  <a:lnTo>
                    <a:pt x="32646" y="105860"/>
                  </a:lnTo>
                  <a:lnTo>
                    <a:pt x="39246" y="104645"/>
                  </a:lnTo>
                  <a:lnTo>
                    <a:pt x="50894" y="101878"/>
                  </a:lnTo>
                  <a:lnTo>
                    <a:pt x="67473" y="100941"/>
                  </a:lnTo>
                  <a:lnTo>
                    <a:pt x="75891" y="97050"/>
                  </a:lnTo>
                  <a:lnTo>
                    <a:pt x="88552" y="88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1397"/>
          <p:cNvGrpSpPr/>
          <p:nvPr/>
        </p:nvGrpSpPr>
        <p:grpSpPr>
          <a:xfrm>
            <a:off x="3549673" y="6102350"/>
            <a:ext cx="1162021" cy="361951"/>
            <a:chOff x="3549673" y="6102350"/>
            <a:chExt cx="1162021" cy="361951"/>
          </a:xfrm>
        </p:grpSpPr>
        <p:sp>
          <p:nvSpPr>
            <p:cNvPr id="231" name="SMARTInkShape-7026"/>
            <p:cNvSpPr/>
            <p:nvPr>
              <p:custDataLst>
                <p:tags r:id="rId93"/>
              </p:custDataLst>
            </p:nvPr>
          </p:nvSpPr>
          <p:spPr>
            <a:xfrm>
              <a:off x="4667250" y="6254830"/>
              <a:ext cx="44444" cy="209471"/>
            </a:xfrm>
            <a:custGeom>
              <a:avLst/>
              <a:gdLst/>
              <a:ahLst/>
              <a:cxnLst/>
              <a:rect l="0" t="0" r="0" b="0"/>
              <a:pathLst>
                <a:path w="44444" h="209471">
                  <a:moveTo>
                    <a:pt x="38100" y="12620"/>
                  </a:moveTo>
                  <a:lnTo>
                    <a:pt x="38100" y="12620"/>
                  </a:lnTo>
                  <a:lnTo>
                    <a:pt x="41471" y="12620"/>
                  </a:lnTo>
                  <a:lnTo>
                    <a:pt x="42464" y="11915"/>
                  </a:lnTo>
                  <a:lnTo>
                    <a:pt x="43126" y="10739"/>
                  </a:lnTo>
                  <a:lnTo>
                    <a:pt x="44372" y="6532"/>
                  </a:lnTo>
                  <a:lnTo>
                    <a:pt x="38359" y="189"/>
                  </a:lnTo>
                  <a:lnTo>
                    <a:pt x="34806" y="0"/>
                  </a:lnTo>
                  <a:lnTo>
                    <a:pt x="31226" y="1837"/>
                  </a:lnTo>
                  <a:lnTo>
                    <a:pt x="27284" y="4300"/>
                  </a:lnTo>
                  <a:lnTo>
                    <a:pt x="23180" y="5395"/>
                  </a:lnTo>
                  <a:lnTo>
                    <a:pt x="21803" y="6392"/>
                  </a:lnTo>
                  <a:lnTo>
                    <a:pt x="20886" y="7763"/>
                  </a:lnTo>
                  <a:lnTo>
                    <a:pt x="20274" y="9381"/>
                  </a:lnTo>
                  <a:lnTo>
                    <a:pt x="19160" y="10460"/>
                  </a:lnTo>
                  <a:lnTo>
                    <a:pt x="12304" y="14075"/>
                  </a:lnTo>
                  <a:lnTo>
                    <a:pt x="4154" y="21374"/>
                  </a:lnTo>
                  <a:lnTo>
                    <a:pt x="1846" y="25448"/>
                  </a:lnTo>
                  <a:lnTo>
                    <a:pt x="364" y="33811"/>
                  </a:lnTo>
                  <a:lnTo>
                    <a:pt x="0" y="78214"/>
                  </a:lnTo>
                  <a:lnTo>
                    <a:pt x="1881" y="82460"/>
                  </a:lnTo>
                  <a:lnTo>
                    <a:pt x="34750" y="129581"/>
                  </a:lnTo>
                  <a:lnTo>
                    <a:pt x="38144" y="133953"/>
                  </a:lnTo>
                  <a:lnTo>
                    <a:pt x="42268" y="143193"/>
                  </a:lnTo>
                  <a:lnTo>
                    <a:pt x="44443" y="180431"/>
                  </a:lnTo>
                  <a:lnTo>
                    <a:pt x="42565" y="184334"/>
                  </a:lnTo>
                  <a:lnTo>
                    <a:pt x="38982" y="189219"/>
                  </a:lnTo>
                  <a:lnTo>
                    <a:pt x="6350" y="20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7027"/>
            <p:cNvSpPr/>
            <p:nvPr>
              <p:custDataLst>
                <p:tags r:id="rId94"/>
              </p:custDataLst>
            </p:nvPr>
          </p:nvSpPr>
          <p:spPr>
            <a:xfrm>
              <a:off x="4382762" y="6102350"/>
              <a:ext cx="290839" cy="57151"/>
            </a:xfrm>
            <a:custGeom>
              <a:avLst/>
              <a:gdLst/>
              <a:ahLst/>
              <a:cxnLst/>
              <a:rect l="0" t="0" r="0" b="0"/>
              <a:pathLst>
                <a:path w="290839" h="57151">
                  <a:moveTo>
                    <a:pt x="55888" y="57150"/>
                  </a:moveTo>
                  <a:lnTo>
                    <a:pt x="55888" y="57150"/>
                  </a:lnTo>
                  <a:lnTo>
                    <a:pt x="46454" y="48422"/>
                  </a:lnTo>
                  <a:lnTo>
                    <a:pt x="25529" y="39656"/>
                  </a:lnTo>
                  <a:lnTo>
                    <a:pt x="13738" y="37599"/>
                  </a:lnTo>
                  <a:lnTo>
                    <a:pt x="5124" y="33115"/>
                  </a:lnTo>
                  <a:lnTo>
                    <a:pt x="2995" y="32660"/>
                  </a:lnTo>
                  <a:lnTo>
                    <a:pt x="1576" y="31650"/>
                  </a:lnTo>
                  <a:lnTo>
                    <a:pt x="630" y="30273"/>
                  </a:lnTo>
                  <a:lnTo>
                    <a:pt x="0" y="28648"/>
                  </a:lnTo>
                  <a:lnTo>
                    <a:pt x="284" y="27566"/>
                  </a:lnTo>
                  <a:lnTo>
                    <a:pt x="1180" y="26843"/>
                  </a:lnTo>
                  <a:lnTo>
                    <a:pt x="4057" y="26041"/>
                  </a:lnTo>
                  <a:lnTo>
                    <a:pt x="10348" y="24885"/>
                  </a:lnTo>
                  <a:lnTo>
                    <a:pt x="37950" y="15291"/>
                  </a:lnTo>
                  <a:lnTo>
                    <a:pt x="80105" y="7858"/>
                  </a:lnTo>
                  <a:lnTo>
                    <a:pt x="121627" y="1174"/>
                  </a:lnTo>
                  <a:lnTo>
                    <a:pt x="168880" y="154"/>
                  </a:lnTo>
                  <a:lnTo>
                    <a:pt x="207167" y="30"/>
                  </a:lnTo>
                  <a:lnTo>
                    <a:pt x="250430" y="3"/>
                  </a:lnTo>
                  <a:lnTo>
                    <a:pt x="290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7028"/>
            <p:cNvSpPr/>
            <p:nvPr>
              <p:custDataLst>
                <p:tags r:id="rId95"/>
              </p:custDataLst>
            </p:nvPr>
          </p:nvSpPr>
          <p:spPr>
            <a:xfrm>
              <a:off x="3549673" y="6254750"/>
              <a:ext cx="184128" cy="6350"/>
            </a:xfrm>
            <a:custGeom>
              <a:avLst/>
              <a:gdLst/>
              <a:ahLst/>
              <a:cxnLst/>
              <a:rect l="0" t="0" r="0" b="0"/>
              <a:pathLst>
                <a:path w="184128" h="6350">
                  <a:moveTo>
                    <a:pt x="12677" y="0"/>
                  </a:moveTo>
                  <a:lnTo>
                    <a:pt x="12677" y="0"/>
                  </a:lnTo>
                  <a:lnTo>
                    <a:pt x="9306" y="0"/>
                  </a:lnTo>
                  <a:lnTo>
                    <a:pt x="8313" y="705"/>
                  </a:lnTo>
                  <a:lnTo>
                    <a:pt x="7651" y="1881"/>
                  </a:lnTo>
                  <a:lnTo>
                    <a:pt x="6588" y="5467"/>
                  </a:lnTo>
                  <a:lnTo>
                    <a:pt x="4562" y="5958"/>
                  </a:lnTo>
                  <a:lnTo>
                    <a:pt x="0" y="6348"/>
                  </a:lnTo>
                  <a:lnTo>
                    <a:pt x="44710" y="6349"/>
                  </a:lnTo>
                  <a:lnTo>
                    <a:pt x="89441" y="6349"/>
                  </a:lnTo>
                  <a:lnTo>
                    <a:pt x="135335" y="6349"/>
                  </a:lnTo>
                  <a:lnTo>
                    <a:pt x="151561" y="5645"/>
                  </a:lnTo>
                  <a:lnTo>
                    <a:pt x="173231" y="588"/>
                  </a:lnTo>
                  <a:lnTo>
                    <a:pt x="184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7029"/>
            <p:cNvSpPr/>
            <p:nvPr>
              <p:custDataLst>
                <p:tags r:id="rId96"/>
              </p:custDataLst>
            </p:nvPr>
          </p:nvSpPr>
          <p:spPr>
            <a:xfrm>
              <a:off x="3625852" y="6184899"/>
              <a:ext cx="31749" cy="152402"/>
            </a:xfrm>
            <a:custGeom>
              <a:avLst/>
              <a:gdLst/>
              <a:ahLst/>
              <a:cxnLst/>
              <a:rect l="0" t="0" r="0" b="0"/>
              <a:pathLst>
                <a:path w="31749" h="152402">
                  <a:moveTo>
                    <a:pt x="6348" y="1"/>
                  </a:moveTo>
                  <a:lnTo>
                    <a:pt x="6348" y="1"/>
                  </a:lnTo>
                  <a:lnTo>
                    <a:pt x="21" y="0"/>
                  </a:lnTo>
                  <a:lnTo>
                    <a:pt x="0" y="12210"/>
                  </a:lnTo>
                  <a:lnTo>
                    <a:pt x="1880" y="17892"/>
                  </a:lnTo>
                  <a:lnTo>
                    <a:pt x="3369" y="20395"/>
                  </a:lnTo>
                  <a:lnTo>
                    <a:pt x="5465" y="30659"/>
                  </a:lnTo>
                  <a:lnTo>
                    <a:pt x="8113" y="50936"/>
                  </a:lnTo>
                  <a:lnTo>
                    <a:pt x="11340" y="63540"/>
                  </a:lnTo>
                  <a:lnTo>
                    <a:pt x="14460" y="88904"/>
                  </a:lnTo>
                  <a:lnTo>
                    <a:pt x="23233" y="122076"/>
                  </a:lnTo>
                  <a:lnTo>
                    <a:pt x="26852" y="142569"/>
                  </a:lnTo>
                  <a:lnTo>
                    <a:pt x="31748" y="15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7030"/>
            <p:cNvSpPr/>
            <p:nvPr>
              <p:custDataLst>
                <p:tags r:id="rId97"/>
              </p:custDataLst>
            </p:nvPr>
          </p:nvSpPr>
          <p:spPr>
            <a:xfrm>
              <a:off x="3886637" y="6172301"/>
              <a:ext cx="87903" cy="158530"/>
            </a:xfrm>
            <a:custGeom>
              <a:avLst/>
              <a:gdLst/>
              <a:ahLst/>
              <a:cxnLst/>
              <a:rect l="0" t="0" r="0" b="0"/>
              <a:pathLst>
                <a:path w="87903" h="158530">
                  <a:moveTo>
                    <a:pt x="31313" y="18949"/>
                  </a:moveTo>
                  <a:lnTo>
                    <a:pt x="31313" y="18949"/>
                  </a:lnTo>
                  <a:lnTo>
                    <a:pt x="31313" y="13482"/>
                  </a:lnTo>
                  <a:lnTo>
                    <a:pt x="35677" y="7704"/>
                  </a:lnTo>
                  <a:lnTo>
                    <a:pt x="37401" y="1066"/>
                  </a:lnTo>
                  <a:lnTo>
                    <a:pt x="36783" y="677"/>
                  </a:lnTo>
                  <a:lnTo>
                    <a:pt x="32173" y="0"/>
                  </a:lnTo>
                  <a:lnTo>
                    <a:pt x="22550" y="8746"/>
                  </a:lnTo>
                  <a:lnTo>
                    <a:pt x="20363" y="12768"/>
                  </a:lnTo>
                  <a:lnTo>
                    <a:pt x="5976" y="59946"/>
                  </a:lnTo>
                  <a:lnTo>
                    <a:pt x="0" y="94760"/>
                  </a:lnTo>
                  <a:lnTo>
                    <a:pt x="463" y="103443"/>
                  </a:lnTo>
                  <a:lnTo>
                    <a:pt x="10813" y="141005"/>
                  </a:lnTo>
                  <a:lnTo>
                    <a:pt x="20818" y="154043"/>
                  </a:lnTo>
                  <a:lnTo>
                    <a:pt x="25002" y="156602"/>
                  </a:lnTo>
                  <a:lnTo>
                    <a:pt x="33206" y="158043"/>
                  </a:lnTo>
                  <a:lnTo>
                    <a:pt x="45249" y="158529"/>
                  </a:lnTo>
                  <a:lnTo>
                    <a:pt x="55590" y="155243"/>
                  </a:lnTo>
                  <a:lnTo>
                    <a:pt x="66657" y="147811"/>
                  </a:lnTo>
                  <a:lnTo>
                    <a:pt x="73457" y="140934"/>
                  </a:lnTo>
                  <a:lnTo>
                    <a:pt x="84205" y="118913"/>
                  </a:lnTo>
                  <a:lnTo>
                    <a:pt x="87902" y="95491"/>
                  </a:lnTo>
                  <a:lnTo>
                    <a:pt x="87684" y="69664"/>
                  </a:lnTo>
                  <a:lnTo>
                    <a:pt x="73533" y="33845"/>
                  </a:lnTo>
                  <a:lnTo>
                    <a:pt x="67263" y="24460"/>
                  </a:lnTo>
                  <a:lnTo>
                    <a:pt x="49126" y="10594"/>
                  </a:lnTo>
                  <a:lnTo>
                    <a:pt x="42522" y="8180"/>
                  </a:lnTo>
                  <a:lnTo>
                    <a:pt x="38786" y="7537"/>
                  </a:lnTo>
                  <a:lnTo>
                    <a:pt x="32753" y="8703"/>
                  </a:lnTo>
                  <a:lnTo>
                    <a:pt x="25389" y="11445"/>
                  </a:lnTo>
                  <a:lnTo>
                    <a:pt x="19952" y="12371"/>
                  </a:lnTo>
                  <a:lnTo>
                    <a:pt x="19505" y="13153"/>
                  </a:lnTo>
                  <a:lnTo>
                    <a:pt x="18613" y="25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7031"/>
            <p:cNvSpPr/>
            <p:nvPr>
              <p:custDataLst>
                <p:tags r:id="rId98"/>
              </p:custDataLst>
            </p:nvPr>
          </p:nvSpPr>
          <p:spPr>
            <a:xfrm>
              <a:off x="4076707" y="6254750"/>
              <a:ext cx="12694" cy="6274"/>
            </a:xfrm>
            <a:custGeom>
              <a:avLst/>
              <a:gdLst/>
              <a:ahLst/>
              <a:cxnLst/>
              <a:rect l="0" t="0" r="0" b="0"/>
              <a:pathLst>
                <a:path w="12694" h="6274">
                  <a:moveTo>
                    <a:pt x="6343" y="0"/>
                  </a:moveTo>
                  <a:lnTo>
                    <a:pt x="6343" y="0"/>
                  </a:lnTo>
                  <a:lnTo>
                    <a:pt x="6343" y="5467"/>
                  </a:lnTo>
                  <a:lnTo>
                    <a:pt x="5637" y="5762"/>
                  </a:lnTo>
                  <a:lnTo>
                    <a:pt x="876" y="6273"/>
                  </a:lnTo>
                  <a:lnTo>
                    <a:pt x="581" y="5593"/>
                  </a:lnTo>
                  <a:lnTo>
                    <a:pt x="0" y="76"/>
                  </a:lnTo>
                  <a:lnTo>
                    <a:pt x="126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7032"/>
            <p:cNvSpPr/>
            <p:nvPr>
              <p:custDataLst>
                <p:tags r:id="rId99"/>
              </p:custDataLst>
            </p:nvPr>
          </p:nvSpPr>
          <p:spPr>
            <a:xfrm>
              <a:off x="4152987" y="6102437"/>
              <a:ext cx="82176" cy="247564"/>
            </a:xfrm>
            <a:custGeom>
              <a:avLst/>
              <a:gdLst/>
              <a:ahLst/>
              <a:cxnLst/>
              <a:rect l="0" t="0" r="0" b="0"/>
              <a:pathLst>
                <a:path w="82176" h="247564">
                  <a:moveTo>
                    <a:pt x="38013" y="18963"/>
                  </a:moveTo>
                  <a:lnTo>
                    <a:pt x="38013" y="18963"/>
                  </a:lnTo>
                  <a:lnTo>
                    <a:pt x="38013" y="15592"/>
                  </a:lnTo>
                  <a:lnTo>
                    <a:pt x="39894" y="12056"/>
                  </a:lnTo>
                  <a:lnTo>
                    <a:pt x="43480" y="7407"/>
                  </a:lnTo>
                  <a:lnTo>
                    <a:pt x="44356" y="0"/>
                  </a:lnTo>
                  <a:lnTo>
                    <a:pt x="40990" y="3310"/>
                  </a:lnTo>
                  <a:lnTo>
                    <a:pt x="39336" y="6832"/>
                  </a:lnTo>
                  <a:lnTo>
                    <a:pt x="29197" y="36278"/>
                  </a:lnTo>
                  <a:lnTo>
                    <a:pt x="9079" y="82600"/>
                  </a:lnTo>
                  <a:lnTo>
                    <a:pt x="207" y="127752"/>
                  </a:lnTo>
                  <a:lnTo>
                    <a:pt x="0" y="135001"/>
                  </a:lnTo>
                  <a:lnTo>
                    <a:pt x="1833" y="139445"/>
                  </a:lnTo>
                  <a:lnTo>
                    <a:pt x="5388" y="144675"/>
                  </a:lnTo>
                  <a:lnTo>
                    <a:pt x="7756" y="145391"/>
                  </a:lnTo>
                  <a:lnTo>
                    <a:pt x="15024" y="145850"/>
                  </a:lnTo>
                  <a:lnTo>
                    <a:pt x="19094" y="144031"/>
                  </a:lnTo>
                  <a:lnTo>
                    <a:pt x="33787" y="131033"/>
                  </a:lnTo>
                  <a:lnTo>
                    <a:pt x="36135" y="126863"/>
                  </a:lnTo>
                  <a:lnTo>
                    <a:pt x="36761" y="124763"/>
                  </a:lnTo>
                  <a:lnTo>
                    <a:pt x="38589" y="123363"/>
                  </a:lnTo>
                  <a:lnTo>
                    <a:pt x="49781" y="119234"/>
                  </a:lnTo>
                  <a:lnTo>
                    <a:pt x="68493" y="102745"/>
                  </a:lnTo>
                  <a:lnTo>
                    <a:pt x="69622" y="103040"/>
                  </a:lnTo>
                  <a:lnTo>
                    <a:pt x="79190" y="111005"/>
                  </a:lnTo>
                  <a:lnTo>
                    <a:pt x="81008" y="114669"/>
                  </a:lnTo>
                  <a:lnTo>
                    <a:pt x="82175" y="122769"/>
                  </a:lnTo>
                  <a:lnTo>
                    <a:pt x="72817" y="169279"/>
                  </a:lnTo>
                  <a:lnTo>
                    <a:pt x="68283" y="188536"/>
                  </a:lnTo>
                  <a:lnTo>
                    <a:pt x="65577" y="194517"/>
                  </a:lnTo>
                  <a:lnTo>
                    <a:pt x="63438" y="241837"/>
                  </a:lnTo>
                  <a:lnTo>
                    <a:pt x="63413" y="247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7033"/>
            <p:cNvSpPr/>
            <p:nvPr>
              <p:custDataLst>
                <p:tags r:id="rId100"/>
              </p:custDataLst>
            </p:nvPr>
          </p:nvSpPr>
          <p:spPr>
            <a:xfrm>
              <a:off x="4426058" y="6127773"/>
              <a:ext cx="37993" cy="158728"/>
            </a:xfrm>
            <a:custGeom>
              <a:avLst/>
              <a:gdLst/>
              <a:ahLst/>
              <a:cxnLst/>
              <a:rect l="0" t="0" r="0" b="0"/>
              <a:pathLst>
                <a:path w="37993" h="158728">
                  <a:moveTo>
                    <a:pt x="37992" y="6327"/>
                  </a:moveTo>
                  <a:lnTo>
                    <a:pt x="37992" y="6327"/>
                  </a:lnTo>
                  <a:lnTo>
                    <a:pt x="37992" y="0"/>
                  </a:lnTo>
                  <a:lnTo>
                    <a:pt x="37992" y="14904"/>
                  </a:lnTo>
                  <a:lnTo>
                    <a:pt x="22881" y="61393"/>
                  </a:lnTo>
                  <a:lnTo>
                    <a:pt x="10206" y="108921"/>
                  </a:lnTo>
                  <a:lnTo>
                    <a:pt x="1738" y="127874"/>
                  </a:lnTo>
                  <a:lnTo>
                    <a:pt x="0" y="153292"/>
                  </a:lnTo>
                  <a:lnTo>
                    <a:pt x="669" y="155104"/>
                  </a:lnTo>
                  <a:lnTo>
                    <a:pt x="1821" y="156311"/>
                  </a:lnTo>
                  <a:lnTo>
                    <a:pt x="6242" y="158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7034"/>
            <p:cNvSpPr/>
            <p:nvPr>
              <p:custDataLst>
                <p:tags r:id="rId101"/>
              </p:custDataLst>
            </p:nvPr>
          </p:nvSpPr>
          <p:spPr>
            <a:xfrm>
              <a:off x="4546600" y="6116294"/>
              <a:ext cx="25391" cy="195607"/>
            </a:xfrm>
            <a:custGeom>
              <a:avLst/>
              <a:gdLst/>
              <a:ahLst/>
              <a:cxnLst/>
              <a:rect l="0" t="0" r="0" b="0"/>
              <a:pathLst>
                <a:path w="25391" h="195607">
                  <a:moveTo>
                    <a:pt x="0" y="24156"/>
                  </a:moveTo>
                  <a:lnTo>
                    <a:pt x="0" y="24156"/>
                  </a:lnTo>
                  <a:lnTo>
                    <a:pt x="14305" y="15317"/>
                  </a:lnTo>
                  <a:lnTo>
                    <a:pt x="21015" y="9229"/>
                  </a:lnTo>
                  <a:lnTo>
                    <a:pt x="23451" y="5057"/>
                  </a:lnTo>
                  <a:lnTo>
                    <a:pt x="25015" y="0"/>
                  </a:lnTo>
                  <a:lnTo>
                    <a:pt x="25390" y="17706"/>
                  </a:lnTo>
                  <a:lnTo>
                    <a:pt x="14860" y="63127"/>
                  </a:lnTo>
                  <a:lnTo>
                    <a:pt x="12784" y="107622"/>
                  </a:lnTo>
                  <a:lnTo>
                    <a:pt x="6614" y="155041"/>
                  </a:lnTo>
                  <a:lnTo>
                    <a:pt x="6350" y="195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1398"/>
          <p:cNvGrpSpPr/>
          <p:nvPr/>
        </p:nvGrpSpPr>
        <p:grpSpPr>
          <a:xfrm>
            <a:off x="5022928" y="6121400"/>
            <a:ext cx="717473" cy="374651"/>
            <a:chOff x="5022928" y="6121400"/>
            <a:chExt cx="717473" cy="374651"/>
          </a:xfrm>
        </p:grpSpPr>
        <p:sp>
          <p:nvSpPr>
            <p:cNvPr id="241" name="SMARTInkShape-7035"/>
            <p:cNvSpPr/>
            <p:nvPr>
              <p:custDataLst>
                <p:tags r:id="rId87"/>
              </p:custDataLst>
            </p:nvPr>
          </p:nvSpPr>
          <p:spPr>
            <a:xfrm>
              <a:off x="5423869" y="6159523"/>
              <a:ext cx="81582" cy="190478"/>
            </a:xfrm>
            <a:custGeom>
              <a:avLst/>
              <a:gdLst/>
              <a:ahLst/>
              <a:cxnLst/>
              <a:rect l="0" t="0" r="0" b="0"/>
              <a:pathLst>
                <a:path w="81582" h="190478">
                  <a:moveTo>
                    <a:pt x="81581" y="6327"/>
                  </a:moveTo>
                  <a:lnTo>
                    <a:pt x="81581" y="6327"/>
                  </a:lnTo>
                  <a:lnTo>
                    <a:pt x="81581" y="0"/>
                  </a:lnTo>
                  <a:lnTo>
                    <a:pt x="78210" y="3355"/>
                  </a:lnTo>
                  <a:lnTo>
                    <a:pt x="76555" y="6887"/>
                  </a:lnTo>
                  <a:lnTo>
                    <a:pt x="76114" y="8817"/>
                  </a:lnTo>
                  <a:lnTo>
                    <a:pt x="51930" y="52969"/>
                  </a:lnTo>
                  <a:lnTo>
                    <a:pt x="32897" y="96757"/>
                  </a:lnTo>
                  <a:lnTo>
                    <a:pt x="14553" y="137531"/>
                  </a:lnTo>
                  <a:lnTo>
                    <a:pt x="5337" y="174686"/>
                  </a:lnTo>
                  <a:lnTo>
                    <a:pt x="486" y="183934"/>
                  </a:lnTo>
                  <a:lnTo>
                    <a:pt x="0" y="186116"/>
                  </a:lnTo>
                  <a:lnTo>
                    <a:pt x="383" y="187569"/>
                  </a:lnTo>
                  <a:lnTo>
                    <a:pt x="1343" y="188538"/>
                  </a:lnTo>
                  <a:lnTo>
                    <a:pt x="5381" y="190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7036"/>
            <p:cNvSpPr/>
            <p:nvPr>
              <p:custDataLst>
                <p:tags r:id="rId88"/>
              </p:custDataLst>
            </p:nvPr>
          </p:nvSpPr>
          <p:spPr>
            <a:xfrm>
              <a:off x="5048612" y="6305550"/>
              <a:ext cx="139339" cy="31718"/>
            </a:xfrm>
            <a:custGeom>
              <a:avLst/>
              <a:gdLst/>
              <a:ahLst/>
              <a:cxnLst/>
              <a:rect l="0" t="0" r="0" b="0"/>
              <a:pathLst>
                <a:path w="139339" h="31718">
                  <a:moveTo>
                    <a:pt x="18688" y="0"/>
                  </a:moveTo>
                  <a:lnTo>
                    <a:pt x="18688" y="0"/>
                  </a:lnTo>
                  <a:lnTo>
                    <a:pt x="2387" y="17007"/>
                  </a:lnTo>
                  <a:lnTo>
                    <a:pt x="452" y="23306"/>
                  </a:lnTo>
                  <a:lnTo>
                    <a:pt x="0" y="27526"/>
                  </a:lnTo>
                  <a:lnTo>
                    <a:pt x="585" y="28934"/>
                  </a:lnTo>
                  <a:lnTo>
                    <a:pt x="1681" y="29873"/>
                  </a:lnTo>
                  <a:lnTo>
                    <a:pt x="4779" y="30916"/>
                  </a:lnTo>
                  <a:lnTo>
                    <a:pt x="29678" y="31717"/>
                  </a:lnTo>
                  <a:lnTo>
                    <a:pt x="71943" y="25791"/>
                  </a:lnTo>
                  <a:lnTo>
                    <a:pt x="91853" y="23634"/>
                  </a:lnTo>
                  <a:lnTo>
                    <a:pt x="13933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7037"/>
            <p:cNvSpPr/>
            <p:nvPr>
              <p:custDataLst>
                <p:tags r:id="rId89"/>
              </p:custDataLst>
            </p:nvPr>
          </p:nvSpPr>
          <p:spPr>
            <a:xfrm>
              <a:off x="5022928" y="6216650"/>
              <a:ext cx="133273" cy="12701"/>
            </a:xfrm>
            <a:custGeom>
              <a:avLst/>
              <a:gdLst/>
              <a:ahLst/>
              <a:cxnLst/>
              <a:rect l="0" t="0" r="0" b="0"/>
              <a:pathLst>
                <a:path w="133273" h="12701">
                  <a:moveTo>
                    <a:pt x="6272" y="0"/>
                  </a:moveTo>
                  <a:lnTo>
                    <a:pt x="6272" y="0"/>
                  </a:lnTo>
                  <a:lnTo>
                    <a:pt x="183" y="0"/>
                  </a:lnTo>
                  <a:lnTo>
                    <a:pt x="0" y="3371"/>
                  </a:lnTo>
                  <a:lnTo>
                    <a:pt x="679" y="4364"/>
                  </a:lnTo>
                  <a:lnTo>
                    <a:pt x="1837" y="5026"/>
                  </a:lnTo>
                  <a:lnTo>
                    <a:pt x="8767" y="6088"/>
                  </a:lnTo>
                  <a:lnTo>
                    <a:pt x="52770" y="6349"/>
                  </a:lnTo>
                  <a:lnTo>
                    <a:pt x="89373" y="7055"/>
                  </a:lnTo>
                  <a:lnTo>
                    <a:pt x="126337" y="12584"/>
                  </a:lnTo>
                  <a:lnTo>
                    <a:pt x="13327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7038"/>
            <p:cNvSpPr/>
            <p:nvPr>
              <p:custDataLst>
                <p:tags r:id="rId90"/>
              </p:custDataLst>
            </p:nvPr>
          </p:nvSpPr>
          <p:spPr>
            <a:xfrm>
              <a:off x="5568950" y="6140789"/>
              <a:ext cx="38017" cy="209212"/>
            </a:xfrm>
            <a:custGeom>
              <a:avLst/>
              <a:gdLst/>
              <a:ahLst/>
              <a:cxnLst/>
              <a:rect l="0" t="0" r="0" b="0"/>
              <a:pathLst>
                <a:path w="38017" h="209212">
                  <a:moveTo>
                    <a:pt x="25400" y="12361"/>
                  </a:moveTo>
                  <a:lnTo>
                    <a:pt x="25400" y="12361"/>
                  </a:lnTo>
                  <a:lnTo>
                    <a:pt x="28771" y="8990"/>
                  </a:lnTo>
                  <a:lnTo>
                    <a:pt x="30426" y="5454"/>
                  </a:lnTo>
                  <a:lnTo>
                    <a:pt x="30867" y="3522"/>
                  </a:lnTo>
                  <a:lnTo>
                    <a:pt x="31867" y="2235"/>
                  </a:lnTo>
                  <a:lnTo>
                    <a:pt x="37140" y="0"/>
                  </a:lnTo>
                  <a:lnTo>
                    <a:pt x="37459" y="593"/>
                  </a:lnTo>
                  <a:lnTo>
                    <a:pt x="38016" y="8529"/>
                  </a:lnTo>
                  <a:lnTo>
                    <a:pt x="36181" y="12539"/>
                  </a:lnTo>
                  <a:lnTo>
                    <a:pt x="29254" y="24234"/>
                  </a:lnTo>
                  <a:lnTo>
                    <a:pt x="17606" y="71407"/>
                  </a:lnTo>
                  <a:lnTo>
                    <a:pt x="13346" y="100806"/>
                  </a:lnTo>
                  <a:lnTo>
                    <a:pt x="6955" y="147877"/>
                  </a:lnTo>
                  <a:lnTo>
                    <a:pt x="4588" y="169658"/>
                  </a:lnTo>
                  <a:lnTo>
                    <a:pt x="604" y="187722"/>
                  </a:lnTo>
                  <a:lnTo>
                    <a:pt x="0" y="20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039"/>
            <p:cNvSpPr/>
            <p:nvPr>
              <p:custDataLst>
                <p:tags r:id="rId91"/>
              </p:custDataLst>
            </p:nvPr>
          </p:nvSpPr>
          <p:spPr>
            <a:xfrm>
              <a:off x="5676900" y="6311907"/>
              <a:ext cx="63501" cy="184144"/>
            </a:xfrm>
            <a:custGeom>
              <a:avLst/>
              <a:gdLst/>
              <a:ahLst/>
              <a:cxnLst/>
              <a:rect l="0" t="0" r="0" b="0"/>
              <a:pathLst>
                <a:path w="63501" h="184144">
                  <a:moveTo>
                    <a:pt x="63500" y="6343"/>
                  </a:moveTo>
                  <a:lnTo>
                    <a:pt x="63500" y="6343"/>
                  </a:lnTo>
                  <a:lnTo>
                    <a:pt x="63500" y="2972"/>
                  </a:lnTo>
                  <a:lnTo>
                    <a:pt x="62794" y="1979"/>
                  </a:lnTo>
                  <a:lnTo>
                    <a:pt x="61618" y="1317"/>
                  </a:lnTo>
                  <a:lnTo>
                    <a:pt x="57033" y="167"/>
                  </a:lnTo>
                  <a:lnTo>
                    <a:pt x="47713" y="0"/>
                  </a:lnTo>
                  <a:lnTo>
                    <a:pt x="44019" y="1877"/>
                  </a:lnTo>
                  <a:lnTo>
                    <a:pt x="42046" y="3366"/>
                  </a:lnTo>
                  <a:lnTo>
                    <a:pt x="39854" y="6902"/>
                  </a:lnTo>
                  <a:lnTo>
                    <a:pt x="38174" y="10825"/>
                  </a:lnTo>
                  <a:lnTo>
                    <a:pt x="32735" y="17821"/>
                  </a:lnTo>
                  <a:lnTo>
                    <a:pt x="31239" y="23872"/>
                  </a:lnTo>
                  <a:lnTo>
                    <a:pt x="27444" y="30508"/>
                  </a:lnTo>
                  <a:lnTo>
                    <a:pt x="25669" y="45700"/>
                  </a:lnTo>
                  <a:lnTo>
                    <a:pt x="28851" y="56025"/>
                  </a:lnTo>
                  <a:lnTo>
                    <a:pt x="30523" y="58515"/>
                  </a:lnTo>
                  <a:lnTo>
                    <a:pt x="35541" y="62723"/>
                  </a:lnTo>
                  <a:lnTo>
                    <a:pt x="55304" y="100160"/>
                  </a:lnTo>
                  <a:lnTo>
                    <a:pt x="57035" y="105190"/>
                  </a:lnTo>
                  <a:lnTo>
                    <a:pt x="63207" y="113896"/>
                  </a:lnTo>
                  <a:lnTo>
                    <a:pt x="63492" y="129209"/>
                  </a:lnTo>
                  <a:lnTo>
                    <a:pt x="61615" y="133387"/>
                  </a:lnTo>
                  <a:lnTo>
                    <a:pt x="59134" y="137595"/>
                  </a:lnTo>
                  <a:lnTo>
                    <a:pt x="57033" y="143932"/>
                  </a:lnTo>
                  <a:lnTo>
                    <a:pt x="42246" y="166328"/>
                  </a:lnTo>
                  <a:lnTo>
                    <a:pt x="38061" y="169169"/>
                  </a:lnTo>
                  <a:lnTo>
                    <a:pt x="35957" y="169927"/>
                  </a:lnTo>
                  <a:lnTo>
                    <a:pt x="31738" y="174532"/>
                  </a:lnTo>
                  <a:lnTo>
                    <a:pt x="29625" y="177736"/>
                  </a:lnTo>
                  <a:lnTo>
                    <a:pt x="19752" y="181295"/>
                  </a:lnTo>
                  <a:lnTo>
                    <a:pt x="0" y="184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040"/>
            <p:cNvSpPr/>
            <p:nvPr>
              <p:custDataLst>
                <p:tags r:id="rId92"/>
              </p:custDataLst>
            </p:nvPr>
          </p:nvSpPr>
          <p:spPr>
            <a:xfrm>
              <a:off x="5397614" y="6121400"/>
              <a:ext cx="298337" cy="76201"/>
            </a:xfrm>
            <a:custGeom>
              <a:avLst/>
              <a:gdLst/>
              <a:ahLst/>
              <a:cxnLst/>
              <a:rect l="0" t="0" r="0" b="0"/>
              <a:pathLst>
                <a:path w="298337" h="76201">
                  <a:moveTo>
                    <a:pt x="25286" y="76200"/>
                  </a:moveTo>
                  <a:lnTo>
                    <a:pt x="25286" y="76200"/>
                  </a:lnTo>
                  <a:lnTo>
                    <a:pt x="1185" y="63839"/>
                  </a:lnTo>
                  <a:lnTo>
                    <a:pt x="752" y="63021"/>
                  </a:lnTo>
                  <a:lnTo>
                    <a:pt x="0" y="54692"/>
                  </a:lnTo>
                  <a:lnTo>
                    <a:pt x="1373" y="53394"/>
                  </a:lnTo>
                  <a:lnTo>
                    <a:pt x="25620" y="45926"/>
                  </a:lnTo>
                  <a:lnTo>
                    <a:pt x="67148" y="35698"/>
                  </a:lnTo>
                  <a:lnTo>
                    <a:pt x="109934" y="27244"/>
                  </a:lnTo>
                  <a:lnTo>
                    <a:pt x="150584" y="22393"/>
                  </a:lnTo>
                  <a:lnTo>
                    <a:pt x="196233" y="14464"/>
                  </a:lnTo>
                  <a:lnTo>
                    <a:pt x="242661" y="8568"/>
                  </a:lnTo>
                  <a:lnTo>
                    <a:pt x="287455" y="2181"/>
                  </a:lnTo>
                  <a:lnTo>
                    <a:pt x="2983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1399"/>
          <p:cNvGrpSpPr/>
          <p:nvPr/>
        </p:nvGrpSpPr>
        <p:grpSpPr>
          <a:xfrm>
            <a:off x="6038885" y="5353314"/>
            <a:ext cx="468847" cy="260087"/>
            <a:chOff x="6038885" y="5353314"/>
            <a:chExt cx="468847" cy="260087"/>
          </a:xfrm>
        </p:grpSpPr>
        <p:sp>
          <p:nvSpPr>
            <p:cNvPr id="248" name="SMARTInkShape-7041"/>
            <p:cNvSpPr/>
            <p:nvPr>
              <p:custDataLst>
                <p:tags r:id="rId84"/>
              </p:custDataLst>
            </p:nvPr>
          </p:nvSpPr>
          <p:spPr>
            <a:xfrm>
              <a:off x="6381836" y="5353314"/>
              <a:ext cx="125896" cy="260087"/>
            </a:xfrm>
            <a:custGeom>
              <a:avLst/>
              <a:gdLst/>
              <a:ahLst/>
              <a:cxnLst/>
              <a:rect l="0" t="0" r="0" b="0"/>
              <a:pathLst>
                <a:path w="125896" h="260087">
                  <a:moveTo>
                    <a:pt x="25314" y="18786"/>
                  </a:moveTo>
                  <a:lnTo>
                    <a:pt x="25314" y="18786"/>
                  </a:lnTo>
                  <a:lnTo>
                    <a:pt x="21943" y="15415"/>
                  </a:lnTo>
                  <a:lnTo>
                    <a:pt x="20288" y="11878"/>
                  </a:lnTo>
                  <a:lnTo>
                    <a:pt x="19847" y="9947"/>
                  </a:lnTo>
                  <a:lnTo>
                    <a:pt x="18847" y="8660"/>
                  </a:lnTo>
                  <a:lnTo>
                    <a:pt x="15854" y="7230"/>
                  </a:lnTo>
                  <a:lnTo>
                    <a:pt x="7431" y="6187"/>
                  </a:lnTo>
                  <a:lnTo>
                    <a:pt x="206" y="0"/>
                  </a:lnTo>
                  <a:lnTo>
                    <a:pt x="0" y="3185"/>
                  </a:lnTo>
                  <a:lnTo>
                    <a:pt x="1834" y="6678"/>
                  </a:lnTo>
                  <a:lnTo>
                    <a:pt x="24485" y="30634"/>
                  </a:lnTo>
                  <a:lnTo>
                    <a:pt x="42652" y="45677"/>
                  </a:lnTo>
                  <a:lnTo>
                    <a:pt x="60497" y="65549"/>
                  </a:lnTo>
                  <a:lnTo>
                    <a:pt x="89690" y="90770"/>
                  </a:lnTo>
                  <a:lnTo>
                    <a:pt x="115316" y="127991"/>
                  </a:lnTo>
                  <a:lnTo>
                    <a:pt x="125895" y="168992"/>
                  </a:lnTo>
                  <a:lnTo>
                    <a:pt x="123241" y="181746"/>
                  </a:lnTo>
                  <a:lnTo>
                    <a:pt x="101496" y="229268"/>
                  </a:lnTo>
                  <a:lnTo>
                    <a:pt x="96567" y="236511"/>
                  </a:lnTo>
                  <a:lnTo>
                    <a:pt x="77858" y="249186"/>
                  </a:lnTo>
                  <a:lnTo>
                    <a:pt x="61223" y="257201"/>
                  </a:lnTo>
                  <a:lnTo>
                    <a:pt x="25314" y="260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042"/>
            <p:cNvSpPr/>
            <p:nvPr>
              <p:custDataLst>
                <p:tags r:id="rId85"/>
              </p:custDataLst>
            </p:nvPr>
          </p:nvSpPr>
          <p:spPr>
            <a:xfrm>
              <a:off x="6038885" y="5486400"/>
              <a:ext cx="468756" cy="63479"/>
            </a:xfrm>
            <a:custGeom>
              <a:avLst/>
              <a:gdLst/>
              <a:ahLst/>
              <a:cxnLst/>
              <a:rect l="0" t="0" r="0" b="0"/>
              <a:pathLst>
                <a:path w="468756" h="63479">
                  <a:moveTo>
                    <a:pt x="50765" y="44450"/>
                  </a:moveTo>
                  <a:lnTo>
                    <a:pt x="50765" y="44450"/>
                  </a:lnTo>
                  <a:lnTo>
                    <a:pt x="29103" y="54576"/>
                  </a:lnTo>
                  <a:lnTo>
                    <a:pt x="1324" y="57120"/>
                  </a:lnTo>
                  <a:lnTo>
                    <a:pt x="871" y="57835"/>
                  </a:lnTo>
                  <a:lnTo>
                    <a:pt x="0" y="63238"/>
                  </a:lnTo>
                  <a:lnTo>
                    <a:pt x="8806" y="63478"/>
                  </a:lnTo>
                  <a:lnTo>
                    <a:pt x="12832" y="61608"/>
                  </a:lnTo>
                  <a:lnTo>
                    <a:pt x="14893" y="60122"/>
                  </a:lnTo>
                  <a:lnTo>
                    <a:pt x="33409" y="57737"/>
                  </a:lnTo>
                  <a:lnTo>
                    <a:pt x="78145" y="55302"/>
                  </a:lnTo>
                  <a:lnTo>
                    <a:pt x="123829" y="50687"/>
                  </a:lnTo>
                  <a:lnTo>
                    <a:pt x="167163" y="45891"/>
                  </a:lnTo>
                  <a:lnTo>
                    <a:pt x="203787" y="42995"/>
                  </a:lnTo>
                  <a:lnTo>
                    <a:pt x="241449" y="39550"/>
                  </a:lnTo>
                  <a:lnTo>
                    <a:pt x="288730" y="35016"/>
                  </a:lnTo>
                  <a:lnTo>
                    <a:pt x="332041" y="31689"/>
                  </a:lnTo>
                  <a:lnTo>
                    <a:pt x="372686" y="26852"/>
                  </a:lnTo>
                  <a:lnTo>
                    <a:pt x="415283" y="20522"/>
                  </a:lnTo>
                  <a:lnTo>
                    <a:pt x="446063" y="13479"/>
                  </a:lnTo>
                  <a:lnTo>
                    <a:pt x="457718" y="12225"/>
                  </a:lnTo>
                  <a:lnTo>
                    <a:pt x="459650" y="10973"/>
                  </a:lnTo>
                  <a:lnTo>
                    <a:pt x="460938" y="9431"/>
                  </a:lnTo>
                  <a:lnTo>
                    <a:pt x="464251" y="7719"/>
                  </a:lnTo>
                  <a:lnTo>
                    <a:pt x="466122" y="7263"/>
                  </a:lnTo>
                  <a:lnTo>
                    <a:pt x="467369" y="6253"/>
                  </a:lnTo>
                  <a:lnTo>
                    <a:pt x="468755" y="3249"/>
                  </a:lnTo>
                  <a:lnTo>
                    <a:pt x="468420" y="2166"/>
                  </a:lnTo>
                  <a:lnTo>
                    <a:pt x="467490" y="1444"/>
                  </a:lnTo>
                  <a:lnTo>
                    <a:pt x="463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7043"/>
            <p:cNvSpPr/>
            <p:nvPr>
              <p:custDataLst>
                <p:tags r:id="rId86"/>
              </p:custDataLst>
            </p:nvPr>
          </p:nvSpPr>
          <p:spPr>
            <a:xfrm>
              <a:off x="6102430" y="5435600"/>
              <a:ext cx="336471" cy="25378"/>
            </a:xfrm>
            <a:custGeom>
              <a:avLst/>
              <a:gdLst/>
              <a:ahLst/>
              <a:cxnLst/>
              <a:rect l="0" t="0" r="0" b="0"/>
              <a:pathLst>
                <a:path w="336471" h="25378">
                  <a:moveTo>
                    <a:pt x="25320" y="19050"/>
                  </a:moveTo>
                  <a:lnTo>
                    <a:pt x="25320" y="19050"/>
                  </a:lnTo>
                  <a:lnTo>
                    <a:pt x="0" y="19050"/>
                  </a:lnTo>
                  <a:lnTo>
                    <a:pt x="5395" y="24517"/>
                  </a:lnTo>
                  <a:lnTo>
                    <a:pt x="9381" y="25139"/>
                  </a:lnTo>
                  <a:lnTo>
                    <a:pt x="24546" y="25377"/>
                  </a:lnTo>
                  <a:lnTo>
                    <a:pt x="70629" y="18518"/>
                  </a:lnTo>
                  <a:lnTo>
                    <a:pt x="112309" y="12598"/>
                  </a:lnTo>
                  <a:lnTo>
                    <a:pt x="157222" y="6991"/>
                  </a:lnTo>
                  <a:lnTo>
                    <a:pt x="198975" y="6434"/>
                  </a:lnTo>
                  <a:lnTo>
                    <a:pt x="244227" y="6357"/>
                  </a:lnTo>
                  <a:lnTo>
                    <a:pt x="287461" y="6350"/>
                  </a:lnTo>
                  <a:lnTo>
                    <a:pt x="320959" y="6350"/>
                  </a:lnTo>
                  <a:lnTo>
                    <a:pt x="324402" y="4468"/>
                  </a:lnTo>
                  <a:lnTo>
                    <a:pt x="328284" y="1986"/>
                  </a:lnTo>
                  <a:lnTo>
                    <a:pt x="336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1400"/>
          <p:cNvGrpSpPr/>
          <p:nvPr/>
        </p:nvGrpSpPr>
        <p:grpSpPr>
          <a:xfrm>
            <a:off x="6839938" y="5347613"/>
            <a:ext cx="2043713" cy="316216"/>
            <a:chOff x="6839938" y="5347613"/>
            <a:chExt cx="2043713" cy="316216"/>
          </a:xfrm>
        </p:grpSpPr>
        <p:sp>
          <p:nvSpPr>
            <p:cNvPr id="252" name="SMARTInkShape-7044"/>
            <p:cNvSpPr/>
            <p:nvPr>
              <p:custDataLst>
                <p:tags r:id="rId70"/>
              </p:custDataLst>
            </p:nvPr>
          </p:nvSpPr>
          <p:spPr>
            <a:xfrm>
              <a:off x="8813910" y="5556250"/>
              <a:ext cx="69741" cy="82441"/>
            </a:xfrm>
            <a:custGeom>
              <a:avLst/>
              <a:gdLst/>
              <a:ahLst/>
              <a:cxnLst/>
              <a:rect l="0" t="0" r="0" b="0"/>
              <a:pathLst>
                <a:path w="69741" h="82441">
                  <a:moveTo>
                    <a:pt x="50690" y="0"/>
                  </a:moveTo>
                  <a:lnTo>
                    <a:pt x="50690" y="0"/>
                  </a:lnTo>
                  <a:lnTo>
                    <a:pt x="57017" y="0"/>
                  </a:lnTo>
                  <a:lnTo>
                    <a:pt x="45300" y="0"/>
                  </a:lnTo>
                  <a:lnTo>
                    <a:pt x="39460" y="4364"/>
                  </a:lnTo>
                  <a:lnTo>
                    <a:pt x="33565" y="6467"/>
                  </a:lnTo>
                  <a:lnTo>
                    <a:pt x="4122" y="33874"/>
                  </a:lnTo>
                  <a:lnTo>
                    <a:pt x="1771" y="38104"/>
                  </a:lnTo>
                  <a:lnTo>
                    <a:pt x="447" y="46332"/>
                  </a:lnTo>
                  <a:lnTo>
                    <a:pt x="0" y="58384"/>
                  </a:lnTo>
                  <a:lnTo>
                    <a:pt x="1820" y="63107"/>
                  </a:lnTo>
                  <a:lnTo>
                    <a:pt x="14819" y="78294"/>
                  </a:lnTo>
                  <a:lnTo>
                    <a:pt x="20872" y="80659"/>
                  </a:lnTo>
                  <a:lnTo>
                    <a:pt x="48686" y="82440"/>
                  </a:lnTo>
                  <a:lnTo>
                    <a:pt x="6974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045"/>
            <p:cNvSpPr/>
            <p:nvPr>
              <p:custDataLst>
                <p:tags r:id="rId71"/>
              </p:custDataLst>
            </p:nvPr>
          </p:nvSpPr>
          <p:spPr>
            <a:xfrm>
              <a:off x="8648810" y="5397500"/>
              <a:ext cx="171341" cy="38101"/>
            </a:xfrm>
            <a:custGeom>
              <a:avLst/>
              <a:gdLst/>
              <a:ahLst/>
              <a:cxnLst/>
              <a:rect l="0" t="0" r="0" b="0"/>
              <a:pathLst>
                <a:path w="171341" h="38101">
                  <a:moveTo>
                    <a:pt x="37990" y="38100"/>
                  </a:moveTo>
                  <a:lnTo>
                    <a:pt x="37990" y="38100"/>
                  </a:lnTo>
                  <a:lnTo>
                    <a:pt x="26057" y="33074"/>
                  </a:lnTo>
                  <a:lnTo>
                    <a:pt x="23684" y="32633"/>
                  </a:lnTo>
                  <a:lnTo>
                    <a:pt x="19167" y="30261"/>
                  </a:lnTo>
                  <a:lnTo>
                    <a:pt x="14808" y="27560"/>
                  </a:lnTo>
                  <a:lnTo>
                    <a:pt x="6259" y="25827"/>
                  </a:lnTo>
                  <a:lnTo>
                    <a:pt x="262" y="25425"/>
                  </a:lnTo>
                  <a:lnTo>
                    <a:pt x="0" y="22036"/>
                  </a:lnTo>
                  <a:lnTo>
                    <a:pt x="669" y="21041"/>
                  </a:lnTo>
                  <a:lnTo>
                    <a:pt x="1820" y="20377"/>
                  </a:lnTo>
                  <a:lnTo>
                    <a:pt x="3294" y="19934"/>
                  </a:lnTo>
                  <a:lnTo>
                    <a:pt x="12759" y="14141"/>
                  </a:lnTo>
                  <a:lnTo>
                    <a:pt x="57952" y="6955"/>
                  </a:lnTo>
                  <a:lnTo>
                    <a:pt x="80739" y="4588"/>
                  </a:lnTo>
                  <a:lnTo>
                    <a:pt x="96517" y="1359"/>
                  </a:lnTo>
                  <a:lnTo>
                    <a:pt x="140923" y="53"/>
                  </a:lnTo>
                  <a:lnTo>
                    <a:pt x="171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046"/>
            <p:cNvSpPr/>
            <p:nvPr>
              <p:custDataLst>
                <p:tags r:id="rId72"/>
              </p:custDataLst>
            </p:nvPr>
          </p:nvSpPr>
          <p:spPr>
            <a:xfrm>
              <a:off x="8445500" y="5372126"/>
              <a:ext cx="12686" cy="196825"/>
            </a:xfrm>
            <a:custGeom>
              <a:avLst/>
              <a:gdLst/>
              <a:ahLst/>
              <a:cxnLst/>
              <a:rect l="0" t="0" r="0" b="0"/>
              <a:pathLst>
                <a:path w="12686" h="196825">
                  <a:moveTo>
                    <a:pt x="0" y="19024"/>
                  </a:moveTo>
                  <a:lnTo>
                    <a:pt x="0" y="19024"/>
                  </a:lnTo>
                  <a:lnTo>
                    <a:pt x="0" y="7468"/>
                  </a:lnTo>
                  <a:lnTo>
                    <a:pt x="6327" y="0"/>
                  </a:lnTo>
                  <a:lnTo>
                    <a:pt x="6348" y="8815"/>
                  </a:lnTo>
                  <a:lnTo>
                    <a:pt x="12307" y="35109"/>
                  </a:lnTo>
                  <a:lnTo>
                    <a:pt x="12685" y="81951"/>
                  </a:lnTo>
                  <a:lnTo>
                    <a:pt x="10817" y="121024"/>
                  </a:lnTo>
                  <a:lnTo>
                    <a:pt x="762" y="166370"/>
                  </a:lnTo>
                  <a:lnTo>
                    <a:pt x="0" y="196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7047"/>
            <p:cNvSpPr/>
            <p:nvPr>
              <p:custDataLst>
                <p:tags r:id="rId73"/>
              </p:custDataLst>
            </p:nvPr>
          </p:nvSpPr>
          <p:spPr>
            <a:xfrm>
              <a:off x="8343900" y="5499100"/>
              <a:ext cx="12701" cy="12700"/>
            </a:xfrm>
            <a:custGeom>
              <a:avLst/>
              <a:gdLst/>
              <a:ahLst/>
              <a:cxnLst/>
              <a:rect l="0" t="0" r="0" b="0"/>
              <a:pathLst>
                <a:path w="12701" h="12700">
                  <a:moveTo>
                    <a:pt x="0" y="0"/>
                  </a:moveTo>
                  <a:lnTo>
                    <a:pt x="0" y="0"/>
                  </a:lnTo>
                  <a:lnTo>
                    <a:pt x="6088" y="6088"/>
                  </a:lnTo>
                  <a:lnTo>
                    <a:pt x="6328" y="11794"/>
                  </a:lnTo>
                  <a:lnTo>
                    <a:pt x="5630" y="12096"/>
                  </a:lnTo>
                  <a:lnTo>
                    <a:pt x="77" y="12693"/>
                  </a:lnTo>
                  <a:lnTo>
                    <a:pt x="5474" y="12699"/>
                  </a:lnTo>
                  <a:lnTo>
                    <a:pt x="5766" y="11994"/>
                  </a:lnTo>
                  <a:lnTo>
                    <a:pt x="6090" y="9329"/>
                  </a:lnTo>
                  <a:lnTo>
                    <a:pt x="8116" y="579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7048"/>
            <p:cNvSpPr/>
            <p:nvPr>
              <p:custDataLst>
                <p:tags r:id="rId74"/>
              </p:custDataLst>
            </p:nvPr>
          </p:nvSpPr>
          <p:spPr>
            <a:xfrm>
              <a:off x="8140726" y="5387543"/>
              <a:ext cx="101194" cy="136868"/>
            </a:xfrm>
            <a:custGeom>
              <a:avLst/>
              <a:gdLst/>
              <a:ahLst/>
              <a:cxnLst/>
              <a:rect l="0" t="0" r="0" b="0"/>
              <a:pathLst>
                <a:path w="101194" h="136868">
                  <a:moveTo>
                    <a:pt x="76174" y="9957"/>
                  </a:moveTo>
                  <a:lnTo>
                    <a:pt x="76174" y="9957"/>
                  </a:lnTo>
                  <a:lnTo>
                    <a:pt x="70706" y="4490"/>
                  </a:lnTo>
                  <a:lnTo>
                    <a:pt x="66714" y="3869"/>
                  </a:lnTo>
                  <a:lnTo>
                    <a:pt x="65634" y="3076"/>
                  </a:lnTo>
                  <a:lnTo>
                    <a:pt x="64434" y="313"/>
                  </a:lnTo>
                  <a:lnTo>
                    <a:pt x="63408" y="0"/>
                  </a:lnTo>
                  <a:lnTo>
                    <a:pt x="57063" y="3197"/>
                  </a:lnTo>
                  <a:lnTo>
                    <a:pt x="48370" y="3554"/>
                  </a:lnTo>
                  <a:lnTo>
                    <a:pt x="44296" y="5465"/>
                  </a:lnTo>
                  <a:lnTo>
                    <a:pt x="29600" y="18532"/>
                  </a:lnTo>
                  <a:lnTo>
                    <a:pt x="10557" y="46936"/>
                  </a:lnTo>
                  <a:lnTo>
                    <a:pt x="2208" y="69870"/>
                  </a:lnTo>
                  <a:lnTo>
                    <a:pt x="0" y="115798"/>
                  </a:lnTo>
                  <a:lnTo>
                    <a:pt x="1867" y="122379"/>
                  </a:lnTo>
                  <a:lnTo>
                    <a:pt x="3353" y="125121"/>
                  </a:lnTo>
                  <a:lnTo>
                    <a:pt x="5049" y="126949"/>
                  </a:lnTo>
                  <a:lnTo>
                    <a:pt x="18273" y="133496"/>
                  </a:lnTo>
                  <a:lnTo>
                    <a:pt x="34110" y="136273"/>
                  </a:lnTo>
                  <a:lnTo>
                    <a:pt x="51672" y="136867"/>
                  </a:lnTo>
                  <a:lnTo>
                    <a:pt x="70221" y="130038"/>
                  </a:lnTo>
                  <a:lnTo>
                    <a:pt x="74321" y="128110"/>
                  </a:lnTo>
                  <a:lnTo>
                    <a:pt x="80761" y="122207"/>
                  </a:lnTo>
                  <a:lnTo>
                    <a:pt x="97237" y="94504"/>
                  </a:lnTo>
                  <a:lnTo>
                    <a:pt x="100289" y="81888"/>
                  </a:lnTo>
                  <a:lnTo>
                    <a:pt x="101193" y="69213"/>
                  </a:lnTo>
                  <a:lnTo>
                    <a:pt x="99523" y="62634"/>
                  </a:lnTo>
                  <a:lnTo>
                    <a:pt x="97135" y="56652"/>
                  </a:lnTo>
                  <a:lnTo>
                    <a:pt x="92104" y="37212"/>
                  </a:lnTo>
                  <a:lnTo>
                    <a:pt x="84442" y="25558"/>
                  </a:lnTo>
                  <a:lnTo>
                    <a:pt x="74031" y="14294"/>
                  </a:lnTo>
                  <a:lnTo>
                    <a:pt x="67931" y="11884"/>
                  </a:lnTo>
                  <a:lnTo>
                    <a:pt x="59258" y="10337"/>
                  </a:lnTo>
                  <a:lnTo>
                    <a:pt x="56191" y="12008"/>
                  </a:lnTo>
                  <a:lnTo>
                    <a:pt x="51844" y="15458"/>
                  </a:lnTo>
                  <a:lnTo>
                    <a:pt x="51249" y="17811"/>
                  </a:lnTo>
                  <a:lnTo>
                    <a:pt x="50867" y="21700"/>
                  </a:lnTo>
                  <a:lnTo>
                    <a:pt x="57124" y="29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7049"/>
            <p:cNvSpPr/>
            <p:nvPr>
              <p:custDataLst>
                <p:tags r:id="rId75"/>
              </p:custDataLst>
            </p:nvPr>
          </p:nvSpPr>
          <p:spPr>
            <a:xfrm>
              <a:off x="7804179" y="5524500"/>
              <a:ext cx="120622" cy="19027"/>
            </a:xfrm>
            <a:custGeom>
              <a:avLst/>
              <a:gdLst/>
              <a:ahLst/>
              <a:cxnLst/>
              <a:rect l="0" t="0" r="0" b="0"/>
              <a:pathLst>
                <a:path w="120622" h="19027">
                  <a:moveTo>
                    <a:pt x="12671" y="0"/>
                  </a:moveTo>
                  <a:lnTo>
                    <a:pt x="12671" y="0"/>
                  </a:lnTo>
                  <a:lnTo>
                    <a:pt x="310" y="12361"/>
                  </a:lnTo>
                  <a:lnTo>
                    <a:pt x="0" y="18137"/>
                  </a:lnTo>
                  <a:lnTo>
                    <a:pt x="697" y="18442"/>
                  </a:lnTo>
                  <a:lnTo>
                    <a:pt x="14898" y="19026"/>
                  </a:lnTo>
                  <a:lnTo>
                    <a:pt x="43299" y="12961"/>
                  </a:lnTo>
                  <a:lnTo>
                    <a:pt x="49332" y="14697"/>
                  </a:lnTo>
                  <a:lnTo>
                    <a:pt x="55070" y="17115"/>
                  </a:lnTo>
                  <a:lnTo>
                    <a:pt x="74342" y="18795"/>
                  </a:lnTo>
                  <a:lnTo>
                    <a:pt x="1206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7050"/>
            <p:cNvSpPr/>
            <p:nvPr>
              <p:custDataLst>
                <p:tags r:id="rId76"/>
              </p:custDataLst>
            </p:nvPr>
          </p:nvSpPr>
          <p:spPr>
            <a:xfrm>
              <a:off x="7816850" y="54356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0"/>
                  </a:moveTo>
                  <a:lnTo>
                    <a:pt x="0" y="0"/>
                  </a:lnTo>
                  <a:lnTo>
                    <a:pt x="39336" y="0"/>
                  </a:lnTo>
                  <a:lnTo>
                    <a:pt x="44059" y="1881"/>
                  </a:lnTo>
                  <a:lnTo>
                    <a:pt x="46306" y="3371"/>
                  </a:lnTo>
                  <a:lnTo>
                    <a:pt x="67167" y="7839"/>
                  </a:lnTo>
                  <a:lnTo>
                    <a:pt x="75405" y="11259"/>
                  </a:lnTo>
                  <a:lnTo>
                    <a:pt x="80080" y="12765"/>
                  </a:lnTo>
                  <a:lnTo>
                    <a:pt x="889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7051"/>
            <p:cNvSpPr/>
            <p:nvPr>
              <p:custDataLst>
                <p:tags r:id="rId77"/>
              </p:custDataLst>
            </p:nvPr>
          </p:nvSpPr>
          <p:spPr>
            <a:xfrm>
              <a:off x="7316462" y="5359480"/>
              <a:ext cx="271789" cy="44371"/>
            </a:xfrm>
            <a:custGeom>
              <a:avLst/>
              <a:gdLst/>
              <a:ahLst/>
              <a:cxnLst/>
              <a:rect l="0" t="0" r="0" b="0"/>
              <a:pathLst>
                <a:path w="271789" h="44371">
                  <a:moveTo>
                    <a:pt x="49538" y="44370"/>
                  </a:moveTo>
                  <a:lnTo>
                    <a:pt x="49538" y="44370"/>
                  </a:lnTo>
                  <a:lnTo>
                    <a:pt x="39398" y="43665"/>
                  </a:lnTo>
                  <a:lnTo>
                    <a:pt x="18247" y="36531"/>
                  </a:lnTo>
                  <a:lnTo>
                    <a:pt x="13758" y="33830"/>
                  </a:lnTo>
                  <a:lnTo>
                    <a:pt x="5128" y="32097"/>
                  </a:lnTo>
                  <a:lnTo>
                    <a:pt x="0" y="31754"/>
                  </a:lnTo>
                  <a:lnTo>
                    <a:pt x="284" y="31020"/>
                  </a:lnTo>
                  <a:lnTo>
                    <a:pt x="2484" y="28324"/>
                  </a:lnTo>
                  <a:lnTo>
                    <a:pt x="7693" y="26655"/>
                  </a:lnTo>
                  <a:lnTo>
                    <a:pt x="18559" y="23834"/>
                  </a:lnTo>
                  <a:lnTo>
                    <a:pt x="27303" y="21131"/>
                  </a:lnTo>
                  <a:lnTo>
                    <a:pt x="70655" y="14070"/>
                  </a:lnTo>
                  <a:lnTo>
                    <a:pt x="111899" y="8447"/>
                  </a:lnTo>
                  <a:lnTo>
                    <a:pt x="158758" y="6556"/>
                  </a:lnTo>
                  <a:lnTo>
                    <a:pt x="201826" y="1282"/>
                  </a:lnTo>
                  <a:lnTo>
                    <a:pt x="248989" y="0"/>
                  </a:lnTo>
                  <a:lnTo>
                    <a:pt x="271788" y="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7052"/>
            <p:cNvSpPr/>
            <p:nvPr>
              <p:custDataLst>
                <p:tags r:id="rId78"/>
              </p:custDataLst>
            </p:nvPr>
          </p:nvSpPr>
          <p:spPr>
            <a:xfrm>
              <a:off x="7381449" y="5378734"/>
              <a:ext cx="41702" cy="174499"/>
            </a:xfrm>
            <a:custGeom>
              <a:avLst/>
              <a:gdLst/>
              <a:ahLst/>
              <a:cxnLst/>
              <a:rect l="0" t="0" r="0" b="0"/>
              <a:pathLst>
                <a:path w="41702" h="174499">
                  <a:moveTo>
                    <a:pt x="41701" y="12416"/>
                  </a:moveTo>
                  <a:lnTo>
                    <a:pt x="41701" y="12416"/>
                  </a:lnTo>
                  <a:lnTo>
                    <a:pt x="41700" y="0"/>
                  </a:lnTo>
                  <a:lnTo>
                    <a:pt x="38330" y="3171"/>
                  </a:lnTo>
                  <a:lnTo>
                    <a:pt x="36675" y="6661"/>
                  </a:lnTo>
                  <a:lnTo>
                    <a:pt x="28888" y="53537"/>
                  </a:lnTo>
                  <a:lnTo>
                    <a:pt x="19564" y="95967"/>
                  </a:lnTo>
                  <a:lnTo>
                    <a:pt x="11704" y="121821"/>
                  </a:lnTo>
                  <a:lnTo>
                    <a:pt x="8588" y="137965"/>
                  </a:lnTo>
                  <a:lnTo>
                    <a:pt x="5079" y="151686"/>
                  </a:lnTo>
                  <a:lnTo>
                    <a:pt x="3893" y="165593"/>
                  </a:lnTo>
                  <a:lnTo>
                    <a:pt x="3090" y="167451"/>
                  </a:lnTo>
                  <a:lnTo>
                    <a:pt x="1849" y="168689"/>
                  </a:lnTo>
                  <a:lnTo>
                    <a:pt x="317" y="169515"/>
                  </a:lnTo>
                  <a:lnTo>
                    <a:pt x="0" y="170771"/>
                  </a:lnTo>
                  <a:lnTo>
                    <a:pt x="494" y="172314"/>
                  </a:lnTo>
                  <a:lnTo>
                    <a:pt x="1530" y="174048"/>
                  </a:lnTo>
                  <a:lnTo>
                    <a:pt x="2220" y="174498"/>
                  </a:lnTo>
                  <a:lnTo>
                    <a:pt x="2680" y="174093"/>
                  </a:lnTo>
                  <a:lnTo>
                    <a:pt x="2988" y="173117"/>
                  </a:lnTo>
                  <a:lnTo>
                    <a:pt x="3898" y="172467"/>
                  </a:lnTo>
                  <a:lnTo>
                    <a:pt x="8549" y="170846"/>
                  </a:lnTo>
                  <a:lnTo>
                    <a:pt x="16301" y="164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7053"/>
            <p:cNvSpPr/>
            <p:nvPr>
              <p:custDataLst>
                <p:tags r:id="rId79"/>
              </p:custDataLst>
            </p:nvPr>
          </p:nvSpPr>
          <p:spPr>
            <a:xfrm>
              <a:off x="7461250" y="5359804"/>
              <a:ext cx="38098" cy="183747"/>
            </a:xfrm>
            <a:custGeom>
              <a:avLst/>
              <a:gdLst/>
              <a:ahLst/>
              <a:cxnLst/>
              <a:rect l="0" t="0" r="0" b="0"/>
              <a:pathLst>
                <a:path w="38098" h="183747">
                  <a:moveTo>
                    <a:pt x="0" y="69446"/>
                  </a:moveTo>
                  <a:lnTo>
                    <a:pt x="0" y="69446"/>
                  </a:lnTo>
                  <a:lnTo>
                    <a:pt x="19099" y="25014"/>
                  </a:lnTo>
                  <a:lnTo>
                    <a:pt x="27525" y="11437"/>
                  </a:lnTo>
                  <a:lnTo>
                    <a:pt x="37727" y="0"/>
                  </a:lnTo>
                  <a:lnTo>
                    <a:pt x="38097" y="29637"/>
                  </a:lnTo>
                  <a:lnTo>
                    <a:pt x="32011" y="72807"/>
                  </a:lnTo>
                  <a:lnTo>
                    <a:pt x="31760" y="118496"/>
                  </a:lnTo>
                  <a:lnTo>
                    <a:pt x="31750" y="166087"/>
                  </a:lnTo>
                  <a:lnTo>
                    <a:pt x="31750" y="183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054"/>
            <p:cNvSpPr/>
            <p:nvPr>
              <p:custDataLst>
                <p:tags r:id="rId80"/>
              </p:custDataLst>
            </p:nvPr>
          </p:nvSpPr>
          <p:spPr>
            <a:xfrm>
              <a:off x="7569230" y="5505452"/>
              <a:ext cx="57095" cy="158377"/>
            </a:xfrm>
            <a:custGeom>
              <a:avLst/>
              <a:gdLst/>
              <a:ahLst/>
              <a:cxnLst/>
              <a:rect l="0" t="0" r="0" b="0"/>
              <a:pathLst>
                <a:path w="57095" h="158377">
                  <a:moveTo>
                    <a:pt x="50770" y="12698"/>
                  </a:moveTo>
                  <a:lnTo>
                    <a:pt x="50770" y="12698"/>
                  </a:lnTo>
                  <a:lnTo>
                    <a:pt x="50770" y="261"/>
                  </a:lnTo>
                  <a:lnTo>
                    <a:pt x="35038" y="0"/>
                  </a:lnTo>
                  <a:lnTo>
                    <a:pt x="17705" y="5465"/>
                  </a:lnTo>
                  <a:lnTo>
                    <a:pt x="16026" y="6465"/>
                  </a:lnTo>
                  <a:lnTo>
                    <a:pt x="14908" y="7837"/>
                  </a:lnTo>
                  <a:lnTo>
                    <a:pt x="12959" y="11243"/>
                  </a:lnTo>
                  <a:lnTo>
                    <a:pt x="2631" y="23339"/>
                  </a:lnTo>
                  <a:lnTo>
                    <a:pt x="759" y="29649"/>
                  </a:lnTo>
                  <a:lnTo>
                    <a:pt x="0" y="46565"/>
                  </a:lnTo>
                  <a:lnTo>
                    <a:pt x="1864" y="50798"/>
                  </a:lnTo>
                  <a:lnTo>
                    <a:pt x="4340" y="55031"/>
                  </a:lnTo>
                  <a:lnTo>
                    <a:pt x="6439" y="61381"/>
                  </a:lnTo>
                  <a:lnTo>
                    <a:pt x="21224" y="78315"/>
                  </a:lnTo>
                  <a:lnTo>
                    <a:pt x="27290" y="80666"/>
                  </a:lnTo>
                  <a:lnTo>
                    <a:pt x="30883" y="81293"/>
                  </a:lnTo>
                  <a:lnTo>
                    <a:pt x="33984" y="83123"/>
                  </a:lnTo>
                  <a:lnTo>
                    <a:pt x="46277" y="96743"/>
                  </a:lnTo>
                  <a:lnTo>
                    <a:pt x="48772" y="101321"/>
                  </a:lnTo>
                  <a:lnTo>
                    <a:pt x="50588" y="105708"/>
                  </a:lnTo>
                  <a:lnTo>
                    <a:pt x="54871" y="112145"/>
                  </a:lnTo>
                  <a:lnTo>
                    <a:pt x="56453" y="118520"/>
                  </a:lnTo>
                  <a:lnTo>
                    <a:pt x="57094" y="135464"/>
                  </a:lnTo>
                  <a:lnTo>
                    <a:pt x="55227" y="139698"/>
                  </a:lnTo>
                  <a:lnTo>
                    <a:pt x="52750" y="143931"/>
                  </a:lnTo>
                  <a:lnTo>
                    <a:pt x="50651" y="150281"/>
                  </a:lnTo>
                  <a:lnTo>
                    <a:pt x="47659" y="154515"/>
                  </a:lnTo>
                  <a:lnTo>
                    <a:pt x="43977" y="156866"/>
                  </a:lnTo>
                  <a:lnTo>
                    <a:pt x="35865" y="158376"/>
                  </a:lnTo>
                  <a:lnTo>
                    <a:pt x="34483" y="157794"/>
                  </a:lnTo>
                  <a:lnTo>
                    <a:pt x="33562" y="156701"/>
                  </a:lnTo>
                  <a:lnTo>
                    <a:pt x="31832" y="153605"/>
                  </a:lnTo>
                  <a:lnTo>
                    <a:pt x="27599" y="147895"/>
                  </a:lnTo>
                  <a:lnTo>
                    <a:pt x="25325" y="141735"/>
                  </a:lnTo>
                  <a:lnTo>
                    <a:pt x="21202" y="135441"/>
                  </a:lnTo>
                  <a:lnTo>
                    <a:pt x="19020" y="126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7055"/>
            <p:cNvSpPr/>
            <p:nvPr>
              <p:custDataLst>
                <p:tags r:id="rId81"/>
              </p:custDataLst>
            </p:nvPr>
          </p:nvSpPr>
          <p:spPr>
            <a:xfrm>
              <a:off x="7150100" y="5347613"/>
              <a:ext cx="88823" cy="246333"/>
            </a:xfrm>
            <a:custGeom>
              <a:avLst/>
              <a:gdLst/>
              <a:ahLst/>
              <a:cxnLst/>
              <a:rect l="0" t="0" r="0" b="0"/>
              <a:pathLst>
                <a:path w="88823" h="246333">
                  <a:moveTo>
                    <a:pt x="82550" y="30837"/>
                  </a:moveTo>
                  <a:lnTo>
                    <a:pt x="82550" y="30837"/>
                  </a:lnTo>
                  <a:lnTo>
                    <a:pt x="82549" y="27466"/>
                  </a:lnTo>
                  <a:lnTo>
                    <a:pt x="84431" y="23929"/>
                  </a:lnTo>
                  <a:lnTo>
                    <a:pt x="88017" y="19281"/>
                  </a:lnTo>
                  <a:lnTo>
                    <a:pt x="88726" y="13293"/>
                  </a:lnTo>
                  <a:lnTo>
                    <a:pt x="88822" y="9399"/>
                  </a:lnTo>
                  <a:lnTo>
                    <a:pt x="88143" y="8078"/>
                  </a:lnTo>
                  <a:lnTo>
                    <a:pt x="86984" y="7197"/>
                  </a:lnTo>
                  <a:lnTo>
                    <a:pt x="83426" y="5785"/>
                  </a:lnTo>
                  <a:lnTo>
                    <a:pt x="82940" y="3710"/>
                  </a:lnTo>
                  <a:lnTo>
                    <a:pt x="82810" y="2169"/>
                  </a:lnTo>
                  <a:lnTo>
                    <a:pt x="82017" y="1142"/>
                  </a:lnTo>
                  <a:lnTo>
                    <a:pt x="79256" y="0"/>
                  </a:lnTo>
                  <a:lnTo>
                    <a:pt x="78237" y="401"/>
                  </a:lnTo>
                  <a:lnTo>
                    <a:pt x="77559" y="1374"/>
                  </a:lnTo>
                  <a:lnTo>
                    <a:pt x="77105" y="2728"/>
                  </a:lnTo>
                  <a:lnTo>
                    <a:pt x="57111" y="24504"/>
                  </a:lnTo>
                  <a:lnTo>
                    <a:pt x="55007" y="26615"/>
                  </a:lnTo>
                  <a:lnTo>
                    <a:pt x="42331" y="53610"/>
                  </a:lnTo>
                  <a:lnTo>
                    <a:pt x="28213" y="100832"/>
                  </a:lnTo>
                  <a:lnTo>
                    <a:pt x="18739" y="140681"/>
                  </a:lnTo>
                  <a:lnTo>
                    <a:pt x="13053" y="183859"/>
                  </a:lnTo>
                  <a:lnTo>
                    <a:pt x="13475" y="203690"/>
                  </a:lnTo>
                  <a:lnTo>
                    <a:pt x="20543" y="232114"/>
                  </a:lnTo>
                  <a:lnTo>
                    <a:pt x="27811" y="242124"/>
                  </a:lnTo>
                  <a:lnTo>
                    <a:pt x="31881" y="244686"/>
                  </a:lnTo>
                  <a:lnTo>
                    <a:pt x="40243" y="246332"/>
                  </a:lnTo>
                  <a:lnTo>
                    <a:pt x="44462" y="244676"/>
                  </a:lnTo>
                  <a:lnTo>
                    <a:pt x="46575" y="243246"/>
                  </a:lnTo>
                  <a:lnTo>
                    <a:pt x="47983" y="241588"/>
                  </a:lnTo>
                  <a:lnTo>
                    <a:pt x="55661" y="227633"/>
                  </a:lnTo>
                  <a:lnTo>
                    <a:pt x="60613" y="212732"/>
                  </a:lnTo>
                  <a:lnTo>
                    <a:pt x="55532" y="194171"/>
                  </a:lnTo>
                  <a:lnTo>
                    <a:pt x="50321" y="184596"/>
                  </a:lnTo>
                  <a:lnTo>
                    <a:pt x="39326" y="171871"/>
                  </a:lnTo>
                  <a:lnTo>
                    <a:pt x="36764" y="171130"/>
                  </a:lnTo>
                  <a:lnTo>
                    <a:pt x="32567" y="170095"/>
                  </a:lnTo>
                  <a:lnTo>
                    <a:pt x="17738" y="165104"/>
                  </a:lnTo>
                  <a:lnTo>
                    <a:pt x="8626" y="163662"/>
                  </a:lnTo>
                  <a:lnTo>
                    <a:pt x="0" y="157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7056"/>
            <p:cNvSpPr/>
            <p:nvPr>
              <p:custDataLst>
                <p:tags r:id="rId82"/>
              </p:custDataLst>
            </p:nvPr>
          </p:nvSpPr>
          <p:spPr>
            <a:xfrm>
              <a:off x="7048504" y="5505450"/>
              <a:ext cx="12697" cy="11818"/>
            </a:xfrm>
            <a:custGeom>
              <a:avLst/>
              <a:gdLst/>
              <a:ahLst/>
              <a:cxnLst/>
              <a:rect l="0" t="0" r="0" b="0"/>
              <a:pathLst>
                <a:path w="12697" h="11818">
                  <a:moveTo>
                    <a:pt x="6346" y="6350"/>
                  </a:moveTo>
                  <a:lnTo>
                    <a:pt x="6346" y="6350"/>
                  </a:lnTo>
                  <a:lnTo>
                    <a:pt x="12618" y="6350"/>
                  </a:lnTo>
                  <a:lnTo>
                    <a:pt x="1754" y="11817"/>
                  </a:lnTo>
                  <a:lnTo>
                    <a:pt x="1168" y="11406"/>
                  </a:lnTo>
                  <a:lnTo>
                    <a:pt x="0" y="6371"/>
                  </a:lnTo>
                  <a:lnTo>
                    <a:pt x="5464" y="6352"/>
                  </a:lnTo>
                  <a:lnTo>
                    <a:pt x="126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7057"/>
            <p:cNvSpPr/>
            <p:nvPr>
              <p:custDataLst>
                <p:tags r:id="rId83"/>
              </p:custDataLst>
            </p:nvPr>
          </p:nvSpPr>
          <p:spPr>
            <a:xfrm>
              <a:off x="6839938" y="5365751"/>
              <a:ext cx="113201" cy="199791"/>
            </a:xfrm>
            <a:custGeom>
              <a:avLst/>
              <a:gdLst/>
              <a:ahLst/>
              <a:cxnLst/>
              <a:rect l="0" t="0" r="0" b="0"/>
              <a:pathLst>
                <a:path w="113201" h="199791">
                  <a:moveTo>
                    <a:pt x="87912" y="12699"/>
                  </a:moveTo>
                  <a:lnTo>
                    <a:pt x="87912" y="12699"/>
                  </a:lnTo>
                  <a:lnTo>
                    <a:pt x="87911" y="888"/>
                  </a:lnTo>
                  <a:lnTo>
                    <a:pt x="87207" y="592"/>
                  </a:lnTo>
                  <a:lnTo>
                    <a:pt x="69829" y="0"/>
                  </a:lnTo>
                  <a:lnTo>
                    <a:pt x="56034" y="10983"/>
                  </a:lnTo>
                  <a:lnTo>
                    <a:pt x="53960" y="11555"/>
                  </a:lnTo>
                  <a:lnTo>
                    <a:pt x="49774" y="15953"/>
                  </a:lnTo>
                  <a:lnTo>
                    <a:pt x="22869" y="60009"/>
                  </a:lnTo>
                  <a:lnTo>
                    <a:pt x="9411" y="102593"/>
                  </a:lnTo>
                  <a:lnTo>
                    <a:pt x="0" y="149315"/>
                  </a:lnTo>
                  <a:lnTo>
                    <a:pt x="2676" y="162696"/>
                  </a:lnTo>
                  <a:lnTo>
                    <a:pt x="18122" y="188998"/>
                  </a:lnTo>
                  <a:lnTo>
                    <a:pt x="22322" y="193360"/>
                  </a:lnTo>
                  <a:lnTo>
                    <a:pt x="36252" y="199761"/>
                  </a:lnTo>
                  <a:lnTo>
                    <a:pt x="44021" y="199790"/>
                  </a:lnTo>
                  <a:lnTo>
                    <a:pt x="57134" y="197430"/>
                  </a:lnTo>
                  <a:lnTo>
                    <a:pt x="67660" y="190279"/>
                  </a:lnTo>
                  <a:lnTo>
                    <a:pt x="89965" y="168608"/>
                  </a:lnTo>
                  <a:lnTo>
                    <a:pt x="100181" y="150374"/>
                  </a:lnTo>
                  <a:lnTo>
                    <a:pt x="110433" y="120383"/>
                  </a:lnTo>
                  <a:lnTo>
                    <a:pt x="113200" y="75306"/>
                  </a:lnTo>
                  <a:lnTo>
                    <a:pt x="112584" y="55692"/>
                  </a:lnTo>
                  <a:lnTo>
                    <a:pt x="105471" y="27319"/>
                  </a:lnTo>
                  <a:lnTo>
                    <a:pt x="103851" y="24562"/>
                  </a:lnTo>
                  <a:lnTo>
                    <a:pt x="94829" y="17312"/>
                  </a:lnTo>
                  <a:lnTo>
                    <a:pt x="86590" y="14065"/>
                  </a:lnTo>
                  <a:lnTo>
                    <a:pt x="69794" y="12819"/>
                  </a:lnTo>
                  <a:lnTo>
                    <a:pt x="67366" y="13485"/>
                  </a:lnTo>
                  <a:lnTo>
                    <a:pt x="65748" y="14634"/>
                  </a:lnTo>
                  <a:lnTo>
                    <a:pt x="58574" y="23537"/>
                  </a:lnTo>
                  <a:lnTo>
                    <a:pt x="54757" y="31799"/>
                  </a:lnTo>
                  <a:lnTo>
                    <a:pt x="53108" y="33899"/>
                  </a:lnTo>
                  <a:lnTo>
                    <a:pt x="52715" y="36004"/>
                  </a:lnTo>
                  <a:lnTo>
                    <a:pt x="53158" y="38113"/>
                  </a:lnTo>
                  <a:lnTo>
                    <a:pt x="54827" y="43044"/>
                  </a:lnTo>
                  <a:lnTo>
                    <a:pt x="56471" y="53048"/>
                  </a:lnTo>
                  <a:lnTo>
                    <a:pt x="62512" y="63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7" name="SMARTInkShape-7058"/>
          <p:cNvSpPr/>
          <p:nvPr>
            <p:custDataLst>
              <p:tags r:id="rId12"/>
            </p:custDataLst>
          </p:nvPr>
        </p:nvSpPr>
        <p:spPr>
          <a:xfrm>
            <a:off x="8693437" y="5397523"/>
            <a:ext cx="101311" cy="146028"/>
          </a:xfrm>
          <a:custGeom>
            <a:avLst/>
            <a:gdLst/>
            <a:ahLst/>
            <a:cxnLst/>
            <a:rect l="0" t="0" r="0" b="0"/>
            <a:pathLst>
              <a:path w="101311" h="146028">
                <a:moveTo>
                  <a:pt x="63213" y="6327"/>
                </a:moveTo>
                <a:lnTo>
                  <a:pt x="63213" y="6327"/>
                </a:lnTo>
                <a:lnTo>
                  <a:pt x="63212" y="238"/>
                </a:lnTo>
                <a:lnTo>
                  <a:pt x="54375" y="0"/>
                </a:lnTo>
                <a:lnTo>
                  <a:pt x="53087" y="697"/>
                </a:lnTo>
                <a:lnTo>
                  <a:pt x="52228" y="1868"/>
                </a:lnTo>
                <a:lnTo>
                  <a:pt x="50570" y="5051"/>
                </a:lnTo>
                <a:lnTo>
                  <a:pt x="25103" y="50830"/>
                </a:lnTo>
                <a:lnTo>
                  <a:pt x="20640" y="61611"/>
                </a:lnTo>
                <a:lnTo>
                  <a:pt x="7517" y="107961"/>
                </a:lnTo>
                <a:lnTo>
                  <a:pt x="6004" y="115703"/>
                </a:lnTo>
                <a:lnTo>
                  <a:pt x="680" y="128723"/>
                </a:lnTo>
                <a:lnTo>
                  <a:pt x="0" y="135334"/>
                </a:lnTo>
                <a:lnTo>
                  <a:pt x="1722" y="139628"/>
                </a:lnTo>
                <a:lnTo>
                  <a:pt x="5206" y="144763"/>
                </a:lnTo>
                <a:lnTo>
                  <a:pt x="2438" y="142281"/>
                </a:lnTo>
                <a:lnTo>
                  <a:pt x="2235" y="141413"/>
                </a:lnTo>
                <a:lnTo>
                  <a:pt x="2807" y="140834"/>
                </a:lnTo>
                <a:lnTo>
                  <a:pt x="3892" y="140449"/>
                </a:lnTo>
                <a:lnTo>
                  <a:pt x="8790" y="136535"/>
                </a:lnTo>
                <a:lnTo>
                  <a:pt x="36956" y="90954"/>
                </a:lnTo>
                <a:lnTo>
                  <a:pt x="69136" y="44427"/>
                </a:lnTo>
                <a:lnTo>
                  <a:pt x="86480" y="15630"/>
                </a:lnTo>
                <a:lnTo>
                  <a:pt x="100940" y="358"/>
                </a:lnTo>
                <a:lnTo>
                  <a:pt x="101310" y="18462"/>
                </a:lnTo>
                <a:lnTo>
                  <a:pt x="99429" y="24186"/>
                </a:lnTo>
                <a:lnTo>
                  <a:pt x="96948" y="29786"/>
                </a:lnTo>
                <a:lnTo>
                  <a:pt x="89518" y="74086"/>
                </a:lnTo>
                <a:lnTo>
                  <a:pt x="76259" y="119393"/>
                </a:lnTo>
                <a:lnTo>
                  <a:pt x="74186" y="125488"/>
                </a:lnTo>
                <a:lnTo>
                  <a:pt x="71616" y="130548"/>
                </a:lnTo>
                <a:lnTo>
                  <a:pt x="69563" y="1460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1" name="SMARTInkShape-Group1402"/>
          <p:cNvGrpSpPr/>
          <p:nvPr/>
        </p:nvGrpSpPr>
        <p:grpSpPr>
          <a:xfrm>
            <a:off x="6134107" y="6153158"/>
            <a:ext cx="317112" cy="292093"/>
            <a:chOff x="6134107" y="6153158"/>
            <a:chExt cx="317112" cy="292093"/>
          </a:xfrm>
        </p:grpSpPr>
        <p:sp>
          <p:nvSpPr>
            <p:cNvPr id="268" name="SMARTInkShape-7059"/>
            <p:cNvSpPr/>
            <p:nvPr>
              <p:custDataLst>
                <p:tags r:id="rId67"/>
              </p:custDataLst>
            </p:nvPr>
          </p:nvSpPr>
          <p:spPr>
            <a:xfrm>
              <a:off x="6324694" y="6153158"/>
              <a:ext cx="126525" cy="292093"/>
            </a:xfrm>
            <a:custGeom>
              <a:avLst/>
              <a:gdLst/>
              <a:ahLst/>
              <a:cxnLst/>
              <a:rect l="0" t="0" r="0" b="0"/>
              <a:pathLst>
                <a:path w="126525" h="292093">
                  <a:moveTo>
                    <a:pt x="76106" y="57142"/>
                  </a:moveTo>
                  <a:lnTo>
                    <a:pt x="76106" y="57142"/>
                  </a:lnTo>
                  <a:lnTo>
                    <a:pt x="70331" y="52072"/>
                  </a:lnTo>
                  <a:lnTo>
                    <a:pt x="45919" y="33131"/>
                  </a:lnTo>
                  <a:lnTo>
                    <a:pt x="28024" y="16101"/>
                  </a:lnTo>
                  <a:lnTo>
                    <a:pt x="11117" y="7922"/>
                  </a:lnTo>
                  <a:lnTo>
                    <a:pt x="6990" y="2655"/>
                  </a:lnTo>
                  <a:lnTo>
                    <a:pt x="0" y="22"/>
                  </a:lnTo>
                  <a:lnTo>
                    <a:pt x="3303" y="0"/>
                  </a:lnTo>
                  <a:lnTo>
                    <a:pt x="4288" y="704"/>
                  </a:lnTo>
                  <a:lnTo>
                    <a:pt x="4944" y="1877"/>
                  </a:lnTo>
                  <a:lnTo>
                    <a:pt x="5380" y="3365"/>
                  </a:lnTo>
                  <a:lnTo>
                    <a:pt x="9630" y="6901"/>
                  </a:lnTo>
                  <a:lnTo>
                    <a:pt x="57082" y="39585"/>
                  </a:lnTo>
                  <a:lnTo>
                    <a:pt x="86691" y="71184"/>
                  </a:lnTo>
                  <a:lnTo>
                    <a:pt x="115950" y="118188"/>
                  </a:lnTo>
                  <a:lnTo>
                    <a:pt x="124010" y="136098"/>
                  </a:lnTo>
                  <a:lnTo>
                    <a:pt x="126524" y="162084"/>
                  </a:lnTo>
                  <a:lnTo>
                    <a:pt x="118034" y="197135"/>
                  </a:lnTo>
                  <a:lnTo>
                    <a:pt x="96007" y="242444"/>
                  </a:lnTo>
                  <a:lnTo>
                    <a:pt x="60769" y="279094"/>
                  </a:lnTo>
                  <a:lnTo>
                    <a:pt x="57056" y="292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7060"/>
            <p:cNvSpPr/>
            <p:nvPr>
              <p:custDataLst>
                <p:tags r:id="rId68"/>
              </p:custDataLst>
            </p:nvPr>
          </p:nvSpPr>
          <p:spPr>
            <a:xfrm>
              <a:off x="6159610" y="6330950"/>
              <a:ext cx="241191" cy="40511"/>
            </a:xfrm>
            <a:custGeom>
              <a:avLst/>
              <a:gdLst/>
              <a:ahLst/>
              <a:cxnLst/>
              <a:rect l="0" t="0" r="0" b="0"/>
              <a:pathLst>
                <a:path w="241191" h="40511">
                  <a:moveTo>
                    <a:pt x="31640" y="25400"/>
                  </a:moveTo>
                  <a:lnTo>
                    <a:pt x="31640" y="25400"/>
                  </a:lnTo>
                  <a:lnTo>
                    <a:pt x="24898" y="25399"/>
                  </a:lnTo>
                  <a:lnTo>
                    <a:pt x="19707" y="27282"/>
                  </a:lnTo>
                  <a:lnTo>
                    <a:pt x="15047" y="29764"/>
                  </a:lnTo>
                  <a:lnTo>
                    <a:pt x="8458" y="31866"/>
                  </a:lnTo>
                  <a:lnTo>
                    <a:pt x="4167" y="34860"/>
                  </a:lnTo>
                  <a:lnTo>
                    <a:pt x="1791" y="38541"/>
                  </a:lnTo>
                  <a:lnTo>
                    <a:pt x="1157" y="40510"/>
                  </a:lnTo>
                  <a:lnTo>
                    <a:pt x="735" y="40412"/>
                  </a:lnTo>
                  <a:lnTo>
                    <a:pt x="0" y="33169"/>
                  </a:lnTo>
                  <a:lnTo>
                    <a:pt x="670" y="32697"/>
                  </a:lnTo>
                  <a:lnTo>
                    <a:pt x="5687" y="32031"/>
                  </a:lnTo>
                  <a:lnTo>
                    <a:pt x="51729" y="31047"/>
                  </a:lnTo>
                  <a:lnTo>
                    <a:pt x="93951" y="25988"/>
                  </a:lnTo>
                  <a:lnTo>
                    <a:pt x="139540" y="21088"/>
                  </a:lnTo>
                  <a:lnTo>
                    <a:pt x="184091" y="14865"/>
                  </a:lnTo>
                  <a:lnTo>
                    <a:pt x="217801" y="9614"/>
                  </a:lnTo>
                  <a:lnTo>
                    <a:pt x="241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7061"/>
            <p:cNvSpPr/>
            <p:nvPr>
              <p:custDataLst>
                <p:tags r:id="rId69"/>
              </p:custDataLst>
            </p:nvPr>
          </p:nvSpPr>
          <p:spPr>
            <a:xfrm>
              <a:off x="6134107" y="6248400"/>
              <a:ext cx="260344" cy="12701"/>
            </a:xfrm>
            <a:custGeom>
              <a:avLst/>
              <a:gdLst/>
              <a:ahLst/>
              <a:cxnLst/>
              <a:rect l="0" t="0" r="0" b="0"/>
              <a:pathLst>
                <a:path w="260344" h="12701">
                  <a:moveTo>
                    <a:pt x="44443" y="0"/>
                  </a:moveTo>
                  <a:lnTo>
                    <a:pt x="44443" y="0"/>
                  </a:lnTo>
                  <a:lnTo>
                    <a:pt x="13738" y="0"/>
                  </a:lnTo>
                  <a:lnTo>
                    <a:pt x="13389" y="705"/>
                  </a:lnTo>
                  <a:lnTo>
                    <a:pt x="13002" y="3371"/>
                  </a:lnTo>
                  <a:lnTo>
                    <a:pt x="12193" y="4364"/>
                  </a:lnTo>
                  <a:lnTo>
                    <a:pt x="6423" y="6327"/>
                  </a:lnTo>
                  <a:lnTo>
                    <a:pt x="0" y="6350"/>
                  </a:lnTo>
                  <a:lnTo>
                    <a:pt x="46017" y="6350"/>
                  </a:lnTo>
                  <a:lnTo>
                    <a:pt x="89347" y="6350"/>
                  </a:lnTo>
                  <a:lnTo>
                    <a:pt x="132059" y="6350"/>
                  </a:lnTo>
                  <a:lnTo>
                    <a:pt x="176356" y="6350"/>
                  </a:lnTo>
                  <a:lnTo>
                    <a:pt x="210741" y="8231"/>
                  </a:lnTo>
                  <a:lnTo>
                    <a:pt x="248853" y="12525"/>
                  </a:lnTo>
                  <a:lnTo>
                    <a:pt x="26034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1403"/>
          <p:cNvGrpSpPr/>
          <p:nvPr/>
        </p:nvGrpSpPr>
        <p:grpSpPr>
          <a:xfrm>
            <a:off x="6783167" y="6109172"/>
            <a:ext cx="913034" cy="314283"/>
            <a:chOff x="6783167" y="6109172"/>
            <a:chExt cx="913034" cy="314283"/>
          </a:xfrm>
        </p:grpSpPr>
        <p:sp>
          <p:nvSpPr>
            <p:cNvPr id="272" name="SMARTInkShape-7062"/>
            <p:cNvSpPr/>
            <p:nvPr>
              <p:custDataLst>
                <p:tags r:id="rId62"/>
              </p:custDataLst>
            </p:nvPr>
          </p:nvSpPr>
          <p:spPr>
            <a:xfrm>
              <a:off x="7582010" y="6287460"/>
              <a:ext cx="114191" cy="135995"/>
            </a:xfrm>
            <a:custGeom>
              <a:avLst/>
              <a:gdLst/>
              <a:ahLst/>
              <a:cxnLst/>
              <a:rect l="0" t="0" r="0" b="0"/>
              <a:pathLst>
                <a:path w="114191" h="135995">
                  <a:moveTo>
                    <a:pt x="69740" y="24440"/>
                  </a:moveTo>
                  <a:lnTo>
                    <a:pt x="69740" y="24440"/>
                  </a:lnTo>
                  <a:lnTo>
                    <a:pt x="73110" y="24440"/>
                  </a:lnTo>
                  <a:lnTo>
                    <a:pt x="74104" y="23735"/>
                  </a:lnTo>
                  <a:lnTo>
                    <a:pt x="74766" y="22558"/>
                  </a:lnTo>
                  <a:lnTo>
                    <a:pt x="75207" y="21069"/>
                  </a:lnTo>
                  <a:lnTo>
                    <a:pt x="76206" y="20076"/>
                  </a:lnTo>
                  <a:lnTo>
                    <a:pt x="79199" y="18973"/>
                  </a:lnTo>
                  <a:lnTo>
                    <a:pt x="80280" y="17973"/>
                  </a:lnTo>
                  <a:lnTo>
                    <a:pt x="82415" y="11824"/>
                  </a:lnTo>
                  <a:lnTo>
                    <a:pt x="85803" y="11765"/>
                  </a:lnTo>
                  <a:lnTo>
                    <a:pt x="86799" y="11051"/>
                  </a:lnTo>
                  <a:lnTo>
                    <a:pt x="87906" y="8376"/>
                  </a:lnTo>
                  <a:lnTo>
                    <a:pt x="88528" y="6275"/>
                  </a:lnTo>
                  <a:lnTo>
                    <a:pt x="83300" y="0"/>
                  </a:lnTo>
                  <a:lnTo>
                    <a:pt x="82307" y="386"/>
                  </a:lnTo>
                  <a:lnTo>
                    <a:pt x="77048" y="4592"/>
                  </a:lnTo>
                  <a:lnTo>
                    <a:pt x="71210" y="5233"/>
                  </a:lnTo>
                  <a:lnTo>
                    <a:pt x="67335" y="5320"/>
                  </a:lnTo>
                  <a:lnTo>
                    <a:pt x="63262" y="7240"/>
                  </a:lnTo>
                  <a:lnTo>
                    <a:pt x="36754" y="26588"/>
                  </a:lnTo>
                  <a:lnTo>
                    <a:pt x="4125" y="74094"/>
                  </a:lnTo>
                  <a:lnTo>
                    <a:pt x="1145" y="86111"/>
                  </a:lnTo>
                  <a:lnTo>
                    <a:pt x="0" y="102411"/>
                  </a:lnTo>
                  <a:lnTo>
                    <a:pt x="1820" y="106837"/>
                  </a:lnTo>
                  <a:lnTo>
                    <a:pt x="10727" y="121211"/>
                  </a:lnTo>
                  <a:lnTo>
                    <a:pt x="25320" y="129223"/>
                  </a:lnTo>
                  <a:lnTo>
                    <a:pt x="33138" y="131452"/>
                  </a:lnTo>
                  <a:lnTo>
                    <a:pt x="57970" y="135994"/>
                  </a:lnTo>
                  <a:lnTo>
                    <a:pt x="83747" y="132094"/>
                  </a:lnTo>
                  <a:lnTo>
                    <a:pt x="96443" y="127445"/>
                  </a:lnTo>
                  <a:lnTo>
                    <a:pt x="103480" y="125959"/>
                  </a:lnTo>
                  <a:lnTo>
                    <a:pt x="114190" y="119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7063"/>
            <p:cNvSpPr/>
            <p:nvPr>
              <p:custDataLst>
                <p:tags r:id="rId63"/>
              </p:custDataLst>
            </p:nvPr>
          </p:nvSpPr>
          <p:spPr>
            <a:xfrm>
              <a:off x="7283584" y="6109172"/>
              <a:ext cx="272917" cy="50329"/>
            </a:xfrm>
            <a:custGeom>
              <a:avLst/>
              <a:gdLst/>
              <a:ahLst/>
              <a:cxnLst/>
              <a:rect l="0" t="0" r="0" b="0"/>
              <a:pathLst>
                <a:path w="272917" h="50329">
                  <a:moveTo>
                    <a:pt x="37966" y="50328"/>
                  </a:moveTo>
                  <a:lnTo>
                    <a:pt x="37966" y="50328"/>
                  </a:lnTo>
                  <a:lnTo>
                    <a:pt x="26033" y="45302"/>
                  </a:lnTo>
                  <a:lnTo>
                    <a:pt x="17261" y="42488"/>
                  </a:lnTo>
                  <a:lnTo>
                    <a:pt x="7607" y="39069"/>
                  </a:lnTo>
                  <a:lnTo>
                    <a:pt x="5027" y="38588"/>
                  </a:lnTo>
                  <a:lnTo>
                    <a:pt x="3306" y="37563"/>
                  </a:lnTo>
                  <a:lnTo>
                    <a:pt x="2160" y="36173"/>
                  </a:lnTo>
                  <a:lnTo>
                    <a:pt x="0" y="31565"/>
                  </a:lnTo>
                  <a:lnTo>
                    <a:pt x="3276" y="27992"/>
                  </a:lnTo>
                  <a:lnTo>
                    <a:pt x="6791" y="26290"/>
                  </a:lnTo>
                  <a:lnTo>
                    <a:pt x="53684" y="13698"/>
                  </a:lnTo>
                  <a:lnTo>
                    <a:pt x="99800" y="5952"/>
                  </a:lnTo>
                  <a:lnTo>
                    <a:pt x="135186" y="2887"/>
                  </a:lnTo>
                  <a:lnTo>
                    <a:pt x="163668" y="3110"/>
                  </a:lnTo>
                  <a:lnTo>
                    <a:pt x="207129" y="0"/>
                  </a:lnTo>
                  <a:lnTo>
                    <a:pt x="252310" y="275"/>
                  </a:lnTo>
                  <a:lnTo>
                    <a:pt x="272916" y="5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7064"/>
            <p:cNvSpPr/>
            <p:nvPr>
              <p:custDataLst>
                <p:tags r:id="rId64"/>
              </p:custDataLst>
            </p:nvPr>
          </p:nvSpPr>
          <p:spPr>
            <a:xfrm>
              <a:off x="7099299" y="6146807"/>
              <a:ext cx="6352" cy="196844"/>
            </a:xfrm>
            <a:custGeom>
              <a:avLst/>
              <a:gdLst/>
              <a:ahLst/>
              <a:cxnLst/>
              <a:rect l="0" t="0" r="0" b="0"/>
              <a:pathLst>
                <a:path w="6352" h="196844">
                  <a:moveTo>
                    <a:pt x="1" y="12693"/>
                  </a:moveTo>
                  <a:lnTo>
                    <a:pt x="1" y="12693"/>
                  </a:lnTo>
                  <a:lnTo>
                    <a:pt x="0" y="0"/>
                  </a:lnTo>
                  <a:lnTo>
                    <a:pt x="0" y="8832"/>
                  </a:lnTo>
                  <a:lnTo>
                    <a:pt x="1882" y="12858"/>
                  </a:lnTo>
                  <a:lnTo>
                    <a:pt x="3371" y="14920"/>
                  </a:lnTo>
                  <a:lnTo>
                    <a:pt x="5468" y="24564"/>
                  </a:lnTo>
                  <a:lnTo>
                    <a:pt x="6335" y="69996"/>
                  </a:lnTo>
                  <a:lnTo>
                    <a:pt x="6350" y="116476"/>
                  </a:lnTo>
                  <a:lnTo>
                    <a:pt x="5645" y="151879"/>
                  </a:lnTo>
                  <a:lnTo>
                    <a:pt x="2692" y="166431"/>
                  </a:lnTo>
                  <a:lnTo>
                    <a:pt x="4248" y="178973"/>
                  </a:lnTo>
                  <a:lnTo>
                    <a:pt x="2278" y="187471"/>
                  </a:lnTo>
                  <a:lnTo>
                    <a:pt x="6351" y="19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7065"/>
            <p:cNvSpPr/>
            <p:nvPr>
              <p:custDataLst>
                <p:tags r:id="rId65"/>
              </p:custDataLst>
            </p:nvPr>
          </p:nvSpPr>
          <p:spPr>
            <a:xfrm>
              <a:off x="7016750" y="6280150"/>
              <a:ext cx="12701" cy="12621"/>
            </a:xfrm>
            <a:custGeom>
              <a:avLst/>
              <a:gdLst/>
              <a:ahLst/>
              <a:cxnLst/>
              <a:rect l="0" t="0" r="0" b="0"/>
              <a:pathLst>
                <a:path w="12701" h="1262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5467" y="6088"/>
                  </a:lnTo>
                  <a:lnTo>
                    <a:pt x="5958" y="8115"/>
                  </a:lnTo>
                  <a:lnTo>
                    <a:pt x="6342" y="12620"/>
                  </a:lnTo>
                  <a:lnTo>
                    <a:pt x="6349" y="6427"/>
                  </a:lnTo>
                  <a:lnTo>
                    <a:pt x="11817" y="6357"/>
                  </a:lnTo>
                  <a:lnTo>
                    <a:pt x="12112" y="564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7066"/>
            <p:cNvSpPr/>
            <p:nvPr>
              <p:custDataLst>
                <p:tags r:id="rId66"/>
              </p:custDataLst>
            </p:nvPr>
          </p:nvSpPr>
          <p:spPr>
            <a:xfrm>
              <a:off x="6783167" y="6165849"/>
              <a:ext cx="118503" cy="184095"/>
            </a:xfrm>
            <a:custGeom>
              <a:avLst/>
              <a:gdLst/>
              <a:ahLst/>
              <a:cxnLst/>
              <a:rect l="0" t="0" r="0" b="0"/>
              <a:pathLst>
                <a:path w="118503" h="184095">
                  <a:moveTo>
                    <a:pt x="87533" y="12701"/>
                  </a:moveTo>
                  <a:lnTo>
                    <a:pt x="87533" y="12701"/>
                  </a:lnTo>
                  <a:lnTo>
                    <a:pt x="93000" y="7234"/>
                  </a:lnTo>
                  <a:lnTo>
                    <a:pt x="93621" y="3241"/>
                  </a:lnTo>
                  <a:lnTo>
                    <a:pt x="93002" y="2161"/>
                  </a:lnTo>
                  <a:lnTo>
                    <a:pt x="91885" y="1442"/>
                  </a:lnTo>
                  <a:lnTo>
                    <a:pt x="87788" y="85"/>
                  </a:lnTo>
                  <a:lnTo>
                    <a:pt x="71731" y="0"/>
                  </a:lnTo>
                  <a:lnTo>
                    <a:pt x="68045" y="1883"/>
                  </a:lnTo>
                  <a:lnTo>
                    <a:pt x="53640" y="14928"/>
                  </a:lnTo>
                  <a:lnTo>
                    <a:pt x="41198" y="30441"/>
                  </a:lnTo>
                  <a:lnTo>
                    <a:pt x="34484" y="36108"/>
                  </a:lnTo>
                  <a:lnTo>
                    <a:pt x="22178" y="55329"/>
                  </a:lnTo>
                  <a:lnTo>
                    <a:pt x="6874" y="94870"/>
                  </a:lnTo>
                  <a:lnTo>
                    <a:pt x="3662" y="107838"/>
                  </a:lnTo>
                  <a:lnTo>
                    <a:pt x="124" y="120618"/>
                  </a:lnTo>
                  <a:lnTo>
                    <a:pt x="0" y="129102"/>
                  </a:lnTo>
                  <a:lnTo>
                    <a:pt x="5864" y="153811"/>
                  </a:lnTo>
                  <a:lnTo>
                    <a:pt x="28151" y="179269"/>
                  </a:lnTo>
                  <a:lnTo>
                    <a:pt x="32449" y="181981"/>
                  </a:lnTo>
                  <a:lnTo>
                    <a:pt x="49983" y="183866"/>
                  </a:lnTo>
                  <a:lnTo>
                    <a:pt x="63103" y="184094"/>
                  </a:lnTo>
                  <a:lnTo>
                    <a:pt x="69854" y="180363"/>
                  </a:lnTo>
                  <a:lnTo>
                    <a:pt x="101380" y="151212"/>
                  </a:lnTo>
                  <a:lnTo>
                    <a:pt x="114964" y="123360"/>
                  </a:lnTo>
                  <a:lnTo>
                    <a:pt x="118430" y="100882"/>
                  </a:lnTo>
                  <a:lnTo>
                    <a:pt x="118502" y="68507"/>
                  </a:lnTo>
                  <a:lnTo>
                    <a:pt x="104353" y="28430"/>
                  </a:lnTo>
                  <a:lnTo>
                    <a:pt x="93868" y="13378"/>
                  </a:lnTo>
                  <a:lnTo>
                    <a:pt x="85414" y="4368"/>
                  </a:lnTo>
                  <a:lnTo>
                    <a:pt x="81181" y="1942"/>
                  </a:lnTo>
                  <a:lnTo>
                    <a:pt x="79065" y="1295"/>
                  </a:lnTo>
                  <a:lnTo>
                    <a:pt x="76949" y="1569"/>
                  </a:lnTo>
                  <a:lnTo>
                    <a:pt x="64955" y="6544"/>
                  </a:lnTo>
                  <a:lnTo>
                    <a:pt x="64014" y="7891"/>
                  </a:lnTo>
                  <a:lnTo>
                    <a:pt x="62969" y="11269"/>
                  </a:lnTo>
                  <a:lnTo>
                    <a:pt x="62243" y="21257"/>
                  </a:lnTo>
                  <a:lnTo>
                    <a:pt x="64064" y="25441"/>
                  </a:lnTo>
                  <a:lnTo>
                    <a:pt x="74833" y="3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1404"/>
          <p:cNvGrpSpPr/>
          <p:nvPr/>
        </p:nvGrpSpPr>
        <p:grpSpPr>
          <a:xfrm>
            <a:off x="7330649" y="6121514"/>
            <a:ext cx="124252" cy="176399"/>
            <a:chOff x="7330649" y="6121514"/>
            <a:chExt cx="124252" cy="176399"/>
          </a:xfrm>
        </p:grpSpPr>
        <p:sp>
          <p:nvSpPr>
            <p:cNvPr id="278" name="SMARTInkShape-7067"/>
            <p:cNvSpPr/>
            <p:nvPr>
              <p:custDataLst>
                <p:tags r:id="rId60"/>
              </p:custDataLst>
            </p:nvPr>
          </p:nvSpPr>
          <p:spPr>
            <a:xfrm>
              <a:off x="7429500" y="6121514"/>
              <a:ext cx="25401" cy="164987"/>
            </a:xfrm>
            <a:custGeom>
              <a:avLst/>
              <a:gdLst/>
              <a:ahLst/>
              <a:cxnLst/>
              <a:rect l="0" t="0" r="0" b="0"/>
              <a:pathLst>
                <a:path w="25401" h="164987">
                  <a:moveTo>
                    <a:pt x="0" y="25286"/>
                  </a:moveTo>
                  <a:lnTo>
                    <a:pt x="0" y="25286"/>
                  </a:lnTo>
                  <a:lnTo>
                    <a:pt x="8839" y="10981"/>
                  </a:lnTo>
                  <a:lnTo>
                    <a:pt x="14927" y="4271"/>
                  </a:lnTo>
                  <a:lnTo>
                    <a:pt x="19099" y="1835"/>
                  </a:lnTo>
                  <a:lnTo>
                    <a:pt x="25031" y="0"/>
                  </a:lnTo>
                  <a:lnTo>
                    <a:pt x="25400" y="46387"/>
                  </a:lnTo>
                  <a:lnTo>
                    <a:pt x="25400" y="93700"/>
                  </a:lnTo>
                  <a:lnTo>
                    <a:pt x="25400" y="140980"/>
                  </a:lnTo>
                  <a:lnTo>
                    <a:pt x="25400" y="164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7068"/>
            <p:cNvSpPr/>
            <p:nvPr>
              <p:custDataLst>
                <p:tags r:id="rId61"/>
              </p:custDataLst>
            </p:nvPr>
          </p:nvSpPr>
          <p:spPr>
            <a:xfrm>
              <a:off x="7330649" y="6128012"/>
              <a:ext cx="48052" cy="169901"/>
            </a:xfrm>
            <a:custGeom>
              <a:avLst/>
              <a:gdLst/>
              <a:ahLst/>
              <a:cxnLst/>
              <a:rect l="0" t="0" r="0" b="0"/>
              <a:pathLst>
                <a:path w="48052" h="169901">
                  <a:moveTo>
                    <a:pt x="41701" y="6088"/>
                  </a:moveTo>
                  <a:lnTo>
                    <a:pt x="41701" y="6088"/>
                  </a:lnTo>
                  <a:lnTo>
                    <a:pt x="47168" y="6088"/>
                  </a:lnTo>
                  <a:lnTo>
                    <a:pt x="47463" y="5383"/>
                  </a:lnTo>
                  <a:lnTo>
                    <a:pt x="48029" y="0"/>
                  </a:lnTo>
                  <a:lnTo>
                    <a:pt x="48051" y="9384"/>
                  </a:lnTo>
                  <a:lnTo>
                    <a:pt x="46169" y="12962"/>
                  </a:lnTo>
                  <a:lnTo>
                    <a:pt x="44680" y="14905"/>
                  </a:lnTo>
                  <a:lnTo>
                    <a:pt x="43024" y="20825"/>
                  </a:lnTo>
                  <a:lnTo>
                    <a:pt x="39936" y="39341"/>
                  </a:lnTo>
                  <a:lnTo>
                    <a:pt x="30727" y="63370"/>
                  </a:lnTo>
                  <a:lnTo>
                    <a:pt x="27631" y="75977"/>
                  </a:lnTo>
                  <a:lnTo>
                    <a:pt x="11797" y="114039"/>
                  </a:lnTo>
                  <a:lnTo>
                    <a:pt x="8616" y="126738"/>
                  </a:lnTo>
                  <a:lnTo>
                    <a:pt x="5087" y="139438"/>
                  </a:lnTo>
                  <a:lnTo>
                    <a:pt x="3091" y="155535"/>
                  </a:lnTo>
                  <a:lnTo>
                    <a:pt x="317" y="160232"/>
                  </a:lnTo>
                  <a:lnTo>
                    <a:pt x="0" y="162473"/>
                  </a:lnTo>
                  <a:lnTo>
                    <a:pt x="2987" y="169900"/>
                  </a:lnTo>
                  <a:lnTo>
                    <a:pt x="3192" y="169625"/>
                  </a:lnTo>
                  <a:lnTo>
                    <a:pt x="3601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1405"/>
          <p:cNvGrpSpPr/>
          <p:nvPr/>
        </p:nvGrpSpPr>
        <p:grpSpPr>
          <a:xfrm>
            <a:off x="7981972" y="6045365"/>
            <a:ext cx="1155655" cy="327060"/>
            <a:chOff x="7981972" y="6045365"/>
            <a:chExt cx="1155655" cy="327060"/>
          </a:xfrm>
        </p:grpSpPr>
        <p:sp>
          <p:nvSpPr>
            <p:cNvPr id="281" name="SMARTInkShape-7069"/>
            <p:cNvSpPr/>
            <p:nvPr>
              <p:custDataLst>
                <p:tags r:id="rId51"/>
              </p:custDataLst>
            </p:nvPr>
          </p:nvSpPr>
          <p:spPr>
            <a:xfrm>
              <a:off x="9048750" y="6216674"/>
              <a:ext cx="88877" cy="155751"/>
            </a:xfrm>
            <a:custGeom>
              <a:avLst/>
              <a:gdLst/>
              <a:ahLst/>
              <a:cxnLst/>
              <a:rect l="0" t="0" r="0" b="0"/>
              <a:pathLst>
                <a:path w="88877" h="155751">
                  <a:moveTo>
                    <a:pt x="69850" y="38076"/>
                  </a:moveTo>
                  <a:lnTo>
                    <a:pt x="69850" y="38076"/>
                  </a:lnTo>
                  <a:lnTo>
                    <a:pt x="75939" y="38076"/>
                  </a:lnTo>
                  <a:lnTo>
                    <a:pt x="76122" y="34705"/>
                  </a:lnTo>
                  <a:lnTo>
                    <a:pt x="76853" y="33712"/>
                  </a:lnTo>
                  <a:lnTo>
                    <a:pt x="79548" y="32609"/>
                  </a:lnTo>
                  <a:lnTo>
                    <a:pt x="80549" y="31609"/>
                  </a:lnTo>
                  <a:lnTo>
                    <a:pt x="81660" y="28616"/>
                  </a:lnTo>
                  <a:lnTo>
                    <a:pt x="82286" y="22966"/>
                  </a:lnTo>
                  <a:lnTo>
                    <a:pt x="83079" y="21653"/>
                  </a:lnTo>
                  <a:lnTo>
                    <a:pt x="84313" y="20777"/>
                  </a:lnTo>
                  <a:lnTo>
                    <a:pt x="85843" y="20193"/>
                  </a:lnTo>
                  <a:lnTo>
                    <a:pt x="86862" y="19099"/>
                  </a:lnTo>
                  <a:lnTo>
                    <a:pt x="88632" y="13661"/>
                  </a:lnTo>
                  <a:lnTo>
                    <a:pt x="88876" y="7295"/>
                  </a:lnTo>
                  <a:lnTo>
                    <a:pt x="85521" y="3242"/>
                  </a:lnTo>
                  <a:lnTo>
                    <a:pt x="81988" y="1428"/>
                  </a:lnTo>
                  <a:lnTo>
                    <a:pt x="69801" y="104"/>
                  </a:lnTo>
                  <a:lnTo>
                    <a:pt x="61373" y="0"/>
                  </a:lnTo>
                  <a:lnTo>
                    <a:pt x="57145" y="1869"/>
                  </a:lnTo>
                  <a:lnTo>
                    <a:pt x="52915" y="4345"/>
                  </a:lnTo>
                  <a:lnTo>
                    <a:pt x="48682" y="5445"/>
                  </a:lnTo>
                  <a:lnTo>
                    <a:pt x="47272" y="6445"/>
                  </a:lnTo>
                  <a:lnTo>
                    <a:pt x="46331" y="7816"/>
                  </a:lnTo>
                  <a:lnTo>
                    <a:pt x="44580" y="11221"/>
                  </a:lnTo>
                  <a:lnTo>
                    <a:pt x="34398" y="23318"/>
                  </a:lnTo>
                  <a:lnTo>
                    <a:pt x="32534" y="29627"/>
                  </a:lnTo>
                  <a:lnTo>
                    <a:pt x="32098" y="33851"/>
                  </a:lnTo>
                  <a:lnTo>
                    <a:pt x="33786" y="38079"/>
                  </a:lnTo>
                  <a:lnTo>
                    <a:pt x="35223" y="40195"/>
                  </a:lnTo>
                  <a:lnTo>
                    <a:pt x="36888" y="41606"/>
                  </a:lnTo>
                  <a:lnTo>
                    <a:pt x="40618" y="43172"/>
                  </a:lnTo>
                  <a:lnTo>
                    <a:pt x="41896" y="44295"/>
                  </a:lnTo>
                  <a:lnTo>
                    <a:pt x="51209" y="57242"/>
                  </a:lnTo>
                  <a:lnTo>
                    <a:pt x="79729" y="86760"/>
                  </a:lnTo>
                  <a:lnTo>
                    <a:pt x="81297" y="90993"/>
                  </a:lnTo>
                  <a:lnTo>
                    <a:pt x="83007" y="103117"/>
                  </a:lnTo>
                  <a:lnTo>
                    <a:pt x="84265" y="104721"/>
                  </a:lnTo>
                  <a:lnTo>
                    <a:pt x="85810" y="105789"/>
                  </a:lnTo>
                  <a:lnTo>
                    <a:pt x="86134" y="107912"/>
                  </a:lnTo>
                  <a:lnTo>
                    <a:pt x="82731" y="128885"/>
                  </a:lnTo>
                  <a:lnTo>
                    <a:pt x="81966" y="130366"/>
                  </a:lnTo>
                  <a:lnTo>
                    <a:pt x="80749" y="131352"/>
                  </a:lnTo>
                  <a:lnTo>
                    <a:pt x="79232" y="132010"/>
                  </a:lnTo>
                  <a:lnTo>
                    <a:pt x="67628" y="147516"/>
                  </a:lnTo>
                  <a:lnTo>
                    <a:pt x="61572" y="150216"/>
                  </a:lnTo>
                  <a:lnTo>
                    <a:pt x="54883" y="152121"/>
                  </a:lnTo>
                  <a:lnTo>
                    <a:pt x="49557" y="155320"/>
                  </a:lnTo>
                  <a:lnTo>
                    <a:pt x="46444" y="155750"/>
                  </a:lnTo>
                  <a:lnTo>
                    <a:pt x="15594" y="151786"/>
                  </a:lnTo>
                  <a:lnTo>
                    <a:pt x="10929" y="149056"/>
                  </a:lnTo>
                  <a:lnTo>
                    <a:pt x="0" y="133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7070"/>
            <p:cNvSpPr/>
            <p:nvPr>
              <p:custDataLst>
                <p:tags r:id="rId52"/>
              </p:custDataLst>
            </p:nvPr>
          </p:nvSpPr>
          <p:spPr>
            <a:xfrm>
              <a:off x="8848962" y="6058808"/>
              <a:ext cx="269639" cy="56243"/>
            </a:xfrm>
            <a:custGeom>
              <a:avLst/>
              <a:gdLst/>
              <a:ahLst/>
              <a:cxnLst/>
              <a:rect l="0" t="0" r="0" b="0"/>
              <a:pathLst>
                <a:path w="269639" h="56243">
                  <a:moveTo>
                    <a:pt x="47388" y="56242"/>
                  </a:moveTo>
                  <a:lnTo>
                    <a:pt x="47388" y="56242"/>
                  </a:lnTo>
                  <a:lnTo>
                    <a:pt x="33591" y="55537"/>
                  </a:lnTo>
                  <a:lnTo>
                    <a:pt x="16913" y="47403"/>
                  </a:lnTo>
                  <a:lnTo>
                    <a:pt x="12676" y="43377"/>
                  </a:lnTo>
                  <a:lnTo>
                    <a:pt x="11547" y="41315"/>
                  </a:lnTo>
                  <a:lnTo>
                    <a:pt x="10089" y="39941"/>
                  </a:lnTo>
                  <a:lnTo>
                    <a:pt x="648" y="34182"/>
                  </a:lnTo>
                  <a:lnTo>
                    <a:pt x="0" y="33069"/>
                  </a:lnTo>
                  <a:lnTo>
                    <a:pt x="273" y="32326"/>
                  </a:lnTo>
                  <a:lnTo>
                    <a:pt x="4030" y="29400"/>
                  </a:lnTo>
                  <a:lnTo>
                    <a:pt x="7656" y="26673"/>
                  </a:lnTo>
                  <a:lnTo>
                    <a:pt x="30805" y="19594"/>
                  </a:lnTo>
                  <a:lnTo>
                    <a:pt x="76303" y="12759"/>
                  </a:lnTo>
                  <a:lnTo>
                    <a:pt x="117422" y="6894"/>
                  </a:lnTo>
                  <a:lnTo>
                    <a:pt x="163958" y="4928"/>
                  </a:lnTo>
                  <a:lnTo>
                    <a:pt x="207996" y="0"/>
                  </a:lnTo>
                  <a:lnTo>
                    <a:pt x="251606" y="4907"/>
                  </a:lnTo>
                  <a:lnTo>
                    <a:pt x="269638" y="5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7071"/>
            <p:cNvSpPr/>
            <p:nvPr>
              <p:custDataLst>
                <p:tags r:id="rId53"/>
              </p:custDataLst>
            </p:nvPr>
          </p:nvSpPr>
          <p:spPr>
            <a:xfrm>
              <a:off x="8897241" y="6077219"/>
              <a:ext cx="49909" cy="149351"/>
            </a:xfrm>
            <a:custGeom>
              <a:avLst/>
              <a:gdLst/>
              <a:ahLst/>
              <a:cxnLst/>
              <a:rect l="0" t="0" r="0" b="0"/>
              <a:pathLst>
                <a:path w="49909" h="149351">
                  <a:moveTo>
                    <a:pt x="43559" y="12431"/>
                  </a:moveTo>
                  <a:lnTo>
                    <a:pt x="43559" y="12431"/>
                  </a:lnTo>
                  <a:lnTo>
                    <a:pt x="49648" y="6343"/>
                  </a:lnTo>
                  <a:lnTo>
                    <a:pt x="49903" y="0"/>
                  </a:lnTo>
                  <a:lnTo>
                    <a:pt x="49908" y="8593"/>
                  </a:lnTo>
                  <a:lnTo>
                    <a:pt x="48028" y="12607"/>
                  </a:lnTo>
                  <a:lnTo>
                    <a:pt x="41071" y="24303"/>
                  </a:lnTo>
                  <a:lnTo>
                    <a:pt x="24389" y="69595"/>
                  </a:lnTo>
                  <a:lnTo>
                    <a:pt x="20928" y="78054"/>
                  </a:lnTo>
                  <a:lnTo>
                    <a:pt x="13331" y="107107"/>
                  </a:lnTo>
                  <a:lnTo>
                    <a:pt x="7222" y="119431"/>
                  </a:lnTo>
                  <a:lnTo>
                    <a:pt x="4823" y="142333"/>
                  </a:lnTo>
                  <a:lnTo>
                    <a:pt x="3623" y="143482"/>
                  </a:lnTo>
                  <a:lnTo>
                    <a:pt x="0" y="145327"/>
                  </a:lnTo>
                  <a:lnTo>
                    <a:pt x="1386" y="147460"/>
                  </a:lnTo>
                  <a:lnTo>
                    <a:pt x="2744" y="149017"/>
                  </a:lnTo>
                  <a:lnTo>
                    <a:pt x="4354" y="149350"/>
                  </a:lnTo>
                  <a:lnTo>
                    <a:pt x="6134" y="148865"/>
                  </a:lnTo>
                  <a:lnTo>
                    <a:pt x="14058" y="143020"/>
                  </a:lnTo>
                  <a:lnTo>
                    <a:pt x="22418" y="134365"/>
                  </a:lnTo>
                  <a:lnTo>
                    <a:pt x="30859" y="120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7072"/>
            <p:cNvSpPr/>
            <p:nvPr>
              <p:custDataLst>
                <p:tags r:id="rId54"/>
              </p:custDataLst>
            </p:nvPr>
          </p:nvSpPr>
          <p:spPr>
            <a:xfrm>
              <a:off x="8991600" y="6070711"/>
              <a:ext cx="25398" cy="164990"/>
            </a:xfrm>
            <a:custGeom>
              <a:avLst/>
              <a:gdLst/>
              <a:ahLst/>
              <a:cxnLst/>
              <a:rect l="0" t="0" r="0" b="0"/>
              <a:pathLst>
                <a:path w="25398" h="164990">
                  <a:moveTo>
                    <a:pt x="0" y="31639"/>
                  </a:moveTo>
                  <a:lnTo>
                    <a:pt x="0" y="31639"/>
                  </a:lnTo>
                  <a:lnTo>
                    <a:pt x="8837" y="17334"/>
                  </a:lnTo>
                  <a:lnTo>
                    <a:pt x="25290" y="0"/>
                  </a:lnTo>
                  <a:lnTo>
                    <a:pt x="25397" y="23657"/>
                  </a:lnTo>
                  <a:lnTo>
                    <a:pt x="19224" y="66219"/>
                  </a:lnTo>
                  <a:lnTo>
                    <a:pt x="19052" y="113141"/>
                  </a:lnTo>
                  <a:lnTo>
                    <a:pt x="19050" y="160379"/>
                  </a:lnTo>
                  <a:lnTo>
                    <a:pt x="18344" y="161915"/>
                  </a:lnTo>
                  <a:lnTo>
                    <a:pt x="17169" y="162939"/>
                  </a:lnTo>
                  <a:lnTo>
                    <a:pt x="12700" y="16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7073"/>
            <p:cNvSpPr/>
            <p:nvPr>
              <p:custDataLst>
                <p:tags r:id="rId55"/>
              </p:custDataLst>
            </p:nvPr>
          </p:nvSpPr>
          <p:spPr>
            <a:xfrm>
              <a:off x="8699500" y="6045365"/>
              <a:ext cx="107951" cy="215703"/>
            </a:xfrm>
            <a:custGeom>
              <a:avLst/>
              <a:gdLst/>
              <a:ahLst/>
              <a:cxnLst/>
              <a:rect l="0" t="0" r="0" b="0"/>
              <a:pathLst>
                <a:path w="107951" h="215703">
                  <a:moveTo>
                    <a:pt x="107950" y="37935"/>
                  </a:moveTo>
                  <a:lnTo>
                    <a:pt x="107950" y="37935"/>
                  </a:lnTo>
                  <a:lnTo>
                    <a:pt x="107950" y="29096"/>
                  </a:lnTo>
                  <a:lnTo>
                    <a:pt x="106069" y="25070"/>
                  </a:lnTo>
                  <a:lnTo>
                    <a:pt x="103586" y="20928"/>
                  </a:lnTo>
                  <a:lnTo>
                    <a:pt x="98306" y="6162"/>
                  </a:lnTo>
                  <a:lnTo>
                    <a:pt x="96582" y="4053"/>
                  </a:lnTo>
                  <a:lnTo>
                    <a:pt x="92784" y="1709"/>
                  </a:lnTo>
                  <a:lnTo>
                    <a:pt x="84597" y="206"/>
                  </a:lnTo>
                  <a:lnTo>
                    <a:pt x="80403" y="0"/>
                  </a:lnTo>
                  <a:lnTo>
                    <a:pt x="76186" y="1790"/>
                  </a:lnTo>
                  <a:lnTo>
                    <a:pt x="74074" y="3255"/>
                  </a:lnTo>
                  <a:lnTo>
                    <a:pt x="45313" y="45843"/>
                  </a:lnTo>
                  <a:lnTo>
                    <a:pt x="25516" y="89188"/>
                  </a:lnTo>
                  <a:lnTo>
                    <a:pt x="20965" y="107919"/>
                  </a:lnTo>
                  <a:lnTo>
                    <a:pt x="13364" y="153521"/>
                  </a:lnTo>
                  <a:lnTo>
                    <a:pt x="13601" y="166805"/>
                  </a:lnTo>
                  <a:lnTo>
                    <a:pt x="20551" y="194789"/>
                  </a:lnTo>
                  <a:lnTo>
                    <a:pt x="31881" y="209218"/>
                  </a:lnTo>
                  <a:lnTo>
                    <a:pt x="36042" y="212839"/>
                  </a:lnTo>
                  <a:lnTo>
                    <a:pt x="40243" y="214447"/>
                  </a:lnTo>
                  <a:lnTo>
                    <a:pt x="59267" y="215702"/>
                  </a:lnTo>
                  <a:lnTo>
                    <a:pt x="60677" y="215008"/>
                  </a:lnTo>
                  <a:lnTo>
                    <a:pt x="61619" y="213839"/>
                  </a:lnTo>
                  <a:lnTo>
                    <a:pt x="63128" y="210265"/>
                  </a:lnTo>
                  <a:lnTo>
                    <a:pt x="63490" y="194481"/>
                  </a:lnTo>
                  <a:lnTo>
                    <a:pt x="60126" y="184821"/>
                  </a:lnTo>
                  <a:lnTo>
                    <a:pt x="50634" y="171674"/>
                  </a:lnTo>
                  <a:lnTo>
                    <a:pt x="45787" y="167225"/>
                  </a:lnTo>
                  <a:lnTo>
                    <a:pt x="35830" y="160047"/>
                  </a:lnTo>
                  <a:lnTo>
                    <a:pt x="21339" y="142950"/>
                  </a:lnTo>
                  <a:lnTo>
                    <a:pt x="10606" y="136613"/>
                  </a:lnTo>
                  <a:lnTo>
                    <a:pt x="0" y="1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7074"/>
            <p:cNvSpPr/>
            <p:nvPr>
              <p:custDataLst>
                <p:tags r:id="rId56"/>
              </p:custDataLst>
            </p:nvPr>
          </p:nvSpPr>
          <p:spPr>
            <a:xfrm>
              <a:off x="8585199" y="6197600"/>
              <a:ext cx="12702" cy="25399"/>
            </a:xfrm>
            <a:custGeom>
              <a:avLst/>
              <a:gdLst/>
              <a:ahLst/>
              <a:cxnLst/>
              <a:rect l="0" t="0" r="0" b="0"/>
              <a:pathLst>
                <a:path w="12702" h="25399">
                  <a:moveTo>
                    <a:pt x="1" y="19050"/>
                  </a:moveTo>
                  <a:lnTo>
                    <a:pt x="1" y="19050"/>
                  </a:lnTo>
                  <a:lnTo>
                    <a:pt x="0" y="25377"/>
                  </a:lnTo>
                  <a:lnTo>
                    <a:pt x="3659" y="25395"/>
                  </a:lnTo>
                  <a:lnTo>
                    <a:pt x="2097" y="25398"/>
                  </a:lnTo>
                  <a:lnTo>
                    <a:pt x="1398" y="24692"/>
                  </a:lnTo>
                  <a:lnTo>
                    <a:pt x="185" y="19932"/>
                  </a:lnTo>
                  <a:lnTo>
                    <a:pt x="4402" y="14155"/>
                  </a:lnTo>
                  <a:lnTo>
                    <a:pt x="6479" y="8271"/>
                  </a:lnTo>
                  <a:lnTo>
                    <a:pt x="12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7075"/>
            <p:cNvSpPr/>
            <p:nvPr>
              <p:custDataLst>
                <p:tags r:id="rId57"/>
              </p:custDataLst>
            </p:nvPr>
          </p:nvSpPr>
          <p:spPr>
            <a:xfrm>
              <a:off x="8401138" y="6102614"/>
              <a:ext cx="93901" cy="164778"/>
            </a:xfrm>
            <a:custGeom>
              <a:avLst/>
              <a:gdLst/>
              <a:ahLst/>
              <a:cxnLst/>
              <a:rect l="0" t="0" r="0" b="0"/>
              <a:pathLst>
                <a:path w="93901" h="164778">
                  <a:moveTo>
                    <a:pt x="69762" y="18786"/>
                  </a:moveTo>
                  <a:lnTo>
                    <a:pt x="69762" y="18786"/>
                  </a:lnTo>
                  <a:lnTo>
                    <a:pt x="69761" y="626"/>
                  </a:lnTo>
                  <a:lnTo>
                    <a:pt x="69057" y="330"/>
                  </a:lnTo>
                  <a:lnTo>
                    <a:pt x="66391" y="0"/>
                  </a:lnTo>
                  <a:lnTo>
                    <a:pt x="62855" y="1735"/>
                  </a:lnTo>
                  <a:lnTo>
                    <a:pt x="54030" y="9202"/>
                  </a:lnTo>
                  <a:lnTo>
                    <a:pt x="30103" y="40631"/>
                  </a:lnTo>
                  <a:lnTo>
                    <a:pt x="9549" y="84538"/>
                  </a:lnTo>
                  <a:lnTo>
                    <a:pt x="586" y="128663"/>
                  </a:lnTo>
                  <a:lnTo>
                    <a:pt x="0" y="146624"/>
                  </a:lnTo>
                  <a:lnTo>
                    <a:pt x="3309" y="157244"/>
                  </a:lnTo>
                  <a:lnTo>
                    <a:pt x="4999" y="159774"/>
                  </a:lnTo>
                  <a:lnTo>
                    <a:pt x="8757" y="162587"/>
                  </a:lnTo>
                  <a:lnTo>
                    <a:pt x="24038" y="164540"/>
                  </a:lnTo>
                  <a:lnTo>
                    <a:pt x="33527" y="164777"/>
                  </a:lnTo>
                  <a:lnTo>
                    <a:pt x="51924" y="159364"/>
                  </a:lnTo>
                  <a:lnTo>
                    <a:pt x="65480" y="149226"/>
                  </a:lnTo>
                  <a:lnTo>
                    <a:pt x="73354" y="141239"/>
                  </a:lnTo>
                  <a:lnTo>
                    <a:pt x="90904" y="111804"/>
                  </a:lnTo>
                  <a:lnTo>
                    <a:pt x="93900" y="97695"/>
                  </a:lnTo>
                  <a:lnTo>
                    <a:pt x="88621" y="61742"/>
                  </a:lnTo>
                  <a:lnTo>
                    <a:pt x="67619" y="14560"/>
                  </a:lnTo>
                  <a:lnTo>
                    <a:pt x="61519" y="7970"/>
                  </a:lnTo>
                  <a:lnTo>
                    <a:pt x="54809" y="3396"/>
                  </a:lnTo>
                  <a:lnTo>
                    <a:pt x="47065" y="820"/>
                  </a:lnTo>
                  <a:lnTo>
                    <a:pt x="42506" y="218"/>
                  </a:lnTo>
                  <a:lnTo>
                    <a:pt x="41007" y="763"/>
                  </a:lnTo>
                  <a:lnTo>
                    <a:pt x="40010" y="1832"/>
                  </a:lnTo>
                  <a:lnTo>
                    <a:pt x="38406" y="5245"/>
                  </a:lnTo>
                  <a:lnTo>
                    <a:pt x="38128" y="9207"/>
                  </a:lnTo>
                  <a:lnTo>
                    <a:pt x="38796" y="10283"/>
                  </a:lnTo>
                  <a:lnTo>
                    <a:pt x="39945" y="11002"/>
                  </a:lnTo>
                  <a:lnTo>
                    <a:pt x="41417" y="11479"/>
                  </a:lnTo>
                  <a:lnTo>
                    <a:pt x="50712" y="18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7076"/>
            <p:cNvSpPr/>
            <p:nvPr>
              <p:custDataLst>
                <p:tags r:id="rId58"/>
              </p:custDataLst>
            </p:nvPr>
          </p:nvSpPr>
          <p:spPr>
            <a:xfrm>
              <a:off x="7982027" y="6280150"/>
              <a:ext cx="139624" cy="29001"/>
            </a:xfrm>
            <a:custGeom>
              <a:avLst/>
              <a:gdLst/>
              <a:ahLst/>
              <a:cxnLst/>
              <a:rect l="0" t="0" r="0" b="0"/>
              <a:pathLst>
                <a:path w="139624" h="29001">
                  <a:moveTo>
                    <a:pt x="6273" y="0"/>
                  </a:moveTo>
                  <a:lnTo>
                    <a:pt x="6273" y="0"/>
                  </a:lnTo>
                  <a:lnTo>
                    <a:pt x="2902" y="3371"/>
                  </a:lnTo>
                  <a:lnTo>
                    <a:pt x="1246" y="6907"/>
                  </a:lnTo>
                  <a:lnTo>
                    <a:pt x="0" y="17828"/>
                  </a:lnTo>
                  <a:lnTo>
                    <a:pt x="3317" y="22060"/>
                  </a:lnTo>
                  <a:lnTo>
                    <a:pt x="6841" y="23915"/>
                  </a:lnTo>
                  <a:lnTo>
                    <a:pt x="16931" y="25910"/>
                  </a:lnTo>
                  <a:lnTo>
                    <a:pt x="21122" y="28684"/>
                  </a:lnTo>
                  <a:lnTo>
                    <a:pt x="23933" y="29000"/>
                  </a:lnTo>
                  <a:lnTo>
                    <a:pt x="59060" y="23791"/>
                  </a:lnTo>
                  <a:lnTo>
                    <a:pt x="67128" y="21157"/>
                  </a:lnTo>
                  <a:lnTo>
                    <a:pt x="106208" y="12266"/>
                  </a:lnTo>
                  <a:lnTo>
                    <a:pt x="1396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7077"/>
            <p:cNvSpPr/>
            <p:nvPr>
              <p:custDataLst>
                <p:tags r:id="rId59"/>
              </p:custDataLst>
            </p:nvPr>
          </p:nvSpPr>
          <p:spPr>
            <a:xfrm>
              <a:off x="7981972" y="6165850"/>
              <a:ext cx="126979" cy="19051"/>
            </a:xfrm>
            <a:custGeom>
              <a:avLst/>
              <a:gdLst/>
              <a:ahLst/>
              <a:cxnLst/>
              <a:rect l="0" t="0" r="0" b="0"/>
              <a:pathLst>
                <a:path w="126979" h="19051">
                  <a:moveTo>
                    <a:pt x="6328" y="0"/>
                  </a:moveTo>
                  <a:lnTo>
                    <a:pt x="6328" y="0"/>
                  </a:lnTo>
                  <a:lnTo>
                    <a:pt x="0" y="6327"/>
                  </a:lnTo>
                  <a:lnTo>
                    <a:pt x="46794" y="6350"/>
                  </a:lnTo>
                  <a:lnTo>
                    <a:pt x="89014" y="7055"/>
                  </a:lnTo>
                  <a:lnTo>
                    <a:pt x="111151" y="12817"/>
                  </a:lnTo>
                  <a:lnTo>
                    <a:pt x="120429" y="17609"/>
                  </a:lnTo>
                  <a:lnTo>
                    <a:pt x="12697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1" name="SMARTInkShape-7078"/>
          <p:cNvSpPr/>
          <p:nvPr>
            <p:custDataLst>
              <p:tags r:id="rId13"/>
            </p:custDataLst>
          </p:nvPr>
        </p:nvSpPr>
        <p:spPr>
          <a:xfrm>
            <a:off x="9448807" y="5353400"/>
            <a:ext cx="177735" cy="970292"/>
          </a:xfrm>
          <a:custGeom>
            <a:avLst/>
            <a:gdLst/>
            <a:ahLst/>
            <a:cxnLst/>
            <a:rect l="0" t="0" r="0" b="0"/>
            <a:pathLst>
              <a:path w="177735" h="970292">
                <a:moveTo>
                  <a:pt x="31743" y="88550"/>
                </a:moveTo>
                <a:lnTo>
                  <a:pt x="31743" y="88550"/>
                </a:lnTo>
                <a:lnTo>
                  <a:pt x="28372" y="88550"/>
                </a:lnTo>
                <a:lnTo>
                  <a:pt x="27379" y="87845"/>
                </a:lnTo>
                <a:lnTo>
                  <a:pt x="26717" y="86668"/>
                </a:lnTo>
                <a:lnTo>
                  <a:pt x="26275" y="85179"/>
                </a:lnTo>
                <a:lnTo>
                  <a:pt x="18601" y="75685"/>
                </a:lnTo>
                <a:lnTo>
                  <a:pt x="9667" y="66490"/>
                </a:lnTo>
                <a:lnTo>
                  <a:pt x="7820" y="60872"/>
                </a:lnTo>
                <a:lnTo>
                  <a:pt x="6293" y="54376"/>
                </a:lnTo>
                <a:lnTo>
                  <a:pt x="1446" y="44458"/>
                </a:lnTo>
                <a:lnTo>
                  <a:pt x="0" y="13868"/>
                </a:lnTo>
                <a:lnTo>
                  <a:pt x="5020" y="5643"/>
                </a:lnTo>
                <a:lnTo>
                  <a:pt x="5461" y="3645"/>
                </a:lnTo>
                <a:lnTo>
                  <a:pt x="6460" y="2313"/>
                </a:lnTo>
                <a:lnTo>
                  <a:pt x="7832" y="1425"/>
                </a:lnTo>
                <a:lnTo>
                  <a:pt x="11943" y="439"/>
                </a:lnTo>
                <a:lnTo>
                  <a:pt x="18474" y="0"/>
                </a:lnTo>
                <a:lnTo>
                  <a:pt x="24200" y="1687"/>
                </a:lnTo>
                <a:lnTo>
                  <a:pt x="55378" y="24223"/>
                </a:lnTo>
                <a:lnTo>
                  <a:pt x="93135" y="69905"/>
                </a:lnTo>
                <a:lnTo>
                  <a:pt x="113060" y="116473"/>
                </a:lnTo>
                <a:lnTo>
                  <a:pt x="121527" y="158453"/>
                </a:lnTo>
                <a:lnTo>
                  <a:pt x="126272" y="205810"/>
                </a:lnTo>
                <a:lnTo>
                  <a:pt x="124969" y="245585"/>
                </a:lnTo>
                <a:lnTo>
                  <a:pt x="121497" y="287570"/>
                </a:lnTo>
                <a:lnTo>
                  <a:pt x="116448" y="326489"/>
                </a:lnTo>
                <a:lnTo>
                  <a:pt x="114577" y="373274"/>
                </a:lnTo>
                <a:lnTo>
                  <a:pt x="109304" y="418336"/>
                </a:lnTo>
                <a:lnTo>
                  <a:pt x="108827" y="461029"/>
                </a:lnTo>
                <a:lnTo>
                  <a:pt x="113433" y="503410"/>
                </a:lnTo>
                <a:lnTo>
                  <a:pt x="119207" y="545749"/>
                </a:lnTo>
                <a:lnTo>
                  <a:pt x="121159" y="588083"/>
                </a:lnTo>
                <a:lnTo>
                  <a:pt x="131457" y="634519"/>
                </a:lnTo>
                <a:lnTo>
                  <a:pt x="143241" y="678438"/>
                </a:lnTo>
                <a:lnTo>
                  <a:pt x="152786" y="723511"/>
                </a:lnTo>
                <a:lnTo>
                  <a:pt x="168635" y="769293"/>
                </a:lnTo>
                <a:lnTo>
                  <a:pt x="176305" y="816561"/>
                </a:lnTo>
                <a:lnTo>
                  <a:pt x="177734" y="862705"/>
                </a:lnTo>
                <a:lnTo>
                  <a:pt x="177082" y="894897"/>
                </a:lnTo>
                <a:lnTo>
                  <a:pt x="172722" y="908453"/>
                </a:lnTo>
                <a:lnTo>
                  <a:pt x="153222" y="937569"/>
                </a:lnTo>
                <a:lnTo>
                  <a:pt x="136617" y="953608"/>
                </a:lnTo>
                <a:lnTo>
                  <a:pt x="110909" y="966601"/>
                </a:lnTo>
                <a:lnTo>
                  <a:pt x="88929" y="970291"/>
                </a:lnTo>
                <a:lnTo>
                  <a:pt x="74714" y="970225"/>
                </a:lnTo>
                <a:lnTo>
                  <a:pt x="57143" y="964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SMARTInkShape-Group1407"/>
          <p:cNvGrpSpPr/>
          <p:nvPr/>
        </p:nvGrpSpPr>
        <p:grpSpPr>
          <a:xfrm>
            <a:off x="9653371" y="3943598"/>
            <a:ext cx="1154330" cy="336245"/>
            <a:chOff x="9653371" y="3943598"/>
            <a:chExt cx="1154330" cy="336245"/>
          </a:xfrm>
        </p:grpSpPr>
        <p:sp>
          <p:nvSpPr>
            <p:cNvPr id="292" name="SMARTInkShape-7079"/>
            <p:cNvSpPr/>
            <p:nvPr>
              <p:custDataLst>
                <p:tags r:id="rId41"/>
              </p:custDataLst>
            </p:nvPr>
          </p:nvSpPr>
          <p:spPr>
            <a:xfrm>
              <a:off x="10706100" y="4089400"/>
              <a:ext cx="88901" cy="176729"/>
            </a:xfrm>
            <a:custGeom>
              <a:avLst/>
              <a:gdLst/>
              <a:ahLst/>
              <a:cxnLst/>
              <a:rect l="0" t="0" r="0" b="0"/>
              <a:pathLst>
                <a:path w="88901" h="176729">
                  <a:moveTo>
                    <a:pt x="88900" y="0"/>
                  </a:moveTo>
                  <a:lnTo>
                    <a:pt x="88900" y="0"/>
                  </a:lnTo>
                  <a:lnTo>
                    <a:pt x="85530" y="0"/>
                  </a:lnTo>
                  <a:lnTo>
                    <a:pt x="81993" y="1882"/>
                  </a:lnTo>
                  <a:lnTo>
                    <a:pt x="77344" y="5467"/>
                  </a:lnTo>
                  <a:lnTo>
                    <a:pt x="76257" y="5056"/>
                  </a:lnTo>
                  <a:lnTo>
                    <a:pt x="71356" y="1812"/>
                  </a:lnTo>
                  <a:lnTo>
                    <a:pt x="63380" y="357"/>
                  </a:lnTo>
                  <a:lnTo>
                    <a:pt x="61303" y="238"/>
                  </a:lnTo>
                  <a:lnTo>
                    <a:pt x="57115" y="1987"/>
                  </a:lnTo>
                  <a:lnTo>
                    <a:pt x="52901" y="4411"/>
                  </a:lnTo>
                  <a:lnTo>
                    <a:pt x="46563" y="6481"/>
                  </a:lnTo>
                  <a:lnTo>
                    <a:pt x="31750" y="17300"/>
                  </a:lnTo>
                  <a:lnTo>
                    <a:pt x="27517" y="18978"/>
                  </a:lnTo>
                  <a:lnTo>
                    <a:pt x="23283" y="22075"/>
                  </a:lnTo>
                  <a:lnTo>
                    <a:pt x="16934" y="31157"/>
                  </a:lnTo>
                  <a:lnTo>
                    <a:pt x="13953" y="39414"/>
                  </a:lnTo>
                  <a:lnTo>
                    <a:pt x="13071" y="46329"/>
                  </a:lnTo>
                  <a:lnTo>
                    <a:pt x="14746" y="50694"/>
                  </a:lnTo>
                  <a:lnTo>
                    <a:pt x="17137" y="54987"/>
                  </a:lnTo>
                  <a:lnTo>
                    <a:pt x="22169" y="68981"/>
                  </a:lnTo>
                  <a:lnTo>
                    <a:pt x="23952" y="71388"/>
                  </a:lnTo>
                  <a:lnTo>
                    <a:pt x="61333" y="106498"/>
                  </a:lnTo>
                  <a:lnTo>
                    <a:pt x="67013" y="116535"/>
                  </a:lnTo>
                  <a:lnTo>
                    <a:pt x="69715" y="124291"/>
                  </a:lnTo>
                  <a:lnTo>
                    <a:pt x="72847" y="128853"/>
                  </a:lnTo>
                  <a:lnTo>
                    <a:pt x="73259" y="131763"/>
                  </a:lnTo>
                  <a:lnTo>
                    <a:pt x="70438" y="147260"/>
                  </a:lnTo>
                  <a:lnTo>
                    <a:pt x="68229" y="151997"/>
                  </a:lnTo>
                  <a:lnTo>
                    <a:pt x="59053" y="166589"/>
                  </a:lnTo>
                  <a:lnTo>
                    <a:pt x="54939" y="169289"/>
                  </a:lnTo>
                  <a:lnTo>
                    <a:pt x="31391" y="176728"/>
                  </a:lnTo>
                  <a:lnTo>
                    <a:pt x="24301" y="175442"/>
                  </a:lnTo>
                  <a:lnTo>
                    <a:pt x="11620" y="172238"/>
                  </a:lnTo>
                  <a:lnTo>
                    <a:pt x="9863" y="17056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7080"/>
            <p:cNvSpPr/>
            <p:nvPr>
              <p:custDataLst>
                <p:tags r:id="rId42"/>
              </p:custDataLst>
            </p:nvPr>
          </p:nvSpPr>
          <p:spPr>
            <a:xfrm>
              <a:off x="10504266" y="3962425"/>
              <a:ext cx="303435" cy="25376"/>
            </a:xfrm>
            <a:custGeom>
              <a:avLst/>
              <a:gdLst/>
              <a:ahLst/>
              <a:cxnLst/>
              <a:rect l="0" t="0" r="0" b="0"/>
              <a:pathLst>
                <a:path w="303435" h="25376">
                  <a:moveTo>
                    <a:pt x="55784" y="25375"/>
                  </a:moveTo>
                  <a:lnTo>
                    <a:pt x="55784" y="25375"/>
                  </a:lnTo>
                  <a:lnTo>
                    <a:pt x="41281" y="24669"/>
                  </a:lnTo>
                  <a:lnTo>
                    <a:pt x="5547" y="17260"/>
                  </a:lnTo>
                  <a:lnTo>
                    <a:pt x="0" y="13580"/>
                  </a:lnTo>
                  <a:lnTo>
                    <a:pt x="249" y="13278"/>
                  </a:lnTo>
                  <a:lnTo>
                    <a:pt x="44728" y="2140"/>
                  </a:lnTo>
                  <a:lnTo>
                    <a:pt x="92097" y="165"/>
                  </a:lnTo>
                  <a:lnTo>
                    <a:pt x="137515" y="0"/>
                  </a:lnTo>
                  <a:lnTo>
                    <a:pt x="178807" y="685"/>
                  </a:lnTo>
                  <a:lnTo>
                    <a:pt x="219054" y="5002"/>
                  </a:lnTo>
                  <a:lnTo>
                    <a:pt x="262271" y="10515"/>
                  </a:lnTo>
                  <a:lnTo>
                    <a:pt x="303434" y="19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7081"/>
            <p:cNvSpPr/>
            <p:nvPr>
              <p:custDataLst>
                <p:tags r:id="rId43"/>
              </p:custDataLst>
            </p:nvPr>
          </p:nvSpPr>
          <p:spPr>
            <a:xfrm>
              <a:off x="10661650" y="3995295"/>
              <a:ext cx="25372" cy="170306"/>
            </a:xfrm>
            <a:custGeom>
              <a:avLst/>
              <a:gdLst/>
              <a:ahLst/>
              <a:cxnLst/>
              <a:rect l="0" t="0" r="0" b="0"/>
              <a:pathLst>
                <a:path w="25372" h="170306">
                  <a:moveTo>
                    <a:pt x="12700" y="11555"/>
                  </a:moveTo>
                  <a:lnTo>
                    <a:pt x="12700" y="11555"/>
                  </a:lnTo>
                  <a:lnTo>
                    <a:pt x="24256" y="0"/>
                  </a:lnTo>
                  <a:lnTo>
                    <a:pt x="24637" y="324"/>
                  </a:lnTo>
                  <a:lnTo>
                    <a:pt x="25174" y="4150"/>
                  </a:lnTo>
                  <a:lnTo>
                    <a:pt x="25371" y="13811"/>
                  </a:lnTo>
                  <a:lnTo>
                    <a:pt x="11326" y="57937"/>
                  </a:lnTo>
                  <a:lnTo>
                    <a:pt x="7334" y="81786"/>
                  </a:lnTo>
                  <a:lnTo>
                    <a:pt x="6390" y="125312"/>
                  </a:lnTo>
                  <a:lnTo>
                    <a:pt x="5662" y="134080"/>
                  </a:lnTo>
                  <a:lnTo>
                    <a:pt x="0" y="170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7082"/>
            <p:cNvSpPr/>
            <p:nvPr>
              <p:custDataLst>
                <p:tags r:id="rId44"/>
              </p:custDataLst>
            </p:nvPr>
          </p:nvSpPr>
          <p:spPr>
            <a:xfrm>
              <a:off x="10566400" y="3994150"/>
              <a:ext cx="56890" cy="158751"/>
            </a:xfrm>
            <a:custGeom>
              <a:avLst/>
              <a:gdLst/>
              <a:ahLst/>
              <a:cxnLst/>
              <a:rect l="0" t="0" r="0" b="0"/>
              <a:pathLst>
                <a:path w="56890" h="158751">
                  <a:moveTo>
                    <a:pt x="50800" y="0"/>
                  </a:moveTo>
                  <a:lnTo>
                    <a:pt x="50800" y="0"/>
                  </a:lnTo>
                  <a:lnTo>
                    <a:pt x="56268" y="0"/>
                  </a:lnTo>
                  <a:lnTo>
                    <a:pt x="56562" y="705"/>
                  </a:lnTo>
                  <a:lnTo>
                    <a:pt x="56889" y="3371"/>
                  </a:lnTo>
                  <a:lnTo>
                    <a:pt x="56270" y="4364"/>
                  </a:lnTo>
                  <a:lnTo>
                    <a:pt x="55152" y="5026"/>
                  </a:lnTo>
                  <a:lnTo>
                    <a:pt x="53701" y="5467"/>
                  </a:lnTo>
                  <a:lnTo>
                    <a:pt x="52734" y="7172"/>
                  </a:lnTo>
                  <a:lnTo>
                    <a:pt x="50668" y="15609"/>
                  </a:lnTo>
                  <a:lnTo>
                    <a:pt x="44006" y="25138"/>
                  </a:lnTo>
                  <a:lnTo>
                    <a:pt x="35895" y="37186"/>
                  </a:lnTo>
                  <a:lnTo>
                    <a:pt x="28204" y="53860"/>
                  </a:lnTo>
                  <a:lnTo>
                    <a:pt x="20577" y="84099"/>
                  </a:lnTo>
                  <a:lnTo>
                    <a:pt x="7581" y="120607"/>
                  </a:lnTo>
                  <a:lnTo>
                    <a:pt x="5716" y="147582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7083"/>
            <p:cNvSpPr/>
            <p:nvPr>
              <p:custDataLst>
                <p:tags r:id="rId45"/>
              </p:custDataLst>
            </p:nvPr>
          </p:nvSpPr>
          <p:spPr>
            <a:xfrm>
              <a:off x="10382250" y="4026783"/>
              <a:ext cx="25401" cy="169280"/>
            </a:xfrm>
            <a:custGeom>
              <a:avLst/>
              <a:gdLst/>
              <a:ahLst/>
              <a:cxnLst/>
              <a:rect l="0" t="0" r="0" b="0"/>
              <a:pathLst>
                <a:path w="25401" h="169280">
                  <a:moveTo>
                    <a:pt x="12700" y="5467"/>
                  </a:moveTo>
                  <a:lnTo>
                    <a:pt x="12700" y="5467"/>
                  </a:lnTo>
                  <a:lnTo>
                    <a:pt x="3861" y="5467"/>
                  </a:lnTo>
                  <a:lnTo>
                    <a:pt x="2574" y="4761"/>
                  </a:lnTo>
                  <a:lnTo>
                    <a:pt x="1716" y="3585"/>
                  </a:lnTo>
                  <a:lnTo>
                    <a:pt x="340" y="0"/>
                  </a:lnTo>
                  <a:lnTo>
                    <a:pt x="151" y="1391"/>
                  </a:lnTo>
                  <a:lnTo>
                    <a:pt x="0" y="45937"/>
                  </a:lnTo>
                  <a:lnTo>
                    <a:pt x="705" y="90257"/>
                  </a:lnTo>
                  <a:lnTo>
                    <a:pt x="6175" y="134394"/>
                  </a:lnTo>
                  <a:lnTo>
                    <a:pt x="6328" y="152355"/>
                  </a:lnTo>
                  <a:lnTo>
                    <a:pt x="8221" y="157298"/>
                  </a:lnTo>
                  <a:lnTo>
                    <a:pt x="17904" y="169279"/>
                  </a:lnTo>
                  <a:lnTo>
                    <a:pt x="18992" y="169003"/>
                  </a:lnTo>
                  <a:lnTo>
                    <a:pt x="2540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7084"/>
            <p:cNvSpPr/>
            <p:nvPr>
              <p:custDataLst>
                <p:tags r:id="rId46"/>
              </p:custDataLst>
            </p:nvPr>
          </p:nvSpPr>
          <p:spPr>
            <a:xfrm>
              <a:off x="10293350" y="41021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6089" y="19311"/>
                  </a:lnTo>
                  <a:lnTo>
                    <a:pt x="12073" y="18396"/>
                  </a:lnTo>
                  <a:lnTo>
                    <a:pt x="26737" y="13589"/>
                  </a:lnTo>
                  <a:lnTo>
                    <a:pt x="69625" y="12716"/>
                  </a:lnTo>
                  <a:lnTo>
                    <a:pt x="114581" y="12700"/>
                  </a:lnTo>
                  <a:lnTo>
                    <a:pt x="147230" y="11994"/>
                  </a:lnTo>
                  <a:lnTo>
                    <a:pt x="162009" y="6233"/>
                  </a:lnTo>
                  <a:lnTo>
                    <a:pt x="163040" y="486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7085"/>
            <p:cNvSpPr/>
            <p:nvPr>
              <p:custDataLst>
                <p:tags r:id="rId47"/>
              </p:custDataLst>
            </p:nvPr>
          </p:nvSpPr>
          <p:spPr>
            <a:xfrm>
              <a:off x="9969636" y="4171957"/>
              <a:ext cx="152265" cy="107886"/>
            </a:xfrm>
            <a:custGeom>
              <a:avLst/>
              <a:gdLst/>
              <a:ahLst/>
              <a:cxnLst/>
              <a:rect l="0" t="0" r="0" b="0"/>
              <a:pathLst>
                <a:path w="152265" h="107886">
                  <a:moveTo>
                    <a:pt x="76064" y="12693"/>
                  </a:moveTo>
                  <a:lnTo>
                    <a:pt x="76064" y="12693"/>
                  </a:lnTo>
                  <a:lnTo>
                    <a:pt x="81532" y="18160"/>
                  </a:lnTo>
                  <a:lnTo>
                    <a:pt x="82532" y="17749"/>
                  </a:lnTo>
                  <a:lnTo>
                    <a:pt x="88479" y="12931"/>
                  </a:lnTo>
                  <a:lnTo>
                    <a:pt x="83271" y="7246"/>
                  </a:lnTo>
                  <a:lnTo>
                    <a:pt x="82488" y="955"/>
                  </a:lnTo>
                  <a:lnTo>
                    <a:pt x="81758" y="634"/>
                  </a:lnTo>
                  <a:lnTo>
                    <a:pt x="63933" y="0"/>
                  </a:lnTo>
                  <a:lnTo>
                    <a:pt x="32808" y="9453"/>
                  </a:lnTo>
                  <a:lnTo>
                    <a:pt x="26735" y="15016"/>
                  </a:lnTo>
                  <a:lnTo>
                    <a:pt x="3332" y="42286"/>
                  </a:lnTo>
                  <a:lnTo>
                    <a:pt x="891" y="53525"/>
                  </a:lnTo>
                  <a:lnTo>
                    <a:pt x="0" y="70786"/>
                  </a:lnTo>
                  <a:lnTo>
                    <a:pt x="3275" y="81333"/>
                  </a:lnTo>
                  <a:lnTo>
                    <a:pt x="8671" y="87414"/>
                  </a:lnTo>
                  <a:lnTo>
                    <a:pt x="29947" y="104608"/>
                  </a:lnTo>
                  <a:lnTo>
                    <a:pt x="36518" y="106461"/>
                  </a:lnTo>
                  <a:lnTo>
                    <a:pt x="82605" y="107885"/>
                  </a:lnTo>
                  <a:lnTo>
                    <a:pt x="120530" y="99099"/>
                  </a:lnTo>
                  <a:lnTo>
                    <a:pt x="152264" y="82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7086"/>
            <p:cNvSpPr/>
            <p:nvPr>
              <p:custDataLst>
                <p:tags r:id="rId48"/>
              </p:custDataLst>
            </p:nvPr>
          </p:nvSpPr>
          <p:spPr>
            <a:xfrm>
              <a:off x="9653371" y="3943598"/>
              <a:ext cx="379630" cy="63253"/>
            </a:xfrm>
            <a:custGeom>
              <a:avLst/>
              <a:gdLst/>
              <a:ahLst/>
              <a:cxnLst/>
              <a:rect l="0" t="0" r="0" b="0"/>
              <a:pathLst>
                <a:path w="379630" h="63253">
                  <a:moveTo>
                    <a:pt x="87529" y="63252"/>
                  </a:moveTo>
                  <a:lnTo>
                    <a:pt x="87529" y="63252"/>
                  </a:lnTo>
                  <a:lnTo>
                    <a:pt x="48216" y="51697"/>
                  </a:lnTo>
                  <a:lnTo>
                    <a:pt x="16443" y="49913"/>
                  </a:lnTo>
                  <a:lnTo>
                    <a:pt x="1714" y="44091"/>
                  </a:lnTo>
                  <a:lnTo>
                    <a:pt x="685" y="42717"/>
                  </a:lnTo>
                  <a:lnTo>
                    <a:pt x="0" y="41095"/>
                  </a:lnTo>
                  <a:lnTo>
                    <a:pt x="248" y="39309"/>
                  </a:lnTo>
                  <a:lnTo>
                    <a:pt x="2406" y="35442"/>
                  </a:lnTo>
                  <a:lnTo>
                    <a:pt x="10958" y="29298"/>
                  </a:lnTo>
                  <a:lnTo>
                    <a:pt x="52441" y="16678"/>
                  </a:lnTo>
                  <a:lnTo>
                    <a:pt x="95728" y="8217"/>
                  </a:lnTo>
                  <a:lnTo>
                    <a:pt x="132527" y="2574"/>
                  </a:lnTo>
                  <a:lnTo>
                    <a:pt x="170946" y="588"/>
                  </a:lnTo>
                  <a:lnTo>
                    <a:pt x="212590" y="0"/>
                  </a:lnTo>
                  <a:lnTo>
                    <a:pt x="252055" y="531"/>
                  </a:lnTo>
                  <a:lnTo>
                    <a:pt x="289853" y="4138"/>
                  </a:lnTo>
                  <a:lnTo>
                    <a:pt x="330824" y="7595"/>
                  </a:lnTo>
                  <a:lnTo>
                    <a:pt x="379629" y="18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7087"/>
            <p:cNvSpPr/>
            <p:nvPr>
              <p:custDataLst>
                <p:tags r:id="rId49"/>
              </p:custDataLst>
            </p:nvPr>
          </p:nvSpPr>
          <p:spPr>
            <a:xfrm>
              <a:off x="9880600" y="3949837"/>
              <a:ext cx="37185" cy="209414"/>
            </a:xfrm>
            <a:custGeom>
              <a:avLst/>
              <a:gdLst/>
              <a:ahLst/>
              <a:cxnLst/>
              <a:rect l="0" t="0" r="0" b="0"/>
              <a:pathLst>
                <a:path w="37185" h="209414">
                  <a:moveTo>
                    <a:pt x="0" y="31613"/>
                  </a:moveTo>
                  <a:lnTo>
                    <a:pt x="0" y="31613"/>
                  </a:lnTo>
                  <a:lnTo>
                    <a:pt x="11933" y="17798"/>
                  </a:lnTo>
                  <a:lnTo>
                    <a:pt x="21015" y="5131"/>
                  </a:lnTo>
                  <a:lnTo>
                    <a:pt x="25333" y="2204"/>
                  </a:lnTo>
                  <a:lnTo>
                    <a:pt x="31374" y="0"/>
                  </a:lnTo>
                  <a:lnTo>
                    <a:pt x="35009" y="3274"/>
                  </a:lnTo>
                  <a:lnTo>
                    <a:pt x="36726" y="6789"/>
                  </a:lnTo>
                  <a:lnTo>
                    <a:pt x="37184" y="8713"/>
                  </a:lnTo>
                  <a:lnTo>
                    <a:pt x="31988" y="51776"/>
                  </a:lnTo>
                  <a:lnTo>
                    <a:pt x="31763" y="95883"/>
                  </a:lnTo>
                  <a:lnTo>
                    <a:pt x="31045" y="138274"/>
                  </a:lnTo>
                  <a:lnTo>
                    <a:pt x="25574" y="183349"/>
                  </a:lnTo>
                  <a:lnTo>
                    <a:pt x="25478" y="190303"/>
                  </a:lnTo>
                  <a:lnTo>
                    <a:pt x="23554" y="195746"/>
                  </a:lnTo>
                  <a:lnTo>
                    <a:pt x="21051" y="200516"/>
                  </a:lnTo>
                  <a:lnTo>
                    <a:pt x="19050" y="209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7088"/>
            <p:cNvSpPr/>
            <p:nvPr>
              <p:custDataLst>
                <p:tags r:id="rId50"/>
              </p:custDataLst>
            </p:nvPr>
          </p:nvSpPr>
          <p:spPr>
            <a:xfrm>
              <a:off x="9766388" y="3968750"/>
              <a:ext cx="63411" cy="190034"/>
            </a:xfrm>
            <a:custGeom>
              <a:avLst/>
              <a:gdLst/>
              <a:ahLst/>
              <a:cxnLst/>
              <a:rect l="0" t="0" r="0" b="0"/>
              <a:pathLst>
                <a:path w="63411" h="190034">
                  <a:moveTo>
                    <a:pt x="57062" y="6350"/>
                  </a:moveTo>
                  <a:lnTo>
                    <a:pt x="57062" y="6350"/>
                  </a:lnTo>
                  <a:lnTo>
                    <a:pt x="57062" y="2979"/>
                  </a:lnTo>
                  <a:lnTo>
                    <a:pt x="57767" y="1986"/>
                  </a:lnTo>
                  <a:lnTo>
                    <a:pt x="58943" y="1324"/>
                  </a:lnTo>
                  <a:lnTo>
                    <a:pt x="63410" y="0"/>
                  </a:lnTo>
                  <a:lnTo>
                    <a:pt x="60041" y="3371"/>
                  </a:lnTo>
                  <a:lnTo>
                    <a:pt x="58385" y="6907"/>
                  </a:lnTo>
                  <a:lnTo>
                    <a:pt x="57945" y="8838"/>
                  </a:lnTo>
                  <a:lnTo>
                    <a:pt x="46987" y="28375"/>
                  </a:lnTo>
                  <a:lnTo>
                    <a:pt x="33598" y="70708"/>
                  </a:lnTo>
                  <a:lnTo>
                    <a:pt x="18952" y="114350"/>
                  </a:lnTo>
                  <a:lnTo>
                    <a:pt x="4937" y="161730"/>
                  </a:lnTo>
                  <a:lnTo>
                    <a:pt x="2146" y="168541"/>
                  </a:lnTo>
                  <a:lnTo>
                    <a:pt x="0" y="188925"/>
                  </a:lnTo>
                  <a:lnTo>
                    <a:pt x="676" y="189450"/>
                  </a:lnTo>
                  <a:lnTo>
                    <a:pt x="3309" y="190033"/>
                  </a:lnTo>
                  <a:lnTo>
                    <a:pt x="4293" y="189483"/>
                  </a:lnTo>
                  <a:lnTo>
                    <a:pt x="4949" y="188411"/>
                  </a:lnTo>
                  <a:lnTo>
                    <a:pt x="1896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1408"/>
          <p:cNvGrpSpPr/>
          <p:nvPr/>
        </p:nvGrpSpPr>
        <p:grpSpPr>
          <a:xfrm>
            <a:off x="11042910" y="4057650"/>
            <a:ext cx="297930" cy="254001"/>
            <a:chOff x="11042910" y="4057650"/>
            <a:chExt cx="297930" cy="254001"/>
          </a:xfrm>
        </p:grpSpPr>
        <p:sp>
          <p:nvSpPr>
            <p:cNvPr id="303" name="SMARTInkShape-7089"/>
            <p:cNvSpPr/>
            <p:nvPr>
              <p:custDataLst>
                <p:tags r:id="rId38"/>
              </p:custDataLst>
            </p:nvPr>
          </p:nvSpPr>
          <p:spPr>
            <a:xfrm>
              <a:off x="11309350" y="4057650"/>
              <a:ext cx="31490" cy="254001"/>
            </a:xfrm>
            <a:custGeom>
              <a:avLst/>
              <a:gdLst/>
              <a:ahLst/>
              <a:cxnLst/>
              <a:rect l="0" t="0" r="0" b="0"/>
              <a:pathLst>
                <a:path w="31490" h="254001">
                  <a:moveTo>
                    <a:pt x="25400" y="0"/>
                  </a:moveTo>
                  <a:lnTo>
                    <a:pt x="25400" y="0"/>
                  </a:lnTo>
                  <a:lnTo>
                    <a:pt x="30867" y="0"/>
                  </a:lnTo>
                  <a:lnTo>
                    <a:pt x="31162" y="705"/>
                  </a:lnTo>
                  <a:lnTo>
                    <a:pt x="31489" y="3371"/>
                  </a:lnTo>
                  <a:lnTo>
                    <a:pt x="20486" y="46395"/>
                  </a:lnTo>
                  <a:lnTo>
                    <a:pt x="15763" y="89014"/>
                  </a:lnTo>
                  <a:lnTo>
                    <a:pt x="14011" y="119392"/>
                  </a:lnTo>
                  <a:lnTo>
                    <a:pt x="15964" y="152570"/>
                  </a:lnTo>
                  <a:lnTo>
                    <a:pt x="15549" y="175969"/>
                  </a:lnTo>
                  <a:lnTo>
                    <a:pt x="16787" y="189686"/>
                  </a:lnTo>
                  <a:lnTo>
                    <a:pt x="6094" y="234902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7090"/>
            <p:cNvSpPr/>
            <p:nvPr>
              <p:custDataLst>
                <p:tags r:id="rId39"/>
              </p:custDataLst>
            </p:nvPr>
          </p:nvSpPr>
          <p:spPr>
            <a:xfrm>
              <a:off x="11046289" y="4171950"/>
              <a:ext cx="174162" cy="31749"/>
            </a:xfrm>
            <a:custGeom>
              <a:avLst/>
              <a:gdLst/>
              <a:ahLst/>
              <a:cxnLst/>
              <a:rect l="0" t="0" r="0" b="0"/>
              <a:pathLst>
                <a:path w="174162" h="31749">
                  <a:moveTo>
                    <a:pt x="47161" y="0"/>
                  </a:moveTo>
                  <a:lnTo>
                    <a:pt x="47161" y="0"/>
                  </a:lnTo>
                  <a:lnTo>
                    <a:pt x="10229" y="21199"/>
                  </a:lnTo>
                  <a:lnTo>
                    <a:pt x="6053" y="25415"/>
                  </a:lnTo>
                  <a:lnTo>
                    <a:pt x="4939" y="27526"/>
                  </a:lnTo>
                  <a:lnTo>
                    <a:pt x="3490" y="28934"/>
                  </a:lnTo>
                  <a:lnTo>
                    <a:pt x="0" y="30499"/>
                  </a:lnTo>
                  <a:lnTo>
                    <a:pt x="197" y="30916"/>
                  </a:lnTo>
                  <a:lnTo>
                    <a:pt x="47325" y="31748"/>
                  </a:lnTo>
                  <a:lnTo>
                    <a:pt x="91864" y="31044"/>
                  </a:lnTo>
                  <a:lnTo>
                    <a:pt x="136075" y="23911"/>
                  </a:lnTo>
                  <a:lnTo>
                    <a:pt x="17416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7091"/>
            <p:cNvSpPr/>
            <p:nvPr>
              <p:custDataLst>
                <p:tags r:id="rId40"/>
              </p:custDataLst>
            </p:nvPr>
          </p:nvSpPr>
          <p:spPr>
            <a:xfrm>
              <a:off x="11042910" y="4121150"/>
              <a:ext cx="133091" cy="19051"/>
            </a:xfrm>
            <a:custGeom>
              <a:avLst/>
              <a:gdLst/>
              <a:ahLst/>
              <a:cxnLst/>
              <a:rect l="0" t="0" r="0" b="0"/>
              <a:pathLst>
                <a:path w="133091" h="19051">
                  <a:moveTo>
                    <a:pt x="6090" y="0"/>
                  </a:moveTo>
                  <a:lnTo>
                    <a:pt x="6090" y="0"/>
                  </a:lnTo>
                  <a:lnTo>
                    <a:pt x="0" y="6088"/>
                  </a:lnTo>
                  <a:lnTo>
                    <a:pt x="3189" y="2901"/>
                  </a:lnTo>
                  <a:lnTo>
                    <a:pt x="6681" y="1289"/>
                  </a:lnTo>
                  <a:lnTo>
                    <a:pt x="52751" y="10"/>
                  </a:lnTo>
                  <a:lnTo>
                    <a:pt x="63518" y="710"/>
                  </a:lnTo>
                  <a:lnTo>
                    <a:pt x="98027" y="7839"/>
                  </a:lnTo>
                  <a:lnTo>
                    <a:pt x="104807" y="10540"/>
                  </a:lnTo>
                  <a:lnTo>
                    <a:pt x="123906" y="13216"/>
                  </a:lnTo>
                  <a:lnTo>
                    <a:pt x="13309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" name="SMARTInkShape-7092"/>
          <p:cNvSpPr/>
          <p:nvPr>
            <p:custDataLst>
              <p:tags r:id="rId14"/>
            </p:custDataLst>
          </p:nvPr>
        </p:nvSpPr>
        <p:spPr>
          <a:xfrm>
            <a:off x="9925050" y="4470407"/>
            <a:ext cx="1181101" cy="120639"/>
          </a:xfrm>
          <a:custGeom>
            <a:avLst/>
            <a:gdLst/>
            <a:ahLst/>
            <a:cxnLst/>
            <a:rect l="0" t="0" r="0" b="0"/>
            <a:pathLst>
              <a:path w="1181101" h="120639">
                <a:moveTo>
                  <a:pt x="6350" y="12693"/>
                </a:moveTo>
                <a:lnTo>
                  <a:pt x="6350" y="12693"/>
                </a:lnTo>
                <a:lnTo>
                  <a:pt x="882" y="7226"/>
                </a:lnTo>
                <a:lnTo>
                  <a:pt x="1" y="18"/>
                </a:lnTo>
                <a:lnTo>
                  <a:pt x="1" y="0"/>
                </a:lnTo>
                <a:lnTo>
                  <a:pt x="0" y="5461"/>
                </a:lnTo>
                <a:lnTo>
                  <a:pt x="27526" y="39956"/>
                </a:lnTo>
                <a:lnTo>
                  <a:pt x="41760" y="48626"/>
                </a:lnTo>
                <a:lnTo>
                  <a:pt x="83576" y="65608"/>
                </a:lnTo>
                <a:lnTo>
                  <a:pt x="126207" y="69471"/>
                </a:lnTo>
                <a:lnTo>
                  <a:pt x="170579" y="72938"/>
                </a:lnTo>
                <a:lnTo>
                  <a:pt x="218032" y="69545"/>
                </a:lnTo>
                <a:lnTo>
                  <a:pt x="265561" y="61058"/>
                </a:lnTo>
                <a:lnTo>
                  <a:pt x="307815" y="53552"/>
                </a:lnTo>
                <a:lnTo>
                  <a:pt x="343793" y="50905"/>
                </a:lnTo>
                <a:lnTo>
                  <a:pt x="380559" y="45966"/>
                </a:lnTo>
                <a:lnTo>
                  <a:pt x="426826" y="39857"/>
                </a:lnTo>
                <a:lnTo>
                  <a:pt x="463958" y="38616"/>
                </a:lnTo>
                <a:lnTo>
                  <a:pt x="501770" y="38248"/>
                </a:lnTo>
                <a:lnTo>
                  <a:pt x="549102" y="38124"/>
                </a:lnTo>
                <a:lnTo>
                  <a:pt x="585090" y="41473"/>
                </a:lnTo>
                <a:lnTo>
                  <a:pt x="630106" y="48926"/>
                </a:lnTo>
                <a:lnTo>
                  <a:pt x="671088" y="57192"/>
                </a:lnTo>
                <a:lnTo>
                  <a:pt x="709939" y="65619"/>
                </a:lnTo>
                <a:lnTo>
                  <a:pt x="755205" y="76194"/>
                </a:lnTo>
                <a:lnTo>
                  <a:pt x="798630" y="90434"/>
                </a:lnTo>
                <a:lnTo>
                  <a:pt x="845776" y="97980"/>
                </a:lnTo>
                <a:lnTo>
                  <a:pt x="888881" y="108025"/>
                </a:lnTo>
                <a:lnTo>
                  <a:pt x="932025" y="113468"/>
                </a:lnTo>
                <a:lnTo>
                  <a:pt x="979132" y="117555"/>
                </a:lnTo>
                <a:lnTo>
                  <a:pt x="1022233" y="120236"/>
                </a:lnTo>
                <a:lnTo>
                  <a:pt x="1063963" y="120590"/>
                </a:lnTo>
                <a:lnTo>
                  <a:pt x="1109014" y="120638"/>
                </a:lnTo>
                <a:lnTo>
                  <a:pt x="1153518" y="119937"/>
                </a:lnTo>
                <a:lnTo>
                  <a:pt x="1181100" y="1142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" name="SMARTInkShape-Group1410"/>
          <p:cNvGrpSpPr/>
          <p:nvPr/>
        </p:nvGrpSpPr>
        <p:grpSpPr>
          <a:xfrm>
            <a:off x="9950451" y="4807544"/>
            <a:ext cx="209550" cy="259757"/>
            <a:chOff x="9950451" y="4807544"/>
            <a:chExt cx="209550" cy="259757"/>
          </a:xfrm>
        </p:grpSpPr>
        <p:sp>
          <p:nvSpPr>
            <p:cNvPr id="308" name="SMARTInkShape-7093"/>
            <p:cNvSpPr/>
            <p:nvPr>
              <p:custDataLst>
                <p:tags r:id="rId36"/>
              </p:custDataLst>
            </p:nvPr>
          </p:nvSpPr>
          <p:spPr>
            <a:xfrm>
              <a:off x="9989432" y="4940300"/>
              <a:ext cx="170569" cy="38101"/>
            </a:xfrm>
            <a:custGeom>
              <a:avLst/>
              <a:gdLst/>
              <a:ahLst/>
              <a:cxnLst/>
              <a:rect l="0" t="0" r="0" b="0"/>
              <a:pathLst>
                <a:path w="170569" h="38101">
                  <a:moveTo>
                    <a:pt x="5468" y="38100"/>
                  </a:moveTo>
                  <a:lnTo>
                    <a:pt x="5468" y="38100"/>
                  </a:lnTo>
                  <a:lnTo>
                    <a:pt x="0" y="38100"/>
                  </a:lnTo>
                  <a:lnTo>
                    <a:pt x="4260" y="31192"/>
                  </a:lnTo>
                  <a:lnTo>
                    <a:pt x="4663" y="29262"/>
                  </a:lnTo>
                  <a:lnTo>
                    <a:pt x="8600" y="23173"/>
                  </a:lnTo>
                  <a:lnTo>
                    <a:pt x="14235" y="16900"/>
                  </a:lnTo>
                  <a:lnTo>
                    <a:pt x="20183" y="14567"/>
                  </a:lnTo>
                  <a:lnTo>
                    <a:pt x="64759" y="6546"/>
                  </a:lnTo>
                  <a:lnTo>
                    <a:pt x="108949" y="6354"/>
                  </a:lnTo>
                  <a:lnTo>
                    <a:pt x="155570" y="5645"/>
                  </a:lnTo>
                  <a:lnTo>
                    <a:pt x="1705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7094"/>
            <p:cNvSpPr/>
            <p:nvPr>
              <p:custDataLst>
                <p:tags r:id="rId37"/>
              </p:custDataLst>
            </p:nvPr>
          </p:nvSpPr>
          <p:spPr>
            <a:xfrm>
              <a:off x="9950451" y="4807544"/>
              <a:ext cx="183846" cy="259757"/>
            </a:xfrm>
            <a:custGeom>
              <a:avLst/>
              <a:gdLst/>
              <a:ahLst/>
              <a:cxnLst/>
              <a:rect l="0" t="0" r="0" b="0"/>
              <a:pathLst>
                <a:path w="183846" h="259757">
                  <a:moveTo>
                    <a:pt x="6349" y="50206"/>
                  </a:moveTo>
                  <a:lnTo>
                    <a:pt x="6349" y="50206"/>
                  </a:lnTo>
                  <a:lnTo>
                    <a:pt x="21" y="50206"/>
                  </a:lnTo>
                  <a:lnTo>
                    <a:pt x="0" y="40746"/>
                  </a:lnTo>
                  <a:lnTo>
                    <a:pt x="704" y="39666"/>
                  </a:lnTo>
                  <a:lnTo>
                    <a:pt x="1880" y="38946"/>
                  </a:lnTo>
                  <a:lnTo>
                    <a:pt x="3369" y="38466"/>
                  </a:lnTo>
                  <a:lnTo>
                    <a:pt x="12864" y="32606"/>
                  </a:lnTo>
                  <a:lnTo>
                    <a:pt x="57199" y="17094"/>
                  </a:lnTo>
                  <a:lnTo>
                    <a:pt x="87580" y="7518"/>
                  </a:lnTo>
                  <a:lnTo>
                    <a:pt x="132134" y="5119"/>
                  </a:lnTo>
                  <a:lnTo>
                    <a:pt x="154874" y="0"/>
                  </a:lnTo>
                  <a:lnTo>
                    <a:pt x="166616" y="288"/>
                  </a:lnTo>
                  <a:lnTo>
                    <a:pt x="176187" y="4896"/>
                  </a:lnTo>
                  <a:lnTo>
                    <a:pt x="180692" y="8872"/>
                  </a:lnTo>
                  <a:lnTo>
                    <a:pt x="182613" y="12550"/>
                  </a:lnTo>
                  <a:lnTo>
                    <a:pt x="183845" y="24031"/>
                  </a:lnTo>
                  <a:lnTo>
                    <a:pt x="182133" y="29871"/>
                  </a:lnTo>
                  <a:lnTo>
                    <a:pt x="179724" y="35523"/>
                  </a:lnTo>
                  <a:lnTo>
                    <a:pt x="174682" y="54736"/>
                  </a:lnTo>
                  <a:lnTo>
                    <a:pt x="167723" y="72137"/>
                  </a:lnTo>
                  <a:lnTo>
                    <a:pt x="156363" y="114701"/>
                  </a:lnTo>
                  <a:lnTo>
                    <a:pt x="147279" y="148522"/>
                  </a:lnTo>
                  <a:lnTo>
                    <a:pt x="144215" y="189468"/>
                  </a:lnTo>
                  <a:lnTo>
                    <a:pt x="141038" y="202476"/>
                  </a:lnTo>
                  <a:lnTo>
                    <a:pt x="139706" y="248800"/>
                  </a:lnTo>
                  <a:lnTo>
                    <a:pt x="137822" y="253241"/>
                  </a:lnTo>
                  <a:lnTo>
                    <a:pt x="133349" y="259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1411"/>
          <p:cNvGrpSpPr/>
          <p:nvPr/>
        </p:nvGrpSpPr>
        <p:grpSpPr>
          <a:xfrm>
            <a:off x="10287033" y="4819650"/>
            <a:ext cx="787365" cy="336525"/>
            <a:chOff x="10287033" y="4819650"/>
            <a:chExt cx="787365" cy="336525"/>
          </a:xfrm>
        </p:grpSpPr>
        <p:sp>
          <p:nvSpPr>
            <p:cNvPr id="311" name="SMARTInkShape-7095"/>
            <p:cNvSpPr/>
            <p:nvPr>
              <p:custDataLst>
                <p:tags r:id="rId29"/>
              </p:custDataLst>
            </p:nvPr>
          </p:nvSpPr>
          <p:spPr>
            <a:xfrm>
              <a:off x="11036300" y="4864361"/>
              <a:ext cx="38098" cy="241040"/>
            </a:xfrm>
            <a:custGeom>
              <a:avLst/>
              <a:gdLst/>
              <a:ahLst/>
              <a:cxnLst/>
              <a:rect l="0" t="0" r="0" b="0"/>
              <a:pathLst>
                <a:path w="38098" h="241040">
                  <a:moveTo>
                    <a:pt x="25400" y="6089"/>
                  </a:moveTo>
                  <a:lnTo>
                    <a:pt x="25400" y="6089"/>
                  </a:lnTo>
                  <a:lnTo>
                    <a:pt x="30867" y="622"/>
                  </a:lnTo>
                  <a:lnTo>
                    <a:pt x="34859" y="0"/>
                  </a:lnTo>
                  <a:lnTo>
                    <a:pt x="35939" y="619"/>
                  </a:lnTo>
                  <a:lnTo>
                    <a:pt x="36659" y="1737"/>
                  </a:lnTo>
                  <a:lnTo>
                    <a:pt x="37816" y="5229"/>
                  </a:lnTo>
                  <a:lnTo>
                    <a:pt x="38097" y="47859"/>
                  </a:lnTo>
                  <a:lnTo>
                    <a:pt x="31632" y="93218"/>
                  </a:lnTo>
                  <a:lnTo>
                    <a:pt x="21676" y="133639"/>
                  </a:lnTo>
                  <a:lnTo>
                    <a:pt x="14177" y="178461"/>
                  </a:lnTo>
                  <a:lnTo>
                    <a:pt x="11256" y="194981"/>
                  </a:lnTo>
                  <a:lnTo>
                    <a:pt x="7319" y="213205"/>
                  </a:lnTo>
                  <a:lnTo>
                    <a:pt x="5835" y="229687"/>
                  </a:lnTo>
                  <a:lnTo>
                    <a:pt x="0" y="2410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7096"/>
            <p:cNvSpPr/>
            <p:nvPr>
              <p:custDataLst>
                <p:tags r:id="rId30"/>
              </p:custDataLst>
            </p:nvPr>
          </p:nvSpPr>
          <p:spPr>
            <a:xfrm>
              <a:off x="10757007" y="5022850"/>
              <a:ext cx="139594" cy="31725"/>
            </a:xfrm>
            <a:custGeom>
              <a:avLst/>
              <a:gdLst/>
              <a:ahLst/>
              <a:cxnLst/>
              <a:rect l="0" t="0" r="0" b="0"/>
              <a:pathLst>
                <a:path w="139594" h="31725">
                  <a:moveTo>
                    <a:pt x="18943" y="12700"/>
                  </a:moveTo>
                  <a:lnTo>
                    <a:pt x="18943" y="12700"/>
                  </a:lnTo>
                  <a:lnTo>
                    <a:pt x="8111" y="22826"/>
                  </a:lnTo>
                  <a:lnTo>
                    <a:pt x="4016" y="24256"/>
                  </a:lnTo>
                  <a:lnTo>
                    <a:pt x="2642" y="25343"/>
                  </a:lnTo>
                  <a:lnTo>
                    <a:pt x="53" y="31313"/>
                  </a:lnTo>
                  <a:lnTo>
                    <a:pt x="0" y="31458"/>
                  </a:lnTo>
                  <a:lnTo>
                    <a:pt x="8741" y="31724"/>
                  </a:lnTo>
                  <a:lnTo>
                    <a:pt x="55773" y="17677"/>
                  </a:lnTo>
                  <a:lnTo>
                    <a:pt x="71248" y="14175"/>
                  </a:lnTo>
                  <a:lnTo>
                    <a:pt x="87357" y="11256"/>
                  </a:lnTo>
                  <a:lnTo>
                    <a:pt x="102949" y="7803"/>
                  </a:lnTo>
                  <a:lnTo>
                    <a:pt x="13959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7097"/>
            <p:cNvSpPr/>
            <p:nvPr>
              <p:custDataLst>
                <p:tags r:id="rId31"/>
              </p:custDataLst>
            </p:nvPr>
          </p:nvSpPr>
          <p:spPr>
            <a:xfrm>
              <a:off x="10750651" y="4953000"/>
              <a:ext cx="107850" cy="18789"/>
            </a:xfrm>
            <a:custGeom>
              <a:avLst/>
              <a:gdLst/>
              <a:ahLst/>
              <a:cxnLst/>
              <a:rect l="0" t="0" r="0" b="0"/>
              <a:pathLst>
                <a:path w="107850" h="18789">
                  <a:moveTo>
                    <a:pt x="12599" y="12700"/>
                  </a:moveTo>
                  <a:lnTo>
                    <a:pt x="12599" y="12700"/>
                  </a:lnTo>
                  <a:lnTo>
                    <a:pt x="3761" y="12700"/>
                  </a:lnTo>
                  <a:lnTo>
                    <a:pt x="2472" y="13405"/>
                  </a:lnTo>
                  <a:lnTo>
                    <a:pt x="1614" y="14582"/>
                  </a:lnTo>
                  <a:lnTo>
                    <a:pt x="0" y="18788"/>
                  </a:lnTo>
                  <a:lnTo>
                    <a:pt x="3300" y="15601"/>
                  </a:lnTo>
                  <a:lnTo>
                    <a:pt x="6819" y="13989"/>
                  </a:lnTo>
                  <a:lnTo>
                    <a:pt x="8746" y="13560"/>
                  </a:lnTo>
                  <a:lnTo>
                    <a:pt x="28273" y="2625"/>
                  </a:lnTo>
                  <a:lnTo>
                    <a:pt x="74789" y="45"/>
                  </a:lnTo>
                  <a:lnTo>
                    <a:pt x="10784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7098"/>
            <p:cNvSpPr/>
            <p:nvPr>
              <p:custDataLst>
                <p:tags r:id="rId32"/>
              </p:custDataLst>
            </p:nvPr>
          </p:nvSpPr>
          <p:spPr>
            <a:xfrm>
              <a:off x="10496550" y="5022851"/>
              <a:ext cx="76201" cy="133324"/>
            </a:xfrm>
            <a:custGeom>
              <a:avLst/>
              <a:gdLst/>
              <a:ahLst/>
              <a:cxnLst/>
              <a:rect l="0" t="0" r="0" b="0"/>
              <a:pathLst>
                <a:path w="76201" h="133324">
                  <a:moveTo>
                    <a:pt x="76200" y="31749"/>
                  </a:moveTo>
                  <a:lnTo>
                    <a:pt x="76200" y="31749"/>
                  </a:lnTo>
                  <a:lnTo>
                    <a:pt x="76200" y="13921"/>
                  </a:lnTo>
                  <a:lnTo>
                    <a:pt x="71836" y="7871"/>
                  </a:lnTo>
                  <a:lnTo>
                    <a:pt x="70110" y="1175"/>
                  </a:lnTo>
                  <a:lnTo>
                    <a:pt x="69319" y="782"/>
                  </a:lnTo>
                  <a:lnTo>
                    <a:pt x="32610" y="0"/>
                  </a:lnTo>
                  <a:lnTo>
                    <a:pt x="30206" y="705"/>
                  </a:lnTo>
                  <a:lnTo>
                    <a:pt x="28604" y="1881"/>
                  </a:lnTo>
                  <a:lnTo>
                    <a:pt x="8207" y="25413"/>
                  </a:lnTo>
                  <a:lnTo>
                    <a:pt x="7588" y="27525"/>
                  </a:lnTo>
                  <a:lnTo>
                    <a:pt x="6469" y="28933"/>
                  </a:lnTo>
                  <a:lnTo>
                    <a:pt x="3346" y="30498"/>
                  </a:lnTo>
                  <a:lnTo>
                    <a:pt x="2935" y="31620"/>
                  </a:lnTo>
                  <a:lnTo>
                    <a:pt x="3368" y="33075"/>
                  </a:lnTo>
                  <a:lnTo>
                    <a:pt x="5025" y="36571"/>
                  </a:lnTo>
                  <a:lnTo>
                    <a:pt x="6939" y="48734"/>
                  </a:lnTo>
                  <a:lnTo>
                    <a:pt x="15172" y="59273"/>
                  </a:lnTo>
                  <a:lnTo>
                    <a:pt x="30359" y="74082"/>
                  </a:lnTo>
                  <a:lnTo>
                    <a:pt x="59188" y="97366"/>
                  </a:lnTo>
                  <a:lnTo>
                    <a:pt x="61583" y="101599"/>
                  </a:lnTo>
                  <a:lnTo>
                    <a:pt x="63354" y="105832"/>
                  </a:lnTo>
                  <a:lnTo>
                    <a:pt x="66492" y="110066"/>
                  </a:lnTo>
                  <a:lnTo>
                    <a:pt x="66906" y="112182"/>
                  </a:lnTo>
                  <a:lnTo>
                    <a:pt x="66476" y="114299"/>
                  </a:lnTo>
                  <a:lnTo>
                    <a:pt x="64822" y="118532"/>
                  </a:lnTo>
                  <a:lnTo>
                    <a:pt x="64088" y="122766"/>
                  </a:lnTo>
                  <a:lnTo>
                    <a:pt x="63185" y="124177"/>
                  </a:lnTo>
                  <a:lnTo>
                    <a:pt x="61880" y="125117"/>
                  </a:lnTo>
                  <a:lnTo>
                    <a:pt x="58546" y="126868"/>
                  </a:lnTo>
                  <a:lnTo>
                    <a:pt x="52704" y="131115"/>
                  </a:lnTo>
                  <a:lnTo>
                    <a:pt x="46504" y="132687"/>
                  </a:lnTo>
                  <a:lnTo>
                    <a:pt x="24164" y="133323"/>
                  </a:lnTo>
                  <a:lnTo>
                    <a:pt x="19441" y="131456"/>
                  </a:lnTo>
                  <a:lnTo>
                    <a:pt x="17194" y="129971"/>
                  </a:lnTo>
                  <a:lnTo>
                    <a:pt x="15697" y="128274"/>
                  </a:lnTo>
                  <a:lnTo>
                    <a:pt x="1768" y="102908"/>
                  </a:lnTo>
                  <a:lnTo>
                    <a:pt x="0" y="952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7099"/>
            <p:cNvSpPr/>
            <p:nvPr>
              <p:custDataLst>
                <p:tags r:id="rId33"/>
              </p:custDataLst>
            </p:nvPr>
          </p:nvSpPr>
          <p:spPr>
            <a:xfrm>
              <a:off x="10287033" y="4819650"/>
              <a:ext cx="234918" cy="57151"/>
            </a:xfrm>
            <a:custGeom>
              <a:avLst/>
              <a:gdLst/>
              <a:ahLst/>
              <a:cxnLst/>
              <a:rect l="0" t="0" r="0" b="0"/>
              <a:pathLst>
                <a:path w="234918" h="57151">
                  <a:moveTo>
                    <a:pt x="38067" y="57150"/>
                  </a:moveTo>
                  <a:lnTo>
                    <a:pt x="38067" y="57150"/>
                  </a:lnTo>
                  <a:lnTo>
                    <a:pt x="34696" y="53779"/>
                  </a:lnTo>
                  <a:lnTo>
                    <a:pt x="31160" y="52124"/>
                  </a:lnTo>
                  <a:lnTo>
                    <a:pt x="14761" y="50146"/>
                  </a:lnTo>
                  <a:lnTo>
                    <a:pt x="6312" y="43902"/>
                  </a:lnTo>
                  <a:lnTo>
                    <a:pt x="2788" y="39973"/>
                  </a:lnTo>
                  <a:lnTo>
                    <a:pt x="0" y="31857"/>
                  </a:lnTo>
                  <a:lnTo>
                    <a:pt x="3348" y="31782"/>
                  </a:lnTo>
                  <a:lnTo>
                    <a:pt x="46362" y="20491"/>
                  </a:lnTo>
                  <a:lnTo>
                    <a:pt x="88980" y="10296"/>
                  </a:lnTo>
                  <a:lnTo>
                    <a:pt x="132443" y="6696"/>
                  </a:lnTo>
                  <a:lnTo>
                    <a:pt x="176807" y="913"/>
                  </a:lnTo>
                  <a:lnTo>
                    <a:pt x="221622" y="36"/>
                  </a:lnTo>
                  <a:lnTo>
                    <a:pt x="2349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7100"/>
            <p:cNvSpPr/>
            <p:nvPr>
              <p:custDataLst>
                <p:tags r:id="rId34"/>
              </p:custDataLst>
            </p:nvPr>
          </p:nvSpPr>
          <p:spPr>
            <a:xfrm>
              <a:off x="10420350" y="4851407"/>
              <a:ext cx="19042" cy="145910"/>
            </a:xfrm>
            <a:custGeom>
              <a:avLst/>
              <a:gdLst/>
              <a:ahLst/>
              <a:cxnLst/>
              <a:rect l="0" t="0" r="0" b="0"/>
              <a:pathLst>
                <a:path w="19042" h="145910">
                  <a:moveTo>
                    <a:pt x="0" y="6343"/>
                  </a:moveTo>
                  <a:lnTo>
                    <a:pt x="0" y="6343"/>
                  </a:lnTo>
                  <a:lnTo>
                    <a:pt x="3370" y="2972"/>
                  </a:lnTo>
                  <a:lnTo>
                    <a:pt x="6907" y="1317"/>
                  </a:lnTo>
                  <a:lnTo>
                    <a:pt x="18758" y="0"/>
                  </a:lnTo>
                  <a:lnTo>
                    <a:pt x="19041" y="20387"/>
                  </a:lnTo>
                  <a:lnTo>
                    <a:pt x="17165" y="25050"/>
                  </a:lnTo>
                  <a:lnTo>
                    <a:pt x="15677" y="27280"/>
                  </a:lnTo>
                  <a:lnTo>
                    <a:pt x="7310" y="61480"/>
                  </a:lnTo>
                  <a:lnTo>
                    <a:pt x="4505" y="101205"/>
                  </a:lnTo>
                  <a:lnTo>
                    <a:pt x="593" y="117639"/>
                  </a:lnTo>
                  <a:lnTo>
                    <a:pt x="264" y="122365"/>
                  </a:lnTo>
                  <a:lnTo>
                    <a:pt x="3710" y="135512"/>
                  </a:lnTo>
                  <a:lnTo>
                    <a:pt x="2118" y="142609"/>
                  </a:lnTo>
                  <a:lnTo>
                    <a:pt x="2823" y="143754"/>
                  </a:lnTo>
                  <a:lnTo>
                    <a:pt x="5653" y="145591"/>
                  </a:lnTo>
                  <a:lnTo>
                    <a:pt x="4159" y="145842"/>
                  </a:lnTo>
                  <a:lnTo>
                    <a:pt x="2773" y="145909"/>
                  </a:lnTo>
                  <a:lnTo>
                    <a:pt x="1849" y="145248"/>
                  </a:lnTo>
                  <a:lnTo>
                    <a:pt x="0" y="1396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7101"/>
            <p:cNvSpPr/>
            <p:nvPr>
              <p:custDataLst>
                <p:tags r:id="rId35"/>
              </p:custDataLst>
            </p:nvPr>
          </p:nvSpPr>
          <p:spPr>
            <a:xfrm>
              <a:off x="10312403" y="4851424"/>
              <a:ext cx="57148" cy="126944"/>
            </a:xfrm>
            <a:custGeom>
              <a:avLst/>
              <a:gdLst/>
              <a:ahLst/>
              <a:cxnLst/>
              <a:rect l="0" t="0" r="0" b="0"/>
              <a:pathLst>
                <a:path w="57148" h="126944">
                  <a:moveTo>
                    <a:pt x="57147" y="12676"/>
                  </a:moveTo>
                  <a:lnTo>
                    <a:pt x="57147" y="12676"/>
                  </a:lnTo>
                  <a:lnTo>
                    <a:pt x="57146" y="0"/>
                  </a:lnTo>
                  <a:lnTo>
                    <a:pt x="57146" y="8816"/>
                  </a:lnTo>
                  <a:lnTo>
                    <a:pt x="55266" y="12842"/>
                  </a:lnTo>
                  <a:lnTo>
                    <a:pt x="47021" y="23281"/>
                  </a:lnTo>
                  <a:lnTo>
                    <a:pt x="25361" y="69875"/>
                  </a:lnTo>
                  <a:lnTo>
                    <a:pt x="14576" y="90205"/>
                  </a:lnTo>
                  <a:lnTo>
                    <a:pt x="12826" y="97228"/>
                  </a:lnTo>
                  <a:lnTo>
                    <a:pt x="5956" y="107485"/>
                  </a:lnTo>
                  <a:lnTo>
                    <a:pt x="2644" y="111964"/>
                  </a:lnTo>
                  <a:lnTo>
                    <a:pt x="781" y="118452"/>
                  </a:lnTo>
                  <a:lnTo>
                    <a:pt x="0" y="126943"/>
                  </a:lnTo>
                  <a:lnTo>
                    <a:pt x="3368" y="123596"/>
                  </a:lnTo>
                  <a:lnTo>
                    <a:pt x="5024" y="120064"/>
                  </a:lnTo>
                  <a:lnTo>
                    <a:pt x="6347" y="1142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1412"/>
          <p:cNvGrpSpPr/>
          <p:nvPr/>
        </p:nvGrpSpPr>
        <p:grpSpPr>
          <a:xfrm>
            <a:off x="10078355" y="5708750"/>
            <a:ext cx="1631046" cy="507901"/>
            <a:chOff x="10078355" y="5708750"/>
            <a:chExt cx="1631046" cy="507901"/>
          </a:xfrm>
        </p:grpSpPr>
        <p:sp>
          <p:nvSpPr>
            <p:cNvPr id="319" name="SMARTInkShape-7102"/>
            <p:cNvSpPr/>
            <p:nvPr>
              <p:custDataLst>
                <p:tags r:id="rId18"/>
              </p:custDataLst>
            </p:nvPr>
          </p:nvSpPr>
          <p:spPr>
            <a:xfrm>
              <a:off x="11531599" y="6153150"/>
              <a:ext cx="177802" cy="25401"/>
            </a:xfrm>
            <a:custGeom>
              <a:avLst/>
              <a:gdLst/>
              <a:ahLst/>
              <a:cxnLst/>
              <a:rect l="0" t="0" r="0" b="0"/>
              <a:pathLst>
                <a:path w="177802" h="25401">
                  <a:moveTo>
                    <a:pt x="1" y="25400"/>
                  </a:moveTo>
                  <a:lnTo>
                    <a:pt x="1" y="25400"/>
                  </a:lnTo>
                  <a:lnTo>
                    <a:pt x="0" y="19933"/>
                  </a:lnTo>
                  <a:lnTo>
                    <a:pt x="3371" y="15940"/>
                  </a:lnTo>
                  <a:lnTo>
                    <a:pt x="8790" y="14141"/>
                  </a:lnTo>
                  <a:lnTo>
                    <a:pt x="15196" y="12635"/>
                  </a:lnTo>
                  <a:lnTo>
                    <a:pt x="23476" y="8525"/>
                  </a:lnTo>
                  <a:lnTo>
                    <a:pt x="70158" y="644"/>
                  </a:lnTo>
                  <a:lnTo>
                    <a:pt x="114319" y="38"/>
                  </a:lnTo>
                  <a:lnTo>
                    <a:pt x="160032" y="2"/>
                  </a:lnTo>
                  <a:lnTo>
                    <a:pt x="1778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7103"/>
            <p:cNvSpPr/>
            <p:nvPr>
              <p:custDataLst>
                <p:tags r:id="rId19"/>
              </p:custDataLst>
            </p:nvPr>
          </p:nvSpPr>
          <p:spPr>
            <a:xfrm>
              <a:off x="11544329" y="6013449"/>
              <a:ext cx="101462" cy="203202"/>
            </a:xfrm>
            <a:custGeom>
              <a:avLst/>
              <a:gdLst/>
              <a:ahLst/>
              <a:cxnLst/>
              <a:rect l="0" t="0" r="0" b="0"/>
              <a:pathLst>
                <a:path w="101462" h="203202">
                  <a:moveTo>
                    <a:pt x="12671" y="25401"/>
                  </a:moveTo>
                  <a:lnTo>
                    <a:pt x="12671" y="25401"/>
                  </a:lnTo>
                  <a:lnTo>
                    <a:pt x="3832" y="25401"/>
                  </a:lnTo>
                  <a:lnTo>
                    <a:pt x="2545" y="24696"/>
                  </a:lnTo>
                  <a:lnTo>
                    <a:pt x="1687" y="23520"/>
                  </a:lnTo>
                  <a:lnTo>
                    <a:pt x="311" y="19934"/>
                  </a:lnTo>
                  <a:lnTo>
                    <a:pt x="0" y="13661"/>
                  </a:lnTo>
                  <a:lnTo>
                    <a:pt x="3351" y="9614"/>
                  </a:lnTo>
                  <a:lnTo>
                    <a:pt x="6882" y="7801"/>
                  </a:lnTo>
                  <a:lnTo>
                    <a:pt x="16978" y="5836"/>
                  </a:lnTo>
                  <a:lnTo>
                    <a:pt x="25387" y="1363"/>
                  </a:lnTo>
                  <a:lnTo>
                    <a:pt x="71033" y="3"/>
                  </a:lnTo>
                  <a:lnTo>
                    <a:pt x="84558" y="0"/>
                  </a:lnTo>
                  <a:lnTo>
                    <a:pt x="88835" y="1883"/>
                  </a:lnTo>
                  <a:lnTo>
                    <a:pt x="93089" y="4365"/>
                  </a:lnTo>
                  <a:lnTo>
                    <a:pt x="97332" y="5468"/>
                  </a:lnTo>
                  <a:lnTo>
                    <a:pt x="98745" y="6467"/>
                  </a:lnTo>
                  <a:lnTo>
                    <a:pt x="99687" y="7841"/>
                  </a:lnTo>
                  <a:lnTo>
                    <a:pt x="101011" y="13142"/>
                  </a:lnTo>
                  <a:lnTo>
                    <a:pt x="101461" y="24624"/>
                  </a:lnTo>
                  <a:lnTo>
                    <a:pt x="99640" y="30465"/>
                  </a:lnTo>
                  <a:lnTo>
                    <a:pt x="85269" y="53704"/>
                  </a:lnTo>
                  <a:lnTo>
                    <a:pt x="71760" y="91038"/>
                  </a:lnTo>
                  <a:lnTo>
                    <a:pt x="48653" y="137584"/>
                  </a:lnTo>
                  <a:lnTo>
                    <a:pt x="39600" y="166512"/>
                  </a:lnTo>
                  <a:lnTo>
                    <a:pt x="28141" y="186150"/>
                  </a:lnTo>
                  <a:lnTo>
                    <a:pt x="25918" y="196410"/>
                  </a:lnTo>
                  <a:lnTo>
                    <a:pt x="25371" y="2032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7104"/>
            <p:cNvSpPr/>
            <p:nvPr>
              <p:custDataLst>
                <p:tags r:id="rId20"/>
              </p:custDataLst>
            </p:nvPr>
          </p:nvSpPr>
          <p:spPr>
            <a:xfrm>
              <a:off x="11404600" y="5772150"/>
              <a:ext cx="171373" cy="361951"/>
            </a:xfrm>
            <a:custGeom>
              <a:avLst/>
              <a:gdLst/>
              <a:ahLst/>
              <a:cxnLst/>
              <a:rect l="0" t="0" r="0" b="0"/>
              <a:pathLst>
                <a:path w="171373" h="361951">
                  <a:moveTo>
                    <a:pt x="165100" y="0"/>
                  </a:moveTo>
                  <a:lnTo>
                    <a:pt x="165100" y="0"/>
                  </a:lnTo>
                  <a:lnTo>
                    <a:pt x="171186" y="0"/>
                  </a:lnTo>
                  <a:lnTo>
                    <a:pt x="171372" y="3371"/>
                  </a:lnTo>
                  <a:lnTo>
                    <a:pt x="169535" y="6908"/>
                  </a:lnTo>
                  <a:lnTo>
                    <a:pt x="137814" y="52848"/>
                  </a:lnTo>
                  <a:lnTo>
                    <a:pt x="123354" y="79161"/>
                  </a:lnTo>
                  <a:lnTo>
                    <a:pt x="105049" y="120965"/>
                  </a:lnTo>
                  <a:lnTo>
                    <a:pt x="81071" y="165183"/>
                  </a:lnTo>
                  <a:lnTo>
                    <a:pt x="64726" y="205606"/>
                  </a:lnTo>
                  <a:lnTo>
                    <a:pt x="40139" y="252771"/>
                  </a:lnTo>
                  <a:lnTo>
                    <a:pt x="20277" y="297459"/>
                  </a:lnTo>
                  <a:lnTo>
                    <a:pt x="9832" y="319290"/>
                  </a:lnTo>
                  <a:lnTo>
                    <a:pt x="5157" y="339491"/>
                  </a:lnTo>
                  <a:lnTo>
                    <a:pt x="1528" y="348241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7105"/>
            <p:cNvSpPr/>
            <p:nvPr>
              <p:custDataLst>
                <p:tags r:id="rId21"/>
              </p:custDataLst>
            </p:nvPr>
          </p:nvSpPr>
          <p:spPr>
            <a:xfrm>
              <a:off x="11417300" y="5708750"/>
              <a:ext cx="12701" cy="165001"/>
            </a:xfrm>
            <a:custGeom>
              <a:avLst/>
              <a:gdLst/>
              <a:ahLst/>
              <a:cxnLst/>
              <a:rect l="0" t="0" r="0" b="0"/>
              <a:pathLst>
                <a:path w="12701" h="165001">
                  <a:moveTo>
                    <a:pt x="0" y="12600"/>
                  </a:moveTo>
                  <a:lnTo>
                    <a:pt x="0" y="12600"/>
                  </a:lnTo>
                  <a:lnTo>
                    <a:pt x="3370" y="9229"/>
                  </a:lnTo>
                  <a:lnTo>
                    <a:pt x="5026" y="5692"/>
                  </a:lnTo>
                  <a:lnTo>
                    <a:pt x="6089" y="1044"/>
                  </a:lnTo>
                  <a:lnTo>
                    <a:pt x="6880" y="662"/>
                  </a:lnTo>
                  <a:lnTo>
                    <a:pt x="11794" y="0"/>
                  </a:lnTo>
                  <a:lnTo>
                    <a:pt x="12096" y="672"/>
                  </a:lnTo>
                  <a:lnTo>
                    <a:pt x="12700" y="47290"/>
                  </a:lnTo>
                  <a:lnTo>
                    <a:pt x="12700" y="93043"/>
                  </a:lnTo>
                  <a:lnTo>
                    <a:pt x="6524" y="137178"/>
                  </a:lnTo>
                  <a:lnTo>
                    <a:pt x="6350" y="165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7106"/>
            <p:cNvSpPr/>
            <p:nvPr>
              <p:custDataLst>
                <p:tags r:id="rId22"/>
              </p:custDataLst>
            </p:nvPr>
          </p:nvSpPr>
          <p:spPr>
            <a:xfrm>
              <a:off x="11099923" y="5911850"/>
              <a:ext cx="139578" cy="44175"/>
            </a:xfrm>
            <a:custGeom>
              <a:avLst/>
              <a:gdLst/>
              <a:ahLst/>
              <a:cxnLst/>
              <a:rect l="0" t="0" r="0" b="0"/>
              <a:pathLst>
                <a:path w="139578" h="44175">
                  <a:moveTo>
                    <a:pt x="18927" y="0"/>
                  </a:moveTo>
                  <a:lnTo>
                    <a:pt x="18927" y="0"/>
                  </a:lnTo>
                  <a:lnTo>
                    <a:pt x="4621" y="8839"/>
                  </a:lnTo>
                  <a:lnTo>
                    <a:pt x="1986" y="12865"/>
                  </a:lnTo>
                  <a:lnTo>
                    <a:pt x="502" y="19099"/>
                  </a:lnTo>
                  <a:lnTo>
                    <a:pt x="0" y="24156"/>
                  </a:lnTo>
                  <a:lnTo>
                    <a:pt x="3285" y="31773"/>
                  </a:lnTo>
                  <a:lnTo>
                    <a:pt x="4971" y="33882"/>
                  </a:lnTo>
                  <a:lnTo>
                    <a:pt x="8725" y="36226"/>
                  </a:lnTo>
                  <a:lnTo>
                    <a:pt x="54946" y="44174"/>
                  </a:lnTo>
                  <a:lnTo>
                    <a:pt x="95377" y="37261"/>
                  </a:lnTo>
                  <a:lnTo>
                    <a:pt x="139577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7107"/>
            <p:cNvSpPr/>
            <p:nvPr>
              <p:custDataLst>
                <p:tags r:id="rId23"/>
              </p:custDataLst>
            </p:nvPr>
          </p:nvSpPr>
          <p:spPr>
            <a:xfrm>
              <a:off x="11074400" y="58356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10113" y="12700"/>
                  </a:lnTo>
                  <a:lnTo>
                    <a:pt x="13091" y="11995"/>
                  </a:lnTo>
                  <a:lnTo>
                    <a:pt x="15077" y="10819"/>
                  </a:lnTo>
                  <a:lnTo>
                    <a:pt x="16401" y="9329"/>
                  </a:lnTo>
                  <a:lnTo>
                    <a:pt x="21635" y="7674"/>
                  </a:lnTo>
                  <a:lnTo>
                    <a:pt x="66895" y="6373"/>
                  </a:lnTo>
                  <a:lnTo>
                    <a:pt x="112550" y="39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7108"/>
            <p:cNvSpPr/>
            <p:nvPr>
              <p:custDataLst>
                <p:tags r:id="rId24"/>
              </p:custDataLst>
            </p:nvPr>
          </p:nvSpPr>
          <p:spPr>
            <a:xfrm>
              <a:off x="10833100" y="5918207"/>
              <a:ext cx="63501" cy="151478"/>
            </a:xfrm>
            <a:custGeom>
              <a:avLst/>
              <a:gdLst/>
              <a:ahLst/>
              <a:cxnLst/>
              <a:rect l="0" t="0" r="0" b="0"/>
              <a:pathLst>
                <a:path w="63501" h="151478">
                  <a:moveTo>
                    <a:pt x="63500" y="6343"/>
                  </a:moveTo>
                  <a:lnTo>
                    <a:pt x="63500" y="6343"/>
                  </a:lnTo>
                  <a:lnTo>
                    <a:pt x="58033" y="6343"/>
                  </a:lnTo>
                  <a:lnTo>
                    <a:pt x="57738" y="5638"/>
                  </a:lnTo>
                  <a:lnTo>
                    <a:pt x="57228" y="876"/>
                  </a:lnTo>
                  <a:lnTo>
                    <a:pt x="55303" y="385"/>
                  </a:lnTo>
                  <a:lnTo>
                    <a:pt x="30484" y="0"/>
                  </a:lnTo>
                  <a:lnTo>
                    <a:pt x="28790" y="703"/>
                  </a:lnTo>
                  <a:lnTo>
                    <a:pt x="27660" y="1877"/>
                  </a:lnTo>
                  <a:lnTo>
                    <a:pt x="26907" y="3366"/>
                  </a:lnTo>
                  <a:lnTo>
                    <a:pt x="25700" y="4359"/>
                  </a:lnTo>
                  <a:lnTo>
                    <a:pt x="18691" y="7833"/>
                  </a:lnTo>
                  <a:lnTo>
                    <a:pt x="4211" y="21246"/>
                  </a:lnTo>
                  <a:lnTo>
                    <a:pt x="1871" y="25432"/>
                  </a:lnTo>
                  <a:lnTo>
                    <a:pt x="370" y="33868"/>
                  </a:lnTo>
                  <a:lnTo>
                    <a:pt x="2046" y="38097"/>
                  </a:lnTo>
                  <a:lnTo>
                    <a:pt x="3480" y="40212"/>
                  </a:lnTo>
                  <a:lnTo>
                    <a:pt x="6488" y="52336"/>
                  </a:lnTo>
                  <a:lnTo>
                    <a:pt x="7853" y="53938"/>
                  </a:lnTo>
                  <a:lnTo>
                    <a:pt x="21255" y="65794"/>
                  </a:lnTo>
                  <a:lnTo>
                    <a:pt x="23557" y="69925"/>
                  </a:lnTo>
                  <a:lnTo>
                    <a:pt x="25286" y="74114"/>
                  </a:lnTo>
                  <a:lnTo>
                    <a:pt x="28407" y="78326"/>
                  </a:lnTo>
                  <a:lnTo>
                    <a:pt x="47441" y="93127"/>
                  </a:lnTo>
                  <a:lnTo>
                    <a:pt x="54869" y="106531"/>
                  </a:lnTo>
                  <a:lnTo>
                    <a:pt x="57179" y="116540"/>
                  </a:lnTo>
                  <a:lnTo>
                    <a:pt x="62043" y="126601"/>
                  </a:lnTo>
                  <a:lnTo>
                    <a:pt x="62528" y="128848"/>
                  </a:lnTo>
                  <a:lnTo>
                    <a:pt x="62147" y="131051"/>
                  </a:lnTo>
                  <a:lnTo>
                    <a:pt x="59841" y="135382"/>
                  </a:lnTo>
                  <a:lnTo>
                    <a:pt x="54576" y="141787"/>
                  </a:lnTo>
                  <a:lnTo>
                    <a:pt x="50596" y="144151"/>
                  </a:lnTo>
                  <a:lnTo>
                    <a:pt x="40190" y="146500"/>
                  </a:lnTo>
                  <a:lnTo>
                    <a:pt x="33858" y="150333"/>
                  </a:lnTo>
                  <a:lnTo>
                    <a:pt x="29630" y="151477"/>
                  </a:lnTo>
                  <a:lnTo>
                    <a:pt x="11464" y="146845"/>
                  </a:lnTo>
                  <a:lnTo>
                    <a:pt x="6741" y="142637"/>
                  </a:lnTo>
                  <a:lnTo>
                    <a:pt x="0" y="133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7109"/>
            <p:cNvSpPr/>
            <p:nvPr>
              <p:custDataLst>
                <p:tags r:id="rId25"/>
              </p:custDataLst>
            </p:nvPr>
          </p:nvSpPr>
          <p:spPr>
            <a:xfrm>
              <a:off x="10607253" y="5727700"/>
              <a:ext cx="251248" cy="63501"/>
            </a:xfrm>
            <a:custGeom>
              <a:avLst/>
              <a:gdLst/>
              <a:ahLst/>
              <a:cxnLst/>
              <a:rect l="0" t="0" r="0" b="0"/>
              <a:pathLst>
                <a:path w="251248" h="63501">
                  <a:moveTo>
                    <a:pt x="28997" y="63500"/>
                  </a:moveTo>
                  <a:lnTo>
                    <a:pt x="28997" y="63500"/>
                  </a:lnTo>
                  <a:lnTo>
                    <a:pt x="11974" y="63500"/>
                  </a:lnTo>
                  <a:lnTo>
                    <a:pt x="3911" y="57412"/>
                  </a:lnTo>
                  <a:lnTo>
                    <a:pt x="319" y="53856"/>
                  </a:lnTo>
                  <a:lnTo>
                    <a:pt x="0" y="52838"/>
                  </a:lnTo>
                  <a:lnTo>
                    <a:pt x="495" y="52159"/>
                  </a:lnTo>
                  <a:lnTo>
                    <a:pt x="2923" y="50698"/>
                  </a:lnTo>
                  <a:lnTo>
                    <a:pt x="8258" y="46615"/>
                  </a:lnTo>
                  <a:lnTo>
                    <a:pt x="12253" y="45412"/>
                  </a:lnTo>
                  <a:lnTo>
                    <a:pt x="29580" y="42695"/>
                  </a:lnTo>
                  <a:lnTo>
                    <a:pt x="74423" y="23790"/>
                  </a:lnTo>
                  <a:lnTo>
                    <a:pt x="114070" y="12931"/>
                  </a:lnTo>
                  <a:lnTo>
                    <a:pt x="156050" y="5335"/>
                  </a:lnTo>
                  <a:lnTo>
                    <a:pt x="201776" y="469"/>
                  </a:lnTo>
                  <a:lnTo>
                    <a:pt x="25124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7110"/>
            <p:cNvSpPr/>
            <p:nvPr>
              <p:custDataLst>
                <p:tags r:id="rId26"/>
              </p:custDataLst>
            </p:nvPr>
          </p:nvSpPr>
          <p:spPr>
            <a:xfrm>
              <a:off x="10318834" y="5740400"/>
              <a:ext cx="94969" cy="215901"/>
            </a:xfrm>
            <a:custGeom>
              <a:avLst/>
              <a:gdLst/>
              <a:ahLst/>
              <a:cxnLst/>
              <a:rect l="0" t="0" r="0" b="0"/>
              <a:pathLst>
                <a:path w="94969" h="215901">
                  <a:moveTo>
                    <a:pt x="12616" y="0"/>
                  </a:moveTo>
                  <a:lnTo>
                    <a:pt x="12616" y="0"/>
                  </a:lnTo>
                  <a:lnTo>
                    <a:pt x="0" y="0"/>
                  </a:lnTo>
                  <a:lnTo>
                    <a:pt x="3311" y="3371"/>
                  </a:lnTo>
                  <a:lnTo>
                    <a:pt x="6834" y="5026"/>
                  </a:lnTo>
                  <a:lnTo>
                    <a:pt x="21994" y="11245"/>
                  </a:lnTo>
                  <a:lnTo>
                    <a:pt x="67660" y="33875"/>
                  </a:lnTo>
                  <a:lnTo>
                    <a:pt x="87583" y="49939"/>
                  </a:lnTo>
                  <a:lnTo>
                    <a:pt x="91794" y="55826"/>
                  </a:lnTo>
                  <a:lnTo>
                    <a:pt x="94166" y="63108"/>
                  </a:lnTo>
                  <a:lnTo>
                    <a:pt x="94968" y="75260"/>
                  </a:lnTo>
                  <a:lnTo>
                    <a:pt x="88687" y="103080"/>
                  </a:lnTo>
                  <a:lnTo>
                    <a:pt x="77330" y="123361"/>
                  </a:lnTo>
                  <a:lnTo>
                    <a:pt x="48673" y="169340"/>
                  </a:lnTo>
                  <a:lnTo>
                    <a:pt x="27197" y="202759"/>
                  </a:lnTo>
                  <a:lnTo>
                    <a:pt x="25316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7111"/>
            <p:cNvSpPr/>
            <p:nvPr>
              <p:custDataLst>
                <p:tags r:id="rId27"/>
              </p:custDataLst>
            </p:nvPr>
          </p:nvSpPr>
          <p:spPr>
            <a:xfrm>
              <a:off x="10097866" y="5848350"/>
              <a:ext cx="290735" cy="41514"/>
            </a:xfrm>
            <a:custGeom>
              <a:avLst/>
              <a:gdLst/>
              <a:ahLst/>
              <a:cxnLst/>
              <a:rect l="0" t="0" r="0" b="0"/>
              <a:pathLst>
                <a:path w="290735" h="41514">
                  <a:moveTo>
                    <a:pt x="87534" y="12700"/>
                  </a:moveTo>
                  <a:lnTo>
                    <a:pt x="87534" y="12700"/>
                  </a:lnTo>
                  <a:lnTo>
                    <a:pt x="41583" y="29706"/>
                  </a:lnTo>
                  <a:lnTo>
                    <a:pt x="28449" y="35299"/>
                  </a:lnTo>
                  <a:lnTo>
                    <a:pt x="16326" y="37976"/>
                  </a:lnTo>
                  <a:lnTo>
                    <a:pt x="10495" y="41103"/>
                  </a:lnTo>
                  <a:lnTo>
                    <a:pt x="7953" y="41513"/>
                  </a:lnTo>
                  <a:lnTo>
                    <a:pt x="5552" y="41081"/>
                  </a:lnTo>
                  <a:lnTo>
                    <a:pt x="0" y="38688"/>
                  </a:lnTo>
                  <a:lnTo>
                    <a:pt x="251" y="38492"/>
                  </a:lnTo>
                  <a:lnTo>
                    <a:pt x="43827" y="38102"/>
                  </a:lnTo>
                  <a:lnTo>
                    <a:pt x="62354" y="36219"/>
                  </a:lnTo>
                  <a:lnTo>
                    <a:pt x="107161" y="32142"/>
                  </a:lnTo>
                  <a:lnTo>
                    <a:pt x="149698" y="26732"/>
                  </a:lnTo>
                  <a:lnTo>
                    <a:pt x="196727" y="20201"/>
                  </a:lnTo>
                  <a:lnTo>
                    <a:pt x="237936" y="14175"/>
                  </a:lnTo>
                  <a:lnTo>
                    <a:pt x="264939" y="9620"/>
                  </a:lnTo>
                  <a:lnTo>
                    <a:pt x="2907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7112"/>
            <p:cNvSpPr/>
            <p:nvPr>
              <p:custDataLst>
                <p:tags r:id="rId28"/>
              </p:custDataLst>
            </p:nvPr>
          </p:nvSpPr>
          <p:spPr>
            <a:xfrm>
              <a:off x="10078355" y="5803900"/>
              <a:ext cx="253096" cy="12694"/>
            </a:xfrm>
            <a:custGeom>
              <a:avLst/>
              <a:gdLst/>
              <a:ahLst/>
              <a:cxnLst/>
              <a:rect l="0" t="0" r="0" b="0"/>
              <a:pathLst>
                <a:path w="253096" h="12694">
                  <a:moveTo>
                    <a:pt x="11795" y="6350"/>
                  </a:moveTo>
                  <a:lnTo>
                    <a:pt x="11795" y="6350"/>
                  </a:lnTo>
                  <a:lnTo>
                    <a:pt x="5706" y="6350"/>
                  </a:lnTo>
                  <a:lnTo>
                    <a:pt x="0" y="11817"/>
                  </a:lnTo>
                  <a:lnTo>
                    <a:pt x="404" y="12112"/>
                  </a:lnTo>
                  <a:lnTo>
                    <a:pt x="14213" y="12693"/>
                  </a:lnTo>
                  <a:lnTo>
                    <a:pt x="50630" y="6742"/>
                  </a:lnTo>
                  <a:lnTo>
                    <a:pt x="94967" y="1359"/>
                  </a:lnTo>
                  <a:lnTo>
                    <a:pt x="141124" y="178"/>
                  </a:lnTo>
                  <a:lnTo>
                    <a:pt x="185110" y="23"/>
                  </a:lnTo>
                  <a:lnTo>
                    <a:pt x="225781" y="3"/>
                  </a:lnTo>
                  <a:lnTo>
                    <a:pt x="25309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1413"/>
          <p:cNvGrpSpPr/>
          <p:nvPr/>
        </p:nvGrpSpPr>
        <p:grpSpPr>
          <a:xfrm>
            <a:off x="10668000" y="5740519"/>
            <a:ext cx="101592" cy="190382"/>
            <a:chOff x="10668000" y="5740519"/>
            <a:chExt cx="101592" cy="190382"/>
          </a:xfrm>
        </p:grpSpPr>
        <p:sp>
          <p:nvSpPr>
            <p:cNvPr id="331" name="SMARTInkShape-7113"/>
            <p:cNvSpPr/>
            <p:nvPr>
              <p:custDataLst>
                <p:tags r:id="rId16"/>
              </p:custDataLst>
            </p:nvPr>
          </p:nvSpPr>
          <p:spPr>
            <a:xfrm>
              <a:off x="10731500" y="5740519"/>
              <a:ext cx="38092" cy="177682"/>
            </a:xfrm>
            <a:custGeom>
              <a:avLst/>
              <a:gdLst/>
              <a:ahLst/>
              <a:cxnLst/>
              <a:rect l="0" t="0" r="0" b="0"/>
              <a:pathLst>
                <a:path w="38092" h="177682">
                  <a:moveTo>
                    <a:pt x="0" y="50681"/>
                  </a:moveTo>
                  <a:lnTo>
                    <a:pt x="0" y="50681"/>
                  </a:lnTo>
                  <a:lnTo>
                    <a:pt x="8789" y="36866"/>
                  </a:lnTo>
                  <a:lnTo>
                    <a:pt x="28776" y="9141"/>
                  </a:lnTo>
                  <a:lnTo>
                    <a:pt x="30428" y="4467"/>
                  </a:lnTo>
                  <a:lnTo>
                    <a:pt x="31573" y="2939"/>
                  </a:lnTo>
                  <a:lnTo>
                    <a:pt x="37657" y="60"/>
                  </a:lnTo>
                  <a:lnTo>
                    <a:pt x="37804" y="0"/>
                  </a:lnTo>
                  <a:lnTo>
                    <a:pt x="38091" y="18182"/>
                  </a:lnTo>
                  <a:lnTo>
                    <a:pt x="31924" y="64241"/>
                  </a:lnTo>
                  <a:lnTo>
                    <a:pt x="29878" y="102856"/>
                  </a:lnTo>
                  <a:lnTo>
                    <a:pt x="25662" y="137173"/>
                  </a:lnTo>
                  <a:lnTo>
                    <a:pt x="24746" y="149976"/>
                  </a:lnTo>
                  <a:lnTo>
                    <a:pt x="19644" y="168547"/>
                  </a:lnTo>
                  <a:lnTo>
                    <a:pt x="19050" y="1776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7114"/>
            <p:cNvSpPr/>
            <p:nvPr>
              <p:custDataLst>
                <p:tags r:id="rId17"/>
              </p:custDataLst>
            </p:nvPr>
          </p:nvSpPr>
          <p:spPr>
            <a:xfrm>
              <a:off x="10668000" y="5765878"/>
              <a:ext cx="38101" cy="165023"/>
            </a:xfrm>
            <a:custGeom>
              <a:avLst/>
              <a:gdLst/>
              <a:ahLst/>
              <a:cxnLst/>
              <a:rect l="0" t="0" r="0" b="0"/>
              <a:pathLst>
                <a:path w="38101" h="165023">
                  <a:moveTo>
                    <a:pt x="38100" y="6272"/>
                  </a:moveTo>
                  <a:lnTo>
                    <a:pt x="38100" y="6272"/>
                  </a:lnTo>
                  <a:lnTo>
                    <a:pt x="31828" y="0"/>
                  </a:lnTo>
                  <a:lnTo>
                    <a:pt x="28401" y="3316"/>
                  </a:lnTo>
                  <a:lnTo>
                    <a:pt x="26734" y="6840"/>
                  </a:lnTo>
                  <a:lnTo>
                    <a:pt x="26289" y="8767"/>
                  </a:lnTo>
                  <a:lnTo>
                    <a:pt x="21211" y="17635"/>
                  </a:lnTo>
                  <a:lnTo>
                    <a:pt x="15704" y="61338"/>
                  </a:lnTo>
                  <a:lnTo>
                    <a:pt x="3319" y="105495"/>
                  </a:lnTo>
                  <a:lnTo>
                    <a:pt x="437" y="128769"/>
                  </a:lnTo>
                  <a:lnTo>
                    <a:pt x="0" y="1650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SMARTInkShape-7115"/>
          <p:cNvSpPr/>
          <p:nvPr>
            <p:custDataLst>
              <p:tags r:id="rId15"/>
            </p:custDataLst>
          </p:nvPr>
        </p:nvSpPr>
        <p:spPr>
          <a:xfrm>
            <a:off x="1419390" y="2496488"/>
            <a:ext cx="3335141" cy="1230963"/>
          </a:xfrm>
          <a:custGeom>
            <a:avLst/>
            <a:gdLst/>
            <a:ahLst/>
            <a:cxnLst/>
            <a:rect l="0" t="0" r="0" b="0"/>
            <a:pathLst>
              <a:path w="3335141" h="1230963">
                <a:moveTo>
                  <a:pt x="2079460" y="113362"/>
                </a:moveTo>
                <a:lnTo>
                  <a:pt x="2079460" y="113362"/>
                </a:lnTo>
                <a:lnTo>
                  <a:pt x="2033775" y="113362"/>
                </a:lnTo>
                <a:lnTo>
                  <a:pt x="1999099" y="112656"/>
                </a:lnTo>
                <a:lnTo>
                  <a:pt x="1954553" y="98251"/>
                </a:lnTo>
                <a:lnTo>
                  <a:pt x="1928381" y="89805"/>
                </a:lnTo>
                <a:lnTo>
                  <a:pt x="1883119" y="77203"/>
                </a:lnTo>
                <a:lnTo>
                  <a:pt x="1839080" y="62552"/>
                </a:lnTo>
                <a:lnTo>
                  <a:pt x="1817501" y="58090"/>
                </a:lnTo>
                <a:lnTo>
                  <a:pt x="1775859" y="56459"/>
                </a:lnTo>
                <a:lnTo>
                  <a:pt x="1728948" y="56245"/>
                </a:lnTo>
                <a:lnTo>
                  <a:pt x="1689326" y="56218"/>
                </a:lnTo>
                <a:lnTo>
                  <a:pt x="1645647" y="56213"/>
                </a:lnTo>
                <a:lnTo>
                  <a:pt x="1599833" y="56212"/>
                </a:lnTo>
                <a:lnTo>
                  <a:pt x="1564109" y="56212"/>
                </a:lnTo>
                <a:lnTo>
                  <a:pt x="1526713" y="56212"/>
                </a:lnTo>
                <a:lnTo>
                  <a:pt x="1488822" y="59583"/>
                </a:lnTo>
                <a:lnTo>
                  <a:pt x="1447413" y="61679"/>
                </a:lnTo>
                <a:lnTo>
                  <a:pt x="1407235" y="65672"/>
                </a:lnTo>
                <a:lnTo>
                  <a:pt x="1365148" y="71323"/>
                </a:lnTo>
                <a:lnTo>
                  <a:pt x="1321399" y="77466"/>
                </a:lnTo>
                <a:lnTo>
                  <a:pt x="1277156" y="83754"/>
                </a:lnTo>
                <a:lnTo>
                  <a:pt x="1245690" y="87973"/>
                </a:lnTo>
                <a:lnTo>
                  <a:pt x="1198123" y="94315"/>
                </a:lnTo>
                <a:lnTo>
                  <a:pt x="1152749" y="102544"/>
                </a:lnTo>
                <a:lnTo>
                  <a:pt x="1106144" y="112038"/>
                </a:lnTo>
                <a:lnTo>
                  <a:pt x="1073258" y="117713"/>
                </a:lnTo>
                <a:lnTo>
                  <a:pt x="1039828" y="124938"/>
                </a:lnTo>
                <a:lnTo>
                  <a:pt x="992644" y="136940"/>
                </a:lnTo>
                <a:lnTo>
                  <a:pt x="960490" y="145243"/>
                </a:lnTo>
                <a:lnTo>
                  <a:pt x="928090" y="153637"/>
                </a:lnTo>
                <a:lnTo>
                  <a:pt x="882083" y="166296"/>
                </a:lnTo>
                <a:lnTo>
                  <a:pt x="837171" y="179689"/>
                </a:lnTo>
                <a:lnTo>
                  <a:pt x="791879" y="196044"/>
                </a:lnTo>
                <a:lnTo>
                  <a:pt x="759548" y="205613"/>
                </a:lnTo>
                <a:lnTo>
                  <a:pt x="712983" y="218934"/>
                </a:lnTo>
                <a:lnTo>
                  <a:pt x="671278" y="235189"/>
                </a:lnTo>
                <a:lnTo>
                  <a:pt x="628739" y="253411"/>
                </a:lnTo>
                <a:lnTo>
                  <a:pt x="584855" y="268844"/>
                </a:lnTo>
                <a:lnTo>
                  <a:pt x="543944" y="285726"/>
                </a:lnTo>
                <a:lnTo>
                  <a:pt x="505011" y="304133"/>
                </a:lnTo>
                <a:lnTo>
                  <a:pt x="463293" y="322992"/>
                </a:lnTo>
                <a:lnTo>
                  <a:pt x="423023" y="341985"/>
                </a:lnTo>
                <a:lnTo>
                  <a:pt x="375854" y="367366"/>
                </a:lnTo>
                <a:lnTo>
                  <a:pt x="328385" y="392763"/>
                </a:lnTo>
                <a:lnTo>
                  <a:pt x="281457" y="418162"/>
                </a:lnTo>
                <a:lnTo>
                  <a:pt x="240855" y="444268"/>
                </a:lnTo>
                <a:lnTo>
                  <a:pt x="201477" y="473988"/>
                </a:lnTo>
                <a:lnTo>
                  <a:pt x="157740" y="507593"/>
                </a:lnTo>
                <a:lnTo>
                  <a:pt x="112520" y="550908"/>
                </a:lnTo>
                <a:lnTo>
                  <a:pt x="74399" y="595927"/>
                </a:lnTo>
                <a:lnTo>
                  <a:pt x="47595" y="635941"/>
                </a:lnTo>
                <a:lnTo>
                  <a:pt x="27098" y="678119"/>
                </a:lnTo>
                <a:lnTo>
                  <a:pt x="14588" y="703834"/>
                </a:lnTo>
                <a:lnTo>
                  <a:pt x="5302" y="748358"/>
                </a:lnTo>
                <a:lnTo>
                  <a:pt x="0" y="792812"/>
                </a:lnTo>
                <a:lnTo>
                  <a:pt x="6205" y="837262"/>
                </a:lnTo>
                <a:lnTo>
                  <a:pt x="14245" y="881006"/>
                </a:lnTo>
                <a:lnTo>
                  <a:pt x="30552" y="926423"/>
                </a:lnTo>
                <a:lnTo>
                  <a:pt x="55666" y="973859"/>
                </a:lnTo>
                <a:lnTo>
                  <a:pt x="95985" y="1019008"/>
                </a:lnTo>
                <a:lnTo>
                  <a:pt x="139707" y="1059484"/>
                </a:lnTo>
                <a:lnTo>
                  <a:pt x="187291" y="1091343"/>
                </a:lnTo>
                <a:lnTo>
                  <a:pt x="230297" y="1114788"/>
                </a:lnTo>
                <a:lnTo>
                  <a:pt x="271476" y="1129198"/>
                </a:lnTo>
                <a:lnTo>
                  <a:pt x="312276" y="1144287"/>
                </a:lnTo>
                <a:lnTo>
                  <a:pt x="357778" y="1156614"/>
                </a:lnTo>
                <a:lnTo>
                  <a:pt x="404553" y="1167427"/>
                </a:lnTo>
                <a:lnTo>
                  <a:pt x="451809" y="1177335"/>
                </a:lnTo>
                <a:lnTo>
                  <a:pt x="492391" y="1181485"/>
                </a:lnTo>
                <a:lnTo>
                  <a:pt x="534378" y="1188889"/>
                </a:lnTo>
                <a:lnTo>
                  <a:pt x="576643" y="1192783"/>
                </a:lnTo>
                <a:lnTo>
                  <a:pt x="620845" y="1197733"/>
                </a:lnTo>
                <a:lnTo>
                  <a:pt x="666761" y="1198920"/>
                </a:lnTo>
                <a:lnTo>
                  <a:pt x="710508" y="1203518"/>
                </a:lnTo>
                <a:lnTo>
                  <a:pt x="746744" y="1205662"/>
                </a:lnTo>
                <a:lnTo>
                  <a:pt x="783587" y="1209746"/>
                </a:lnTo>
                <a:lnTo>
                  <a:pt x="829880" y="1213366"/>
                </a:lnTo>
                <a:lnTo>
                  <a:pt x="867016" y="1216811"/>
                </a:lnTo>
                <a:lnTo>
                  <a:pt x="904830" y="1217832"/>
                </a:lnTo>
                <a:lnTo>
                  <a:pt x="952163" y="1221548"/>
                </a:lnTo>
                <a:lnTo>
                  <a:pt x="988150" y="1223704"/>
                </a:lnTo>
                <a:lnTo>
                  <a:pt x="1025624" y="1224343"/>
                </a:lnTo>
                <a:lnTo>
                  <a:pt x="1063538" y="1227903"/>
                </a:lnTo>
                <a:lnTo>
                  <a:pt x="1101583" y="1230056"/>
                </a:lnTo>
                <a:lnTo>
                  <a:pt x="1139667" y="1230693"/>
                </a:lnTo>
                <a:lnTo>
                  <a:pt x="1177762" y="1230882"/>
                </a:lnTo>
                <a:lnTo>
                  <a:pt x="1219231" y="1230938"/>
                </a:lnTo>
                <a:lnTo>
                  <a:pt x="1259427" y="1230955"/>
                </a:lnTo>
                <a:lnTo>
                  <a:pt x="1298148" y="1230960"/>
                </a:lnTo>
                <a:lnTo>
                  <a:pt x="1339803" y="1230961"/>
                </a:lnTo>
                <a:lnTo>
                  <a:pt x="1380054" y="1230962"/>
                </a:lnTo>
                <a:lnTo>
                  <a:pt x="1418792" y="1230962"/>
                </a:lnTo>
                <a:lnTo>
                  <a:pt x="1457081" y="1230962"/>
                </a:lnTo>
                <a:lnTo>
                  <a:pt x="1498607" y="1230962"/>
                </a:lnTo>
                <a:lnTo>
                  <a:pt x="1538821" y="1230962"/>
                </a:lnTo>
                <a:lnTo>
                  <a:pt x="1577546" y="1230962"/>
                </a:lnTo>
                <a:lnTo>
                  <a:pt x="1615832" y="1230962"/>
                </a:lnTo>
                <a:lnTo>
                  <a:pt x="1653987" y="1230962"/>
                </a:lnTo>
                <a:lnTo>
                  <a:pt x="1692103" y="1230962"/>
                </a:lnTo>
                <a:lnTo>
                  <a:pt x="1730208" y="1230962"/>
                </a:lnTo>
                <a:lnTo>
                  <a:pt x="1768309" y="1230962"/>
                </a:lnTo>
                <a:lnTo>
                  <a:pt x="1809781" y="1227591"/>
                </a:lnTo>
                <a:lnTo>
                  <a:pt x="1849977" y="1225495"/>
                </a:lnTo>
                <a:lnTo>
                  <a:pt x="1892070" y="1224873"/>
                </a:lnTo>
                <a:lnTo>
                  <a:pt x="1935821" y="1221318"/>
                </a:lnTo>
                <a:lnTo>
                  <a:pt x="1980064" y="1215797"/>
                </a:lnTo>
                <a:lnTo>
                  <a:pt x="2024452" y="1213063"/>
                </a:lnTo>
                <a:lnTo>
                  <a:pt x="2068884" y="1208882"/>
                </a:lnTo>
                <a:lnTo>
                  <a:pt x="2113328" y="1203175"/>
                </a:lnTo>
                <a:lnTo>
                  <a:pt x="2157777" y="1197015"/>
                </a:lnTo>
                <a:lnTo>
                  <a:pt x="2198856" y="1190722"/>
                </a:lnTo>
                <a:lnTo>
                  <a:pt x="2241209" y="1184388"/>
                </a:lnTo>
                <a:lnTo>
                  <a:pt x="2281667" y="1181414"/>
                </a:lnTo>
                <a:lnTo>
                  <a:pt x="2323837" y="1177162"/>
                </a:lnTo>
                <a:lnTo>
                  <a:pt x="2364240" y="1171433"/>
                </a:lnTo>
                <a:lnTo>
                  <a:pt x="2406393" y="1168639"/>
                </a:lnTo>
                <a:lnTo>
                  <a:pt x="2446792" y="1164440"/>
                </a:lnTo>
                <a:lnTo>
                  <a:pt x="2485573" y="1158727"/>
                </a:lnTo>
                <a:lnTo>
                  <a:pt x="2527246" y="1152566"/>
                </a:lnTo>
                <a:lnTo>
                  <a:pt x="2570873" y="1142901"/>
                </a:lnTo>
                <a:lnTo>
                  <a:pt x="2611708" y="1134471"/>
                </a:lnTo>
                <a:lnTo>
                  <a:pt x="2650619" y="1124134"/>
                </a:lnTo>
                <a:lnTo>
                  <a:pt x="2692330" y="1112134"/>
                </a:lnTo>
                <a:lnTo>
                  <a:pt x="2735968" y="1103012"/>
                </a:lnTo>
                <a:lnTo>
                  <a:pt x="2776807" y="1092470"/>
                </a:lnTo>
                <a:lnTo>
                  <a:pt x="2815718" y="1080410"/>
                </a:lnTo>
                <a:lnTo>
                  <a:pt x="2854058" y="1071270"/>
                </a:lnTo>
                <a:lnTo>
                  <a:pt x="2892230" y="1060722"/>
                </a:lnTo>
                <a:lnTo>
                  <a:pt x="2930351" y="1048660"/>
                </a:lnTo>
                <a:lnTo>
                  <a:pt x="2968457" y="1036149"/>
                </a:lnTo>
                <a:lnTo>
                  <a:pt x="3014189" y="1019280"/>
                </a:lnTo>
                <a:lnTo>
                  <a:pt x="3057195" y="1000477"/>
                </a:lnTo>
                <a:lnTo>
                  <a:pt x="3096289" y="979960"/>
                </a:lnTo>
                <a:lnTo>
                  <a:pt x="3135553" y="957250"/>
                </a:lnTo>
                <a:lnTo>
                  <a:pt x="3179832" y="929446"/>
                </a:lnTo>
                <a:lnTo>
                  <a:pt x="3222062" y="894143"/>
                </a:lnTo>
                <a:lnTo>
                  <a:pt x="3266181" y="853604"/>
                </a:lnTo>
                <a:lnTo>
                  <a:pt x="3294177" y="812274"/>
                </a:lnTo>
                <a:lnTo>
                  <a:pt x="3309429" y="784662"/>
                </a:lnTo>
                <a:lnTo>
                  <a:pt x="3327035" y="740530"/>
                </a:lnTo>
                <a:lnTo>
                  <a:pt x="3335140" y="696108"/>
                </a:lnTo>
                <a:lnTo>
                  <a:pt x="3334736" y="648516"/>
                </a:lnTo>
                <a:lnTo>
                  <a:pt x="3328908" y="601908"/>
                </a:lnTo>
                <a:lnTo>
                  <a:pt x="3319629" y="560631"/>
                </a:lnTo>
                <a:lnTo>
                  <a:pt x="3302745" y="515641"/>
                </a:lnTo>
                <a:lnTo>
                  <a:pt x="3278816" y="471144"/>
                </a:lnTo>
                <a:lnTo>
                  <a:pt x="3251504" y="430348"/>
                </a:lnTo>
                <a:lnTo>
                  <a:pt x="3228275" y="402355"/>
                </a:lnTo>
                <a:lnTo>
                  <a:pt x="3216577" y="390675"/>
                </a:lnTo>
                <a:lnTo>
                  <a:pt x="3183045" y="348779"/>
                </a:lnTo>
                <a:lnTo>
                  <a:pt x="3143691" y="316623"/>
                </a:lnTo>
                <a:lnTo>
                  <a:pt x="3101750" y="286701"/>
                </a:lnTo>
                <a:lnTo>
                  <a:pt x="3054149" y="252670"/>
                </a:lnTo>
                <a:lnTo>
                  <a:pt x="3008384" y="221966"/>
                </a:lnTo>
                <a:lnTo>
                  <a:pt x="2967984" y="202809"/>
                </a:lnTo>
                <a:lnTo>
                  <a:pt x="2929403" y="185437"/>
                </a:lnTo>
                <a:lnTo>
                  <a:pt x="2890242" y="164758"/>
                </a:lnTo>
                <a:lnTo>
                  <a:pt x="2852716" y="148653"/>
                </a:lnTo>
                <a:lnTo>
                  <a:pt x="2811541" y="128878"/>
                </a:lnTo>
                <a:lnTo>
                  <a:pt x="2773801" y="111384"/>
                </a:lnTo>
                <a:lnTo>
                  <a:pt x="2734988" y="96221"/>
                </a:lnTo>
                <a:lnTo>
                  <a:pt x="2696564" y="82851"/>
                </a:lnTo>
                <a:lnTo>
                  <a:pt x="2655003" y="67328"/>
                </a:lnTo>
                <a:lnTo>
                  <a:pt x="2612822" y="54854"/>
                </a:lnTo>
                <a:lnTo>
                  <a:pt x="2573890" y="42381"/>
                </a:lnTo>
                <a:lnTo>
                  <a:pt x="2533954" y="33123"/>
                </a:lnTo>
                <a:lnTo>
                  <a:pt x="2492093" y="24501"/>
                </a:lnTo>
                <a:lnTo>
                  <a:pt x="2453224" y="16003"/>
                </a:lnTo>
                <a:lnTo>
                  <a:pt x="2408936" y="11894"/>
                </a:lnTo>
                <a:lnTo>
                  <a:pt x="2367366" y="5020"/>
                </a:lnTo>
                <a:lnTo>
                  <a:pt x="2325027" y="239"/>
                </a:lnTo>
                <a:lnTo>
                  <a:pt x="2280968" y="0"/>
                </a:lnTo>
                <a:lnTo>
                  <a:pt x="2236412" y="4134"/>
                </a:lnTo>
                <a:lnTo>
                  <a:pt x="2199577" y="8796"/>
                </a:lnTo>
                <a:lnTo>
                  <a:pt x="2161852" y="17233"/>
                </a:lnTo>
                <a:lnTo>
                  <a:pt x="2123863" y="24202"/>
                </a:lnTo>
                <a:lnTo>
                  <a:pt x="2085796" y="32616"/>
                </a:lnTo>
                <a:lnTo>
                  <a:pt x="2045824" y="44046"/>
                </a:lnTo>
                <a:lnTo>
                  <a:pt x="2002701" y="56370"/>
                </a:lnTo>
                <a:lnTo>
                  <a:pt x="1960526" y="70840"/>
                </a:lnTo>
                <a:lnTo>
                  <a:pt x="1919337" y="86652"/>
                </a:lnTo>
                <a:lnTo>
                  <a:pt x="1877735" y="102155"/>
                </a:lnTo>
                <a:lnTo>
                  <a:pt x="1838597" y="120155"/>
                </a:lnTo>
                <a:lnTo>
                  <a:pt x="1798308" y="138893"/>
                </a:lnTo>
                <a:lnTo>
                  <a:pt x="1755091" y="159732"/>
                </a:lnTo>
                <a:lnTo>
                  <a:pt x="1712888" y="183781"/>
                </a:lnTo>
                <a:lnTo>
                  <a:pt x="1671691" y="208781"/>
                </a:lnTo>
                <a:lnTo>
                  <a:pt x="1630085" y="234062"/>
                </a:lnTo>
                <a:lnTo>
                  <a:pt x="1589066" y="259427"/>
                </a:lnTo>
                <a:lnTo>
                  <a:pt x="1546060" y="2848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4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416"/>
          <p:cNvGrpSpPr/>
          <p:nvPr/>
        </p:nvGrpSpPr>
        <p:grpSpPr>
          <a:xfrm>
            <a:off x="554088" y="540743"/>
            <a:ext cx="506363" cy="449849"/>
            <a:chOff x="554088" y="540743"/>
            <a:chExt cx="506363" cy="449849"/>
          </a:xfrm>
        </p:grpSpPr>
        <p:sp>
          <p:nvSpPr>
            <p:cNvPr id="2" name="SMARTInkShape-7116"/>
            <p:cNvSpPr/>
            <p:nvPr>
              <p:custDataLst>
                <p:tags r:id="rId191"/>
              </p:custDataLst>
            </p:nvPr>
          </p:nvSpPr>
          <p:spPr>
            <a:xfrm>
              <a:off x="571539" y="540743"/>
              <a:ext cx="133312" cy="316504"/>
            </a:xfrm>
            <a:custGeom>
              <a:avLst/>
              <a:gdLst/>
              <a:ahLst/>
              <a:cxnLst/>
              <a:rect l="0" t="0" r="0" b="0"/>
              <a:pathLst>
                <a:path w="133312" h="316504">
                  <a:moveTo>
                    <a:pt x="6311" y="43457"/>
                  </a:moveTo>
                  <a:lnTo>
                    <a:pt x="6311" y="43457"/>
                  </a:lnTo>
                  <a:lnTo>
                    <a:pt x="11778" y="43457"/>
                  </a:lnTo>
                  <a:lnTo>
                    <a:pt x="12073" y="44163"/>
                  </a:lnTo>
                  <a:lnTo>
                    <a:pt x="12399" y="46828"/>
                  </a:lnTo>
                  <a:lnTo>
                    <a:pt x="13192" y="47821"/>
                  </a:lnTo>
                  <a:lnTo>
                    <a:pt x="15955" y="48924"/>
                  </a:lnTo>
                  <a:lnTo>
                    <a:pt x="23477" y="50338"/>
                  </a:lnTo>
                  <a:lnTo>
                    <a:pt x="29663" y="54119"/>
                  </a:lnTo>
                  <a:lnTo>
                    <a:pt x="38075" y="55754"/>
                  </a:lnTo>
                  <a:lnTo>
                    <a:pt x="40187" y="55889"/>
                  </a:lnTo>
                  <a:lnTo>
                    <a:pt x="44415" y="57919"/>
                  </a:lnTo>
                  <a:lnTo>
                    <a:pt x="46530" y="59448"/>
                  </a:lnTo>
                  <a:lnTo>
                    <a:pt x="56249" y="61601"/>
                  </a:lnTo>
                  <a:lnTo>
                    <a:pt x="68066" y="62239"/>
                  </a:lnTo>
                  <a:lnTo>
                    <a:pt x="74445" y="60506"/>
                  </a:lnTo>
                  <a:lnTo>
                    <a:pt x="88710" y="51513"/>
                  </a:lnTo>
                  <a:lnTo>
                    <a:pt x="100669" y="46773"/>
                  </a:lnTo>
                  <a:lnTo>
                    <a:pt x="116114" y="34910"/>
                  </a:lnTo>
                  <a:lnTo>
                    <a:pt x="118612" y="30721"/>
                  </a:lnTo>
                  <a:lnTo>
                    <a:pt x="120216" y="22283"/>
                  </a:lnTo>
                  <a:lnTo>
                    <a:pt x="120576" y="9590"/>
                  </a:lnTo>
                  <a:lnTo>
                    <a:pt x="119882" y="8179"/>
                  </a:lnTo>
                  <a:lnTo>
                    <a:pt x="118714" y="7238"/>
                  </a:lnTo>
                  <a:lnTo>
                    <a:pt x="115535" y="5488"/>
                  </a:lnTo>
                  <a:lnTo>
                    <a:pt x="109778" y="1241"/>
                  </a:lnTo>
                  <a:lnTo>
                    <a:pt x="105683" y="0"/>
                  </a:lnTo>
                  <a:lnTo>
                    <a:pt x="103604" y="374"/>
                  </a:lnTo>
                  <a:lnTo>
                    <a:pt x="95196" y="4164"/>
                  </a:lnTo>
                  <a:lnTo>
                    <a:pt x="86975" y="6885"/>
                  </a:lnTo>
                  <a:lnTo>
                    <a:pt x="54921" y="23055"/>
                  </a:lnTo>
                  <a:lnTo>
                    <a:pt x="24496" y="50782"/>
                  </a:lnTo>
                  <a:lnTo>
                    <a:pt x="10654" y="73362"/>
                  </a:lnTo>
                  <a:lnTo>
                    <a:pt x="7598" y="82500"/>
                  </a:lnTo>
                  <a:lnTo>
                    <a:pt x="8764" y="89267"/>
                  </a:lnTo>
                  <a:lnTo>
                    <a:pt x="13388" y="99128"/>
                  </a:lnTo>
                  <a:lnTo>
                    <a:pt x="17923" y="104183"/>
                  </a:lnTo>
                  <a:lnTo>
                    <a:pt x="32988" y="115337"/>
                  </a:lnTo>
                  <a:lnTo>
                    <a:pt x="46454" y="133583"/>
                  </a:lnTo>
                  <a:lnTo>
                    <a:pt x="52610" y="136430"/>
                  </a:lnTo>
                  <a:lnTo>
                    <a:pt x="59344" y="138400"/>
                  </a:lnTo>
                  <a:lnTo>
                    <a:pt x="69416" y="145415"/>
                  </a:lnTo>
                  <a:lnTo>
                    <a:pt x="73163" y="149449"/>
                  </a:lnTo>
                  <a:lnTo>
                    <a:pt x="74829" y="153594"/>
                  </a:lnTo>
                  <a:lnTo>
                    <a:pt x="76126" y="172576"/>
                  </a:lnTo>
                  <a:lnTo>
                    <a:pt x="74264" y="176808"/>
                  </a:lnTo>
                  <a:lnTo>
                    <a:pt x="44407" y="221780"/>
                  </a:lnTo>
                  <a:lnTo>
                    <a:pt x="23244" y="254140"/>
                  </a:lnTo>
                  <a:lnTo>
                    <a:pt x="5077" y="273205"/>
                  </a:lnTo>
                  <a:lnTo>
                    <a:pt x="2235" y="279858"/>
                  </a:lnTo>
                  <a:lnTo>
                    <a:pt x="0" y="305839"/>
                  </a:lnTo>
                  <a:lnTo>
                    <a:pt x="1860" y="310119"/>
                  </a:lnTo>
                  <a:lnTo>
                    <a:pt x="3344" y="312249"/>
                  </a:lnTo>
                  <a:lnTo>
                    <a:pt x="6874" y="314614"/>
                  </a:lnTo>
                  <a:lnTo>
                    <a:pt x="12828" y="315946"/>
                  </a:lnTo>
                  <a:lnTo>
                    <a:pt x="57161" y="316503"/>
                  </a:lnTo>
                  <a:lnTo>
                    <a:pt x="65600" y="315799"/>
                  </a:lnTo>
                  <a:lnTo>
                    <a:pt x="112145" y="301396"/>
                  </a:lnTo>
                  <a:lnTo>
                    <a:pt x="133311" y="291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117"/>
            <p:cNvSpPr/>
            <p:nvPr>
              <p:custDataLst>
                <p:tags r:id="rId192"/>
              </p:custDataLst>
            </p:nvPr>
          </p:nvSpPr>
          <p:spPr>
            <a:xfrm>
              <a:off x="742973" y="726783"/>
              <a:ext cx="177778" cy="105059"/>
            </a:xfrm>
            <a:custGeom>
              <a:avLst/>
              <a:gdLst/>
              <a:ahLst/>
              <a:cxnLst/>
              <a:rect l="0" t="0" r="0" b="0"/>
              <a:pathLst>
                <a:path w="177778" h="105059">
                  <a:moveTo>
                    <a:pt x="6327" y="22517"/>
                  </a:moveTo>
                  <a:lnTo>
                    <a:pt x="6327" y="22517"/>
                  </a:lnTo>
                  <a:lnTo>
                    <a:pt x="2956" y="22517"/>
                  </a:lnTo>
                  <a:lnTo>
                    <a:pt x="1963" y="21811"/>
                  </a:lnTo>
                  <a:lnTo>
                    <a:pt x="1301" y="20636"/>
                  </a:lnTo>
                  <a:lnTo>
                    <a:pt x="151" y="16050"/>
                  </a:lnTo>
                  <a:lnTo>
                    <a:pt x="0" y="10777"/>
                  </a:lnTo>
                  <a:lnTo>
                    <a:pt x="3355" y="6731"/>
                  </a:lnTo>
                  <a:lnTo>
                    <a:pt x="6888" y="4917"/>
                  </a:lnTo>
                  <a:lnTo>
                    <a:pt x="8817" y="4434"/>
                  </a:lnTo>
                  <a:lnTo>
                    <a:pt x="14904" y="382"/>
                  </a:lnTo>
                  <a:lnTo>
                    <a:pt x="16984" y="0"/>
                  </a:lnTo>
                  <a:lnTo>
                    <a:pt x="19076" y="450"/>
                  </a:lnTo>
                  <a:lnTo>
                    <a:pt x="23282" y="2126"/>
                  </a:lnTo>
                  <a:lnTo>
                    <a:pt x="29617" y="3775"/>
                  </a:lnTo>
                  <a:lnTo>
                    <a:pt x="35962" y="7713"/>
                  </a:lnTo>
                  <a:lnTo>
                    <a:pt x="49915" y="12911"/>
                  </a:lnTo>
                  <a:lnTo>
                    <a:pt x="52319" y="14702"/>
                  </a:lnTo>
                  <a:lnTo>
                    <a:pt x="59865" y="24719"/>
                  </a:lnTo>
                  <a:lnTo>
                    <a:pt x="61872" y="30787"/>
                  </a:lnTo>
                  <a:lnTo>
                    <a:pt x="63449" y="59678"/>
                  </a:lnTo>
                  <a:lnTo>
                    <a:pt x="61583" y="65609"/>
                  </a:lnTo>
                  <a:lnTo>
                    <a:pt x="59107" y="70597"/>
                  </a:lnTo>
                  <a:lnTo>
                    <a:pt x="54017" y="85075"/>
                  </a:lnTo>
                  <a:lnTo>
                    <a:pt x="48366" y="93577"/>
                  </a:lnTo>
                  <a:lnTo>
                    <a:pt x="44296" y="96433"/>
                  </a:lnTo>
                  <a:lnTo>
                    <a:pt x="40136" y="98407"/>
                  </a:lnTo>
                  <a:lnTo>
                    <a:pt x="32974" y="104051"/>
                  </a:lnTo>
                  <a:lnTo>
                    <a:pt x="26369" y="104978"/>
                  </a:lnTo>
                  <a:lnTo>
                    <a:pt x="25435" y="88469"/>
                  </a:lnTo>
                  <a:lnTo>
                    <a:pt x="25403" y="84049"/>
                  </a:lnTo>
                  <a:lnTo>
                    <a:pt x="27270" y="79733"/>
                  </a:lnTo>
                  <a:lnTo>
                    <a:pt x="34218" y="71213"/>
                  </a:lnTo>
                  <a:lnTo>
                    <a:pt x="49502" y="58737"/>
                  </a:lnTo>
                  <a:lnTo>
                    <a:pt x="71922" y="27710"/>
                  </a:lnTo>
                  <a:lnTo>
                    <a:pt x="93711" y="11096"/>
                  </a:lnTo>
                  <a:lnTo>
                    <a:pt x="96434" y="10386"/>
                  </a:lnTo>
                  <a:lnTo>
                    <a:pt x="101488" y="9827"/>
                  </a:lnTo>
                  <a:lnTo>
                    <a:pt x="98180" y="13191"/>
                  </a:lnTo>
                  <a:lnTo>
                    <a:pt x="94658" y="14844"/>
                  </a:lnTo>
                  <a:lnTo>
                    <a:pt x="92731" y="15285"/>
                  </a:lnTo>
                  <a:lnTo>
                    <a:pt x="86648" y="19277"/>
                  </a:lnTo>
                  <a:lnTo>
                    <a:pt x="74050" y="36538"/>
                  </a:lnTo>
                  <a:lnTo>
                    <a:pt x="71704" y="43095"/>
                  </a:lnTo>
                  <a:lnTo>
                    <a:pt x="69956" y="50007"/>
                  </a:lnTo>
                  <a:lnTo>
                    <a:pt x="65710" y="58571"/>
                  </a:lnTo>
                  <a:lnTo>
                    <a:pt x="63771" y="74467"/>
                  </a:lnTo>
                  <a:lnTo>
                    <a:pt x="65489" y="79237"/>
                  </a:lnTo>
                  <a:lnTo>
                    <a:pt x="72341" y="88049"/>
                  </a:lnTo>
                  <a:lnTo>
                    <a:pt x="76354" y="90448"/>
                  </a:lnTo>
                  <a:lnTo>
                    <a:pt x="112105" y="104282"/>
                  </a:lnTo>
                  <a:lnTo>
                    <a:pt x="153263" y="105058"/>
                  </a:lnTo>
                  <a:lnTo>
                    <a:pt x="177777" y="98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118"/>
            <p:cNvSpPr/>
            <p:nvPr>
              <p:custDataLst>
                <p:tags r:id="rId193"/>
              </p:custDataLst>
            </p:nvPr>
          </p:nvSpPr>
          <p:spPr>
            <a:xfrm>
              <a:off x="554088" y="927888"/>
              <a:ext cx="242035" cy="47254"/>
            </a:xfrm>
            <a:custGeom>
              <a:avLst/>
              <a:gdLst/>
              <a:ahLst/>
              <a:cxnLst/>
              <a:rect l="0" t="0" r="0" b="0"/>
              <a:pathLst>
                <a:path w="242035" h="47254">
                  <a:moveTo>
                    <a:pt x="36462" y="30962"/>
                  </a:moveTo>
                  <a:lnTo>
                    <a:pt x="36462" y="30962"/>
                  </a:lnTo>
                  <a:lnTo>
                    <a:pt x="0" y="43323"/>
                  </a:lnTo>
                  <a:lnTo>
                    <a:pt x="160" y="44142"/>
                  </a:lnTo>
                  <a:lnTo>
                    <a:pt x="2218" y="46933"/>
                  </a:lnTo>
                  <a:lnTo>
                    <a:pt x="3755" y="47253"/>
                  </a:lnTo>
                  <a:lnTo>
                    <a:pt x="5485" y="46762"/>
                  </a:lnTo>
                  <a:lnTo>
                    <a:pt x="7344" y="45728"/>
                  </a:lnTo>
                  <a:lnTo>
                    <a:pt x="50786" y="33572"/>
                  </a:lnTo>
                  <a:lnTo>
                    <a:pt x="81651" y="27715"/>
                  </a:lnTo>
                  <a:lnTo>
                    <a:pt x="123343" y="15143"/>
                  </a:lnTo>
                  <a:lnTo>
                    <a:pt x="165591" y="8966"/>
                  </a:lnTo>
                  <a:lnTo>
                    <a:pt x="209651" y="0"/>
                  </a:lnTo>
                  <a:lnTo>
                    <a:pt x="226066" y="151"/>
                  </a:lnTo>
                  <a:lnTo>
                    <a:pt x="241103" y="4710"/>
                  </a:lnTo>
                  <a:lnTo>
                    <a:pt x="242034" y="5699"/>
                  </a:lnTo>
                  <a:lnTo>
                    <a:pt x="241949" y="7065"/>
                  </a:lnTo>
                  <a:lnTo>
                    <a:pt x="239662" y="11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119"/>
            <p:cNvSpPr/>
            <p:nvPr>
              <p:custDataLst>
                <p:tags r:id="rId194"/>
              </p:custDataLst>
            </p:nvPr>
          </p:nvSpPr>
          <p:spPr>
            <a:xfrm>
              <a:off x="680772" y="882650"/>
              <a:ext cx="239979" cy="107942"/>
            </a:xfrm>
            <a:custGeom>
              <a:avLst/>
              <a:gdLst/>
              <a:ahLst/>
              <a:cxnLst/>
              <a:rect l="0" t="0" r="0" b="0"/>
              <a:pathLst>
                <a:path w="239979" h="107942">
                  <a:moveTo>
                    <a:pt x="30428" y="88900"/>
                  </a:moveTo>
                  <a:lnTo>
                    <a:pt x="30428" y="88900"/>
                  </a:lnTo>
                  <a:lnTo>
                    <a:pt x="24653" y="93970"/>
                  </a:lnTo>
                  <a:lnTo>
                    <a:pt x="5371" y="106117"/>
                  </a:lnTo>
                  <a:lnTo>
                    <a:pt x="0" y="107588"/>
                  </a:lnTo>
                  <a:lnTo>
                    <a:pt x="265" y="107709"/>
                  </a:lnTo>
                  <a:lnTo>
                    <a:pt x="17010" y="107941"/>
                  </a:lnTo>
                  <a:lnTo>
                    <a:pt x="22818" y="106064"/>
                  </a:lnTo>
                  <a:lnTo>
                    <a:pt x="68826" y="86969"/>
                  </a:lnTo>
                  <a:lnTo>
                    <a:pt x="113562" y="68356"/>
                  </a:lnTo>
                  <a:lnTo>
                    <a:pt x="155388" y="48487"/>
                  </a:lnTo>
                  <a:lnTo>
                    <a:pt x="201026" y="27491"/>
                  </a:lnTo>
                  <a:lnTo>
                    <a:pt x="2399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120"/>
            <p:cNvSpPr/>
            <p:nvPr>
              <p:custDataLst>
                <p:tags r:id="rId195"/>
              </p:custDataLst>
            </p:nvPr>
          </p:nvSpPr>
          <p:spPr>
            <a:xfrm>
              <a:off x="1022350" y="7048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1994" y="4364"/>
                  </a:lnTo>
                  <a:lnTo>
                    <a:pt x="10819" y="5026"/>
                  </a:lnTo>
                  <a:lnTo>
                    <a:pt x="9329" y="5467"/>
                  </a:lnTo>
                  <a:lnTo>
                    <a:pt x="3862" y="9459"/>
                  </a:lnTo>
                  <a:lnTo>
                    <a:pt x="1716" y="13141"/>
                  </a:lnTo>
                  <a:lnTo>
                    <a:pt x="339" y="2125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121"/>
            <p:cNvSpPr/>
            <p:nvPr>
              <p:custDataLst>
                <p:tags r:id="rId196"/>
              </p:custDataLst>
            </p:nvPr>
          </p:nvSpPr>
          <p:spPr>
            <a:xfrm>
              <a:off x="1054100" y="825500"/>
              <a:ext cx="6351" cy="12433"/>
            </a:xfrm>
            <a:custGeom>
              <a:avLst/>
              <a:gdLst/>
              <a:ahLst/>
              <a:cxnLst/>
              <a:rect l="0" t="0" r="0" b="0"/>
              <a:pathLst>
                <a:path w="6351" h="12433">
                  <a:moveTo>
                    <a:pt x="0" y="0"/>
                  </a:moveTo>
                  <a:lnTo>
                    <a:pt x="0" y="0"/>
                  </a:lnTo>
                  <a:lnTo>
                    <a:pt x="0" y="12432"/>
                  </a:lnTo>
                  <a:lnTo>
                    <a:pt x="0" y="642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417"/>
          <p:cNvGrpSpPr/>
          <p:nvPr/>
        </p:nvGrpSpPr>
        <p:grpSpPr>
          <a:xfrm>
            <a:off x="1568461" y="461256"/>
            <a:ext cx="1060440" cy="350255"/>
            <a:chOff x="1568461" y="461256"/>
            <a:chExt cx="1060440" cy="350255"/>
          </a:xfrm>
        </p:grpSpPr>
        <p:sp>
          <p:nvSpPr>
            <p:cNvPr id="9" name="SMARTInkShape-7122"/>
            <p:cNvSpPr/>
            <p:nvPr>
              <p:custDataLst>
                <p:tags r:id="rId183"/>
              </p:custDataLst>
            </p:nvPr>
          </p:nvSpPr>
          <p:spPr>
            <a:xfrm>
              <a:off x="1568461" y="536369"/>
              <a:ext cx="158487" cy="275142"/>
            </a:xfrm>
            <a:custGeom>
              <a:avLst/>
              <a:gdLst/>
              <a:ahLst/>
              <a:cxnLst/>
              <a:rect l="0" t="0" r="0" b="0"/>
              <a:pathLst>
                <a:path w="158487" h="275142">
                  <a:moveTo>
                    <a:pt x="44439" y="22431"/>
                  </a:moveTo>
                  <a:lnTo>
                    <a:pt x="44439" y="22431"/>
                  </a:lnTo>
                  <a:lnTo>
                    <a:pt x="34979" y="22431"/>
                  </a:lnTo>
                  <a:lnTo>
                    <a:pt x="33899" y="23137"/>
                  </a:lnTo>
                  <a:lnTo>
                    <a:pt x="33179" y="24312"/>
                  </a:lnTo>
                  <a:lnTo>
                    <a:pt x="32699" y="25802"/>
                  </a:lnTo>
                  <a:lnTo>
                    <a:pt x="31674" y="26795"/>
                  </a:lnTo>
                  <a:lnTo>
                    <a:pt x="28653" y="27898"/>
                  </a:lnTo>
                  <a:lnTo>
                    <a:pt x="22985" y="28519"/>
                  </a:lnTo>
                  <a:lnTo>
                    <a:pt x="21670" y="29312"/>
                  </a:lnTo>
                  <a:lnTo>
                    <a:pt x="20793" y="30546"/>
                  </a:lnTo>
                  <a:lnTo>
                    <a:pt x="8101" y="62624"/>
                  </a:lnTo>
                  <a:lnTo>
                    <a:pt x="4980" y="78320"/>
                  </a:lnTo>
                  <a:lnTo>
                    <a:pt x="1468" y="93789"/>
                  </a:lnTo>
                  <a:lnTo>
                    <a:pt x="119" y="135539"/>
                  </a:lnTo>
                  <a:lnTo>
                    <a:pt x="0" y="176608"/>
                  </a:lnTo>
                  <a:lnTo>
                    <a:pt x="1874" y="196995"/>
                  </a:lnTo>
                  <a:lnTo>
                    <a:pt x="11526" y="225335"/>
                  </a:lnTo>
                  <a:lnTo>
                    <a:pt x="29761" y="252230"/>
                  </a:lnTo>
                  <a:lnTo>
                    <a:pt x="49445" y="267698"/>
                  </a:lnTo>
                  <a:lnTo>
                    <a:pt x="64267" y="273530"/>
                  </a:lnTo>
                  <a:lnTo>
                    <a:pt x="73477" y="275141"/>
                  </a:lnTo>
                  <a:lnTo>
                    <a:pt x="82274" y="273976"/>
                  </a:lnTo>
                  <a:lnTo>
                    <a:pt x="112157" y="266938"/>
                  </a:lnTo>
                  <a:lnTo>
                    <a:pt x="118751" y="261393"/>
                  </a:lnTo>
                  <a:lnTo>
                    <a:pt x="143260" y="229068"/>
                  </a:lnTo>
                  <a:lnTo>
                    <a:pt x="155859" y="193625"/>
                  </a:lnTo>
                  <a:lnTo>
                    <a:pt x="158486" y="150689"/>
                  </a:lnTo>
                  <a:lnTo>
                    <a:pt x="155335" y="109101"/>
                  </a:lnTo>
                  <a:lnTo>
                    <a:pt x="147180" y="63872"/>
                  </a:lnTo>
                  <a:lnTo>
                    <a:pt x="139282" y="31102"/>
                  </a:lnTo>
                  <a:lnTo>
                    <a:pt x="133218" y="18650"/>
                  </a:lnTo>
                  <a:lnTo>
                    <a:pt x="121886" y="4786"/>
                  </a:lnTo>
                  <a:lnTo>
                    <a:pt x="121193" y="2124"/>
                  </a:lnTo>
                  <a:lnTo>
                    <a:pt x="120885" y="0"/>
                  </a:lnTo>
                  <a:lnTo>
                    <a:pt x="120649" y="12046"/>
                  </a:lnTo>
                  <a:lnTo>
                    <a:pt x="126989" y="28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123"/>
            <p:cNvSpPr/>
            <p:nvPr>
              <p:custDataLst>
                <p:tags r:id="rId184"/>
              </p:custDataLst>
            </p:nvPr>
          </p:nvSpPr>
          <p:spPr>
            <a:xfrm>
              <a:off x="1797050" y="660510"/>
              <a:ext cx="139701" cy="107808"/>
            </a:xfrm>
            <a:custGeom>
              <a:avLst/>
              <a:gdLst/>
              <a:ahLst/>
              <a:cxnLst/>
              <a:rect l="0" t="0" r="0" b="0"/>
              <a:pathLst>
                <a:path w="139701" h="107808">
                  <a:moveTo>
                    <a:pt x="0" y="44340"/>
                  </a:moveTo>
                  <a:lnTo>
                    <a:pt x="0" y="44340"/>
                  </a:lnTo>
                  <a:lnTo>
                    <a:pt x="0" y="38067"/>
                  </a:lnTo>
                  <a:lnTo>
                    <a:pt x="0" y="84498"/>
                  </a:lnTo>
                  <a:lnTo>
                    <a:pt x="0" y="107807"/>
                  </a:lnTo>
                  <a:lnTo>
                    <a:pt x="3371" y="104459"/>
                  </a:lnTo>
                  <a:lnTo>
                    <a:pt x="5026" y="100928"/>
                  </a:lnTo>
                  <a:lnTo>
                    <a:pt x="6343" y="65132"/>
                  </a:lnTo>
                  <a:lnTo>
                    <a:pt x="7054" y="49205"/>
                  </a:lnTo>
                  <a:lnTo>
                    <a:pt x="11376" y="36651"/>
                  </a:lnTo>
                  <a:lnTo>
                    <a:pt x="12677" y="19399"/>
                  </a:lnTo>
                  <a:lnTo>
                    <a:pt x="16064" y="19076"/>
                  </a:lnTo>
                  <a:lnTo>
                    <a:pt x="17059" y="19736"/>
                  </a:lnTo>
                  <a:lnTo>
                    <a:pt x="17723" y="20882"/>
                  </a:lnTo>
                  <a:lnTo>
                    <a:pt x="18165" y="22351"/>
                  </a:lnTo>
                  <a:lnTo>
                    <a:pt x="19166" y="23331"/>
                  </a:lnTo>
                  <a:lnTo>
                    <a:pt x="22159" y="24419"/>
                  </a:lnTo>
                  <a:lnTo>
                    <a:pt x="23239" y="25415"/>
                  </a:lnTo>
                  <a:lnTo>
                    <a:pt x="24440" y="28403"/>
                  </a:lnTo>
                  <a:lnTo>
                    <a:pt x="25916" y="36070"/>
                  </a:lnTo>
                  <a:lnTo>
                    <a:pt x="29708" y="42282"/>
                  </a:lnTo>
                  <a:lnTo>
                    <a:pt x="31481" y="49443"/>
                  </a:lnTo>
                  <a:lnTo>
                    <a:pt x="36061" y="55513"/>
                  </a:lnTo>
                  <a:lnTo>
                    <a:pt x="38076" y="63287"/>
                  </a:lnTo>
                  <a:lnTo>
                    <a:pt x="41464" y="63359"/>
                  </a:lnTo>
                  <a:lnTo>
                    <a:pt x="42459" y="62664"/>
                  </a:lnTo>
                  <a:lnTo>
                    <a:pt x="43123" y="61495"/>
                  </a:lnTo>
                  <a:lnTo>
                    <a:pt x="44188" y="57920"/>
                  </a:lnTo>
                  <a:lnTo>
                    <a:pt x="48762" y="52144"/>
                  </a:lnTo>
                  <a:lnTo>
                    <a:pt x="58604" y="25671"/>
                  </a:lnTo>
                  <a:lnTo>
                    <a:pt x="81303" y="1146"/>
                  </a:lnTo>
                  <a:lnTo>
                    <a:pt x="83877" y="448"/>
                  </a:lnTo>
                  <a:lnTo>
                    <a:pt x="91279" y="0"/>
                  </a:lnTo>
                  <a:lnTo>
                    <a:pt x="95366" y="1821"/>
                  </a:lnTo>
                  <a:lnTo>
                    <a:pt x="103740" y="8738"/>
                  </a:lnTo>
                  <a:lnTo>
                    <a:pt x="106079" y="14641"/>
                  </a:lnTo>
                  <a:lnTo>
                    <a:pt x="107824" y="21263"/>
                  </a:lnTo>
                  <a:lnTo>
                    <a:pt x="118885" y="42904"/>
                  </a:lnTo>
                  <a:lnTo>
                    <a:pt x="127048" y="66979"/>
                  </a:lnTo>
                  <a:lnTo>
                    <a:pt x="137945" y="82402"/>
                  </a:lnTo>
                  <a:lnTo>
                    <a:pt x="139469" y="93018"/>
                  </a:lnTo>
                  <a:lnTo>
                    <a:pt x="139700" y="101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124"/>
            <p:cNvSpPr/>
            <p:nvPr>
              <p:custDataLst>
                <p:tags r:id="rId185"/>
              </p:custDataLst>
            </p:nvPr>
          </p:nvSpPr>
          <p:spPr>
            <a:xfrm>
              <a:off x="1962150" y="483053"/>
              <a:ext cx="94964" cy="317015"/>
            </a:xfrm>
            <a:custGeom>
              <a:avLst/>
              <a:gdLst/>
              <a:ahLst/>
              <a:cxnLst/>
              <a:rect l="0" t="0" r="0" b="0"/>
              <a:pathLst>
                <a:path w="94964" h="317015">
                  <a:moveTo>
                    <a:pt x="0" y="37647"/>
                  </a:moveTo>
                  <a:lnTo>
                    <a:pt x="0" y="37647"/>
                  </a:lnTo>
                  <a:lnTo>
                    <a:pt x="5026" y="25713"/>
                  </a:lnTo>
                  <a:lnTo>
                    <a:pt x="6343" y="0"/>
                  </a:lnTo>
                  <a:lnTo>
                    <a:pt x="8231" y="39986"/>
                  </a:lnTo>
                  <a:lnTo>
                    <a:pt x="12111" y="69705"/>
                  </a:lnTo>
                  <a:lnTo>
                    <a:pt x="17012" y="112594"/>
                  </a:lnTo>
                  <a:lnTo>
                    <a:pt x="18781" y="154177"/>
                  </a:lnTo>
                  <a:lnTo>
                    <a:pt x="19026" y="196035"/>
                  </a:lnTo>
                  <a:lnTo>
                    <a:pt x="19049" y="240120"/>
                  </a:lnTo>
                  <a:lnTo>
                    <a:pt x="19050" y="260385"/>
                  </a:lnTo>
                  <a:lnTo>
                    <a:pt x="17168" y="265523"/>
                  </a:lnTo>
                  <a:lnTo>
                    <a:pt x="14686" y="270159"/>
                  </a:lnTo>
                  <a:lnTo>
                    <a:pt x="12778" y="278563"/>
                  </a:lnTo>
                  <a:lnTo>
                    <a:pt x="16094" y="275462"/>
                  </a:lnTo>
                  <a:lnTo>
                    <a:pt x="17736" y="271989"/>
                  </a:lnTo>
                  <a:lnTo>
                    <a:pt x="18174" y="270075"/>
                  </a:lnTo>
                  <a:lnTo>
                    <a:pt x="23241" y="261228"/>
                  </a:lnTo>
                  <a:lnTo>
                    <a:pt x="35923" y="214013"/>
                  </a:lnTo>
                  <a:lnTo>
                    <a:pt x="38160" y="205693"/>
                  </a:lnTo>
                  <a:lnTo>
                    <a:pt x="41184" y="200999"/>
                  </a:lnTo>
                  <a:lnTo>
                    <a:pt x="44880" y="198442"/>
                  </a:lnTo>
                  <a:lnTo>
                    <a:pt x="48874" y="196600"/>
                  </a:lnTo>
                  <a:lnTo>
                    <a:pt x="55090" y="192302"/>
                  </a:lnTo>
                  <a:lnTo>
                    <a:pt x="61400" y="190715"/>
                  </a:lnTo>
                  <a:lnTo>
                    <a:pt x="71969" y="190135"/>
                  </a:lnTo>
                  <a:lnTo>
                    <a:pt x="73379" y="190811"/>
                  </a:lnTo>
                  <a:lnTo>
                    <a:pt x="74319" y="191968"/>
                  </a:lnTo>
                  <a:lnTo>
                    <a:pt x="74946" y="193444"/>
                  </a:lnTo>
                  <a:lnTo>
                    <a:pt x="76070" y="194428"/>
                  </a:lnTo>
                  <a:lnTo>
                    <a:pt x="79200" y="195522"/>
                  </a:lnTo>
                  <a:lnTo>
                    <a:pt x="80316" y="196519"/>
                  </a:lnTo>
                  <a:lnTo>
                    <a:pt x="86718" y="212246"/>
                  </a:lnTo>
                  <a:lnTo>
                    <a:pt x="94963" y="254421"/>
                  </a:lnTo>
                  <a:lnTo>
                    <a:pt x="82483" y="301409"/>
                  </a:lnTo>
                  <a:lnTo>
                    <a:pt x="73795" y="312706"/>
                  </a:lnTo>
                  <a:lnTo>
                    <a:pt x="67841" y="315117"/>
                  </a:lnTo>
                  <a:lnTo>
                    <a:pt x="40312" y="317014"/>
                  </a:lnTo>
                  <a:lnTo>
                    <a:pt x="37202" y="313269"/>
                  </a:lnTo>
                  <a:lnTo>
                    <a:pt x="27202" y="298223"/>
                  </a:lnTo>
                  <a:lnTo>
                    <a:pt x="25756" y="286204"/>
                  </a:lnTo>
                  <a:lnTo>
                    <a:pt x="25400" y="266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125"/>
            <p:cNvSpPr/>
            <p:nvPr>
              <p:custDataLst>
                <p:tags r:id="rId186"/>
              </p:custDataLst>
            </p:nvPr>
          </p:nvSpPr>
          <p:spPr>
            <a:xfrm>
              <a:off x="2089673" y="628650"/>
              <a:ext cx="101078" cy="163837"/>
            </a:xfrm>
            <a:custGeom>
              <a:avLst/>
              <a:gdLst/>
              <a:ahLst/>
              <a:cxnLst/>
              <a:rect l="0" t="0" r="0" b="0"/>
              <a:pathLst>
                <a:path w="101078" h="163837">
                  <a:moveTo>
                    <a:pt x="12177" y="44450"/>
                  </a:moveTo>
                  <a:lnTo>
                    <a:pt x="12177" y="44450"/>
                  </a:lnTo>
                  <a:lnTo>
                    <a:pt x="12177" y="34806"/>
                  </a:lnTo>
                  <a:lnTo>
                    <a:pt x="10766" y="33788"/>
                  </a:lnTo>
                  <a:lnTo>
                    <a:pt x="0" y="31830"/>
                  </a:lnTo>
                  <a:lnTo>
                    <a:pt x="4990" y="26290"/>
                  </a:lnTo>
                  <a:lnTo>
                    <a:pt x="5269" y="26699"/>
                  </a:lnTo>
                  <a:lnTo>
                    <a:pt x="5579" y="29035"/>
                  </a:lnTo>
                  <a:lnTo>
                    <a:pt x="6367" y="29940"/>
                  </a:lnTo>
                  <a:lnTo>
                    <a:pt x="12702" y="33274"/>
                  </a:lnTo>
                  <a:lnTo>
                    <a:pt x="27024" y="46656"/>
                  </a:lnTo>
                  <a:lnTo>
                    <a:pt x="33353" y="56314"/>
                  </a:lnTo>
                  <a:lnTo>
                    <a:pt x="42438" y="88950"/>
                  </a:lnTo>
                  <a:lnTo>
                    <a:pt x="43901" y="131234"/>
                  </a:lnTo>
                  <a:lnTo>
                    <a:pt x="42034" y="137819"/>
                  </a:lnTo>
                  <a:lnTo>
                    <a:pt x="39558" y="143097"/>
                  </a:lnTo>
                  <a:lnTo>
                    <a:pt x="37458" y="150036"/>
                  </a:lnTo>
                  <a:lnTo>
                    <a:pt x="33387" y="156560"/>
                  </a:lnTo>
                  <a:lnTo>
                    <a:pt x="31511" y="163836"/>
                  </a:lnTo>
                  <a:lnTo>
                    <a:pt x="31417" y="163552"/>
                  </a:lnTo>
                  <a:lnTo>
                    <a:pt x="31252" y="156151"/>
                  </a:lnTo>
                  <a:lnTo>
                    <a:pt x="33120" y="152185"/>
                  </a:lnTo>
                  <a:lnTo>
                    <a:pt x="34605" y="150140"/>
                  </a:lnTo>
                  <a:lnTo>
                    <a:pt x="47651" y="105640"/>
                  </a:lnTo>
                  <a:lnTo>
                    <a:pt x="50910" y="88216"/>
                  </a:lnTo>
                  <a:lnTo>
                    <a:pt x="76729" y="41444"/>
                  </a:lnTo>
                  <a:lnTo>
                    <a:pt x="101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126"/>
            <p:cNvSpPr/>
            <p:nvPr>
              <p:custDataLst>
                <p:tags r:id="rId187"/>
              </p:custDataLst>
            </p:nvPr>
          </p:nvSpPr>
          <p:spPr>
            <a:xfrm>
              <a:off x="2222523" y="647994"/>
              <a:ext cx="107928" cy="139295"/>
            </a:xfrm>
            <a:custGeom>
              <a:avLst/>
              <a:gdLst/>
              <a:ahLst/>
              <a:cxnLst/>
              <a:rect l="0" t="0" r="0" b="0"/>
              <a:pathLst>
                <a:path w="107928" h="139295">
                  <a:moveTo>
                    <a:pt x="6327" y="31456"/>
                  </a:moveTo>
                  <a:lnTo>
                    <a:pt x="6327" y="31456"/>
                  </a:lnTo>
                  <a:lnTo>
                    <a:pt x="0" y="31456"/>
                  </a:lnTo>
                  <a:lnTo>
                    <a:pt x="3355" y="31456"/>
                  </a:lnTo>
                  <a:lnTo>
                    <a:pt x="4345" y="32162"/>
                  </a:lnTo>
                  <a:lnTo>
                    <a:pt x="5006" y="33337"/>
                  </a:lnTo>
                  <a:lnTo>
                    <a:pt x="6066" y="36923"/>
                  </a:lnTo>
                  <a:lnTo>
                    <a:pt x="11771" y="43196"/>
                  </a:lnTo>
                  <a:lnTo>
                    <a:pt x="15780" y="43872"/>
                  </a:lnTo>
                  <a:lnTo>
                    <a:pt x="21436" y="44072"/>
                  </a:lnTo>
                  <a:lnTo>
                    <a:pt x="25507" y="46000"/>
                  </a:lnTo>
                  <a:lnTo>
                    <a:pt x="29668" y="48503"/>
                  </a:lnTo>
                  <a:lnTo>
                    <a:pt x="33869" y="49616"/>
                  </a:lnTo>
                  <a:lnTo>
                    <a:pt x="35977" y="49207"/>
                  </a:lnTo>
                  <a:lnTo>
                    <a:pt x="42315" y="45261"/>
                  </a:lnTo>
                  <a:lnTo>
                    <a:pt x="46546" y="41590"/>
                  </a:lnTo>
                  <a:lnTo>
                    <a:pt x="48896" y="37606"/>
                  </a:lnTo>
                  <a:lnTo>
                    <a:pt x="49523" y="35556"/>
                  </a:lnTo>
                  <a:lnTo>
                    <a:pt x="50647" y="34189"/>
                  </a:lnTo>
                  <a:lnTo>
                    <a:pt x="54893" y="31560"/>
                  </a:lnTo>
                  <a:lnTo>
                    <a:pt x="60204" y="22724"/>
                  </a:lnTo>
                  <a:lnTo>
                    <a:pt x="60589" y="20696"/>
                  </a:lnTo>
                  <a:lnTo>
                    <a:pt x="60141" y="18638"/>
                  </a:lnTo>
                  <a:lnTo>
                    <a:pt x="58466" y="14470"/>
                  </a:lnTo>
                  <a:lnTo>
                    <a:pt x="57303" y="7303"/>
                  </a:lnTo>
                  <a:lnTo>
                    <a:pt x="51675" y="698"/>
                  </a:lnTo>
                  <a:lnTo>
                    <a:pt x="49295" y="147"/>
                  </a:lnTo>
                  <a:lnTo>
                    <a:pt x="47672" y="0"/>
                  </a:lnTo>
                  <a:lnTo>
                    <a:pt x="43988" y="1718"/>
                  </a:lnTo>
                  <a:lnTo>
                    <a:pt x="39998" y="4128"/>
                  </a:lnTo>
                  <a:lnTo>
                    <a:pt x="33786" y="6190"/>
                  </a:lnTo>
                  <a:lnTo>
                    <a:pt x="23253" y="14819"/>
                  </a:lnTo>
                  <a:lnTo>
                    <a:pt x="20905" y="20769"/>
                  </a:lnTo>
                  <a:lnTo>
                    <a:pt x="19156" y="27412"/>
                  </a:lnTo>
                  <a:lnTo>
                    <a:pt x="14910" y="35824"/>
                  </a:lnTo>
                  <a:lnTo>
                    <a:pt x="12703" y="80165"/>
                  </a:lnTo>
                  <a:lnTo>
                    <a:pt x="13384" y="105410"/>
                  </a:lnTo>
                  <a:lnTo>
                    <a:pt x="17747" y="116006"/>
                  </a:lnTo>
                  <a:lnTo>
                    <a:pt x="27604" y="128529"/>
                  </a:lnTo>
                  <a:lnTo>
                    <a:pt x="37247" y="135086"/>
                  </a:lnTo>
                  <a:lnTo>
                    <a:pt x="45671" y="138126"/>
                  </a:lnTo>
                  <a:lnTo>
                    <a:pt x="64634" y="139294"/>
                  </a:lnTo>
                  <a:lnTo>
                    <a:pt x="75030" y="136002"/>
                  </a:lnTo>
                  <a:lnTo>
                    <a:pt x="86821" y="127863"/>
                  </a:lnTo>
                  <a:lnTo>
                    <a:pt x="97283" y="116622"/>
                  </a:lnTo>
                  <a:lnTo>
                    <a:pt x="107927" y="94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127"/>
            <p:cNvSpPr/>
            <p:nvPr>
              <p:custDataLst>
                <p:tags r:id="rId188"/>
              </p:custDataLst>
            </p:nvPr>
          </p:nvSpPr>
          <p:spPr>
            <a:xfrm>
              <a:off x="2356734" y="495598"/>
              <a:ext cx="43567" cy="284754"/>
            </a:xfrm>
            <a:custGeom>
              <a:avLst/>
              <a:gdLst/>
              <a:ahLst/>
              <a:cxnLst/>
              <a:rect l="0" t="0" r="0" b="0"/>
              <a:pathLst>
                <a:path w="43567" h="284754">
                  <a:moveTo>
                    <a:pt x="11816" y="25102"/>
                  </a:moveTo>
                  <a:lnTo>
                    <a:pt x="11816" y="25102"/>
                  </a:lnTo>
                  <a:lnTo>
                    <a:pt x="11816" y="708"/>
                  </a:lnTo>
                  <a:lnTo>
                    <a:pt x="11110" y="373"/>
                  </a:lnTo>
                  <a:lnTo>
                    <a:pt x="8445" y="0"/>
                  </a:lnTo>
                  <a:lnTo>
                    <a:pt x="7452" y="606"/>
                  </a:lnTo>
                  <a:lnTo>
                    <a:pt x="6790" y="1716"/>
                  </a:lnTo>
                  <a:lnTo>
                    <a:pt x="6054" y="5536"/>
                  </a:lnTo>
                  <a:lnTo>
                    <a:pt x="4935" y="15620"/>
                  </a:lnTo>
                  <a:lnTo>
                    <a:pt x="474" y="33551"/>
                  </a:lnTo>
                  <a:lnTo>
                    <a:pt x="0" y="63478"/>
                  </a:lnTo>
                  <a:lnTo>
                    <a:pt x="5599" y="106396"/>
                  </a:lnTo>
                  <a:lnTo>
                    <a:pt x="10858" y="147982"/>
                  </a:lnTo>
                  <a:lnTo>
                    <a:pt x="15103" y="193211"/>
                  </a:lnTo>
                  <a:lnTo>
                    <a:pt x="23748" y="240806"/>
                  </a:lnTo>
                  <a:lnTo>
                    <a:pt x="24994" y="258583"/>
                  </a:lnTo>
                  <a:lnTo>
                    <a:pt x="30595" y="283092"/>
                  </a:lnTo>
                  <a:lnTo>
                    <a:pt x="31391" y="283879"/>
                  </a:lnTo>
                  <a:lnTo>
                    <a:pt x="34157" y="284753"/>
                  </a:lnTo>
                  <a:lnTo>
                    <a:pt x="35176" y="284280"/>
                  </a:lnTo>
                  <a:lnTo>
                    <a:pt x="35856" y="283260"/>
                  </a:lnTo>
                  <a:lnTo>
                    <a:pt x="36309" y="281874"/>
                  </a:lnTo>
                  <a:lnTo>
                    <a:pt x="41401" y="273874"/>
                  </a:lnTo>
                  <a:lnTo>
                    <a:pt x="43566" y="26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128"/>
            <p:cNvSpPr/>
            <p:nvPr>
              <p:custDataLst>
                <p:tags r:id="rId189"/>
              </p:custDataLst>
            </p:nvPr>
          </p:nvSpPr>
          <p:spPr>
            <a:xfrm>
              <a:off x="2425700" y="461256"/>
              <a:ext cx="50801" cy="300745"/>
            </a:xfrm>
            <a:custGeom>
              <a:avLst/>
              <a:gdLst/>
              <a:ahLst/>
              <a:cxnLst/>
              <a:rect l="0" t="0" r="0" b="0"/>
              <a:pathLst>
                <a:path w="50801" h="300745">
                  <a:moveTo>
                    <a:pt x="0" y="84844"/>
                  </a:moveTo>
                  <a:lnTo>
                    <a:pt x="0" y="84844"/>
                  </a:lnTo>
                  <a:lnTo>
                    <a:pt x="4364" y="74705"/>
                  </a:lnTo>
                  <a:lnTo>
                    <a:pt x="8197" y="31202"/>
                  </a:lnTo>
                  <a:lnTo>
                    <a:pt x="12305" y="12654"/>
                  </a:lnTo>
                  <a:lnTo>
                    <a:pt x="12648" y="0"/>
                  </a:lnTo>
                  <a:lnTo>
                    <a:pt x="12665" y="59"/>
                  </a:lnTo>
                  <a:lnTo>
                    <a:pt x="13405" y="47527"/>
                  </a:lnTo>
                  <a:lnTo>
                    <a:pt x="18461" y="90688"/>
                  </a:lnTo>
                  <a:lnTo>
                    <a:pt x="22344" y="136997"/>
                  </a:lnTo>
                  <a:lnTo>
                    <a:pt x="33970" y="183026"/>
                  </a:lnTo>
                  <a:lnTo>
                    <a:pt x="37737" y="227615"/>
                  </a:lnTo>
                  <a:lnTo>
                    <a:pt x="44546" y="274447"/>
                  </a:lnTo>
                  <a:lnTo>
                    <a:pt x="50800" y="300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129"/>
            <p:cNvSpPr/>
            <p:nvPr>
              <p:custDataLst>
                <p:tags r:id="rId190"/>
              </p:custDataLst>
            </p:nvPr>
          </p:nvSpPr>
          <p:spPr>
            <a:xfrm>
              <a:off x="2503132" y="647810"/>
              <a:ext cx="125769" cy="101491"/>
            </a:xfrm>
            <a:custGeom>
              <a:avLst/>
              <a:gdLst/>
              <a:ahLst/>
              <a:cxnLst/>
              <a:rect l="0" t="0" r="0" b="0"/>
              <a:pathLst>
                <a:path w="125769" h="101491">
                  <a:moveTo>
                    <a:pt x="55918" y="63390"/>
                  </a:moveTo>
                  <a:lnTo>
                    <a:pt x="55918" y="63390"/>
                  </a:lnTo>
                  <a:lnTo>
                    <a:pt x="59289" y="60019"/>
                  </a:lnTo>
                  <a:lnTo>
                    <a:pt x="60944" y="54601"/>
                  </a:lnTo>
                  <a:lnTo>
                    <a:pt x="62385" y="48195"/>
                  </a:lnTo>
                  <a:lnTo>
                    <a:pt x="67178" y="38333"/>
                  </a:lnTo>
                  <a:lnTo>
                    <a:pt x="68333" y="29591"/>
                  </a:lnTo>
                  <a:lnTo>
                    <a:pt x="66610" y="25320"/>
                  </a:lnTo>
                  <a:lnTo>
                    <a:pt x="64198" y="21070"/>
                  </a:lnTo>
                  <a:lnTo>
                    <a:pt x="62649" y="12593"/>
                  </a:lnTo>
                  <a:lnTo>
                    <a:pt x="62522" y="10475"/>
                  </a:lnTo>
                  <a:lnTo>
                    <a:pt x="60500" y="6241"/>
                  </a:lnTo>
                  <a:lnTo>
                    <a:pt x="56823" y="1144"/>
                  </a:lnTo>
                  <a:lnTo>
                    <a:pt x="54439" y="448"/>
                  </a:lnTo>
                  <a:lnTo>
                    <a:pt x="47159" y="0"/>
                  </a:lnTo>
                  <a:lnTo>
                    <a:pt x="37644" y="3294"/>
                  </a:lnTo>
                  <a:lnTo>
                    <a:pt x="24549" y="12759"/>
                  </a:lnTo>
                  <a:lnTo>
                    <a:pt x="20809" y="16899"/>
                  </a:lnTo>
                  <a:lnTo>
                    <a:pt x="616" y="57482"/>
                  </a:lnTo>
                  <a:lnTo>
                    <a:pt x="0" y="61568"/>
                  </a:lnTo>
                  <a:lnTo>
                    <a:pt x="1197" y="67989"/>
                  </a:lnTo>
                  <a:lnTo>
                    <a:pt x="3375" y="73901"/>
                  </a:lnTo>
                  <a:lnTo>
                    <a:pt x="5307" y="84457"/>
                  </a:lnTo>
                  <a:lnTo>
                    <a:pt x="10517" y="93594"/>
                  </a:lnTo>
                  <a:lnTo>
                    <a:pt x="12927" y="94453"/>
                  </a:lnTo>
                  <a:lnTo>
                    <a:pt x="26370" y="95100"/>
                  </a:lnTo>
                  <a:lnTo>
                    <a:pt x="30556" y="93241"/>
                  </a:lnTo>
                  <a:lnTo>
                    <a:pt x="34768" y="90768"/>
                  </a:lnTo>
                  <a:lnTo>
                    <a:pt x="41106" y="88671"/>
                  </a:lnTo>
                  <a:lnTo>
                    <a:pt x="68487" y="64221"/>
                  </a:lnTo>
                  <a:lnTo>
                    <a:pt x="78045" y="63422"/>
                  </a:lnTo>
                  <a:lnTo>
                    <a:pt x="81745" y="65286"/>
                  </a:lnTo>
                  <a:lnTo>
                    <a:pt x="104607" y="85990"/>
                  </a:lnTo>
                  <a:lnTo>
                    <a:pt x="108837" y="87545"/>
                  </a:lnTo>
                  <a:lnTo>
                    <a:pt x="110247" y="88666"/>
                  </a:lnTo>
                  <a:lnTo>
                    <a:pt x="112938" y="92908"/>
                  </a:lnTo>
                  <a:lnTo>
                    <a:pt x="125768" y="101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418"/>
          <p:cNvGrpSpPr/>
          <p:nvPr/>
        </p:nvGrpSpPr>
        <p:grpSpPr>
          <a:xfrm>
            <a:off x="3098800" y="444874"/>
            <a:ext cx="920751" cy="462772"/>
            <a:chOff x="3098800" y="444874"/>
            <a:chExt cx="920751" cy="462772"/>
          </a:xfrm>
        </p:grpSpPr>
        <p:sp>
          <p:nvSpPr>
            <p:cNvPr id="18" name="SMARTInkShape-7130"/>
            <p:cNvSpPr/>
            <p:nvPr>
              <p:custDataLst>
                <p:tags r:id="rId175"/>
              </p:custDataLst>
            </p:nvPr>
          </p:nvSpPr>
          <p:spPr>
            <a:xfrm>
              <a:off x="3098800" y="591918"/>
              <a:ext cx="88008" cy="315728"/>
            </a:xfrm>
            <a:custGeom>
              <a:avLst/>
              <a:gdLst/>
              <a:ahLst/>
              <a:cxnLst/>
              <a:rect l="0" t="0" r="0" b="0"/>
              <a:pathLst>
                <a:path w="88008" h="315728">
                  <a:moveTo>
                    <a:pt x="0" y="131982"/>
                  </a:moveTo>
                  <a:lnTo>
                    <a:pt x="0" y="131982"/>
                  </a:lnTo>
                  <a:lnTo>
                    <a:pt x="3371" y="128611"/>
                  </a:lnTo>
                  <a:lnTo>
                    <a:pt x="5026" y="125074"/>
                  </a:lnTo>
                  <a:lnTo>
                    <a:pt x="6272" y="119621"/>
                  </a:lnTo>
                  <a:lnTo>
                    <a:pt x="875" y="124779"/>
                  </a:lnTo>
                  <a:lnTo>
                    <a:pt x="259" y="128750"/>
                  </a:lnTo>
                  <a:lnTo>
                    <a:pt x="8118" y="172024"/>
                  </a:lnTo>
                  <a:lnTo>
                    <a:pt x="17606" y="216299"/>
                  </a:lnTo>
                  <a:lnTo>
                    <a:pt x="24755" y="260331"/>
                  </a:lnTo>
                  <a:lnTo>
                    <a:pt x="25914" y="273571"/>
                  </a:lnTo>
                  <a:lnTo>
                    <a:pt x="31346" y="301537"/>
                  </a:lnTo>
                  <a:lnTo>
                    <a:pt x="31743" y="315727"/>
                  </a:lnTo>
                  <a:lnTo>
                    <a:pt x="31748" y="312641"/>
                  </a:lnTo>
                  <a:lnTo>
                    <a:pt x="29868" y="309171"/>
                  </a:lnTo>
                  <a:lnTo>
                    <a:pt x="28379" y="307258"/>
                  </a:lnTo>
                  <a:lnTo>
                    <a:pt x="26724" y="301370"/>
                  </a:lnTo>
                  <a:lnTo>
                    <a:pt x="20382" y="257948"/>
                  </a:lnTo>
                  <a:lnTo>
                    <a:pt x="9103" y="213681"/>
                  </a:lnTo>
                  <a:lnTo>
                    <a:pt x="3342" y="168550"/>
                  </a:lnTo>
                  <a:lnTo>
                    <a:pt x="660" y="129850"/>
                  </a:lnTo>
                  <a:lnTo>
                    <a:pt x="86" y="85692"/>
                  </a:lnTo>
                  <a:lnTo>
                    <a:pt x="710" y="42066"/>
                  </a:lnTo>
                  <a:lnTo>
                    <a:pt x="7839" y="13278"/>
                  </a:lnTo>
                  <a:lnTo>
                    <a:pt x="10540" y="7964"/>
                  </a:lnTo>
                  <a:lnTo>
                    <a:pt x="11740" y="3250"/>
                  </a:lnTo>
                  <a:lnTo>
                    <a:pt x="12765" y="1710"/>
                  </a:lnTo>
                  <a:lnTo>
                    <a:pt x="14155" y="684"/>
                  </a:lnTo>
                  <a:lnTo>
                    <a:pt x="15786" y="0"/>
                  </a:lnTo>
                  <a:lnTo>
                    <a:pt x="21363" y="1122"/>
                  </a:lnTo>
                  <a:lnTo>
                    <a:pt x="37746" y="6525"/>
                  </a:lnTo>
                  <a:lnTo>
                    <a:pt x="53001" y="16474"/>
                  </a:lnTo>
                  <a:lnTo>
                    <a:pt x="64980" y="29098"/>
                  </a:lnTo>
                  <a:lnTo>
                    <a:pt x="71919" y="34750"/>
                  </a:lnTo>
                  <a:lnTo>
                    <a:pt x="84381" y="53962"/>
                  </a:lnTo>
                  <a:lnTo>
                    <a:pt x="88007" y="75021"/>
                  </a:lnTo>
                  <a:lnTo>
                    <a:pt x="87930" y="89078"/>
                  </a:lnTo>
                  <a:lnTo>
                    <a:pt x="73963" y="123493"/>
                  </a:lnTo>
                  <a:lnTo>
                    <a:pt x="55906" y="145542"/>
                  </a:lnTo>
                  <a:lnTo>
                    <a:pt x="51188" y="148592"/>
                  </a:lnTo>
                  <a:lnTo>
                    <a:pt x="46033" y="149948"/>
                  </a:lnTo>
                  <a:lnTo>
                    <a:pt x="23551" y="150990"/>
                  </a:lnTo>
                  <a:lnTo>
                    <a:pt x="19169" y="149132"/>
                  </a:lnTo>
                  <a:lnTo>
                    <a:pt x="17012" y="147648"/>
                  </a:lnTo>
                  <a:lnTo>
                    <a:pt x="15575" y="145248"/>
                  </a:lnTo>
                  <a:lnTo>
                    <a:pt x="13268" y="133139"/>
                  </a:lnTo>
                  <a:lnTo>
                    <a:pt x="12812" y="123744"/>
                  </a:lnTo>
                  <a:lnTo>
                    <a:pt x="19050" y="106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131"/>
            <p:cNvSpPr/>
            <p:nvPr>
              <p:custDataLst>
                <p:tags r:id="rId176"/>
              </p:custDataLst>
            </p:nvPr>
          </p:nvSpPr>
          <p:spPr>
            <a:xfrm>
              <a:off x="3219450" y="584200"/>
              <a:ext cx="82551" cy="145026"/>
            </a:xfrm>
            <a:custGeom>
              <a:avLst/>
              <a:gdLst/>
              <a:ahLst/>
              <a:cxnLst/>
              <a:rect l="0" t="0" r="0" b="0"/>
              <a:pathLst>
                <a:path w="82551" h="145026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364" y="31044"/>
                  </a:lnTo>
                  <a:lnTo>
                    <a:pt x="5026" y="29869"/>
                  </a:lnTo>
                  <a:lnTo>
                    <a:pt x="6348" y="25407"/>
                  </a:lnTo>
                  <a:lnTo>
                    <a:pt x="11817" y="25401"/>
                  </a:lnTo>
                  <a:lnTo>
                    <a:pt x="15810" y="28771"/>
                  </a:lnTo>
                  <a:lnTo>
                    <a:pt x="17610" y="32308"/>
                  </a:lnTo>
                  <a:lnTo>
                    <a:pt x="19566" y="42407"/>
                  </a:lnTo>
                  <a:lnTo>
                    <a:pt x="41648" y="84035"/>
                  </a:lnTo>
                  <a:lnTo>
                    <a:pt x="43896" y="96589"/>
                  </a:lnTo>
                  <a:lnTo>
                    <a:pt x="44909" y="104312"/>
                  </a:lnTo>
                  <a:lnTo>
                    <a:pt x="49885" y="124962"/>
                  </a:lnTo>
                  <a:lnTo>
                    <a:pt x="48512" y="131503"/>
                  </a:lnTo>
                  <a:lnTo>
                    <a:pt x="44279" y="139326"/>
                  </a:lnTo>
                  <a:lnTo>
                    <a:pt x="39053" y="145025"/>
                  </a:lnTo>
                  <a:lnTo>
                    <a:pt x="38029" y="144661"/>
                  </a:lnTo>
                  <a:lnTo>
                    <a:pt x="29345" y="137122"/>
                  </a:lnTo>
                  <a:lnTo>
                    <a:pt x="27153" y="133145"/>
                  </a:lnTo>
                  <a:lnTo>
                    <a:pt x="19707" y="104872"/>
                  </a:lnTo>
                  <a:lnTo>
                    <a:pt x="19950" y="88694"/>
                  </a:lnTo>
                  <a:lnTo>
                    <a:pt x="36062" y="42971"/>
                  </a:lnTo>
                  <a:lnTo>
                    <a:pt x="46577" y="21251"/>
                  </a:lnTo>
                  <a:lnTo>
                    <a:pt x="52686" y="14619"/>
                  </a:lnTo>
                  <a:lnTo>
                    <a:pt x="67851" y="307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132"/>
            <p:cNvSpPr/>
            <p:nvPr>
              <p:custDataLst>
                <p:tags r:id="rId177"/>
              </p:custDataLst>
            </p:nvPr>
          </p:nvSpPr>
          <p:spPr>
            <a:xfrm>
              <a:off x="3333782" y="603250"/>
              <a:ext cx="57098" cy="120354"/>
            </a:xfrm>
            <a:custGeom>
              <a:avLst/>
              <a:gdLst/>
              <a:ahLst/>
              <a:cxnLst/>
              <a:rect l="0" t="0" r="0" b="0"/>
              <a:pathLst>
                <a:path w="57098" h="120354">
                  <a:moveTo>
                    <a:pt x="44418" y="6350"/>
                  </a:moveTo>
                  <a:lnTo>
                    <a:pt x="44418" y="6350"/>
                  </a:lnTo>
                  <a:lnTo>
                    <a:pt x="44418" y="883"/>
                  </a:lnTo>
                  <a:lnTo>
                    <a:pt x="43712" y="588"/>
                  </a:lnTo>
                  <a:lnTo>
                    <a:pt x="34958" y="23"/>
                  </a:lnTo>
                  <a:lnTo>
                    <a:pt x="31277" y="1892"/>
                  </a:lnTo>
                  <a:lnTo>
                    <a:pt x="10472" y="21254"/>
                  </a:lnTo>
                  <a:lnTo>
                    <a:pt x="4178" y="30913"/>
                  </a:lnTo>
                  <a:lnTo>
                    <a:pt x="1215" y="42713"/>
                  </a:lnTo>
                  <a:lnTo>
                    <a:pt x="0" y="80443"/>
                  </a:lnTo>
                  <a:lnTo>
                    <a:pt x="6437" y="104998"/>
                  </a:lnTo>
                  <a:lnTo>
                    <a:pt x="9428" y="109695"/>
                  </a:lnTo>
                  <a:lnTo>
                    <a:pt x="13109" y="112253"/>
                  </a:lnTo>
                  <a:lnTo>
                    <a:pt x="17097" y="114096"/>
                  </a:lnTo>
                  <a:lnTo>
                    <a:pt x="23309" y="118394"/>
                  </a:lnTo>
                  <a:lnTo>
                    <a:pt x="29618" y="119982"/>
                  </a:lnTo>
                  <a:lnTo>
                    <a:pt x="33842" y="120353"/>
                  </a:lnTo>
                  <a:lnTo>
                    <a:pt x="38071" y="118637"/>
                  </a:lnTo>
                  <a:lnTo>
                    <a:pt x="40186" y="117191"/>
                  </a:lnTo>
                  <a:lnTo>
                    <a:pt x="41597" y="115522"/>
                  </a:lnTo>
                  <a:lnTo>
                    <a:pt x="54470" y="92274"/>
                  </a:lnTo>
                  <a:lnTo>
                    <a:pt x="57097" y="48502"/>
                  </a:lnTo>
                  <a:lnTo>
                    <a:pt x="56406" y="36635"/>
                  </a:lnTo>
                  <a:lnTo>
                    <a:pt x="51650" y="23648"/>
                  </a:lnTo>
                  <a:lnTo>
                    <a:pt x="51029" y="17041"/>
                  </a:lnTo>
                  <a:lnTo>
                    <a:pt x="50236" y="15594"/>
                  </a:lnTo>
                  <a:lnTo>
                    <a:pt x="49002" y="14629"/>
                  </a:lnTo>
                  <a:lnTo>
                    <a:pt x="47474" y="13986"/>
                  </a:lnTo>
                  <a:lnTo>
                    <a:pt x="46455" y="12852"/>
                  </a:lnTo>
                  <a:lnTo>
                    <a:pt x="44686" y="7346"/>
                  </a:lnTo>
                  <a:lnTo>
                    <a:pt x="44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133"/>
            <p:cNvSpPr/>
            <p:nvPr>
              <p:custDataLst>
                <p:tags r:id="rId178"/>
              </p:custDataLst>
            </p:nvPr>
          </p:nvSpPr>
          <p:spPr>
            <a:xfrm>
              <a:off x="3448050" y="463849"/>
              <a:ext cx="88893" cy="253667"/>
            </a:xfrm>
            <a:custGeom>
              <a:avLst/>
              <a:gdLst/>
              <a:ahLst/>
              <a:cxnLst/>
              <a:rect l="0" t="0" r="0" b="0"/>
              <a:pathLst>
                <a:path w="88893" h="253667">
                  <a:moveTo>
                    <a:pt x="0" y="44151"/>
                  </a:moveTo>
                  <a:lnTo>
                    <a:pt x="0" y="44151"/>
                  </a:lnTo>
                  <a:lnTo>
                    <a:pt x="11555" y="26507"/>
                  </a:lnTo>
                  <a:lnTo>
                    <a:pt x="12699" y="0"/>
                  </a:lnTo>
                  <a:lnTo>
                    <a:pt x="8336" y="9194"/>
                  </a:lnTo>
                  <a:lnTo>
                    <a:pt x="7233" y="14033"/>
                  </a:lnTo>
                  <a:lnTo>
                    <a:pt x="12462" y="57941"/>
                  </a:lnTo>
                  <a:lnTo>
                    <a:pt x="17050" y="102070"/>
                  </a:lnTo>
                  <a:lnTo>
                    <a:pt x="22532" y="149532"/>
                  </a:lnTo>
                  <a:lnTo>
                    <a:pt x="19316" y="194519"/>
                  </a:lnTo>
                  <a:lnTo>
                    <a:pt x="18462" y="204115"/>
                  </a:lnTo>
                  <a:lnTo>
                    <a:pt x="12966" y="235478"/>
                  </a:lnTo>
                  <a:lnTo>
                    <a:pt x="12723" y="245983"/>
                  </a:lnTo>
                  <a:lnTo>
                    <a:pt x="12700" y="232389"/>
                  </a:lnTo>
                  <a:lnTo>
                    <a:pt x="28432" y="185934"/>
                  </a:lnTo>
                  <a:lnTo>
                    <a:pt x="59196" y="144006"/>
                  </a:lnTo>
                  <a:lnTo>
                    <a:pt x="67719" y="135947"/>
                  </a:lnTo>
                  <a:lnTo>
                    <a:pt x="71960" y="134338"/>
                  </a:lnTo>
                  <a:lnTo>
                    <a:pt x="74079" y="134614"/>
                  </a:lnTo>
                  <a:lnTo>
                    <a:pt x="81295" y="138631"/>
                  </a:lnTo>
                  <a:lnTo>
                    <a:pt x="85549" y="142544"/>
                  </a:lnTo>
                  <a:lnTo>
                    <a:pt x="87411" y="148089"/>
                  </a:lnTo>
                  <a:lnTo>
                    <a:pt x="88892" y="188435"/>
                  </a:lnTo>
                  <a:lnTo>
                    <a:pt x="81060" y="216939"/>
                  </a:lnTo>
                  <a:lnTo>
                    <a:pt x="69719" y="239237"/>
                  </a:lnTo>
                  <a:lnTo>
                    <a:pt x="61358" y="249119"/>
                  </a:lnTo>
                  <a:lnTo>
                    <a:pt x="57138" y="251665"/>
                  </a:lnTo>
                  <a:lnTo>
                    <a:pt x="48915" y="253098"/>
                  </a:lnTo>
                  <a:lnTo>
                    <a:pt x="29894" y="253666"/>
                  </a:lnTo>
                  <a:lnTo>
                    <a:pt x="25516" y="251804"/>
                  </a:lnTo>
                  <a:lnTo>
                    <a:pt x="23360" y="250320"/>
                  </a:lnTo>
                  <a:lnTo>
                    <a:pt x="21923" y="247919"/>
                  </a:lnTo>
                  <a:lnTo>
                    <a:pt x="14233" y="226568"/>
                  </a:lnTo>
                  <a:lnTo>
                    <a:pt x="8999" y="217753"/>
                  </a:lnTo>
                  <a:lnTo>
                    <a:pt x="6350" y="190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134"/>
            <p:cNvSpPr/>
            <p:nvPr>
              <p:custDataLst>
                <p:tags r:id="rId179"/>
              </p:custDataLst>
            </p:nvPr>
          </p:nvSpPr>
          <p:spPr>
            <a:xfrm>
              <a:off x="3575050" y="444874"/>
              <a:ext cx="19048" cy="253627"/>
            </a:xfrm>
            <a:custGeom>
              <a:avLst/>
              <a:gdLst/>
              <a:ahLst/>
              <a:cxnLst/>
              <a:rect l="0" t="0" r="0" b="0"/>
              <a:pathLst>
                <a:path w="19048" h="253627">
                  <a:moveTo>
                    <a:pt x="0" y="56776"/>
                  </a:moveTo>
                  <a:lnTo>
                    <a:pt x="0" y="56776"/>
                  </a:lnTo>
                  <a:lnTo>
                    <a:pt x="5026" y="44842"/>
                  </a:lnTo>
                  <a:lnTo>
                    <a:pt x="7003" y="21411"/>
                  </a:lnTo>
                  <a:lnTo>
                    <a:pt x="9698" y="16834"/>
                  </a:lnTo>
                  <a:lnTo>
                    <a:pt x="9993" y="14626"/>
                  </a:lnTo>
                  <a:lnTo>
                    <a:pt x="6533" y="887"/>
                  </a:lnTo>
                  <a:lnTo>
                    <a:pt x="7178" y="467"/>
                  </a:lnTo>
                  <a:lnTo>
                    <a:pt x="9775" y="0"/>
                  </a:lnTo>
                  <a:lnTo>
                    <a:pt x="10750" y="581"/>
                  </a:lnTo>
                  <a:lnTo>
                    <a:pt x="11400" y="1674"/>
                  </a:lnTo>
                  <a:lnTo>
                    <a:pt x="18091" y="26772"/>
                  </a:lnTo>
                  <a:lnTo>
                    <a:pt x="18994" y="68181"/>
                  </a:lnTo>
                  <a:lnTo>
                    <a:pt x="19047" y="115732"/>
                  </a:lnTo>
                  <a:lnTo>
                    <a:pt x="17168" y="157977"/>
                  </a:lnTo>
                  <a:lnTo>
                    <a:pt x="9590" y="202803"/>
                  </a:lnTo>
                  <a:lnTo>
                    <a:pt x="286" y="248988"/>
                  </a:lnTo>
                  <a:lnTo>
                    <a:pt x="0" y="253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135"/>
            <p:cNvSpPr/>
            <p:nvPr>
              <p:custDataLst>
                <p:tags r:id="rId180"/>
              </p:custDataLst>
            </p:nvPr>
          </p:nvSpPr>
          <p:spPr>
            <a:xfrm>
              <a:off x="3632288" y="593489"/>
              <a:ext cx="69763" cy="104918"/>
            </a:xfrm>
            <a:custGeom>
              <a:avLst/>
              <a:gdLst/>
              <a:ahLst/>
              <a:cxnLst/>
              <a:rect l="0" t="0" r="0" b="0"/>
              <a:pathLst>
                <a:path w="69763" h="104918">
                  <a:moveTo>
                    <a:pt x="12612" y="35161"/>
                  </a:moveTo>
                  <a:lnTo>
                    <a:pt x="12612" y="35161"/>
                  </a:lnTo>
                  <a:lnTo>
                    <a:pt x="6340" y="41433"/>
                  </a:lnTo>
                  <a:lnTo>
                    <a:pt x="15723" y="50968"/>
                  </a:lnTo>
                  <a:lnTo>
                    <a:pt x="19404" y="52770"/>
                  </a:lnTo>
                  <a:lnTo>
                    <a:pt x="33805" y="54127"/>
                  </a:lnTo>
                  <a:lnTo>
                    <a:pt x="40136" y="54186"/>
                  </a:lnTo>
                  <a:lnTo>
                    <a:pt x="44365" y="52318"/>
                  </a:lnTo>
                  <a:lnTo>
                    <a:pt x="59179" y="39284"/>
                  </a:lnTo>
                  <a:lnTo>
                    <a:pt x="61530" y="35112"/>
                  </a:lnTo>
                  <a:lnTo>
                    <a:pt x="63281" y="30906"/>
                  </a:lnTo>
                  <a:lnTo>
                    <a:pt x="67528" y="24571"/>
                  </a:lnTo>
                  <a:lnTo>
                    <a:pt x="69100" y="18226"/>
                  </a:lnTo>
                  <a:lnTo>
                    <a:pt x="69674" y="7644"/>
                  </a:lnTo>
                  <a:lnTo>
                    <a:pt x="68998" y="6233"/>
                  </a:lnTo>
                  <a:lnTo>
                    <a:pt x="67842" y="5292"/>
                  </a:lnTo>
                  <a:lnTo>
                    <a:pt x="64675" y="3542"/>
                  </a:lnTo>
                  <a:lnTo>
                    <a:pt x="60916" y="412"/>
                  </a:lnTo>
                  <a:lnTo>
                    <a:pt x="58926" y="0"/>
                  </a:lnTo>
                  <a:lnTo>
                    <a:pt x="56893" y="432"/>
                  </a:lnTo>
                  <a:lnTo>
                    <a:pt x="52754" y="2087"/>
                  </a:lnTo>
                  <a:lnTo>
                    <a:pt x="38864" y="6608"/>
                  </a:lnTo>
                  <a:lnTo>
                    <a:pt x="36464" y="8364"/>
                  </a:lnTo>
                  <a:lnTo>
                    <a:pt x="31673" y="14208"/>
                  </a:lnTo>
                  <a:lnTo>
                    <a:pt x="17544" y="24606"/>
                  </a:lnTo>
                  <a:lnTo>
                    <a:pt x="10702" y="34307"/>
                  </a:lnTo>
                  <a:lnTo>
                    <a:pt x="1409" y="61934"/>
                  </a:lnTo>
                  <a:lnTo>
                    <a:pt x="0" y="81436"/>
                  </a:lnTo>
                  <a:lnTo>
                    <a:pt x="3309" y="91362"/>
                  </a:lnTo>
                  <a:lnTo>
                    <a:pt x="4999" y="93795"/>
                  </a:lnTo>
                  <a:lnTo>
                    <a:pt x="16920" y="102598"/>
                  </a:lnTo>
                  <a:lnTo>
                    <a:pt x="23217" y="104296"/>
                  </a:lnTo>
                  <a:lnTo>
                    <a:pt x="37152" y="104917"/>
                  </a:lnTo>
                  <a:lnTo>
                    <a:pt x="43039" y="103088"/>
                  </a:lnTo>
                  <a:lnTo>
                    <a:pt x="48713" y="100628"/>
                  </a:lnTo>
                  <a:lnTo>
                    <a:pt x="59135" y="98538"/>
                  </a:lnTo>
                  <a:lnTo>
                    <a:pt x="69762" y="92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136"/>
            <p:cNvSpPr/>
            <p:nvPr>
              <p:custDataLst>
                <p:tags r:id="rId181"/>
              </p:custDataLst>
            </p:nvPr>
          </p:nvSpPr>
          <p:spPr>
            <a:xfrm>
              <a:off x="3759200" y="578144"/>
              <a:ext cx="146050" cy="107355"/>
            </a:xfrm>
            <a:custGeom>
              <a:avLst/>
              <a:gdLst/>
              <a:ahLst/>
              <a:cxnLst/>
              <a:rect l="0" t="0" r="0" b="0"/>
              <a:pathLst>
                <a:path w="146050" h="107355">
                  <a:moveTo>
                    <a:pt x="0" y="31456"/>
                  </a:moveTo>
                  <a:lnTo>
                    <a:pt x="0" y="31456"/>
                  </a:lnTo>
                  <a:lnTo>
                    <a:pt x="5467" y="25989"/>
                  </a:lnTo>
                  <a:lnTo>
                    <a:pt x="11740" y="25183"/>
                  </a:lnTo>
                  <a:lnTo>
                    <a:pt x="12060" y="24452"/>
                  </a:lnTo>
                  <a:lnTo>
                    <a:pt x="12616" y="19645"/>
                  </a:lnTo>
                  <a:lnTo>
                    <a:pt x="12698" y="33706"/>
                  </a:lnTo>
                  <a:lnTo>
                    <a:pt x="10818" y="37865"/>
                  </a:lnTo>
                  <a:lnTo>
                    <a:pt x="7233" y="42913"/>
                  </a:lnTo>
                  <a:lnTo>
                    <a:pt x="4503" y="64812"/>
                  </a:lnTo>
                  <a:lnTo>
                    <a:pt x="889" y="77086"/>
                  </a:lnTo>
                  <a:lnTo>
                    <a:pt x="1" y="107354"/>
                  </a:lnTo>
                  <a:lnTo>
                    <a:pt x="0" y="98189"/>
                  </a:lnTo>
                  <a:lnTo>
                    <a:pt x="9460" y="70654"/>
                  </a:lnTo>
                  <a:lnTo>
                    <a:pt x="29650" y="40567"/>
                  </a:lnTo>
                  <a:lnTo>
                    <a:pt x="47978" y="20889"/>
                  </a:lnTo>
                  <a:lnTo>
                    <a:pt x="49546" y="16647"/>
                  </a:lnTo>
                  <a:lnTo>
                    <a:pt x="50669" y="15233"/>
                  </a:lnTo>
                  <a:lnTo>
                    <a:pt x="53799" y="13662"/>
                  </a:lnTo>
                  <a:lnTo>
                    <a:pt x="54916" y="13949"/>
                  </a:lnTo>
                  <a:lnTo>
                    <a:pt x="55661" y="14846"/>
                  </a:lnTo>
                  <a:lnTo>
                    <a:pt x="56157" y="16149"/>
                  </a:lnTo>
                  <a:lnTo>
                    <a:pt x="57193" y="17018"/>
                  </a:lnTo>
                  <a:lnTo>
                    <a:pt x="60227" y="17984"/>
                  </a:lnTo>
                  <a:lnTo>
                    <a:pt x="61318" y="18947"/>
                  </a:lnTo>
                  <a:lnTo>
                    <a:pt x="62530" y="21898"/>
                  </a:lnTo>
                  <a:lnTo>
                    <a:pt x="64149" y="35749"/>
                  </a:lnTo>
                  <a:lnTo>
                    <a:pt x="68515" y="44168"/>
                  </a:lnTo>
                  <a:lnTo>
                    <a:pt x="69850" y="69523"/>
                  </a:lnTo>
                  <a:lnTo>
                    <a:pt x="69850" y="60715"/>
                  </a:lnTo>
                  <a:lnTo>
                    <a:pt x="70555" y="59429"/>
                  </a:lnTo>
                  <a:lnTo>
                    <a:pt x="71731" y="58571"/>
                  </a:lnTo>
                  <a:lnTo>
                    <a:pt x="73221" y="57999"/>
                  </a:lnTo>
                  <a:lnTo>
                    <a:pt x="74214" y="56207"/>
                  </a:lnTo>
                  <a:lnTo>
                    <a:pt x="76317" y="48354"/>
                  </a:lnTo>
                  <a:lnTo>
                    <a:pt x="77689" y="46955"/>
                  </a:lnTo>
                  <a:lnTo>
                    <a:pt x="79310" y="46022"/>
                  </a:lnTo>
                  <a:lnTo>
                    <a:pt x="110068" y="10307"/>
                  </a:lnTo>
                  <a:lnTo>
                    <a:pt x="114301" y="7945"/>
                  </a:lnTo>
                  <a:lnTo>
                    <a:pt x="118533" y="6190"/>
                  </a:lnTo>
                  <a:lnTo>
                    <a:pt x="124883" y="1941"/>
                  </a:lnTo>
                  <a:lnTo>
                    <a:pt x="131233" y="368"/>
                  </a:lnTo>
                  <a:lnTo>
                    <a:pt x="135467" y="0"/>
                  </a:lnTo>
                  <a:lnTo>
                    <a:pt x="136878" y="608"/>
                  </a:lnTo>
                  <a:lnTo>
                    <a:pt x="137818" y="1718"/>
                  </a:lnTo>
                  <a:lnTo>
                    <a:pt x="138445" y="3164"/>
                  </a:lnTo>
                  <a:lnTo>
                    <a:pt x="139569" y="4128"/>
                  </a:lnTo>
                  <a:lnTo>
                    <a:pt x="142699" y="5199"/>
                  </a:lnTo>
                  <a:lnTo>
                    <a:pt x="143816" y="6190"/>
                  </a:lnTo>
                  <a:lnTo>
                    <a:pt x="145057" y="9173"/>
                  </a:lnTo>
                  <a:lnTo>
                    <a:pt x="146049" y="55417"/>
                  </a:lnTo>
                  <a:lnTo>
                    <a:pt x="145344" y="71614"/>
                  </a:lnTo>
                  <a:lnTo>
                    <a:pt x="140583" y="84086"/>
                  </a:lnTo>
                  <a:lnTo>
                    <a:pt x="139700" y="101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137"/>
            <p:cNvSpPr/>
            <p:nvPr>
              <p:custDataLst>
                <p:tags r:id="rId182"/>
              </p:custDataLst>
            </p:nvPr>
          </p:nvSpPr>
          <p:spPr>
            <a:xfrm>
              <a:off x="4013200" y="6604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43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419"/>
          <p:cNvGrpSpPr/>
          <p:nvPr/>
        </p:nvGrpSpPr>
        <p:grpSpPr>
          <a:xfrm>
            <a:off x="2101857" y="1264035"/>
            <a:ext cx="1682711" cy="431009"/>
            <a:chOff x="2101857" y="1264035"/>
            <a:chExt cx="1682711" cy="431009"/>
          </a:xfrm>
        </p:grpSpPr>
        <p:sp>
          <p:nvSpPr>
            <p:cNvPr id="27" name="SMARTInkShape-7138"/>
            <p:cNvSpPr/>
            <p:nvPr>
              <p:custDataLst>
                <p:tags r:id="rId163"/>
              </p:custDataLst>
            </p:nvPr>
          </p:nvSpPr>
          <p:spPr>
            <a:xfrm>
              <a:off x="2101857" y="1283703"/>
              <a:ext cx="133238" cy="316362"/>
            </a:xfrm>
            <a:custGeom>
              <a:avLst/>
              <a:gdLst/>
              <a:ahLst/>
              <a:cxnLst/>
              <a:rect l="0" t="0" r="0" b="0"/>
              <a:pathLst>
                <a:path w="133238" h="316362">
                  <a:moveTo>
                    <a:pt x="6343" y="113297"/>
                  </a:moveTo>
                  <a:lnTo>
                    <a:pt x="6343" y="113297"/>
                  </a:lnTo>
                  <a:lnTo>
                    <a:pt x="16" y="113297"/>
                  </a:lnTo>
                  <a:lnTo>
                    <a:pt x="0" y="116668"/>
                  </a:lnTo>
                  <a:lnTo>
                    <a:pt x="1877" y="120204"/>
                  </a:lnTo>
                  <a:lnTo>
                    <a:pt x="9453" y="132400"/>
                  </a:lnTo>
                  <a:lnTo>
                    <a:pt x="17593" y="158224"/>
                  </a:lnTo>
                  <a:lnTo>
                    <a:pt x="24031" y="202767"/>
                  </a:lnTo>
                  <a:lnTo>
                    <a:pt x="26871" y="219534"/>
                  </a:lnTo>
                  <a:lnTo>
                    <a:pt x="30299" y="235321"/>
                  </a:lnTo>
                  <a:lnTo>
                    <a:pt x="33197" y="251522"/>
                  </a:lnTo>
                  <a:lnTo>
                    <a:pt x="37126" y="269639"/>
                  </a:lnTo>
                  <a:lnTo>
                    <a:pt x="38782" y="305792"/>
                  </a:lnTo>
                  <a:lnTo>
                    <a:pt x="44365" y="316361"/>
                  </a:lnTo>
                  <a:lnTo>
                    <a:pt x="44443" y="270542"/>
                  </a:lnTo>
                  <a:lnTo>
                    <a:pt x="42562" y="246350"/>
                  </a:lnTo>
                  <a:lnTo>
                    <a:pt x="38485" y="201613"/>
                  </a:lnTo>
                  <a:lnTo>
                    <a:pt x="38145" y="159787"/>
                  </a:lnTo>
                  <a:lnTo>
                    <a:pt x="38100" y="117520"/>
                  </a:lnTo>
                  <a:lnTo>
                    <a:pt x="43561" y="75568"/>
                  </a:lnTo>
                  <a:lnTo>
                    <a:pt x="47553" y="56257"/>
                  </a:lnTo>
                  <a:lnTo>
                    <a:pt x="69490" y="20098"/>
                  </a:lnTo>
                  <a:lnTo>
                    <a:pt x="78240" y="9985"/>
                  </a:lnTo>
                  <a:lnTo>
                    <a:pt x="82512" y="7408"/>
                  </a:lnTo>
                  <a:lnTo>
                    <a:pt x="86763" y="5558"/>
                  </a:lnTo>
                  <a:lnTo>
                    <a:pt x="93122" y="1254"/>
                  </a:lnTo>
                  <a:lnTo>
                    <a:pt x="97358" y="0"/>
                  </a:lnTo>
                  <a:lnTo>
                    <a:pt x="99475" y="371"/>
                  </a:lnTo>
                  <a:lnTo>
                    <a:pt x="113430" y="7923"/>
                  </a:lnTo>
                  <a:lnTo>
                    <a:pt x="117437" y="11901"/>
                  </a:lnTo>
                  <a:lnTo>
                    <a:pt x="121574" y="18107"/>
                  </a:lnTo>
                  <a:lnTo>
                    <a:pt x="129293" y="29897"/>
                  </a:lnTo>
                  <a:lnTo>
                    <a:pt x="132143" y="41706"/>
                  </a:lnTo>
                  <a:lnTo>
                    <a:pt x="133237" y="66763"/>
                  </a:lnTo>
                  <a:lnTo>
                    <a:pt x="128252" y="83670"/>
                  </a:lnTo>
                  <a:lnTo>
                    <a:pt x="114243" y="111416"/>
                  </a:lnTo>
                  <a:lnTo>
                    <a:pt x="109332" y="116694"/>
                  </a:lnTo>
                  <a:lnTo>
                    <a:pt x="73997" y="142218"/>
                  </a:lnTo>
                  <a:lnTo>
                    <a:pt x="47201" y="150735"/>
                  </a:lnTo>
                  <a:lnTo>
                    <a:pt x="29651" y="151371"/>
                  </a:lnTo>
                  <a:lnTo>
                    <a:pt x="28232" y="152085"/>
                  </a:lnTo>
                  <a:lnTo>
                    <a:pt x="27286" y="153267"/>
                  </a:lnTo>
                  <a:lnTo>
                    <a:pt x="25393" y="157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139"/>
            <p:cNvSpPr/>
            <p:nvPr>
              <p:custDataLst>
                <p:tags r:id="rId164"/>
              </p:custDataLst>
            </p:nvPr>
          </p:nvSpPr>
          <p:spPr>
            <a:xfrm>
              <a:off x="2203450" y="1428750"/>
              <a:ext cx="114301" cy="158638"/>
            </a:xfrm>
            <a:custGeom>
              <a:avLst/>
              <a:gdLst/>
              <a:ahLst/>
              <a:cxnLst/>
              <a:rect l="0" t="0" r="0" b="0"/>
              <a:pathLst>
                <a:path w="114301" h="158638">
                  <a:moveTo>
                    <a:pt x="0" y="57150"/>
                  </a:moveTo>
                  <a:lnTo>
                    <a:pt x="0" y="57150"/>
                  </a:lnTo>
                  <a:lnTo>
                    <a:pt x="5467" y="57150"/>
                  </a:lnTo>
                  <a:lnTo>
                    <a:pt x="5761" y="56444"/>
                  </a:lnTo>
                  <a:lnTo>
                    <a:pt x="6272" y="51683"/>
                  </a:lnTo>
                  <a:lnTo>
                    <a:pt x="15768" y="50269"/>
                  </a:lnTo>
                  <a:lnTo>
                    <a:pt x="23992" y="45356"/>
                  </a:lnTo>
                  <a:lnTo>
                    <a:pt x="25167" y="45760"/>
                  </a:lnTo>
                  <a:lnTo>
                    <a:pt x="30191" y="48993"/>
                  </a:lnTo>
                  <a:lnTo>
                    <a:pt x="36149" y="50970"/>
                  </a:lnTo>
                  <a:lnTo>
                    <a:pt x="77357" y="83792"/>
                  </a:lnTo>
                  <a:lnTo>
                    <a:pt x="80242" y="90393"/>
                  </a:lnTo>
                  <a:lnTo>
                    <a:pt x="92358" y="134778"/>
                  </a:lnTo>
                  <a:lnTo>
                    <a:pt x="89076" y="154407"/>
                  </a:lnTo>
                  <a:lnTo>
                    <a:pt x="88312" y="155855"/>
                  </a:lnTo>
                  <a:lnTo>
                    <a:pt x="87097" y="156820"/>
                  </a:lnTo>
                  <a:lnTo>
                    <a:pt x="83448" y="158369"/>
                  </a:lnTo>
                  <a:lnTo>
                    <a:pt x="79445" y="158637"/>
                  </a:lnTo>
                  <a:lnTo>
                    <a:pt x="78363" y="157969"/>
                  </a:lnTo>
                  <a:lnTo>
                    <a:pt x="77642" y="156818"/>
                  </a:lnTo>
                  <a:lnTo>
                    <a:pt x="77161" y="155346"/>
                  </a:lnTo>
                  <a:lnTo>
                    <a:pt x="71300" y="145880"/>
                  </a:lnTo>
                  <a:lnTo>
                    <a:pt x="69935" y="119014"/>
                  </a:lnTo>
                  <a:lnTo>
                    <a:pt x="70572" y="99996"/>
                  </a:lnTo>
                  <a:lnTo>
                    <a:pt x="80390" y="54929"/>
                  </a:lnTo>
                  <a:lnTo>
                    <a:pt x="82616" y="38853"/>
                  </a:lnTo>
                  <a:lnTo>
                    <a:pt x="85636" y="31850"/>
                  </a:lnTo>
                  <a:lnTo>
                    <a:pt x="91213" y="26385"/>
                  </a:lnTo>
                  <a:lnTo>
                    <a:pt x="102919" y="1712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140"/>
            <p:cNvSpPr/>
            <p:nvPr>
              <p:custDataLst>
                <p:tags r:id="rId165"/>
              </p:custDataLst>
            </p:nvPr>
          </p:nvSpPr>
          <p:spPr>
            <a:xfrm>
              <a:off x="2470446" y="1295433"/>
              <a:ext cx="75905" cy="304768"/>
            </a:xfrm>
            <a:custGeom>
              <a:avLst/>
              <a:gdLst/>
              <a:ahLst/>
              <a:cxnLst/>
              <a:rect l="0" t="0" r="0" b="0"/>
              <a:pathLst>
                <a:path w="75905" h="304768">
                  <a:moveTo>
                    <a:pt x="56854" y="57117"/>
                  </a:moveTo>
                  <a:lnTo>
                    <a:pt x="56854" y="57117"/>
                  </a:lnTo>
                  <a:lnTo>
                    <a:pt x="61880" y="45183"/>
                  </a:lnTo>
                  <a:lnTo>
                    <a:pt x="63735" y="33935"/>
                  </a:lnTo>
                  <a:lnTo>
                    <a:pt x="68196" y="25387"/>
                  </a:lnTo>
                  <a:lnTo>
                    <a:pt x="69475" y="10551"/>
                  </a:lnTo>
                  <a:lnTo>
                    <a:pt x="67637" y="6317"/>
                  </a:lnTo>
                  <a:lnTo>
                    <a:pt x="64080" y="1221"/>
                  </a:lnTo>
                  <a:lnTo>
                    <a:pt x="61712" y="525"/>
                  </a:lnTo>
                  <a:lnTo>
                    <a:pt x="53767" y="0"/>
                  </a:lnTo>
                  <a:lnTo>
                    <a:pt x="52679" y="694"/>
                  </a:lnTo>
                  <a:lnTo>
                    <a:pt x="51954" y="1863"/>
                  </a:lnTo>
                  <a:lnTo>
                    <a:pt x="47419" y="12179"/>
                  </a:lnTo>
                  <a:lnTo>
                    <a:pt x="20067" y="59691"/>
                  </a:lnTo>
                  <a:lnTo>
                    <a:pt x="8050" y="103117"/>
                  </a:lnTo>
                  <a:lnTo>
                    <a:pt x="1953" y="144105"/>
                  </a:lnTo>
                  <a:lnTo>
                    <a:pt x="0" y="186261"/>
                  </a:lnTo>
                  <a:lnTo>
                    <a:pt x="3101" y="233665"/>
                  </a:lnTo>
                  <a:lnTo>
                    <a:pt x="6882" y="259364"/>
                  </a:lnTo>
                  <a:lnTo>
                    <a:pt x="26724" y="291887"/>
                  </a:lnTo>
                  <a:lnTo>
                    <a:pt x="34291" y="299043"/>
                  </a:lnTo>
                  <a:lnTo>
                    <a:pt x="42357" y="302223"/>
                  </a:lnTo>
                  <a:lnTo>
                    <a:pt x="75904" y="304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141"/>
            <p:cNvSpPr/>
            <p:nvPr>
              <p:custDataLst>
                <p:tags r:id="rId166"/>
              </p:custDataLst>
            </p:nvPr>
          </p:nvSpPr>
          <p:spPr>
            <a:xfrm>
              <a:off x="2578103" y="1428750"/>
              <a:ext cx="82548" cy="139565"/>
            </a:xfrm>
            <a:custGeom>
              <a:avLst/>
              <a:gdLst/>
              <a:ahLst/>
              <a:cxnLst/>
              <a:rect l="0" t="0" r="0" b="0"/>
              <a:pathLst>
                <a:path w="82548" h="139565">
                  <a:moveTo>
                    <a:pt x="12697" y="31750"/>
                  </a:moveTo>
                  <a:lnTo>
                    <a:pt x="12697" y="31750"/>
                  </a:lnTo>
                  <a:lnTo>
                    <a:pt x="12697" y="28379"/>
                  </a:lnTo>
                  <a:lnTo>
                    <a:pt x="10815" y="24842"/>
                  </a:lnTo>
                  <a:lnTo>
                    <a:pt x="1141" y="13922"/>
                  </a:lnTo>
                  <a:lnTo>
                    <a:pt x="506" y="11362"/>
                  </a:lnTo>
                  <a:lnTo>
                    <a:pt x="6" y="348"/>
                  </a:lnTo>
                  <a:lnTo>
                    <a:pt x="0" y="3474"/>
                  </a:lnTo>
                  <a:lnTo>
                    <a:pt x="1880" y="6953"/>
                  </a:lnTo>
                  <a:lnTo>
                    <a:pt x="31751" y="50966"/>
                  </a:lnTo>
                  <a:lnTo>
                    <a:pt x="35277" y="59341"/>
                  </a:lnTo>
                  <a:lnTo>
                    <a:pt x="49620" y="105834"/>
                  </a:lnTo>
                  <a:lnTo>
                    <a:pt x="50766" y="134474"/>
                  </a:lnTo>
                  <a:lnTo>
                    <a:pt x="50071" y="136216"/>
                  </a:lnTo>
                  <a:lnTo>
                    <a:pt x="48902" y="137377"/>
                  </a:lnTo>
                  <a:lnTo>
                    <a:pt x="44707" y="139564"/>
                  </a:lnTo>
                  <a:lnTo>
                    <a:pt x="41153" y="136289"/>
                  </a:lnTo>
                  <a:lnTo>
                    <a:pt x="39455" y="132774"/>
                  </a:lnTo>
                  <a:lnTo>
                    <a:pt x="38150" y="109222"/>
                  </a:lnTo>
                  <a:lnTo>
                    <a:pt x="38098" y="63485"/>
                  </a:lnTo>
                  <a:lnTo>
                    <a:pt x="38803" y="49306"/>
                  </a:lnTo>
                  <a:lnTo>
                    <a:pt x="45936" y="20968"/>
                  </a:lnTo>
                  <a:lnTo>
                    <a:pt x="57278" y="6518"/>
                  </a:lnTo>
                  <a:lnTo>
                    <a:pt x="59351" y="4346"/>
                  </a:lnTo>
                  <a:lnTo>
                    <a:pt x="65417" y="1931"/>
                  </a:lnTo>
                  <a:lnTo>
                    <a:pt x="825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142"/>
            <p:cNvSpPr/>
            <p:nvPr>
              <p:custDataLst>
                <p:tags r:id="rId167"/>
              </p:custDataLst>
            </p:nvPr>
          </p:nvSpPr>
          <p:spPr>
            <a:xfrm>
              <a:off x="2717887" y="1436014"/>
              <a:ext cx="88814" cy="138787"/>
            </a:xfrm>
            <a:custGeom>
              <a:avLst/>
              <a:gdLst/>
              <a:ahLst/>
              <a:cxnLst/>
              <a:rect l="0" t="0" r="0" b="0"/>
              <a:pathLst>
                <a:path w="88814" h="138787">
                  <a:moveTo>
                    <a:pt x="57063" y="43536"/>
                  </a:moveTo>
                  <a:lnTo>
                    <a:pt x="57063" y="43536"/>
                  </a:lnTo>
                  <a:lnTo>
                    <a:pt x="57063" y="34697"/>
                  </a:lnTo>
                  <a:lnTo>
                    <a:pt x="56357" y="33410"/>
                  </a:lnTo>
                  <a:lnTo>
                    <a:pt x="55182" y="32552"/>
                  </a:lnTo>
                  <a:lnTo>
                    <a:pt x="53692" y="31980"/>
                  </a:lnTo>
                  <a:lnTo>
                    <a:pt x="52699" y="30188"/>
                  </a:lnTo>
                  <a:lnTo>
                    <a:pt x="50829" y="17084"/>
                  </a:lnTo>
                  <a:lnTo>
                    <a:pt x="50736" y="9462"/>
                  </a:lnTo>
                  <a:lnTo>
                    <a:pt x="50023" y="8120"/>
                  </a:lnTo>
                  <a:lnTo>
                    <a:pt x="48841" y="7225"/>
                  </a:lnTo>
                  <a:lnTo>
                    <a:pt x="45247" y="5789"/>
                  </a:lnTo>
                  <a:lnTo>
                    <a:pt x="44756" y="3711"/>
                  </a:lnTo>
                  <a:lnTo>
                    <a:pt x="44441" y="0"/>
                  </a:lnTo>
                  <a:lnTo>
                    <a:pt x="42516" y="1374"/>
                  </a:lnTo>
                  <a:lnTo>
                    <a:pt x="35532" y="8005"/>
                  </a:lnTo>
                  <a:lnTo>
                    <a:pt x="33382" y="11987"/>
                  </a:lnTo>
                  <a:lnTo>
                    <a:pt x="31722" y="16109"/>
                  </a:lnTo>
                  <a:lnTo>
                    <a:pt x="10472" y="48142"/>
                  </a:lnTo>
                  <a:lnTo>
                    <a:pt x="905" y="82508"/>
                  </a:lnTo>
                  <a:lnTo>
                    <a:pt x="0" y="101810"/>
                  </a:lnTo>
                  <a:lnTo>
                    <a:pt x="1833" y="106595"/>
                  </a:lnTo>
                  <a:lnTo>
                    <a:pt x="4294" y="111073"/>
                  </a:lnTo>
                  <a:lnTo>
                    <a:pt x="5388" y="115416"/>
                  </a:lnTo>
                  <a:lnTo>
                    <a:pt x="6385" y="116856"/>
                  </a:lnTo>
                  <a:lnTo>
                    <a:pt x="7756" y="117816"/>
                  </a:lnTo>
                  <a:lnTo>
                    <a:pt x="11159" y="119588"/>
                  </a:lnTo>
                  <a:lnTo>
                    <a:pt x="15024" y="122728"/>
                  </a:lnTo>
                  <a:lnTo>
                    <a:pt x="17043" y="123142"/>
                  </a:lnTo>
                  <a:lnTo>
                    <a:pt x="19094" y="122712"/>
                  </a:lnTo>
                  <a:lnTo>
                    <a:pt x="25352" y="118736"/>
                  </a:lnTo>
                  <a:lnTo>
                    <a:pt x="27456" y="116953"/>
                  </a:lnTo>
                  <a:lnTo>
                    <a:pt x="29793" y="113090"/>
                  </a:lnTo>
                  <a:lnTo>
                    <a:pt x="31538" y="109021"/>
                  </a:lnTo>
                  <a:lnTo>
                    <a:pt x="47942" y="85735"/>
                  </a:lnTo>
                  <a:lnTo>
                    <a:pt x="55539" y="66863"/>
                  </a:lnTo>
                  <a:lnTo>
                    <a:pt x="67916" y="50012"/>
                  </a:lnTo>
                  <a:lnTo>
                    <a:pt x="69754" y="37297"/>
                  </a:lnTo>
                  <a:lnTo>
                    <a:pt x="70469" y="77365"/>
                  </a:lnTo>
                  <a:lnTo>
                    <a:pt x="74789" y="89442"/>
                  </a:lnTo>
                  <a:lnTo>
                    <a:pt x="77878" y="108488"/>
                  </a:lnTo>
                  <a:lnTo>
                    <a:pt x="83942" y="125656"/>
                  </a:lnTo>
                  <a:lnTo>
                    <a:pt x="87851" y="131097"/>
                  </a:lnTo>
                  <a:lnTo>
                    <a:pt x="88813" y="138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143"/>
            <p:cNvSpPr/>
            <p:nvPr>
              <p:custDataLst>
                <p:tags r:id="rId168"/>
              </p:custDataLst>
            </p:nvPr>
          </p:nvSpPr>
          <p:spPr>
            <a:xfrm>
              <a:off x="2857500" y="14732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0" y="21199"/>
                  </a:lnTo>
                  <a:lnTo>
                    <a:pt x="1411" y="23305"/>
                  </a:lnTo>
                  <a:lnTo>
                    <a:pt x="8728" y="29640"/>
                  </a:lnTo>
                  <a:lnTo>
                    <a:pt x="10935" y="33869"/>
                  </a:lnTo>
                  <a:lnTo>
                    <a:pt x="12351" y="43039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144"/>
            <p:cNvSpPr/>
            <p:nvPr>
              <p:custDataLst>
                <p:tags r:id="rId169"/>
              </p:custDataLst>
            </p:nvPr>
          </p:nvSpPr>
          <p:spPr>
            <a:xfrm>
              <a:off x="2858408" y="1384300"/>
              <a:ext cx="18143" cy="63501"/>
            </a:xfrm>
            <a:custGeom>
              <a:avLst/>
              <a:gdLst/>
              <a:ahLst/>
              <a:cxnLst/>
              <a:rect l="0" t="0" r="0" b="0"/>
              <a:pathLst>
                <a:path w="18143" h="63501">
                  <a:moveTo>
                    <a:pt x="18142" y="63500"/>
                  </a:moveTo>
                  <a:lnTo>
                    <a:pt x="18142" y="63500"/>
                  </a:lnTo>
                  <a:lnTo>
                    <a:pt x="17436" y="53361"/>
                  </a:lnTo>
                  <a:lnTo>
                    <a:pt x="6082" y="12948"/>
                  </a:lnTo>
                  <a:lnTo>
                    <a:pt x="5726" y="6696"/>
                  </a:lnTo>
                  <a:lnTo>
                    <a:pt x="4926" y="4464"/>
                  </a:lnTo>
                  <a:lnTo>
                    <a:pt x="3687" y="2976"/>
                  </a:lnTo>
                  <a:lnTo>
                    <a:pt x="0" y="588"/>
                  </a:lnTo>
                  <a:lnTo>
                    <a:pt x="402" y="392"/>
                  </a:lnTo>
                  <a:lnTo>
                    <a:pt x="117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145"/>
            <p:cNvSpPr/>
            <p:nvPr>
              <p:custDataLst>
                <p:tags r:id="rId170"/>
              </p:custDataLst>
            </p:nvPr>
          </p:nvSpPr>
          <p:spPr>
            <a:xfrm>
              <a:off x="2908300" y="1428750"/>
              <a:ext cx="107951" cy="95251"/>
            </a:xfrm>
            <a:custGeom>
              <a:avLst/>
              <a:gdLst/>
              <a:ahLst/>
              <a:cxnLst/>
              <a:rect l="0" t="0" r="0" b="0"/>
              <a:pathLst>
                <a:path w="107951" h="95251">
                  <a:moveTo>
                    <a:pt x="0" y="0"/>
                  </a:moveTo>
                  <a:lnTo>
                    <a:pt x="0" y="0"/>
                  </a:lnTo>
                  <a:lnTo>
                    <a:pt x="0" y="14927"/>
                  </a:lnTo>
                  <a:lnTo>
                    <a:pt x="1411" y="16301"/>
                  </a:lnTo>
                  <a:lnTo>
                    <a:pt x="8728" y="18941"/>
                  </a:lnTo>
                  <a:lnTo>
                    <a:pt x="10052" y="20389"/>
                  </a:lnTo>
                  <a:lnTo>
                    <a:pt x="10935" y="22059"/>
                  </a:lnTo>
                  <a:lnTo>
                    <a:pt x="14349" y="36893"/>
                  </a:lnTo>
                  <a:lnTo>
                    <a:pt x="15916" y="39412"/>
                  </a:lnTo>
                  <a:lnTo>
                    <a:pt x="18122" y="49699"/>
                  </a:lnTo>
                  <a:lnTo>
                    <a:pt x="19701" y="71909"/>
                  </a:lnTo>
                  <a:lnTo>
                    <a:pt x="24511" y="84380"/>
                  </a:lnTo>
                  <a:lnTo>
                    <a:pt x="25399" y="95240"/>
                  </a:lnTo>
                  <a:lnTo>
                    <a:pt x="25400" y="86411"/>
                  </a:lnTo>
                  <a:lnTo>
                    <a:pt x="37140" y="40181"/>
                  </a:lnTo>
                  <a:lnTo>
                    <a:pt x="39555" y="33616"/>
                  </a:lnTo>
                  <a:lnTo>
                    <a:pt x="59292" y="4527"/>
                  </a:lnTo>
                  <a:lnTo>
                    <a:pt x="63511" y="2012"/>
                  </a:lnTo>
                  <a:lnTo>
                    <a:pt x="65624" y="1341"/>
                  </a:lnTo>
                  <a:lnTo>
                    <a:pt x="67738" y="1600"/>
                  </a:lnTo>
                  <a:lnTo>
                    <a:pt x="71969" y="3768"/>
                  </a:lnTo>
                  <a:lnTo>
                    <a:pt x="84667" y="14962"/>
                  </a:lnTo>
                  <a:lnTo>
                    <a:pt x="87018" y="19115"/>
                  </a:lnTo>
                  <a:lnTo>
                    <a:pt x="88769" y="23312"/>
                  </a:lnTo>
                  <a:lnTo>
                    <a:pt x="97628" y="37242"/>
                  </a:lnTo>
                  <a:lnTo>
                    <a:pt x="100423" y="49056"/>
                  </a:lnTo>
                  <a:lnTo>
                    <a:pt x="102073" y="64985"/>
                  </a:lnTo>
                  <a:lnTo>
                    <a:pt x="106580" y="77539"/>
                  </a:lnTo>
                  <a:lnTo>
                    <a:pt x="1079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146"/>
            <p:cNvSpPr/>
            <p:nvPr>
              <p:custDataLst>
                <p:tags r:id="rId171"/>
              </p:custDataLst>
            </p:nvPr>
          </p:nvSpPr>
          <p:spPr>
            <a:xfrm>
              <a:off x="3079750" y="1264035"/>
              <a:ext cx="75262" cy="310766"/>
            </a:xfrm>
            <a:custGeom>
              <a:avLst/>
              <a:gdLst/>
              <a:ahLst/>
              <a:cxnLst/>
              <a:rect l="0" t="0" r="0" b="0"/>
              <a:pathLst>
                <a:path w="75262" h="310766">
                  <a:moveTo>
                    <a:pt x="0" y="25015"/>
                  </a:moveTo>
                  <a:lnTo>
                    <a:pt x="0" y="25015"/>
                  </a:lnTo>
                  <a:lnTo>
                    <a:pt x="12643" y="2538"/>
                  </a:lnTo>
                  <a:lnTo>
                    <a:pt x="14073" y="1564"/>
                  </a:lnTo>
                  <a:lnTo>
                    <a:pt x="18067" y="0"/>
                  </a:lnTo>
                  <a:lnTo>
                    <a:pt x="22130" y="3100"/>
                  </a:lnTo>
                  <a:lnTo>
                    <a:pt x="33951" y="14552"/>
                  </a:lnTo>
                  <a:lnTo>
                    <a:pt x="58386" y="59967"/>
                  </a:lnTo>
                  <a:lnTo>
                    <a:pt x="66422" y="103984"/>
                  </a:lnTo>
                  <a:lnTo>
                    <a:pt x="74424" y="145751"/>
                  </a:lnTo>
                  <a:lnTo>
                    <a:pt x="75261" y="187304"/>
                  </a:lnTo>
                  <a:lnTo>
                    <a:pt x="65348" y="232332"/>
                  </a:lnTo>
                  <a:lnTo>
                    <a:pt x="48903" y="278884"/>
                  </a:lnTo>
                  <a:lnTo>
                    <a:pt x="41490" y="290246"/>
                  </a:lnTo>
                  <a:lnTo>
                    <a:pt x="19050" y="310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147"/>
            <p:cNvSpPr/>
            <p:nvPr>
              <p:custDataLst>
                <p:tags r:id="rId172"/>
              </p:custDataLst>
            </p:nvPr>
          </p:nvSpPr>
          <p:spPr>
            <a:xfrm>
              <a:off x="3372733" y="1456848"/>
              <a:ext cx="132468" cy="29053"/>
            </a:xfrm>
            <a:custGeom>
              <a:avLst/>
              <a:gdLst/>
              <a:ahLst/>
              <a:cxnLst/>
              <a:rect l="0" t="0" r="0" b="0"/>
              <a:pathLst>
                <a:path w="132468" h="29053">
                  <a:moveTo>
                    <a:pt x="5467" y="29052"/>
                  </a:moveTo>
                  <a:lnTo>
                    <a:pt x="5467" y="29052"/>
                  </a:lnTo>
                  <a:lnTo>
                    <a:pt x="0" y="23585"/>
                  </a:lnTo>
                  <a:lnTo>
                    <a:pt x="411" y="23290"/>
                  </a:lnTo>
                  <a:lnTo>
                    <a:pt x="2749" y="22964"/>
                  </a:lnTo>
                  <a:lnTo>
                    <a:pt x="3655" y="22171"/>
                  </a:lnTo>
                  <a:lnTo>
                    <a:pt x="4662" y="19408"/>
                  </a:lnTo>
                  <a:lnTo>
                    <a:pt x="5636" y="18390"/>
                  </a:lnTo>
                  <a:lnTo>
                    <a:pt x="8599" y="17258"/>
                  </a:lnTo>
                  <a:lnTo>
                    <a:pt x="20615" y="15825"/>
                  </a:lnTo>
                  <a:lnTo>
                    <a:pt x="44020" y="5379"/>
                  </a:lnTo>
                  <a:lnTo>
                    <a:pt x="87577" y="3719"/>
                  </a:lnTo>
                  <a:lnTo>
                    <a:pt x="102076" y="2966"/>
                  </a:lnTo>
                  <a:lnTo>
                    <a:pt x="115309" y="0"/>
                  </a:lnTo>
                  <a:lnTo>
                    <a:pt x="132467" y="3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148"/>
            <p:cNvSpPr/>
            <p:nvPr>
              <p:custDataLst>
                <p:tags r:id="rId173"/>
              </p:custDataLst>
            </p:nvPr>
          </p:nvSpPr>
          <p:spPr>
            <a:xfrm>
              <a:off x="3414527" y="1517650"/>
              <a:ext cx="128774" cy="31457"/>
            </a:xfrm>
            <a:custGeom>
              <a:avLst/>
              <a:gdLst/>
              <a:ahLst/>
              <a:cxnLst/>
              <a:rect l="0" t="0" r="0" b="0"/>
              <a:pathLst>
                <a:path w="128774" h="31457">
                  <a:moveTo>
                    <a:pt x="27173" y="0"/>
                  </a:moveTo>
                  <a:lnTo>
                    <a:pt x="27173" y="0"/>
                  </a:lnTo>
                  <a:lnTo>
                    <a:pt x="10872" y="17007"/>
                  </a:lnTo>
                  <a:lnTo>
                    <a:pt x="8485" y="24155"/>
                  </a:lnTo>
                  <a:lnTo>
                    <a:pt x="172" y="29518"/>
                  </a:lnTo>
                  <a:lnTo>
                    <a:pt x="0" y="30262"/>
                  </a:lnTo>
                  <a:lnTo>
                    <a:pt x="591" y="30758"/>
                  </a:lnTo>
                  <a:lnTo>
                    <a:pt x="4793" y="31456"/>
                  </a:lnTo>
                  <a:lnTo>
                    <a:pt x="41664" y="31039"/>
                  </a:lnTo>
                  <a:lnTo>
                    <a:pt x="84682" y="22290"/>
                  </a:lnTo>
                  <a:lnTo>
                    <a:pt x="12877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149"/>
            <p:cNvSpPr/>
            <p:nvPr>
              <p:custDataLst>
                <p:tags r:id="rId174"/>
              </p:custDataLst>
            </p:nvPr>
          </p:nvSpPr>
          <p:spPr>
            <a:xfrm>
              <a:off x="3664028" y="1391059"/>
              <a:ext cx="120540" cy="303985"/>
            </a:xfrm>
            <a:custGeom>
              <a:avLst/>
              <a:gdLst/>
              <a:ahLst/>
              <a:cxnLst/>
              <a:rect l="0" t="0" r="0" b="0"/>
              <a:pathLst>
                <a:path w="120540" h="303985">
                  <a:moveTo>
                    <a:pt x="18972" y="63091"/>
                  </a:moveTo>
                  <a:lnTo>
                    <a:pt x="18972" y="63091"/>
                  </a:lnTo>
                  <a:lnTo>
                    <a:pt x="13505" y="68558"/>
                  </a:lnTo>
                  <a:lnTo>
                    <a:pt x="12884" y="72551"/>
                  </a:lnTo>
                  <a:lnTo>
                    <a:pt x="12624" y="106425"/>
                  </a:lnTo>
                  <a:lnTo>
                    <a:pt x="18710" y="149018"/>
                  </a:lnTo>
                  <a:lnTo>
                    <a:pt x="18962" y="196573"/>
                  </a:lnTo>
                  <a:lnTo>
                    <a:pt x="17087" y="215530"/>
                  </a:lnTo>
                  <a:lnTo>
                    <a:pt x="8432" y="259825"/>
                  </a:lnTo>
                  <a:lnTo>
                    <a:pt x="5622" y="295030"/>
                  </a:lnTo>
                  <a:lnTo>
                    <a:pt x="186" y="303984"/>
                  </a:lnTo>
                  <a:lnTo>
                    <a:pt x="0" y="300899"/>
                  </a:lnTo>
                  <a:lnTo>
                    <a:pt x="1838" y="297430"/>
                  </a:lnTo>
                  <a:lnTo>
                    <a:pt x="3316" y="295517"/>
                  </a:lnTo>
                  <a:lnTo>
                    <a:pt x="4959" y="289629"/>
                  </a:lnTo>
                  <a:lnTo>
                    <a:pt x="11264" y="246630"/>
                  </a:lnTo>
                  <a:lnTo>
                    <a:pt x="14384" y="204061"/>
                  </a:lnTo>
                  <a:lnTo>
                    <a:pt x="18368" y="165433"/>
                  </a:lnTo>
                  <a:lnTo>
                    <a:pt x="22263" y="122290"/>
                  </a:lnTo>
                  <a:lnTo>
                    <a:pt x="33892" y="76853"/>
                  </a:lnTo>
                  <a:lnTo>
                    <a:pt x="48611" y="30711"/>
                  </a:lnTo>
                  <a:lnTo>
                    <a:pt x="59189" y="11624"/>
                  </a:lnTo>
                  <a:lnTo>
                    <a:pt x="68910" y="4254"/>
                  </a:lnTo>
                  <a:lnTo>
                    <a:pt x="77356" y="973"/>
                  </a:lnTo>
                  <a:lnTo>
                    <a:pt x="84327" y="0"/>
                  </a:lnTo>
                  <a:lnTo>
                    <a:pt x="88706" y="1654"/>
                  </a:lnTo>
                  <a:lnTo>
                    <a:pt x="97266" y="8465"/>
                  </a:lnTo>
                  <a:lnTo>
                    <a:pt x="116338" y="42045"/>
                  </a:lnTo>
                  <a:lnTo>
                    <a:pt x="119317" y="54660"/>
                  </a:lnTo>
                  <a:lnTo>
                    <a:pt x="120539" y="98193"/>
                  </a:lnTo>
                  <a:lnTo>
                    <a:pt x="115496" y="115833"/>
                  </a:lnTo>
                  <a:lnTo>
                    <a:pt x="111730" y="124397"/>
                  </a:lnTo>
                  <a:lnTo>
                    <a:pt x="105824" y="131025"/>
                  </a:lnTo>
                  <a:lnTo>
                    <a:pt x="102273" y="133781"/>
                  </a:lnTo>
                  <a:lnTo>
                    <a:pt x="98328" y="140605"/>
                  </a:lnTo>
                  <a:lnTo>
                    <a:pt x="97276" y="144400"/>
                  </a:lnTo>
                  <a:lnTo>
                    <a:pt x="95163" y="146930"/>
                  </a:lnTo>
                  <a:lnTo>
                    <a:pt x="77680" y="154696"/>
                  </a:lnTo>
                  <a:lnTo>
                    <a:pt x="61195" y="157621"/>
                  </a:lnTo>
                  <a:lnTo>
                    <a:pt x="44372" y="158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420"/>
          <p:cNvGrpSpPr/>
          <p:nvPr/>
        </p:nvGrpSpPr>
        <p:grpSpPr>
          <a:xfrm>
            <a:off x="4629150" y="1245907"/>
            <a:ext cx="570508" cy="344827"/>
            <a:chOff x="4629150" y="1245907"/>
            <a:chExt cx="570508" cy="344827"/>
          </a:xfrm>
        </p:grpSpPr>
        <p:sp>
          <p:nvSpPr>
            <p:cNvPr id="40" name="SMARTInkShape-7150"/>
            <p:cNvSpPr/>
            <p:nvPr>
              <p:custDataLst>
                <p:tags r:id="rId158"/>
              </p:custDataLst>
            </p:nvPr>
          </p:nvSpPr>
          <p:spPr>
            <a:xfrm>
              <a:off x="4629150" y="1245907"/>
              <a:ext cx="82463" cy="344827"/>
            </a:xfrm>
            <a:custGeom>
              <a:avLst/>
              <a:gdLst/>
              <a:ahLst/>
              <a:cxnLst/>
              <a:rect l="0" t="0" r="0" b="0"/>
              <a:pathLst>
                <a:path w="82463" h="344827">
                  <a:moveTo>
                    <a:pt x="0" y="151093"/>
                  </a:moveTo>
                  <a:lnTo>
                    <a:pt x="0" y="151093"/>
                  </a:lnTo>
                  <a:lnTo>
                    <a:pt x="15718" y="151093"/>
                  </a:lnTo>
                  <a:lnTo>
                    <a:pt x="14512" y="151093"/>
                  </a:lnTo>
                  <a:lnTo>
                    <a:pt x="13908" y="151798"/>
                  </a:lnTo>
                  <a:lnTo>
                    <a:pt x="13237" y="154464"/>
                  </a:lnTo>
                  <a:lnTo>
                    <a:pt x="12859" y="159931"/>
                  </a:lnTo>
                  <a:lnTo>
                    <a:pt x="24441" y="206162"/>
                  </a:lnTo>
                  <a:lnTo>
                    <a:pt x="28746" y="253687"/>
                  </a:lnTo>
                  <a:lnTo>
                    <a:pt x="31633" y="298506"/>
                  </a:lnTo>
                  <a:lnTo>
                    <a:pt x="31749" y="341127"/>
                  </a:lnTo>
                  <a:lnTo>
                    <a:pt x="28379" y="344826"/>
                  </a:lnTo>
                  <a:lnTo>
                    <a:pt x="27386" y="344454"/>
                  </a:lnTo>
                  <a:lnTo>
                    <a:pt x="26283" y="340277"/>
                  </a:lnTo>
                  <a:lnTo>
                    <a:pt x="24869" y="330462"/>
                  </a:lnTo>
                  <a:lnTo>
                    <a:pt x="20408" y="315667"/>
                  </a:lnTo>
                  <a:lnTo>
                    <a:pt x="19129" y="272223"/>
                  </a:lnTo>
                  <a:lnTo>
                    <a:pt x="15916" y="228123"/>
                  </a:lnTo>
                  <a:lnTo>
                    <a:pt x="16240" y="200257"/>
                  </a:lnTo>
                  <a:lnTo>
                    <a:pt x="13399" y="159237"/>
                  </a:lnTo>
                  <a:lnTo>
                    <a:pt x="17202" y="117868"/>
                  </a:lnTo>
                  <a:lnTo>
                    <a:pt x="22178" y="73140"/>
                  </a:lnTo>
                  <a:lnTo>
                    <a:pt x="28488" y="28750"/>
                  </a:lnTo>
                  <a:lnTo>
                    <a:pt x="39462" y="5307"/>
                  </a:lnTo>
                  <a:lnTo>
                    <a:pt x="41125" y="3103"/>
                  </a:lnTo>
                  <a:lnTo>
                    <a:pt x="44853" y="653"/>
                  </a:lnTo>
                  <a:lnTo>
                    <a:pt x="46836" y="0"/>
                  </a:lnTo>
                  <a:lnTo>
                    <a:pt x="48862" y="270"/>
                  </a:lnTo>
                  <a:lnTo>
                    <a:pt x="52996" y="2451"/>
                  </a:lnTo>
                  <a:lnTo>
                    <a:pt x="65624" y="13654"/>
                  </a:lnTo>
                  <a:lnTo>
                    <a:pt x="71969" y="23273"/>
                  </a:lnTo>
                  <a:lnTo>
                    <a:pt x="81061" y="55894"/>
                  </a:lnTo>
                  <a:lnTo>
                    <a:pt x="82462" y="85479"/>
                  </a:lnTo>
                  <a:lnTo>
                    <a:pt x="77463" y="102410"/>
                  </a:lnTo>
                  <a:lnTo>
                    <a:pt x="69681" y="117462"/>
                  </a:lnTo>
                  <a:lnTo>
                    <a:pt x="57979" y="130809"/>
                  </a:lnTo>
                  <a:lnTo>
                    <a:pt x="50228" y="135022"/>
                  </a:lnTo>
                  <a:lnTo>
                    <a:pt x="42784" y="137600"/>
                  </a:lnTo>
                  <a:lnTo>
                    <a:pt x="27036" y="148387"/>
                  </a:lnTo>
                  <a:lnTo>
                    <a:pt x="20012" y="149890"/>
                  </a:lnTo>
                  <a:lnTo>
                    <a:pt x="14068" y="148677"/>
                  </a:lnTo>
                  <a:lnTo>
                    <a:pt x="6802" y="144973"/>
                  </a:lnTo>
                  <a:lnTo>
                    <a:pt x="12700" y="144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151"/>
            <p:cNvSpPr/>
            <p:nvPr>
              <p:custDataLst>
                <p:tags r:id="rId159"/>
              </p:custDataLst>
            </p:nvPr>
          </p:nvSpPr>
          <p:spPr>
            <a:xfrm>
              <a:off x="4718050" y="1397000"/>
              <a:ext cx="107951" cy="158449"/>
            </a:xfrm>
            <a:custGeom>
              <a:avLst/>
              <a:gdLst/>
              <a:ahLst/>
              <a:cxnLst/>
              <a:rect l="0" t="0" r="0" b="0"/>
              <a:pathLst>
                <a:path w="107951" h="158449">
                  <a:moveTo>
                    <a:pt x="0" y="31750"/>
                  </a:moveTo>
                  <a:lnTo>
                    <a:pt x="0" y="31750"/>
                  </a:lnTo>
                  <a:lnTo>
                    <a:pt x="0" y="37217"/>
                  </a:lnTo>
                  <a:lnTo>
                    <a:pt x="6088" y="31988"/>
                  </a:lnTo>
                  <a:lnTo>
                    <a:pt x="40219" y="65620"/>
                  </a:lnTo>
                  <a:lnTo>
                    <a:pt x="47978" y="78448"/>
                  </a:lnTo>
                  <a:lnTo>
                    <a:pt x="62323" y="118620"/>
                  </a:lnTo>
                  <a:lnTo>
                    <a:pt x="61095" y="125157"/>
                  </a:lnTo>
                  <a:lnTo>
                    <a:pt x="58904" y="131120"/>
                  </a:lnTo>
                  <a:lnTo>
                    <a:pt x="56964" y="141705"/>
                  </a:lnTo>
                  <a:lnTo>
                    <a:pt x="51751" y="150852"/>
                  </a:lnTo>
                  <a:lnTo>
                    <a:pt x="47711" y="155313"/>
                  </a:lnTo>
                  <a:lnTo>
                    <a:pt x="44017" y="157222"/>
                  </a:lnTo>
                  <a:lnTo>
                    <a:pt x="39269" y="158448"/>
                  </a:lnTo>
                  <a:lnTo>
                    <a:pt x="35075" y="155290"/>
                  </a:lnTo>
                  <a:lnTo>
                    <a:pt x="33228" y="151803"/>
                  </a:lnTo>
                  <a:lnTo>
                    <a:pt x="31945" y="141032"/>
                  </a:lnTo>
                  <a:lnTo>
                    <a:pt x="32461" y="101394"/>
                  </a:lnTo>
                  <a:lnTo>
                    <a:pt x="48757" y="55671"/>
                  </a:lnTo>
                  <a:lnTo>
                    <a:pt x="59046" y="38226"/>
                  </a:lnTo>
                  <a:lnTo>
                    <a:pt x="85329" y="10705"/>
                  </a:lnTo>
                  <a:lnTo>
                    <a:pt x="96858" y="348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152"/>
            <p:cNvSpPr/>
            <p:nvPr>
              <p:custDataLst>
                <p:tags r:id="rId160"/>
              </p:custDataLst>
            </p:nvPr>
          </p:nvSpPr>
          <p:spPr>
            <a:xfrm>
              <a:off x="4895903" y="1289416"/>
              <a:ext cx="63448" cy="278552"/>
            </a:xfrm>
            <a:custGeom>
              <a:avLst/>
              <a:gdLst/>
              <a:ahLst/>
              <a:cxnLst/>
              <a:rect l="0" t="0" r="0" b="0"/>
              <a:pathLst>
                <a:path w="63448" h="278552">
                  <a:moveTo>
                    <a:pt x="63447" y="31384"/>
                  </a:moveTo>
                  <a:lnTo>
                    <a:pt x="63447" y="31384"/>
                  </a:lnTo>
                  <a:lnTo>
                    <a:pt x="63447" y="10001"/>
                  </a:lnTo>
                  <a:lnTo>
                    <a:pt x="61565" y="5888"/>
                  </a:lnTo>
                  <a:lnTo>
                    <a:pt x="57359" y="0"/>
                  </a:lnTo>
                  <a:lnTo>
                    <a:pt x="42177" y="14570"/>
                  </a:lnTo>
                  <a:lnTo>
                    <a:pt x="24104" y="41467"/>
                  </a:lnTo>
                  <a:lnTo>
                    <a:pt x="9171" y="82402"/>
                  </a:lnTo>
                  <a:lnTo>
                    <a:pt x="5844" y="125373"/>
                  </a:lnTo>
                  <a:lnTo>
                    <a:pt x="557" y="170323"/>
                  </a:lnTo>
                  <a:lnTo>
                    <a:pt x="0" y="212776"/>
                  </a:lnTo>
                  <a:lnTo>
                    <a:pt x="668" y="228906"/>
                  </a:lnTo>
                  <a:lnTo>
                    <a:pt x="9407" y="264161"/>
                  </a:lnTo>
                  <a:lnTo>
                    <a:pt x="14970" y="270778"/>
                  </a:lnTo>
                  <a:lnTo>
                    <a:pt x="21440" y="275364"/>
                  </a:lnTo>
                  <a:lnTo>
                    <a:pt x="26668" y="277403"/>
                  </a:lnTo>
                  <a:lnTo>
                    <a:pt x="36949" y="278551"/>
                  </a:lnTo>
                  <a:lnTo>
                    <a:pt x="48932" y="275520"/>
                  </a:lnTo>
                  <a:lnTo>
                    <a:pt x="63447" y="266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153"/>
            <p:cNvSpPr/>
            <p:nvPr>
              <p:custDataLst>
                <p:tags r:id="rId161"/>
              </p:custDataLst>
            </p:nvPr>
          </p:nvSpPr>
          <p:spPr>
            <a:xfrm>
              <a:off x="5022850" y="1441538"/>
              <a:ext cx="82551" cy="107562"/>
            </a:xfrm>
            <a:custGeom>
              <a:avLst/>
              <a:gdLst/>
              <a:ahLst/>
              <a:cxnLst/>
              <a:rect l="0" t="0" r="0" b="0"/>
              <a:pathLst>
                <a:path w="82551" h="107562">
                  <a:moveTo>
                    <a:pt x="0" y="38012"/>
                  </a:moveTo>
                  <a:lnTo>
                    <a:pt x="0" y="38012"/>
                  </a:lnTo>
                  <a:lnTo>
                    <a:pt x="0" y="19308"/>
                  </a:lnTo>
                  <a:lnTo>
                    <a:pt x="0" y="22435"/>
                  </a:lnTo>
                  <a:lnTo>
                    <a:pt x="1882" y="25915"/>
                  </a:lnTo>
                  <a:lnTo>
                    <a:pt x="4364" y="29813"/>
                  </a:lnTo>
                  <a:lnTo>
                    <a:pt x="5957" y="38065"/>
                  </a:lnTo>
                  <a:lnTo>
                    <a:pt x="6349" y="84193"/>
                  </a:lnTo>
                  <a:lnTo>
                    <a:pt x="6350" y="107561"/>
                  </a:lnTo>
                  <a:lnTo>
                    <a:pt x="7056" y="73275"/>
                  </a:lnTo>
                  <a:lnTo>
                    <a:pt x="12112" y="48532"/>
                  </a:lnTo>
                  <a:lnTo>
                    <a:pt x="13231" y="35876"/>
                  </a:lnTo>
                  <a:lnTo>
                    <a:pt x="19152" y="15563"/>
                  </a:lnTo>
                  <a:lnTo>
                    <a:pt x="25464" y="6466"/>
                  </a:lnTo>
                  <a:lnTo>
                    <a:pt x="28486" y="3295"/>
                  </a:lnTo>
                  <a:lnTo>
                    <a:pt x="32181" y="1416"/>
                  </a:lnTo>
                  <a:lnTo>
                    <a:pt x="43096" y="110"/>
                  </a:lnTo>
                  <a:lnTo>
                    <a:pt x="49963" y="0"/>
                  </a:lnTo>
                  <a:lnTo>
                    <a:pt x="55838" y="1833"/>
                  </a:lnTo>
                  <a:lnTo>
                    <a:pt x="65357" y="8758"/>
                  </a:lnTo>
                  <a:lnTo>
                    <a:pt x="67853" y="12781"/>
                  </a:lnTo>
                  <a:lnTo>
                    <a:pt x="75588" y="46023"/>
                  </a:lnTo>
                  <a:lnTo>
                    <a:pt x="76852" y="65433"/>
                  </a:lnTo>
                  <a:lnTo>
                    <a:pt x="81660" y="77938"/>
                  </a:lnTo>
                  <a:lnTo>
                    <a:pt x="82550" y="95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154"/>
            <p:cNvSpPr/>
            <p:nvPr>
              <p:custDataLst>
                <p:tags r:id="rId162"/>
              </p:custDataLst>
            </p:nvPr>
          </p:nvSpPr>
          <p:spPr>
            <a:xfrm>
              <a:off x="5130809" y="1441450"/>
              <a:ext cx="68849" cy="107841"/>
            </a:xfrm>
            <a:custGeom>
              <a:avLst/>
              <a:gdLst/>
              <a:ahLst/>
              <a:cxnLst/>
              <a:rect l="0" t="0" r="0" b="0"/>
              <a:pathLst>
                <a:path w="68849" h="107841">
                  <a:moveTo>
                    <a:pt x="19041" y="57150"/>
                  </a:moveTo>
                  <a:lnTo>
                    <a:pt x="19041" y="57150"/>
                  </a:lnTo>
                  <a:lnTo>
                    <a:pt x="24067" y="45217"/>
                  </a:lnTo>
                  <a:lnTo>
                    <a:pt x="24508" y="42844"/>
                  </a:lnTo>
                  <a:lnTo>
                    <a:pt x="26880" y="38327"/>
                  </a:lnTo>
                  <a:lnTo>
                    <a:pt x="29581" y="33968"/>
                  </a:lnTo>
                  <a:lnTo>
                    <a:pt x="31314" y="25420"/>
                  </a:lnTo>
                  <a:lnTo>
                    <a:pt x="31734" y="9701"/>
                  </a:lnTo>
                  <a:lnTo>
                    <a:pt x="31031" y="8584"/>
                  </a:lnTo>
                  <a:lnTo>
                    <a:pt x="29856" y="7839"/>
                  </a:lnTo>
                  <a:lnTo>
                    <a:pt x="26273" y="6644"/>
                  </a:lnTo>
                  <a:lnTo>
                    <a:pt x="18976" y="12834"/>
                  </a:lnTo>
                  <a:lnTo>
                    <a:pt x="15955" y="15817"/>
                  </a:lnTo>
                  <a:lnTo>
                    <a:pt x="14141" y="19495"/>
                  </a:lnTo>
                  <a:lnTo>
                    <a:pt x="13658" y="21463"/>
                  </a:lnTo>
                  <a:lnTo>
                    <a:pt x="1745" y="43138"/>
                  </a:lnTo>
                  <a:lnTo>
                    <a:pt x="0" y="84321"/>
                  </a:lnTo>
                  <a:lnTo>
                    <a:pt x="1877" y="88746"/>
                  </a:lnTo>
                  <a:lnTo>
                    <a:pt x="14918" y="103708"/>
                  </a:lnTo>
                  <a:lnTo>
                    <a:pt x="19090" y="106064"/>
                  </a:lnTo>
                  <a:lnTo>
                    <a:pt x="27517" y="107578"/>
                  </a:lnTo>
                  <a:lnTo>
                    <a:pt x="33861" y="107840"/>
                  </a:lnTo>
                  <a:lnTo>
                    <a:pt x="38092" y="106019"/>
                  </a:lnTo>
                  <a:lnTo>
                    <a:pt x="59258" y="86750"/>
                  </a:lnTo>
                  <a:lnTo>
                    <a:pt x="61609" y="82535"/>
                  </a:lnTo>
                  <a:lnTo>
                    <a:pt x="68848" y="62265"/>
                  </a:lnTo>
                  <a:lnTo>
                    <a:pt x="67518" y="55661"/>
                  </a:lnTo>
                  <a:lnTo>
                    <a:pt x="61963" y="38527"/>
                  </a:lnTo>
                  <a:lnTo>
                    <a:pt x="52001" y="23209"/>
                  </a:lnTo>
                  <a:lnTo>
                    <a:pt x="45214" y="17841"/>
                  </a:lnTo>
                  <a:lnTo>
                    <a:pt x="37493" y="14985"/>
                  </a:lnTo>
                  <a:lnTo>
                    <a:pt x="30064" y="13010"/>
                  </a:lnTo>
                  <a:lnTo>
                    <a:pt x="19546" y="7875"/>
                  </a:lnTo>
                  <a:lnTo>
                    <a:pt x="17261" y="7366"/>
                  </a:lnTo>
                  <a:lnTo>
                    <a:pt x="15737" y="6322"/>
                  </a:lnTo>
                  <a:lnTo>
                    <a:pt x="14721" y="4920"/>
                  </a:lnTo>
                  <a:lnTo>
                    <a:pt x="126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421"/>
          <p:cNvGrpSpPr/>
          <p:nvPr/>
        </p:nvGrpSpPr>
        <p:grpSpPr>
          <a:xfrm>
            <a:off x="5480050" y="1289448"/>
            <a:ext cx="768351" cy="253603"/>
            <a:chOff x="5480050" y="1289448"/>
            <a:chExt cx="768351" cy="253603"/>
          </a:xfrm>
        </p:grpSpPr>
        <p:sp>
          <p:nvSpPr>
            <p:cNvPr id="46" name="SMARTInkShape-7155"/>
            <p:cNvSpPr/>
            <p:nvPr>
              <p:custDataLst>
                <p:tags r:id="rId150"/>
              </p:custDataLst>
            </p:nvPr>
          </p:nvSpPr>
          <p:spPr>
            <a:xfrm>
              <a:off x="5480050" y="1397297"/>
              <a:ext cx="101601" cy="142813"/>
            </a:xfrm>
            <a:custGeom>
              <a:avLst/>
              <a:gdLst/>
              <a:ahLst/>
              <a:cxnLst/>
              <a:rect l="0" t="0" r="0" b="0"/>
              <a:pathLst>
                <a:path w="101601" h="142813">
                  <a:moveTo>
                    <a:pt x="0" y="37803"/>
                  </a:moveTo>
                  <a:lnTo>
                    <a:pt x="0" y="37803"/>
                  </a:lnTo>
                  <a:lnTo>
                    <a:pt x="0" y="32336"/>
                  </a:lnTo>
                  <a:lnTo>
                    <a:pt x="5467" y="36998"/>
                  </a:lnTo>
                  <a:lnTo>
                    <a:pt x="23341" y="55501"/>
                  </a:lnTo>
                  <a:lnTo>
                    <a:pt x="41630" y="86431"/>
                  </a:lnTo>
                  <a:lnTo>
                    <a:pt x="44202" y="109245"/>
                  </a:lnTo>
                  <a:lnTo>
                    <a:pt x="44417" y="122122"/>
                  </a:lnTo>
                  <a:lnTo>
                    <a:pt x="46317" y="126548"/>
                  </a:lnTo>
                  <a:lnTo>
                    <a:pt x="47811" y="128717"/>
                  </a:lnTo>
                  <a:lnTo>
                    <a:pt x="48101" y="130868"/>
                  </a:lnTo>
                  <a:lnTo>
                    <a:pt x="44634" y="142400"/>
                  </a:lnTo>
                  <a:lnTo>
                    <a:pt x="43867" y="142812"/>
                  </a:lnTo>
                  <a:lnTo>
                    <a:pt x="42650" y="142381"/>
                  </a:lnTo>
                  <a:lnTo>
                    <a:pt x="38998" y="139991"/>
                  </a:lnTo>
                  <a:lnTo>
                    <a:pt x="27151" y="120603"/>
                  </a:lnTo>
                  <a:lnTo>
                    <a:pt x="25919" y="110314"/>
                  </a:lnTo>
                  <a:lnTo>
                    <a:pt x="26126" y="73890"/>
                  </a:lnTo>
                  <a:lnTo>
                    <a:pt x="43228" y="27221"/>
                  </a:lnTo>
                  <a:lnTo>
                    <a:pt x="45789" y="20635"/>
                  </a:lnTo>
                  <a:lnTo>
                    <a:pt x="53181" y="10658"/>
                  </a:lnTo>
                  <a:lnTo>
                    <a:pt x="57268" y="8100"/>
                  </a:lnTo>
                  <a:lnTo>
                    <a:pt x="61435" y="6257"/>
                  </a:lnTo>
                  <a:lnTo>
                    <a:pt x="67749" y="1958"/>
                  </a:lnTo>
                  <a:lnTo>
                    <a:pt x="74088" y="371"/>
                  </a:lnTo>
                  <a:lnTo>
                    <a:pt x="78319" y="0"/>
                  </a:lnTo>
                  <a:lnTo>
                    <a:pt x="82551" y="1716"/>
                  </a:lnTo>
                  <a:lnTo>
                    <a:pt x="86784" y="4126"/>
                  </a:lnTo>
                  <a:lnTo>
                    <a:pt x="93133" y="6187"/>
                  </a:lnTo>
                  <a:lnTo>
                    <a:pt x="101600" y="12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156"/>
            <p:cNvSpPr/>
            <p:nvPr>
              <p:custDataLst>
                <p:tags r:id="rId151"/>
              </p:custDataLst>
            </p:nvPr>
          </p:nvSpPr>
          <p:spPr>
            <a:xfrm>
              <a:off x="5702300" y="1448085"/>
              <a:ext cx="12701" cy="56866"/>
            </a:xfrm>
            <a:custGeom>
              <a:avLst/>
              <a:gdLst/>
              <a:ahLst/>
              <a:cxnLst/>
              <a:rect l="0" t="0" r="0" b="0"/>
              <a:pathLst>
                <a:path w="12701" h="56866">
                  <a:moveTo>
                    <a:pt x="0" y="12415"/>
                  </a:moveTo>
                  <a:lnTo>
                    <a:pt x="0" y="12415"/>
                  </a:lnTo>
                  <a:lnTo>
                    <a:pt x="5467" y="6948"/>
                  </a:lnTo>
                  <a:lnTo>
                    <a:pt x="6327" y="0"/>
                  </a:lnTo>
                  <a:lnTo>
                    <a:pt x="11816" y="5207"/>
                  </a:lnTo>
                  <a:lnTo>
                    <a:pt x="12438" y="9182"/>
                  </a:lnTo>
                  <a:lnTo>
                    <a:pt x="12700" y="56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157"/>
            <p:cNvSpPr/>
            <p:nvPr>
              <p:custDataLst>
                <p:tags r:id="rId152"/>
              </p:custDataLst>
            </p:nvPr>
          </p:nvSpPr>
          <p:spPr>
            <a:xfrm>
              <a:off x="5581682" y="1416059"/>
              <a:ext cx="88869" cy="107915"/>
            </a:xfrm>
            <a:custGeom>
              <a:avLst/>
              <a:gdLst/>
              <a:ahLst/>
              <a:cxnLst/>
              <a:rect l="0" t="0" r="0" b="0"/>
              <a:pathLst>
                <a:path w="88869" h="107915">
                  <a:moveTo>
                    <a:pt x="63468" y="38091"/>
                  </a:moveTo>
                  <a:lnTo>
                    <a:pt x="63468" y="38091"/>
                  </a:lnTo>
                  <a:lnTo>
                    <a:pt x="63468" y="29253"/>
                  </a:lnTo>
                  <a:lnTo>
                    <a:pt x="62762" y="27965"/>
                  </a:lnTo>
                  <a:lnTo>
                    <a:pt x="61586" y="27107"/>
                  </a:lnTo>
                  <a:lnTo>
                    <a:pt x="60097" y="26535"/>
                  </a:lnTo>
                  <a:lnTo>
                    <a:pt x="59104" y="25448"/>
                  </a:lnTo>
                  <a:lnTo>
                    <a:pt x="57380" y="20024"/>
                  </a:lnTo>
                  <a:lnTo>
                    <a:pt x="57195" y="15961"/>
                  </a:lnTo>
                  <a:lnTo>
                    <a:pt x="56464" y="14871"/>
                  </a:lnTo>
                  <a:lnTo>
                    <a:pt x="55270" y="14144"/>
                  </a:lnTo>
                  <a:lnTo>
                    <a:pt x="53770" y="13660"/>
                  </a:lnTo>
                  <a:lnTo>
                    <a:pt x="52769" y="12632"/>
                  </a:lnTo>
                  <a:lnTo>
                    <a:pt x="51657" y="9607"/>
                  </a:lnTo>
                  <a:lnTo>
                    <a:pt x="51031" y="3938"/>
                  </a:lnTo>
                  <a:lnTo>
                    <a:pt x="50238" y="2622"/>
                  </a:lnTo>
                  <a:lnTo>
                    <a:pt x="49003" y="1745"/>
                  </a:lnTo>
                  <a:lnTo>
                    <a:pt x="45324" y="337"/>
                  </a:lnTo>
                  <a:lnTo>
                    <a:pt x="34982" y="0"/>
                  </a:lnTo>
                  <a:lnTo>
                    <a:pt x="31287" y="1876"/>
                  </a:lnTo>
                  <a:lnTo>
                    <a:pt x="23166" y="8830"/>
                  </a:lnTo>
                  <a:lnTo>
                    <a:pt x="20861" y="12856"/>
                  </a:lnTo>
                  <a:lnTo>
                    <a:pt x="16011" y="24561"/>
                  </a:lnTo>
                  <a:lnTo>
                    <a:pt x="2738" y="47222"/>
                  </a:lnTo>
                  <a:lnTo>
                    <a:pt x="0" y="87043"/>
                  </a:lnTo>
                  <a:lnTo>
                    <a:pt x="1863" y="93479"/>
                  </a:lnTo>
                  <a:lnTo>
                    <a:pt x="6437" y="101228"/>
                  </a:lnTo>
                  <a:lnTo>
                    <a:pt x="9428" y="104487"/>
                  </a:lnTo>
                  <a:lnTo>
                    <a:pt x="13109" y="106406"/>
                  </a:lnTo>
                  <a:lnTo>
                    <a:pt x="25407" y="107806"/>
                  </a:lnTo>
                  <a:lnTo>
                    <a:pt x="33843" y="107914"/>
                  </a:lnTo>
                  <a:lnTo>
                    <a:pt x="35251" y="107218"/>
                  </a:lnTo>
                  <a:lnTo>
                    <a:pt x="36190" y="106048"/>
                  </a:lnTo>
                  <a:lnTo>
                    <a:pt x="37939" y="102866"/>
                  </a:lnTo>
                  <a:lnTo>
                    <a:pt x="42184" y="97108"/>
                  </a:lnTo>
                  <a:lnTo>
                    <a:pt x="49292" y="80272"/>
                  </a:lnTo>
                  <a:lnTo>
                    <a:pt x="54486" y="71834"/>
                  </a:lnTo>
                  <a:lnTo>
                    <a:pt x="57754" y="46747"/>
                  </a:lnTo>
                  <a:lnTo>
                    <a:pt x="63461" y="38101"/>
                  </a:lnTo>
                  <a:lnTo>
                    <a:pt x="63468" y="53018"/>
                  </a:lnTo>
                  <a:lnTo>
                    <a:pt x="69935" y="73492"/>
                  </a:lnTo>
                  <a:lnTo>
                    <a:pt x="74727" y="82426"/>
                  </a:lnTo>
                  <a:lnTo>
                    <a:pt x="75208" y="84581"/>
                  </a:lnTo>
                  <a:lnTo>
                    <a:pt x="81551" y="93980"/>
                  </a:lnTo>
                  <a:lnTo>
                    <a:pt x="88868" y="101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158"/>
            <p:cNvSpPr/>
            <p:nvPr>
              <p:custDataLst>
                <p:tags r:id="rId153"/>
              </p:custDataLst>
            </p:nvPr>
          </p:nvSpPr>
          <p:spPr>
            <a:xfrm>
              <a:off x="5702324" y="1371600"/>
              <a:ext cx="19027" cy="69851"/>
            </a:xfrm>
            <a:custGeom>
              <a:avLst/>
              <a:gdLst/>
              <a:ahLst/>
              <a:cxnLst/>
              <a:rect l="0" t="0" r="0" b="0"/>
              <a:pathLst>
                <a:path w="19027" h="69851">
                  <a:moveTo>
                    <a:pt x="19026" y="69850"/>
                  </a:moveTo>
                  <a:lnTo>
                    <a:pt x="19026" y="69850"/>
                  </a:lnTo>
                  <a:lnTo>
                    <a:pt x="14000" y="57917"/>
                  </a:lnTo>
                  <a:lnTo>
                    <a:pt x="12145" y="42304"/>
                  </a:lnTo>
                  <a:lnTo>
                    <a:pt x="617" y="13435"/>
                  </a:lnTo>
                  <a:lnTo>
                    <a:pt x="0" y="3297"/>
                  </a:lnTo>
                  <a:lnTo>
                    <a:pt x="698" y="2198"/>
                  </a:lnTo>
                  <a:lnTo>
                    <a:pt x="1869" y="1465"/>
                  </a:lnTo>
                  <a:lnTo>
                    <a:pt x="6887" y="434"/>
                  </a:lnTo>
                  <a:lnTo>
                    <a:pt x="126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159"/>
            <p:cNvSpPr/>
            <p:nvPr>
              <p:custDataLst>
                <p:tags r:id="rId154"/>
              </p:custDataLst>
            </p:nvPr>
          </p:nvSpPr>
          <p:spPr>
            <a:xfrm>
              <a:off x="5759450" y="1397000"/>
              <a:ext cx="88901" cy="107951"/>
            </a:xfrm>
            <a:custGeom>
              <a:avLst/>
              <a:gdLst/>
              <a:ahLst/>
              <a:cxnLst/>
              <a:rect l="0" t="0" r="0" b="0"/>
              <a:pathLst>
                <a:path w="88901" h="107951">
                  <a:moveTo>
                    <a:pt x="0" y="0"/>
                  </a:moveTo>
                  <a:lnTo>
                    <a:pt x="0" y="0"/>
                  </a:lnTo>
                  <a:lnTo>
                    <a:pt x="0" y="15111"/>
                  </a:lnTo>
                  <a:lnTo>
                    <a:pt x="705" y="16424"/>
                  </a:lnTo>
                  <a:lnTo>
                    <a:pt x="1881" y="17299"/>
                  </a:lnTo>
                  <a:lnTo>
                    <a:pt x="3371" y="17883"/>
                  </a:lnTo>
                  <a:lnTo>
                    <a:pt x="4364" y="18977"/>
                  </a:lnTo>
                  <a:lnTo>
                    <a:pt x="5467" y="22075"/>
                  </a:lnTo>
                  <a:lnTo>
                    <a:pt x="7004" y="40400"/>
                  </a:lnTo>
                  <a:lnTo>
                    <a:pt x="11811" y="52662"/>
                  </a:lnTo>
                  <a:lnTo>
                    <a:pt x="12700" y="95217"/>
                  </a:lnTo>
                  <a:lnTo>
                    <a:pt x="12700" y="85790"/>
                  </a:lnTo>
                  <a:lnTo>
                    <a:pt x="20539" y="58828"/>
                  </a:lnTo>
                  <a:lnTo>
                    <a:pt x="35336" y="35918"/>
                  </a:lnTo>
                  <a:lnTo>
                    <a:pt x="36871" y="30545"/>
                  </a:lnTo>
                  <a:lnTo>
                    <a:pt x="37987" y="28830"/>
                  </a:lnTo>
                  <a:lnTo>
                    <a:pt x="39435" y="27687"/>
                  </a:lnTo>
                  <a:lnTo>
                    <a:pt x="42926" y="25711"/>
                  </a:lnTo>
                  <a:lnTo>
                    <a:pt x="48860" y="21337"/>
                  </a:lnTo>
                  <a:lnTo>
                    <a:pt x="52995" y="20066"/>
                  </a:lnTo>
                  <a:lnTo>
                    <a:pt x="55086" y="20433"/>
                  </a:lnTo>
                  <a:lnTo>
                    <a:pt x="61399" y="24320"/>
                  </a:lnTo>
                  <a:lnTo>
                    <a:pt x="71969" y="34003"/>
                  </a:lnTo>
                  <a:lnTo>
                    <a:pt x="74319" y="38161"/>
                  </a:lnTo>
                  <a:lnTo>
                    <a:pt x="81888" y="61503"/>
                  </a:lnTo>
                  <a:lnTo>
                    <a:pt x="83060" y="71924"/>
                  </a:lnTo>
                  <a:lnTo>
                    <a:pt x="87537" y="84005"/>
                  </a:lnTo>
                  <a:lnTo>
                    <a:pt x="889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160"/>
            <p:cNvSpPr/>
            <p:nvPr>
              <p:custDataLst>
                <p:tags r:id="rId155"/>
              </p:custDataLst>
            </p:nvPr>
          </p:nvSpPr>
          <p:spPr>
            <a:xfrm>
              <a:off x="5880100" y="1289448"/>
              <a:ext cx="66907" cy="253603"/>
            </a:xfrm>
            <a:custGeom>
              <a:avLst/>
              <a:gdLst/>
              <a:ahLst/>
              <a:cxnLst/>
              <a:rect l="0" t="0" r="0" b="0"/>
              <a:pathLst>
                <a:path w="66907" h="253603">
                  <a:moveTo>
                    <a:pt x="0" y="37702"/>
                  </a:moveTo>
                  <a:lnTo>
                    <a:pt x="0" y="37702"/>
                  </a:lnTo>
                  <a:lnTo>
                    <a:pt x="4364" y="27563"/>
                  </a:lnTo>
                  <a:lnTo>
                    <a:pt x="6881" y="8758"/>
                  </a:lnTo>
                  <a:lnTo>
                    <a:pt x="12431" y="0"/>
                  </a:lnTo>
                  <a:lnTo>
                    <a:pt x="21515" y="8475"/>
                  </a:lnTo>
                  <a:lnTo>
                    <a:pt x="23673" y="12483"/>
                  </a:lnTo>
                  <a:lnTo>
                    <a:pt x="30947" y="32343"/>
                  </a:lnTo>
                  <a:lnTo>
                    <a:pt x="48148" y="63839"/>
                  </a:lnTo>
                  <a:lnTo>
                    <a:pt x="60631" y="101972"/>
                  </a:lnTo>
                  <a:lnTo>
                    <a:pt x="66906" y="149433"/>
                  </a:lnTo>
                  <a:lnTo>
                    <a:pt x="60717" y="183414"/>
                  </a:lnTo>
                  <a:lnTo>
                    <a:pt x="44424" y="227631"/>
                  </a:lnTo>
                  <a:lnTo>
                    <a:pt x="36211" y="240733"/>
                  </a:lnTo>
                  <a:lnTo>
                    <a:pt x="25400" y="253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161"/>
            <p:cNvSpPr/>
            <p:nvPr>
              <p:custDataLst>
                <p:tags r:id="rId156"/>
              </p:custDataLst>
            </p:nvPr>
          </p:nvSpPr>
          <p:spPr>
            <a:xfrm>
              <a:off x="6140450" y="14224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5467" y="19050"/>
                  </a:lnTo>
                  <a:lnTo>
                    <a:pt x="17835" y="8924"/>
                  </a:lnTo>
                  <a:lnTo>
                    <a:pt x="42745" y="4619"/>
                  </a:lnTo>
                  <a:lnTo>
                    <a:pt x="48631" y="205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162"/>
            <p:cNvSpPr/>
            <p:nvPr>
              <p:custDataLst>
                <p:tags r:id="rId157"/>
              </p:custDataLst>
            </p:nvPr>
          </p:nvSpPr>
          <p:spPr>
            <a:xfrm>
              <a:off x="6159584" y="1492250"/>
              <a:ext cx="88817" cy="31466"/>
            </a:xfrm>
            <a:custGeom>
              <a:avLst/>
              <a:gdLst/>
              <a:ahLst/>
              <a:cxnLst/>
              <a:rect l="0" t="0" r="0" b="0"/>
              <a:pathLst>
                <a:path w="88817" h="31466">
                  <a:moveTo>
                    <a:pt x="12616" y="19050"/>
                  </a:moveTo>
                  <a:lnTo>
                    <a:pt x="12616" y="19050"/>
                  </a:lnTo>
                  <a:lnTo>
                    <a:pt x="9245" y="19050"/>
                  </a:lnTo>
                  <a:lnTo>
                    <a:pt x="8252" y="19756"/>
                  </a:lnTo>
                  <a:lnTo>
                    <a:pt x="7590" y="20932"/>
                  </a:lnTo>
                  <a:lnTo>
                    <a:pt x="7149" y="22421"/>
                  </a:lnTo>
                  <a:lnTo>
                    <a:pt x="6149" y="23414"/>
                  </a:lnTo>
                  <a:lnTo>
                    <a:pt x="3156" y="24517"/>
                  </a:lnTo>
                  <a:lnTo>
                    <a:pt x="2076" y="25517"/>
                  </a:lnTo>
                  <a:lnTo>
                    <a:pt x="0" y="31465"/>
                  </a:lnTo>
                  <a:lnTo>
                    <a:pt x="5002" y="27330"/>
                  </a:lnTo>
                  <a:lnTo>
                    <a:pt x="10752" y="25972"/>
                  </a:lnTo>
                  <a:lnTo>
                    <a:pt x="14845" y="25654"/>
                  </a:lnTo>
                  <a:lnTo>
                    <a:pt x="19016" y="23632"/>
                  </a:lnTo>
                  <a:lnTo>
                    <a:pt x="21116" y="22104"/>
                  </a:lnTo>
                  <a:lnTo>
                    <a:pt x="52764" y="14143"/>
                  </a:lnTo>
                  <a:lnTo>
                    <a:pt x="62915" y="12636"/>
                  </a:lnTo>
                  <a:lnTo>
                    <a:pt x="888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422"/>
          <p:cNvGrpSpPr/>
          <p:nvPr/>
        </p:nvGrpSpPr>
        <p:grpSpPr>
          <a:xfrm>
            <a:off x="6521527" y="1353925"/>
            <a:ext cx="342553" cy="283278"/>
            <a:chOff x="6521527" y="1353925"/>
            <a:chExt cx="342553" cy="283278"/>
          </a:xfrm>
        </p:grpSpPr>
        <p:sp>
          <p:nvSpPr>
            <p:cNvPr id="55" name="SMARTInkShape-7163"/>
            <p:cNvSpPr/>
            <p:nvPr>
              <p:custDataLst>
                <p:tags r:id="rId147"/>
              </p:custDataLst>
            </p:nvPr>
          </p:nvSpPr>
          <p:spPr>
            <a:xfrm>
              <a:off x="6521527" y="1377957"/>
              <a:ext cx="18974" cy="158744"/>
            </a:xfrm>
            <a:custGeom>
              <a:avLst/>
              <a:gdLst/>
              <a:ahLst/>
              <a:cxnLst/>
              <a:rect l="0" t="0" r="0" b="0"/>
              <a:pathLst>
                <a:path w="18974" h="158744">
                  <a:moveTo>
                    <a:pt x="6273" y="6343"/>
                  </a:moveTo>
                  <a:lnTo>
                    <a:pt x="6273" y="6343"/>
                  </a:lnTo>
                  <a:lnTo>
                    <a:pt x="6272" y="0"/>
                  </a:lnTo>
                  <a:lnTo>
                    <a:pt x="2902" y="3366"/>
                  </a:lnTo>
                  <a:lnTo>
                    <a:pt x="1247" y="6901"/>
                  </a:lnTo>
                  <a:lnTo>
                    <a:pt x="0" y="30031"/>
                  </a:lnTo>
                  <a:lnTo>
                    <a:pt x="6158" y="76198"/>
                  </a:lnTo>
                  <a:lnTo>
                    <a:pt x="8120" y="90776"/>
                  </a:lnTo>
                  <a:lnTo>
                    <a:pt x="12359" y="119147"/>
                  </a:lnTo>
                  <a:lnTo>
                    <a:pt x="12600" y="140610"/>
                  </a:lnTo>
                  <a:lnTo>
                    <a:pt x="14495" y="145510"/>
                  </a:lnTo>
                  <a:lnTo>
                    <a:pt x="16982" y="150039"/>
                  </a:lnTo>
                  <a:lnTo>
                    <a:pt x="18973" y="158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164"/>
            <p:cNvSpPr/>
            <p:nvPr>
              <p:custDataLst>
                <p:tags r:id="rId148"/>
              </p:custDataLst>
            </p:nvPr>
          </p:nvSpPr>
          <p:spPr>
            <a:xfrm>
              <a:off x="6584950" y="14795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6272" y="25400"/>
                  </a:lnTo>
                  <a:lnTo>
                    <a:pt x="12812" y="13171"/>
                  </a:lnTo>
                  <a:lnTo>
                    <a:pt x="15808" y="9852"/>
                  </a:lnTo>
                  <a:lnTo>
                    <a:pt x="19490" y="7906"/>
                  </a:lnTo>
                  <a:lnTo>
                    <a:pt x="30397" y="6555"/>
                  </a:lnTo>
                  <a:lnTo>
                    <a:pt x="73975" y="564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165"/>
            <p:cNvSpPr/>
            <p:nvPr>
              <p:custDataLst>
                <p:tags r:id="rId149"/>
              </p:custDataLst>
            </p:nvPr>
          </p:nvSpPr>
          <p:spPr>
            <a:xfrm>
              <a:off x="6750176" y="1353925"/>
              <a:ext cx="113904" cy="283278"/>
            </a:xfrm>
            <a:custGeom>
              <a:avLst/>
              <a:gdLst/>
              <a:ahLst/>
              <a:cxnLst/>
              <a:rect l="0" t="0" r="0" b="0"/>
              <a:pathLst>
                <a:path w="113904" h="283278">
                  <a:moveTo>
                    <a:pt x="18924" y="68475"/>
                  </a:moveTo>
                  <a:lnTo>
                    <a:pt x="18924" y="68475"/>
                  </a:lnTo>
                  <a:lnTo>
                    <a:pt x="18924" y="113858"/>
                  </a:lnTo>
                  <a:lnTo>
                    <a:pt x="19629" y="127391"/>
                  </a:lnTo>
                  <a:lnTo>
                    <a:pt x="22582" y="141043"/>
                  </a:lnTo>
                  <a:lnTo>
                    <a:pt x="19108" y="183764"/>
                  </a:lnTo>
                  <a:lnTo>
                    <a:pt x="17067" y="212774"/>
                  </a:lnTo>
                  <a:lnTo>
                    <a:pt x="13906" y="228588"/>
                  </a:lnTo>
                  <a:lnTo>
                    <a:pt x="12044" y="249721"/>
                  </a:lnTo>
                  <a:lnTo>
                    <a:pt x="6122" y="272497"/>
                  </a:lnTo>
                  <a:lnTo>
                    <a:pt x="4744" y="274340"/>
                  </a:lnTo>
                  <a:lnTo>
                    <a:pt x="3121" y="275568"/>
                  </a:lnTo>
                  <a:lnTo>
                    <a:pt x="1317" y="278814"/>
                  </a:lnTo>
                  <a:lnTo>
                    <a:pt x="158" y="283277"/>
                  </a:lnTo>
                  <a:lnTo>
                    <a:pt x="0" y="282005"/>
                  </a:lnTo>
                  <a:lnTo>
                    <a:pt x="584" y="262280"/>
                  </a:lnTo>
                  <a:lnTo>
                    <a:pt x="12517" y="220015"/>
                  </a:lnTo>
                  <a:lnTo>
                    <a:pt x="18974" y="178335"/>
                  </a:lnTo>
                  <a:lnTo>
                    <a:pt x="28992" y="133423"/>
                  </a:lnTo>
                  <a:lnTo>
                    <a:pt x="34649" y="91670"/>
                  </a:lnTo>
                  <a:lnTo>
                    <a:pt x="46521" y="49789"/>
                  </a:lnTo>
                  <a:lnTo>
                    <a:pt x="57069" y="8008"/>
                  </a:lnTo>
                  <a:lnTo>
                    <a:pt x="62404" y="0"/>
                  </a:lnTo>
                  <a:lnTo>
                    <a:pt x="63432" y="247"/>
                  </a:lnTo>
                  <a:lnTo>
                    <a:pt x="68252" y="3261"/>
                  </a:lnTo>
                  <a:lnTo>
                    <a:pt x="74148" y="5173"/>
                  </a:lnTo>
                  <a:lnTo>
                    <a:pt x="90897" y="19882"/>
                  </a:lnTo>
                  <a:lnTo>
                    <a:pt x="103591" y="41338"/>
                  </a:lnTo>
                  <a:lnTo>
                    <a:pt x="106570" y="53771"/>
                  </a:lnTo>
                  <a:lnTo>
                    <a:pt x="109540" y="74840"/>
                  </a:lnTo>
                  <a:lnTo>
                    <a:pt x="112800" y="87529"/>
                  </a:lnTo>
                  <a:lnTo>
                    <a:pt x="113903" y="107830"/>
                  </a:lnTo>
                  <a:lnTo>
                    <a:pt x="110722" y="122626"/>
                  </a:lnTo>
                  <a:lnTo>
                    <a:pt x="99240" y="143363"/>
                  </a:lnTo>
                  <a:lnTo>
                    <a:pt x="93190" y="149501"/>
                  </a:lnTo>
                  <a:lnTo>
                    <a:pt x="74408" y="160702"/>
                  </a:lnTo>
                  <a:lnTo>
                    <a:pt x="63880" y="163128"/>
                  </a:lnTo>
                  <a:lnTo>
                    <a:pt x="61594" y="163327"/>
                  </a:lnTo>
                  <a:lnTo>
                    <a:pt x="43119" y="158223"/>
                  </a:lnTo>
                  <a:lnTo>
                    <a:pt x="25274" y="144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423"/>
          <p:cNvGrpSpPr/>
          <p:nvPr/>
        </p:nvGrpSpPr>
        <p:grpSpPr>
          <a:xfrm>
            <a:off x="1930400" y="2330457"/>
            <a:ext cx="717551" cy="297131"/>
            <a:chOff x="1930400" y="2330457"/>
            <a:chExt cx="717551" cy="297131"/>
          </a:xfrm>
        </p:grpSpPr>
        <p:sp>
          <p:nvSpPr>
            <p:cNvPr id="59" name="SMARTInkShape-7166"/>
            <p:cNvSpPr/>
            <p:nvPr>
              <p:custDataLst>
                <p:tags r:id="rId143"/>
              </p:custDataLst>
            </p:nvPr>
          </p:nvSpPr>
          <p:spPr>
            <a:xfrm>
              <a:off x="1930400" y="2330457"/>
              <a:ext cx="209551" cy="297131"/>
            </a:xfrm>
            <a:custGeom>
              <a:avLst/>
              <a:gdLst/>
              <a:ahLst/>
              <a:cxnLst/>
              <a:rect l="0" t="0" r="0" b="0"/>
              <a:pathLst>
                <a:path w="209551" h="297131">
                  <a:moveTo>
                    <a:pt x="0" y="6343"/>
                  </a:moveTo>
                  <a:lnTo>
                    <a:pt x="0" y="6343"/>
                  </a:lnTo>
                  <a:lnTo>
                    <a:pt x="0" y="16"/>
                  </a:lnTo>
                  <a:lnTo>
                    <a:pt x="3371" y="0"/>
                  </a:lnTo>
                  <a:lnTo>
                    <a:pt x="4364" y="703"/>
                  </a:lnTo>
                  <a:lnTo>
                    <a:pt x="5026" y="1878"/>
                  </a:lnTo>
                  <a:lnTo>
                    <a:pt x="6088" y="8832"/>
                  </a:lnTo>
                  <a:lnTo>
                    <a:pt x="7004" y="17705"/>
                  </a:lnTo>
                  <a:lnTo>
                    <a:pt x="11366" y="32315"/>
                  </a:lnTo>
                  <a:lnTo>
                    <a:pt x="17691" y="76765"/>
                  </a:lnTo>
                  <a:lnTo>
                    <a:pt x="18931" y="119369"/>
                  </a:lnTo>
                  <a:lnTo>
                    <a:pt x="24104" y="156589"/>
                  </a:lnTo>
                  <a:lnTo>
                    <a:pt x="30986" y="201018"/>
                  </a:lnTo>
                  <a:lnTo>
                    <a:pt x="36731" y="245634"/>
                  </a:lnTo>
                  <a:lnTo>
                    <a:pt x="39861" y="276011"/>
                  </a:lnTo>
                  <a:lnTo>
                    <a:pt x="43090" y="284741"/>
                  </a:lnTo>
                  <a:lnTo>
                    <a:pt x="44370" y="297130"/>
                  </a:lnTo>
                  <a:lnTo>
                    <a:pt x="45102" y="296862"/>
                  </a:lnTo>
                  <a:lnTo>
                    <a:pt x="47797" y="294683"/>
                  </a:lnTo>
                  <a:lnTo>
                    <a:pt x="49465" y="291363"/>
                  </a:lnTo>
                  <a:lnTo>
                    <a:pt x="50722" y="273863"/>
                  </a:lnTo>
                  <a:lnTo>
                    <a:pt x="44565" y="228578"/>
                  </a:lnTo>
                  <a:lnTo>
                    <a:pt x="43796" y="220119"/>
                  </a:lnTo>
                  <a:lnTo>
                    <a:pt x="38276" y="197221"/>
                  </a:lnTo>
                  <a:lnTo>
                    <a:pt x="38102" y="190583"/>
                  </a:lnTo>
                  <a:lnTo>
                    <a:pt x="38100" y="196584"/>
                  </a:lnTo>
                  <a:lnTo>
                    <a:pt x="75086" y="196842"/>
                  </a:lnTo>
                  <a:lnTo>
                    <a:pt x="87080" y="193472"/>
                  </a:lnTo>
                  <a:lnTo>
                    <a:pt x="96200" y="188005"/>
                  </a:lnTo>
                  <a:lnTo>
                    <a:pt x="109967" y="174767"/>
                  </a:lnTo>
                  <a:lnTo>
                    <a:pt x="139269" y="131446"/>
                  </a:lnTo>
                  <a:lnTo>
                    <a:pt x="144041" y="113731"/>
                  </a:lnTo>
                  <a:lnTo>
                    <a:pt x="147336" y="96958"/>
                  </a:lnTo>
                  <a:lnTo>
                    <a:pt x="150900" y="81169"/>
                  </a:lnTo>
                  <a:lnTo>
                    <a:pt x="158103" y="36759"/>
                  </a:lnTo>
                  <a:lnTo>
                    <a:pt x="157853" y="24214"/>
                  </a:lnTo>
                  <a:lnTo>
                    <a:pt x="152972" y="8728"/>
                  </a:lnTo>
                  <a:lnTo>
                    <a:pt x="152407" y="106"/>
                  </a:lnTo>
                  <a:lnTo>
                    <a:pt x="154281" y="46494"/>
                  </a:lnTo>
                  <a:lnTo>
                    <a:pt x="158161" y="80827"/>
                  </a:lnTo>
                  <a:lnTo>
                    <a:pt x="163062" y="124856"/>
                  </a:lnTo>
                  <a:lnTo>
                    <a:pt x="165627" y="165611"/>
                  </a:lnTo>
                  <a:lnTo>
                    <a:pt x="171551" y="208232"/>
                  </a:lnTo>
                  <a:lnTo>
                    <a:pt x="182679" y="255432"/>
                  </a:lnTo>
                  <a:lnTo>
                    <a:pt x="190628" y="271027"/>
                  </a:lnTo>
                  <a:lnTo>
                    <a:pt x="194084" y="276381"/>
                  </a:lnTo>
                  <a:lnTo>
                    <a:pt x="195621" y="281111"/>
                  </a:lnTo>
                  <a:lnTo>
                    <a:pt x="196736" y="282655"/>
                  </a:lnTo>
                  <a:lnTo>
                    <a:pt x="198185" y="283685"/>
                  </a:lnTo>
                  <a:lnTo>
                    <a:pt x="201677" y="284828"/>
                  </a:lnTo>
                  <a:lnTo>
                    <a:pt x="209550" y="285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167"/>
            <p:cNvSpPr/>
            <p:nvPr>
              <p:custDataLst>
                <p:tags r:id="rId144"/>
              </p:custDataLst>
            </p:nvPr>
          </p:nvSpPr>
          <p:spPr>
            <a:xfrm>
              <a:off x="2171725" y="2479287"/>
              <a:ext cx="43457" cy="123012"/>
            </a:xfrm>
            <a:custGeom>
              <a:avLst/>
              <a:gdLst/>
              <a:ahLst/>
              <a:cxnLst/>
              <a:rect l="0" t="0" r="0" b="0"/>
              <a:pathLst>
                <a:path w="43457" h="123012">
                  <a:moveTo>
                    <a:pt x="19025" y="28963"/>
                  </a:moveTo>
                  <a:lnTo>
                    <a:pt x="19025" y="28963"/>
                  </a:lnTo>
                  <a:lnTo>
                    <a:pt x="19025" y="22620"/>
                  </a:lnTo>
                  <a:lnTo>
                    <a:pt x="15654" y="22615"/>
                  </a:lnTo>
                  <a:lnTo>
                    <a:pt x="14661" y="23320"/>
                  </a:lnTo>
                  <a:lnTo>
                    <a:pt x="13999" y="24495"/>
                  </a:lnTo>
                  <a:lnTo>
                    <a:pt x="13558" y="25984"/>
                  </a:lnTo>
                  <a:lnTo>
                    <a:pt x="7765" y="35478"/>
                  </a:lnTo>
                  <a:lnTo>
                    <a:pt x="7285" y="37540"/>
                  </a:lnTo>
                  <a:lnTo>
                    <a:pt x="2151" y="46624"/>
                  </a:lnTo>
                  <a:lnTo>
                    <a:pt x="0" y="84912"/>
                  </a:lnTo>
                  <a:lnTo>
                    <a:pt x="1868" y="90988"/>
                  </a:lnTo>
                  <a:lnTo>
                    <a:pt x="4344" y="96746"/>
                  </a:lnTo>
                  <a:lnTo>
                    <a:pt x="6443" y="106511"/>
                  </a:lnTo>
                  <a:lnTo>
                    <a:pt x="7815" y="108178"/>
                  </a:lnTo>
                  <a:lnTo>
                    <a:pt x="15086" y="114225"/>
                  </a:lnTo>
                  <a:lnTo>
                    <a:pt x="17274" y="118128"/>
                  </a:lnTo>
                  <a:lnTo>
                    <a:pt x="17858" y="120156"/>
                  </a:lnTo>
                  <a:lnTo>
                    <a:pt x="18952" y="121508"/>
                  </a:lnTo>
                  <a:lnTo>
                    <a:pt x="22050" y="123011"/>
                  </a:lnTo>
                  <a:lnTo>
                    <a:pt x="23864" y="122706"/>
                  </a:lnTo>
                  <a:lnTo>
                    <a:pt x="27761" y="120486"/>
                  </a:lnTo>
                  <a:lnTo>
                    <a:pt x="29082" y="118906"/>
                  </a:lnTo>
                  <a:lnTo>
                    <a:pt x="30550" y="115269"/>
                  </a:lnTo>
                  <a:lnTo>
                    <a:pt x="31647" y="114017"/>
                  </a:lnTo>
                  <a:lnTo>
                    <a:pt x="34748" y="112626"/>
                  </a:lnTo>
                  <a:lnTo>
                    <a:pt x="35857" y="110844"/>
                  </a:lnTo>
                  <a:lnTo>
                    <a:pt x="43456" y="81688"/>
                  </a:lnTo>
                  <a:lnTo>
                    <a:pt x="36299" y="35311"/>
                  </a:lnTo>
                  <a:lnTo>
                    <a:pt x="33080" y="22613"/>
                  </a:lnTo>
                  <a:lnTo>
                    <a:pt x="31622" y="14852"/>
                  </a:lnTo>
                  <a:lnTo>
                    <a:pt x="28622" y="9051"/>
                  </a:lnTo>
                  <a:lnTo>
                    <a:pt x="26834" y="7221"/>
                  </a:lnTo>
                  <a:lnTo>
                    <a:pt x="20193" y="4045"/>
                  </a:lnTo>
                  <a:lnTo>
                    <a:pt x="19544" y="1895"/>
                  </a:lnTo>
                  <a:lnTo>
                    <a:pt x="19256" y="0"/>
                  </a:lnTo>
                  <a:lnTo>
                    <a:pt x="19025" y="9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168"/>
            <p:cNvSpPr/>
            <p:nvPr>
              <p:custDataLst>
                <p:tags r:id="rId145"/>
              </p:custDataLst>
            </p:nvPr>
          </p:nvSpPr>
          <p:spPr>
            <a:xfrm>
              <a:off x="2260600" y="2464174"/>
              <a:ext cx="158751" cy="119981"/>
            </a:xfrm>
            <a:custGeom>
              <a:avLst/>
              <a:gdLst/>
              <a:ahLst/>
              <a:cxnLst/>
              <a:rect l="0" t="0" r="0" b="0"/>
              <a:pathLst>
                <a:path w="158751" h="119981">
                  <a:moveTo>
                    <a:pt x="0" y="31376"/>
                  </a:moveTo>
                  <a:lnTo>
                    <a:pt x="0" y="31376"/>
                  </a:lnTo>
                  <a:lnTo>
                    <a:pt x="6088" y="37465"/>
                  </a:lnTo>
                  <a:lnTo>
                    <a:pt x="6349" y="59784"/>
                  </a:lnTo>
                  <a:lnTo>
                    <a:pt x="8231" y="63522"/>
                  </a:lnTo>
                  <a:lnTo>
                    <a:pt x="9721" y="65507"/>
                  </a:lnTo>
                  <a:lnTo>
                    <a:pt x="11376" y="71475"/>
                  </a:lnTo>
                  <a:lnTo>
                    <a:pt x="12700" y="118776"/>
                  </a:lnTo>
                  <a:lnTo>
                    <a:pt x="12700" y="119980"/>
                  </a:lnTo>
                  <a:lnTo>
                    <a:pt x="12700" y="116817"/>
                  </a:lnTo>
                  <a:lnTo>
                    <a:pt x="14581" y="113329"/>
                  </a:lnTo>
                  <a:lnTo>
                    <a:pt x="17064" y="109428"/>
                  </a:lnTo>
                  <a:lnTo>
                    <a:pt x="18658" y="101173"/>
                  </a:lnTo>
                  <a:lnTo>
                    <a:pt x="19740" y="74165"/>
                  </a:lnTo>
                  <a:lnTo>
                    <a:pt x="24073" y="61752"/>
                  </a:lnTo>
                  <a:lnTo>
                    <a:pt x="25322" y="42251"/>
                  </a:lnTo>
                  <a:lnTo>
                    <a:pt x="26053" y="40742"/>
                  </a:lnTo>
                  <a:lnTo>
                    <a:pt x="27247" y="39737"/>
                  </a:lnTo>
                  <a:lnTo>
                    <a:pt x="31486" y="37844"/>
                  </a:lnTo>
                  <a:lnTo>
                    <a:pt x="35043" y="37761"/>
                  </a:lnTo>
                  <a:lnTo>
                    <a:pt x="36062" y="38455"/>
                  </a:lnTo>
                  <a:lnTo>
                    <a:pt x="36741" y="39623"/>
                  </a:lnTo>
                  <a:lnTo>
                    <a:pt x="37697" y="44638"/>
                  </a:lnTo>
                  <a:lnTo>
                    <a:pt x="37831" y="46567"/>
                  </a:lnTo>
                  <a:lnTo>
                    <a:pt x="38626" y="47854"/>
                  </a:lnTo>
                  <a:lnTo>
                    <a:pt x="39862" y="48711"/>
                  </a:lnTo>
                  <a:lnTo>
                    <a:pt x="41391" y="49283"/>
                  </a:lnTo>
                  <a:lnTo>
                    <a:pt x="42411" y="50370"/>
                  </a:lnTo>
                  <a:lnTo>
                    <a:pt x="43544" y="53458"/>
                  </a:lnTo>
                  <a:lnTo>
                    <a:pt x="44181" y="59164"/>
                  </a:lnTo>
                  <a:lnTo>
                    <a:pt x="44976" y="60485"/>
                  </a:lnTo>
                  <a:lnTo>
                    <a:pt x="46212" y="61365"/>
                  </a:lnTo>
                  <a:lnTo>
                    <a:pt x="47741" y="61952"/>
                  </a:lnTo>
                  <a:lnTo>
                    <a:pt x="48761" y="63049"/>
                  </a:lnTo>
                  <a:lnTo>
                    <a:pt x="49894" y="66149"/>
                  </a:lnTo>
                  <a:lnTo>
                    <a:pt x="50720" y="74651"/>
                  </a:lnTo>
                  <a:lnTo>
                    <a:pt x="51452" y="75043"/>
                  </a:lnTo>
                  <a:lnTo>
                    <a:pt x="54147" y="75478"/>
                  </a:lnTo>
                  <a:lnTo>
                    <a:pt x="55148" y="74888"/>
                  </a:lnTo>
                  <a:lnTo>
                    <a:pt x="55815" y="73790"/>
                  </a:lnTo>
                  <a:lnTo>
                    <a:pt x="56754" y="68873"/>
                  </a:lnTo>
                  <a:lnTo>
                    <a:pt x="56886" y="66957"/>
                  </a:lnTo>
                  <a:lnTo>
                    <a:pt x="57680" y="65680"/>
                  </a:lnTo>
                  <a:lnTo>
                    <a:pt x="58914" y="64829"/>
                  </a:lnTo>
                  <a:lnTo>
                    <a:pt x="60443" y="64261"/>
                  </a:lnTo>
                  <a:lnTo>
                    <a:pt x="61462" y="63177"/>
                  </a:lnTo>
                  <a:lnTo>
                    <a:pt x="68407" y="45279"/>
                  </a:lnTo>
                  <a:lnTo>
                    <a:pt x="71304" y="36201"/>
                  </a:lnTo>
                  <a:lnTo>
                    <a:pt x="76631" y="26456"/>
                  </a:lnTo>
                  <a:lnTo>
                    <a:pt x="97374" y="3884"/>
                  </a:lnTo>
                  <a:lnTo>
                    <a:pt x="101603" y="1519"/>
                  </a:lnTo>
                  <a:lnTo>
                    <a:pt x="110067" y="0"/>
                  </a:lnTo>
                  <a:lnTo>
                    <a:pt x="114300" y="1674"/>
                  </a:lnTo>
                  <a:lnTo>
                    <a:pt x="118533" y="4064"/>
                  </a:lnTo>
                  <a:lnTo>
                    <a:pt x="124883" y="6115"/>
                  </a:lnTo>
                  <a:lnTo>
                    <a:pt x="129117" y="9095"/>
                  </a:lnTo>
                  <a:lnTo>
                    <a:pt x="141817" y="26348"/>
                  </a:lnTo>
                  <a:lnTo>
                    <a:pt x="144168" y="32904"/>
                  </a:lnTo>
                  <a:lnTo>
                    <a:pt x="145919" y="39816"/>
                  </a:lnTo>
                  <a:lnTo>
                    <a:pt x="150911" y="50003"/>
                  </a:lnTo>
                  <a:lnTo>
                    <a:pt x="153088" y="73704"/>
                  </a:lnTo>
                  <a:lnTo>
                    <a:pt x="158750" y="82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169"/>
            <p:cNvSpPr/>
            <p:nvPr>
              <p:custDataLst>
                <p:tags r:id="rId146"/>
              </p:custDataLst>
            </p:nvPr>
          </p:nvSpPr>
          <p:spPr>
            <a:xfrm>
              <a:off x="2451100" y="2426072"/>
              <a:ext cx="196851" cy="118785"/>
            </a:xfrm>
            <a:custGeom>
              <a:avLst/>
              <a:gdLst/>
              <a:ahLst/>
              <a:cxnLst/>
              <a:rect l="0" t="0" r="0" b="0"/>
              <a:pathLst>
                <a:path w="196851" h="118785">
                  <a:moveTo>
                    <a:pt x="0" y="88528"/>
                  </a:moveTo>
                  <a:lnTo>
                    <a:pt x="0" y="88528"/>
                  </a:lnTo>
                  <a:lnTo>
                    <a:pt x="5467" y="88528"/>
                  </a:lnTo>
                  <a:lnTo>
                    <a:pt x="5762" y="87822"/>
                  </a:lnTo>
                  <a:lnTo>
                    <a:pt x="6272" y="83061"/>
                  </a:lnTo>
                  <a:lnTo>
                    <a:pt x="8197" y="82570"/>
                  </a:lnTo>
                  <a:lnTo>
                    <a:pt x="9698" y="82439"/>
                  </a:lnTo>
                  <a:lnTo>
                    <a:pt x="10699" y="81647"/>
                  </a:lnTo>
                  <a:lnTo>
                    <a:pt x="11810" y="78884"/>
                  </a:lnTo>
                  <a:lnTo>
                    <a:pt x="12812" y="77865"/>
                  </a:lnTo>
                  <a:lnTo>
                    <a:pt x="15808" y="76734"/>
                  </a:lnTo>
                  <a:lnTo>
                    <a:pt x="24233" y="75907"/>
                  </a:lnTo>
                  <a:lnTo>
                    <a:pt x="30239" y="71480"/>
                  </a:lnTo>
                  <a:lnTo>
                    <a:pt x="36163" y="69365"/>
                  </a:lnTo>
                  <a:lnTo>
                    <a:pt x="43092" y="65289"/>
                  </a:lnTo>
                  <a:lnTo>
                    <a:pt x="53063" y="63063"/>
                  </a:lnTo>
                  <a:lnTo>
                    <a:pt x="63111" y="56347"/>
                  </a:lnTo>
                  <a:lnTo>
                    <a:pt x="74032" y="45432"/>
                  </a:lnTo>
                  <a:lnTo>
                    <a:pt x="79713" y="35464"/>
                  </a:lnTo>
                  <a:lnTo>
                    <a:pt x="82415" y="27728"/>
                  </a:lnTo>
                  <a:lnTo>
                    <a:pt x="86665" y="20967"/>
                  </a:lnTo>
                  <a:lnTo>
                    <a:pt x="88943" y="14496"/>
                  </a:lnTo>
                  <a:lnTo>
                    <a:pt x="91977" y="10234"/>
                  </a:lnTo>
                  <a:lnTo>
                    <a:pt x="92362" y="8110"/>
                  </a:lnTo>
                  <a:lnTo>
                    <a:pt x="91913" y="5988"/>
                  </a:lnTo>
                  <a:lnTo>
                    <a:pt x="89495" y="884"/>
                  </a:lnTo>
                  <a:lnTo>
                    <a:pt x="87283" y="186"/>
                  </a:lnTo>
                  <a:lnTo>
                    <a:pt x="85705" y="0"/>
                  </a:lnTo>
                  <a:lnTo>
                    <a:pt x="82071" y="1675"/>
                  </a:lnTo>
                  <a:lnTo>
                    <a:pt x="73989" y="8499"/>
                  </a:lnTo>
                  <a:lnTo>
                    <a:pt x="61606" y="23757"/>
                  </a:lnTo>
                  <a:lnTo>
                    <a:pt x="54897" y="29402"/>
                  </a:lnTo>
                  <a:lnTo>
                    <a:pt x="30593" y="61099"/>
                  </a:lnTo>
                  <a:lnTo>
                    <a:pt x="26939" y="73738"/>
                  </a:lnTo>
                  <a:lnTo>
                    <a:pt x="25440" y="102974"/>
                  </a:lnTo>
                  <a:lnTo>
                    <a:pt x="27299" y="107413"/>
                  </a:lnTo>
                  <a:lnTo>
                    <a:pt x="28783" y="109585"/>
                  </a:lnTo>
                  <a:lnTo>
                    <a:pt x="31183" y="111032"/>
                  </a:lnTo>
                  <a:lnTo>
                    <a:pt x="64272" y="118784"/>
                  </a:lnTo>
                  <a:lnTo>
                    <a:pt x="84660" y="117954"/>
                  </a:lnTo>
                  <a:lnTo>
                    <a:pt x="128509" y="107374"/>
                  </a:lnTo>
                  <a:lnTo>
                    <a:pt x="176051" y="99886"/>
                  </a:lnTo>
                  <a:lnTo>
                    <a:pt x="196850" y="94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424"/>
          <p:cNvGrpSpPr/>
          <p:nvPr/>
        </p:nvGrpSpPr>
        <p:grpSpPr>
          <a:xfrm>
            <a:off x="2774975" y="2235367"/>
            <a:ext cx="1530326" cy="653771"/>
            <a:chOff x="2774975" y="2235367"/>
            <a:chExt cx="1530326" cy="653771"/>
          </a:xfrm>
        </p:grpSpPr>
        <p:sp>
          <p:nvSpPr>
            <p:cNvPr id="64" name="SMARTInkShape-7170"/>
            <p:cNvSpPr/>
            <p:nvPr>
              <p:custDataLst>
                <p:tags r:id="rId132"/>
              </p:custDataLst>
            </p:nvPr>
          </p:nvSpPr>
          <p:spPr>
            <a:xfrm>
              <a:off x="3575225" y="2345898"/>
              <a:ext cx="125907" cy="203057"/>
            </a:xfrm>
            <a:custGeom>
              <a:avLst/>
              <a:gdLst/>
              <a:ahLst/>
              <a:cxnLst/>
              <a:rect l="0" t="0" r="0" b="0"/>
              <a:pathLst>
                <a:path w="125907" h="203057">
                  <a:moveTo>
                    <a:pt x="63325" y="16302"/>
                  </a:moveTo>
                  <a:lnTo>
                    <a:pt x="63325" y="16302"/>
                  </a:lnTo>
                  <a:lnTo>
                    <a:pt x="68792" y="21769"/>
                  </a:lnTo>
                  <a:lnTo>
                    <a:pt x="72785" y="22391"/>
                  </a:lnTo>
                  <a:lnTo>
                    <a:pt x="73865" y="21772"/>
                  </a:lnTo>
                  <a:lnTo>
                    <a:pt x="74585" y="20654"/>
                  </a:lnTo>
                  <a:lnTo>
                    <a:pt x="75741" y="17162"/>
                  </a:lnTo>
                  <a:lnTo>
                    <a:pt x="77780" y="16684"/>
                  </a:lnTo>
                  <a:lnTo>
                    <a:pt x="79311" y="16557"/>
                  </a:lnTo>
                  <a:lnTo>
                    <a:pt x="80332" y="15766"/>
                  </a:lnTo>
                  <a:lnTo>
                    <a:pt x="82106" y="10857"/>
                  </a:lnTo>
                  <a:lnTo>
                    <a:pt x="82295" y="6849"/>
                  </a:lnTo>
                  <a:lnTo>
                    <a:pt x="81616" y="5767"/>
                  </a:lnTo>
                  <a:lnTo>
                    <a:pt x="80458" y="5045"/>
                  </a:lnTo>
                  <a:lnTo>
                    <a:pt x="76901" y="3887"/>
                  </a:lnTo>
                  <a:lnTo>
                    <a:pt x="72913" y="316"/>
                  </a:lnTo>
                  <a:lnTo>
                    <a:pt x="71128" y="0"/>
                  </a:lnTo>
                  <a:lnTo>
                    <a:pt x="69233" y="495"/>
                  </a:lnTo>
                  <a:lnTo>
                    <a:pt x="65245" y="2221"/>
                  </a:lnTo>
                  <a:lnTo>
                    <a:pt x="51461" y="6791"/>
                  </a:lnTo>
                  <a:lnTo>
                    <a:pt x="43033" y="12387"/>
                  </a:lnTo>
                  <a:lnTo>
                    <a:pt x="36067" y="21884"/>
                  </a:lnTo>
                  <a:lnTo>
                    <a:pt x="11298" y="68130"/>
                  </a:lnTo>
                  <a:lnTo>
                    <a:pt x="2823" y="92705"/>
                  </a:lnTo>
                  <a:lnTo>
                    <a:pt x="0" y="136964"/>
                  </a:lnTo>
                  <a:lnTo>
                    <a:pt x="1758" y="156006"/>
                  </a:lnTo>
                  <a:lnTo>
                    <a:pt x="6748" y="171290"/>
                  </a:lnTo>
                  <a:lnTo>
                    <a:pt x="18125" y="186146"/>
                  </a:lnTo>
                  <a:lnTo>
                    <a:pt x="38907" y="202242"/>
                  </a:lnTo>
                  <a:lnTo>
                    <a:pt x="42108" y="203056"/>
                  </a:lnTo>
                  <a:lnTo>
                    <a:pt x="64852" y="200935"/>
                  </a:lnTo>
                  <a:lnTo>
                    <a:pt x="74822" y="196903"/>
                  </a:lnTo>
                  <a:lnTo>
                    <a:pt x="96328" y="183182"/>
                  </a:lnTo>
                  <a:lnTo>
                    <a:pt x="112870" y="160775"/>
                  </a:lnTo>
                  <a:lnTo>
                    <a:pt x="117095" y="148951"/>
                  </a:lnTo>
                  <a:lnTo>
                    <a:pt x="125744" y="105161"/>
                  </a:lnTo>
                  <a:lnTo>
                    <a:pt x="125906" y="79794"/>
                  </a:lnTo>
                  <a:lnTo>
                    <a:pt x="123359" y="67098"/>
                  </a:lnTo>
                  <a:lnTo>
                    <a:pt x="106422" y="37840"/>
                  </a:lnTo>
                  <a:lnTo>
                    <a:pt x="99883" y="31049"/>
                  </a:lnTo>
                  <a:lnTo>
                    <a:pt x="78329" y="12854"/>
                  </a:lnTo>
                  <a:lnTo>
                    <a:pt x="69712" y="8644"/>
                  </a:lnTo>
                  <a:lnTo>
                    <a:pt x="63699" y="3897"/>
                  </a:lnTo>
                  <a:lnTo>
                    <a:pt x="66806" y="7060"/>
                  </a:lnTo>
                  <a:lnTo>
                    <a:pt x="70282" y="8667"/>
                  </a:lnTo>
                  <a:lnTo>
                    <a:pt x="76025" y="9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171"/>
            <p:cNvSpPr/>
            <p:nvPr>
              <p:custDataLst>
                <p:tags r:id="rId133"/>
              </p:custDataLst>
            </p:nvPr>
          </p:nvSpPr>
          <p:spPr>
            <a:xfrm>
              <a:off x="3733887" y="2330711"/>
              <a:ext cx="120564" cy="252453"/>
            </a:xfrm>
            <a:custGeom>
              <a:avLst/>
              <a:gdLst/>
              <a:ahLst/>
              <a:cxnLst/>
              <a:rect l="0" t="0" r="0" b="0"/>
              <a:pathLst>
                <a:path w="120564" h="252453">
                  <a:moveTo>
                    <a:pt x="69763" y="6089"/>
                  </a:moveTo>
                  <a:lnTo>
                    <a:pt x="69763" y="6089"/>
                  </a:lnTo>
                  <a:lnTo>
                    <a:pt x="75851" y="6089"/>
                  </a:lnTo>
                  <a:lnTo>
                    <a:pt x="72664" y="2718"/>
                  </a:lnTo>
                  <a:lnTo>
                    <a:pt x="69171" y="1063"/>
                  </a:lnTo>
                  <a:lnTo>
                    <a:pt x="61179" y="0"/>
                  </a:lnTo>
                  <a:lnTo>
                    <a:pt x="57011" y="1737"/>
                  </a:lnTo>
                  <a:lnTo>
                    <a:pt x="52806" y="4155"/>
                  </a:lnTo>
                  <a:lnTo>
                    <a:pt x="46473" y="6221"/>
                  </a:lnTo>
                  <a:lnTo>
                    <a:pt x="42243" y="9205"/>
                  </a:lnTo>
                  <a:lnTo>
                    <a:pt x="39893" y="12883"/>
                  </a:lnTo>
                  <a:lnTo>
                    <a:pt x="38143" y="16870"/>
                  </a:lnTo>
                  <a:lnTo>
                    <a:pt x="35013" y="20994"/>
                  </a:lnTo>
                  <a:lnTo>
                    <a:pt x="33152" y="27060"/>
                  </a:lnTo>
                  <a:lnTo>
                    <a:pt x="31688" y="70877"/>
                  </a:lnTo>
                  <a:lnTo>
                    <a:pt x="39503" y="114482"/>
                  </a:lnTo>
                  <a:lnTo>
                    <a:pt x="49935" y="160492"/>
                  </a:lnTo>
                  <a:lnTo>
                    <a:pt x="52441" y="182403"/>
                  </a:lnTo>
                  <a:lnTo>
                    <a:pt x="56150" y="200529"/>
                  </a:lnTo>
                  <a:lnTo>
                    <a:pt x="56177" y="217698"/>
                  </a:lnTo>
                  <a:lnTo>
                    <a:pt x="50580" y="238081"/>
                  </a:lnTo>
                  <a:lnTo>
                    <a:pt x="41950" y="249394"/>
                  </a:lnTo>
                  <a:lnTo>
                    <a:pt x="37881" y="251808"/>
                  </a:lnTo>
                  <a:lnTo>
                    <a:pt x="35808" y="252452"/>
                  </a:lnTo>
                  <a:lnTo>
                    <a:pt x="33721" y="252176"/>
                  </a:lnTo>
                  <a:lnTo>
                    <a:pt x="18960" y="245849"/>
                  </a:lnTo>
                  <a:lnTo>
                    <a:pt x="14728" y="241766"/>
                  </a:lnTo>
                  <a:lnTo>
                    <a:pt x="9085" y="232239"/>
                  </a:lnTo>
                  <a:lnTo>
                    <a:pt x="6393" y="224634"/>
                  </a:lnTo>
                  <a:lnTo>
                    <a:pt x="2147" y="217207"/>
                  </a:lnTo>
                  <a:lnTo>
                    <a:pt x="0" y="198111"/>
                  </a:lnTo>
                  <a:lnTo>
                    <a:pt x="4950" y="189882"/>
                  </a:lnTo>
                  <a:lnTo>
                    <a:pt x="5388" y="187884"/>
                  </a:lnTo>
                  <a:lnTo>
                    <a:pt x="9374" y="181702"/>
                  </a:lnTo>
                  <a:lnTo>
                    <a:pt x="55297" y="150022"/>
                  </a:lnTo>
                  <a:lnTo>
                    <a:pt x="88964" y="135911"/>
                  </a:lnTo>
                  <a:lnTo>
                    <a:pt x="120563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172"/>
            <p:cNvSpPr/>
            <p:nvPr>
              <p:custDataLst>
                <p:tags r:id="rId134"/>
              </p:custDataLst>
            </p:nvPr>
          </p:nvSpPr>
          <p:spPr>
            <a:xfrm>
              <a:off x="3917950" y="2321091"/>
              <a:ext cx="69851" cy="244310"/>
            </a:xfrm>
            <a:custGeom>
              <a:avLst/>
              <a:gdLst/>
              <a:ahLst/>
              <a:cxnLst/>
              <a:rect l="0" t="0" r="0" b="0"/>
              <a:pathLst>
                <a:path w="69851" h="244310">
                  <a:moveTo>
                    <a:pt x="69850" y="22059"/>
                  </a:moveTo>
                  <a:lnTo>
                    <a:pt x="69850" y="22059"/>
                  </a:lnTo>
                  <a:lnTo>
                    <a:pt x="69850" y="18688"/>
                  </a:lnTo>
                  <a:lnTo>
                    <a:pt x="67968" y="15151"/>
                  </a:lnTo>
                  <a:lnTo>
                    <a:pt x="65486" y="11228"/>
                  </a:lnTo>
                  <a:lnTo>
                    <a:pt x="64383" y="7132"/>
                  </a:lnTo>
                  <a:lnTo>
                    <a:pt x="63383" y="5758"/>
                  </a:lnTo>
                  <a:lnTo>
                    <a:pt x="62011" y="4841"/>
                  </a:lnTo>
                  <a:lnTo>
                    <a:pt x="58605" y="3118"/>
                  </a:lnTo>
                  <a:lnTo>
                    <a:pt x="54739" y="0"/>
                  </a:lnTo>
                  <a:lnTo>
                    <a:pt x="53426" y="298"/>
                  </a:lnTo>
                  <a:lnTo>
                    <a:pt x="52551" y="1907"/>
                  </a:lnTo>
                  <a:lnTo>
                    <a:pt x="51967" y="4391"/>
                  </a:lnTo>
                  <a:lnTo>
                    <a:pt x="50872" y="6047"/>
                  </a:lnTo>
                  <a:lnTo>
                    <a:pt x="49437" y="7151"/>
                  </a:lnTo>
                  <a:lnTo>
                    <a:pt x="45961" y="8378"/>
                  </a:lnTo>
                  <a:lnTo>
                    <a:pt x="42064" y="8923"/>
                  </a:lnTo>
                  <a:lnTo>
                    <a:pt x="37981" y="11047"/>
                  </a:lnTo>
                  <a:lnTo>
                    <a:pt x="35904" y="12601"/>
                  </a:lnTo>
                  <a:lnTo>
                    <a:pt x="33596" y="16209"/>
                  </a:lnTo>
                  <a:lnTo>
                    <a:pt x="31865" y="20165"/>
                  </a:lnTo>
                  <a:lnTo>
                    <a:pt x="23020" y="33926"/>
                  </a:lnTo>
                  <a:lnTo>
                    <a:pt x="13686" y="70776"/>
                  </a:lnTo>
                  <a:lnTo>
                    <a:pt x="10949" y="96939"/>
                  </a:lnTo>
                  <a:lnTo>
                    <a:pt x="7712" y="114331"/>
                  </a:lnTo>
                  <a:lnTo>
                    <a:pt x="7235" y="144303"/>
                  </a:lnTo>
                  <a:lnTo>
                    <a:pt x="12445" y="190200"/>
                  </a:lnTo>
                  <a:lnTo>
                    <a:pt x="11944" y="208090"/>
                  </a:lnTo>
                  <a:lnTo>
                    <a:pt x="4858" y="236064"/>
                  </a:lnTo>
                  <a:lnTo>
                    <a:pt x="0" y="244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173"/>
            <p:cNvSpPr/>
            <p:nvPr>
              <p:custDataLst>
                <p:tags r:id="rId135"/>
              </p:custDataLst>
            </p:nvPr>
          </p:nvSpPr>
          <p:spPr>
            <a:xfrm>
              <a:off x="3854821" y="2489200"/>
              <a:ext cx="82180" cy="69851"/>
            </a:xfrm>
            <a:custGeom>
              <a:avLst/>
              <a:gdLst/>
              <a:ahLst/>
              <a:cxnLst/>
              <a:rect l="0" t="0" r="0" b="0"/>
              <a:pathLst>
                <a:path w="82180" h="69851">
                  <a:moveTo>
                    <a:pt x="31379" y="69850"/>
                  </a:moveTo>
                  <a:lnTo>
                    <a:pt x="31379" y="69850"/>
                  </a:lnTo>
                  <a:lnTo>
                    <a:pt x="18514" y="55103"/>
                  </a:lnTo>
                  <a:lnTo>
                    <a:pt x="10180" y="43183"/>
                  </a:lnTo>
                  <a:lnTo>
                    <a:pt x="5964" y="40359"/>
                  </a:lnTo>
                  <a:lnTo>
                    <a:pt x="3853" y="39606"/>
                  </a:lnTo>
                  <a:lnTo>
                    <a:pt x="2445" y="38399"/>
                  </a:lnTo>
                  <a:lnTo>
                    <a:pt x="880" y="35175"/>
                  </a:lnTo>
                  <a:lnTo>
                    <a:pt x="0" y="29394"/>
                  </a:lnTo>
                  <a:lnTo>
                    <a:pt x="582" y="28063"/>
                  </a:lnTo>
                  <a:lnTo>
                    <a:pt x="1675" y="27175"/>
                  </a:lnTo>
                  <a:lnTo>
                    <a:pt x="3110" y="26583"/>
                  </a:lnTo>
                  <a:lnTo>
                    <a:pt x="4066" y="25483"/>
                  </a:lnTo>
                  <a:lnTo>
                    <a:pt x="7482" y="18648"/>
                  </a:lnTo>
                  <a:lnTo>
                    <a:pt x="9098" y="16666"/>
                  </a:lnTo>
                  <a:lnTo>
                    <a:pt x="14656" y="14462"/>
                  </a:lnTo>
                  <a:lnTo>
                    <a:pt x="21125" y="12778"/>
                  </a:lnTo>
                  <a:lnTo>
                    <a:pt x="31026" y="7829"/>
                  </a:lnTo>
                  <a:lnTo>
                    <a:pt x="821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174"/>
            <p:cNvSpPr/>
            <p:nvPr>
              <p:custDataLst>
                <p:tags r:id="rId136"/>
              </p:custDataLst>
            </p:nvPr>
          </p:nvSpPr>
          <p:spPr>
            <a:xfrm>
              <a:off x="3994150" y="2514600"/>
              <a:ext cx="12439" cy="44451"/>
            </a:xfrm>
            <a:custGeom>
              <a:avLst/>
              <a:gdLst/>
              <a:ahLst/>
              <a:cxnLst/>
              <a:rect l="0" t="0" r="0" b="0"/>
              <a:pathLst>
                <a:path w="12439" h="444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376" y="6908"/>
                  </a:lnTo>
                  <a:lnTo>
                    <a:pt x="12438" y="14927"/>
                  </a:lnTo>
                  <a:lnTo>
                    <a:pt x="10702" y="19099"/>
                  </a:lnTo>
                  <a:lnTo>
                    <a:pt x="8284" y="23305"/>
                  </a:lnTo>
                  <a:lnTo>
                    <a:pt x="6732" y="31754"/>
                  </a:lnTo>
                  <a:lnTo>
                    <a:pt x="6426" y="36847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175"/>
            <p:cNvSpPr/>
            <p:nvPr>
              <p:custDataLst>
                <p:tags r:id="rId137"/>
              </p:custDataLst>
            </p:nvPr>
          </p:nvSpPr>
          <p:spPr>
            <a:xfrm>
              <a:off x="4013200" y="24384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3658" y="26680"/>
                  </a:lnTo>
                  <a:lnTo>
                    <a:pt x="3144" y="24842"/>
                  </a:lnTo>
                  <a:lnTo>
                    <a:pt x="2096" y="22912"/>
                  </a:lnTo>
                  <a:lnTo>
                    <a:pt x="2103" y="21624"/>
                  </a:lnTo>
                  <a:lnTo>
                    <a:pt x="2813" y="20766"/>
                  </a:lnTo>
                  <a:lnTo>
                    <a:pt x="5651" y="19389"/>
                  </a:lnTo>
                  <a:lnTo>
                    <a:pt x="6917" y="968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176"/>
            <p:cNvSpPr/>
            <p:nvPr>
              <p:custDataLst>
                <p:tags r:id="rId138"/>
              </p:custDataLst>
            </p:nvPr>
          </p:nvSpPr>
          <p:spPr>
            <a:xfrm>
              <a:off x="4045936" y="2457605"/>
              <a:ext cx="56165" cy="113844"/>
            </a:xfrm>
            <a:custGeom>
              <a:avLst/>
              <a:gdLst/>
              <a:ahLst/>
              <a:cxnLst/>
              <a:rect l="0" t="0" r="0" b="0"/>
              <a:pathLst>
                <a:path w="56165" h="113844">
                  <a:moveTo>
                    <a:pt x="49814" y="12545"/>
                  </a:moveTo>
                  <a:lnTo>
                    <a:pt x="49814" y="12545"/>
                  </a:lnTo>
                  <a:lnTo>
                    <a:pt x="49814" y="1610"/>
                  </a:lnTo>
                  <a:lnTo>
                    <a:pt x="49108" y="1022"/>
                  </a:lnTo>
                  <a:lnTo>
                    <a:pt x="44745" y="193"/>
                  </a:lnTo>
                  <a:lnTo>
                    <a:pt x="40976" y="0"/>
                  </a:lnTo>
                  <a:lnTo>
                    <a:pt x="36949" y="1795"/>
                  </a:lnTo>
                  <a:lnTo>
                    <a:pt x="26508" y="9979"/>
                  </a:lnTo>
                  <a:lnTo>
                    <a:pt x="22288" y="11405"/>
                  </a:lnTo>
                  <a:lnTo>
                    <a:pt x="20880" y="13196"/>
                  </a:lnTo>
                  <a:lnTo>
                    <a:pt x="13242" y="33435"/>
                  </a:lnTo>
                  <a:lnTo>
                    <a:pt x="8012" y="42175"/>
                  </a:lnTo>
                  <a:lnTo>
                    <a:pt x="0" y="74011"/>
                  </a:lnTo>
                  <a:lnTo>
                    <a:pt x="1334" y="80550"/>
                  </a:lnTo>
                  <a:lnTo>
                    <a:pt x="3573" y="86514"/>
                  </a:lnTo>
                  <a:lnTo>
                    <a:pt x="5538" y="97099"/>
                  </a:lnTo>
                  <a:lnTo>
                    <a:pt x="8499" y="102571"/>
                  </a:lnTo>
                  <a:lnTo>
                    <a:pt x="10276" y="104312"/>
                  </a:lnTo>
                  <a:lnTo>
                    <a:pt x="23063" y="111853"/>
                  </a:lnTo>
                  <a:lnTo>
                    <a:pt x="41727" y="113843"/>
                  </a:lnTo>
                  <a:lnTo>
                    <a:pt x="48101" y="112129"/>
                  </a:lnTo>
                  <a:lnTo>
                    <a:pt x="56164" y="107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177"/>
            <p:cNvSpPr/>
            <p:nvPr>
              <p:custDataLst>
                <p:tags r:id="rId139"/>
              </p:custDataLst>
            </p:nvPr>
          </p:nvSpPr>
          <p:spPr>
            <a:xfrm>
              <a:off x="4141541" y="2451133"/>
              <a:ext cx="163760" cy="119776"/>
            </a:xfrm>
            <a:custGeom>
              <a:avLst/>
              <a:gdLst/>
              <a:ahLst/>
              <a:cxnLst/>
              <a:rect l="0" t="0" r="0" b="0"/>
              <a:pathLst>
                <a:path w="163760" h="119776">
                  <a:moveTo>
                    <a:pt x="36759" y="44417"/>
                  </a:moveTo>
                  <a:lnTo>
                    <a:pt x="36759" y="44417"/>
                  </a:lnTo>
                  <a:lnTo>
                    <a:pt x="25019" y="56157"/>
                  </a:lnTo>
                  <a:lnTo>
                    <a:pt x="24343" y="60203"/>
                  </a:lnTo>
                  <a:lnTo>
                    <a:pt x="25660" y="61291"/>
                  </a:lnTo>
                  <a:lnTo>
                    <a:pt x="32137" y="62822"/>
                  </a:lnTo>
                  <a:lnTo>
                    <a:pt x="32267" y="63037"/>
                  </a:lnTo>
                  <a:lnTo>
                    <a:pt x="30776" y="63382"/>
                  </a:lnTo>
                  <a:lnTo>
                    <a:pt x="51611" y="63466"/>
                  </a:lnTo>
                  <a:lnTo>
                    <a:pt x="55825" y="61585"/>
                  </a:lnTo>
                  <a:lnTo>
                    <a:pt x="83326" y="35941"/>
                  </a:lnTo>
                  <a:lnTo>
                    <a:pt x="91087" y="23118"/>
                  </a:lnTo>
                  <a:lnTo>
                    <a:pt x="93352" y="13059"/>
                  </a:lnTo>
                  <a:lnTo>
                    <a:pt x="93799" y="4278"/>
                  </a:lnTo>
                  <a:lnTo>
                    <a:pt x="93130" y="2841"/>
                  </a:lnTo>
                  <a:lnTo>
                    <a:pt x="91978" y="1883"/>
                  </a:lnTo>
                  <a:lnTo>
                    <a:pt x="88817" y="818"/>
                  </a:lnTo>
                  <a:lnTo>
                    <a:pt x="72709" y="0"/>
                  </a:lnTo>
                  <a:lnTo>
                    <a:pt x="38764" y="14895"/>
                  </a:lnTo>
                  <a:lnTo>
                    <a:pt x="32241" y="22829"/>
                  </a:lnTo>
                  <a:lnTo>
                    <a:pt x="26284" y="32000"/>
                  </a:lnTo>
                  <a:lnTo>
                    <a:pt x="15703" y="42541"/>
                  </a:lnTo>
                  <a:lnTo>
                    <a:pt x="1677" y="67126"/>
                  </a:lnTo>
                  <a:lnTo>
                    <a:pt x="0" y="74736"/>
                  </a:lnTo>
                  <a:lnTo>
                    <a:pt x="1136" y="82822"/>
                  </a:lnTo>
                  <a:lnTo>
                    <a:pt x="5743" y="93426"/>
                  </a:lnTo>
                  <a:lnTo>
                    <a:pt x="10274" y="98654"/>
                  </a:lnTo>
                  <a:lnTo>
                    <a:pt x="41115" y="116353"/>
                  </a:lnTo>
                  <a:lnTo>
                    <a:pt x="63019" y="119775"/>
                  </a:lnTo>
                  <a:lnTo>
                    <a:pt x="108540" y="118686"/>
                  </a:lnTo>
                  <a:lnTo>
                    <a:pt x="155708" y="110075"/>
                  </a:lnTo>
                  <a:lnTo>
                    <a:pt x="163759" y="107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178"/>
            <p:cNvSpPr/>
            <p:nvPr>
              <p:custDataLst>
                <p:tags r:id="rId140"/>
              </p:custDataLst>
            </p:nvPr>
          </p:nvSpPr>
          <p:spPr>
            <a:xfrm>
              <a:off x="2774975" y="2280130"/>
              <a:ext cx="628626" cy="151921"/>
            </a:xfrm>
            <a:custGeom>
              <a:avLst/>
              <a:gdLst/>
              <a:ahLst/>
              <a:cxnLst/>
              <a:rect l="0" t="0" r="0" b="0"/>
              <a:pathLst>
                <a:path w="628626" h="151921">
                  <a:moveTo>
                    <a:pt x="12675" y="151920"/>
                  </a:moveTo>
                  <a:lnTo>
                    <a:pt x="12675" y="151920"/>
                  </a:lnTo>
                  <a:lnTo>
                    <a:pt x="3215" y="142460"/>
                  </a:lnTo>
                  <a:lnTo>
                    <a:pt x="1415" y="138779"/>
                  </a:lnTo>
                  <a:lnTo>
                    <a:pt x="59" y="124377"/>
                  </a:lnTo>
                  <a:lnTo>
                    <a:pt x="0" y="118046"/>
                  </a:lnTo>
                  <a:lnTo>
                    <a:pt x="1867" y="113817"/>
                  </a:lnTo>
                  <a:lnTo>
                    <a:pt x="23741" y="90165"/>
                  </a:lnTo>
                  <a:lnTo>
                    <a:pt x="69077" y="62613"/>
                  </a:lnTo>
                  <a:lnTo>
                    <a:pt x="111615" y="41800"/>
                  </a:lnTo>
                  <a:lnTo>
                    <a:pt x="154568" y="26791"/>
                  </a:lnTo>
                  <a:lnTo>
                    <a:pt x="191124" y="17243"/>
                  </a:lnTo>
                  <a:lnTo>
                    <a:pt x="230649" y="9240"/>
                  </a:lnTo>
                  <a:lnTo>
                    <a:pt x="273639" y="4987"/>
                  </a:lnTo>
                  <a:lnTo>
                    <a:pt x="317657" y="1140"/>
                  </a:lnTo>
                  <a:lnTo>
                    <a:pt x="361979" y="0"/>
                  </a:lnTo>
                  <a:lnTo>
                    <a:pt x="406391" y="1544"/>
                  </a:lnTo>
                  <a:lnTo>
                    <a:pt x="448948" y="6470"/>
                  </a:lnTo>
                  <a:lnTo>
                    <a:pt x="488369" y="12398"/>
                  </a:lnTo>
                  <a:lnTo>
                    <a:pt x="524979" y="18623"/>
                  </a:lnTo>
                  <a:lnTo>
                    <a:pt x="570238" y="29866"/>
                  </a:lnTo>
                  <a:lnTo>
                    <a:pt x="601694" y="45205"/>
                  </a:lnTo>
                  <a:lnTo>
                    <a:pt x="616746" y="58743"/>
                  </a:lnTo>
                  <a:lnTo>
                    <a:pt x="621342" y="65908"/>
                  </a:lnTo>
                  <a:lnTo>
                    <a:pt x="626153" y="69050"/>
                  </a:lnTo>
                  <a:lnTo>
                    <a:pt x="627527" y="72285"/>
                  </a:lnTo>
                  <a:lnTo>
                    <a:pt x="628625" y="82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179"/>
            <p:cNvSpPr/>
            <p:nvPr>
              <p:custDataLst>
                <p:tags r:id="rId141"/>
              </p:custDataLst>
            </p:nvPr>
          </p:nvSpPr>
          <p:spPr>
            <a:xfrm>
              <a:off x="3403622" y="2235367"/>
              <a:ext cx="68836" cy="196684"/>
            </a:xfrm>
            <a:custGeom>
              <a:avLst/>
              <a:gdLst/>
              <a:ahLst/>
              <a:cxnLst/>
              <a:rect l="0" t="0" r="0" b="0"/>
              <a:pathLst>
                <a:path w="68836" h="196684">
                  <a:moveTo>
                    <a:pt x="6328" y="50633"/>
                  </a:moveTo>
                  <a:lnTo>
                    <a:pt x="6328" y="50633"/>
                  </a:lnTo>
                  <a:lnTo>
                    <a:pt x="5622" y="34732"/>
                  </a:lnTo>
                  <a:lnTo>
                    <a:pt x="239" y="14116"/>
                  </a:lnTo>
                  <a:lnTo>
                    <a:pt x="0" y="1737"/>
                  </a:lnTo>
                  <a:lnTo>
                    <a:pt x="698" y="1102"/>
                  </a:lnTo>
                  <a:lnTo>
                    <a:pt x="3355" y="397"/>
                  </a:lnTo>
                  <a:lnTo>
                    <a:pt x="8818" y="0"/>
                  </a:lnTo>
                  <a:lnTo>
                    <a:pt x="12844" y="1789"/>
                  </a:lnTo>
                  <a:lnTo>
                    <a:pt x="16985" y="4230"/>
                  </a:lnTo>
                  <a:lnTo>
                    <a:pt x="21177" y="5315"/>
                  </a:lnTo>
                  <a:lnTo>
                    <a:pt x="22577" y="6310"/>
                  </a:lnTo>
                  <a:lnTo>
                    <a:pt x="23511" y="7678"/>
                  </a:lnTo>
                  <a:lnTo>
                    <a:pt x="24134" y="9297"/>
                  </a:lnTo>
                  <a:lnTo>
                    <a:pt x="44152" y="27153"/>
                  </a:lnTo>
                  <a:lnTo>
                    <a:pt x="60645" y="53413"/>
                  </a:lnTo>
                  <a:lnTo>
                    <a:pt x="64800" y="67933"/>
                  </a:lnTo>
                  <a:lnTo>
                    <a:pt x="66475" y="70633"/>
                  </a:lnTo>
                  <a:lnTo>
                    <a:pt x="68835" y="84546"/>
                  </a:lnTo>
                  <a:lnTo>
                    <a:pt x="67504" y="92281"/>
                  </a:lnTo>
                  <a:lnTo>
                    <a:pt x="65267" y="98777"/>
                  </a:lnTo>
                  <a:lnTo>
                    <a:pt x="60343" y="118574"/>
                  </a:lnTo>
                  <a:lnTo>
                    <a:pt x="50644" y="137679"/>
                  </a:lnTo>
                  <a:lnTo>
                    <a:pt x="28580" y="169518"/>
                  </a:lnTo>
                  <a:lnTo>
                    <a:pt x="26095" y="174732"/>
                  </a:lnTo>
                  <a:lnTo>
                    <a:pt x="6328" y="196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180"/>
            <p:cNvSpPr/>
            <p:nvPr>
              <p:custDataLst>
                <p:tags r:id="rId142"/>
              </p:custDataLst>
            </p:nvPr>
          </p:nvSpPr>
          <p:spPr>
            <a:xfrm>
              <a:off x="2794106" y="2609850"/>
              <a:ext cx="723795" cy="279288"/>
            </a:xfrm>
            <a:custGeom>
              <a:avLst/>
              <a:gdLst/>
              <a:ahLst/>
              <a:cxnLst/>
              <a:rect l="0" t="0" r="0" b="0"/>
              <a:pathLst>
                <a:path w="723795" h="279288">
                  <a:moveTo>
                    <a:pt x="723794" y="0"/>
                  </a:moveTo>
                  <a:lnTo>
                    <a:pt x="723794" y="0"/>
                  </a:lnTo>
                  <a:lnTo>
                    <a:pt x="723088" y="34004"/>
                  </a:lnTo>
                  <a:lnTo>
                    <a:pt x="718768" y="45940"/>
                  </a:lnTo>
                  <a:lnTo>
                    <a:pt x="712549" y="70177"/>
                  </a:lnTo>
                  <a:lnTo>
                    <a:pt x="693438" y="115089"/>
                  </a:lnTo>
                  <a:lnTo>
                    <a:pt x="662299" y="159664"/>
                  </a:lnTo>
                  <a:lnTo>
                    <a:pt x="634322" y="188739"/>
                  </a:lnTo>
                  <a:lnTo>
                    <a:pt x="589836" y="220771"/>
                  </a:lnTo>
                  <a:lnTo>
                    <a:pt x="547325" y="242516"/>
                  </a:lnTo>
                  <a:lnTo>
                    <a:pt x="507320" y="253404"/>
                  </a:lnTo>
                  <a:lnTo>
                    <a:pt x="465447" y="262349"/>
                  </a:lnTo>
                  <a:lnTo>
                    <a:pt x="423911" y="270204"/>
                  </a:lnTo>
                  <a:lnTo>
                    <a:pt x="384034" y="272488"/>
                  </a:lnTo>
                  <a:lnTo>
                    <a:pt x="342551" y="269568"/>
                  </a:lnTo>
                  <a:lnTo>
                    <a:pt x="302112" y="262197"/>
                  </a:lnTo>
                  <a:lnTo>
                    <a:pt x="262034" y="255828"/>
                  </a:lnTo>
                  <a:lnTo>
                    <a:pt x="223360" y="250990"/>
                  </a:lnTo>
                  <a:lnTo>
                    <a:pt x="178133" y="239301"/>
                  </a:lnTo>
                  <a:lnTo>
                    <a:pt x="136124" y="224940"/>
                  </a:lnTo>
                  <a:lnTo>
                    <a:pt x="91033" y="216081"/>
                  </a:lnTo>
                  <a:lnTo>
                    <a:pt x="71113" y="210388"/>
                  </a:lnTo>
                  <a:lnTo>
                    <a:pt x="25354" y="184256"/>
                  </a:lnTo>
                  <a:lnTo>
                    <a:pt x="18265" y="179964"/>
                  </a:lnTo>
                  <a:lnTo>
                    <a:pt x="2616" y="160868"/>
                  </a:lnTo>
                  <a:lnTo>
                    <a:pt x="0" y="152772"/>
                  </a:lnTo>
                  <a:lnTo>
                    <a:pt x="5371" y="152433"/>
                  </a:lnTo>
                  <a:lnTo>
                    <a:pt x="5662" y="153127"/>
                  </a:lnTo>
                  <a:lnTo>
                    <a:pt x="5985" y="155781"/>
                  </a:lnTo>
                  <a:lnTo>
                    <a:pt x="8010" y="159312"/>
                  </a:lnTo>
                  <a:lnTo>
                    <a:pt x="10557" y="163233"/>
                  </a:lnTo>
                  <a:lnTo>
                    <a:pt x="11990" y="170113"/>
                  </a:lnTo>
                  <a:lnTo>
                    <a:pt x="13121" y="180775"/>
                  </a:lnTo>
                  <a:lnTo>
                    <a:pt x="18038" y="201196"/>
                  </a:lnTo>
                  <a:lnTo>
                    <a:pt x="18934" y="247651"/>
                  </a:lnTo>
                  <a:lnTo>
                    <a:pt x="18942" y="261213"/>
                  </a:lnTo>
                  <a:lnTo>
                    <a:pt x="17062" y="266143"/>
                  </a:lnTo>
                  <a:lnTo>
                    <a:pt x="14580" y="270686"/>
                  </a:lnTo>
                  <a:lnTo>
                    <a:pt x="12617" y="279287"/>
                  </a:lnTo>
                  <a:lnTo>
                    <a:pt x="11890" y="264198"/>
                  </a:lnTo>
                  <a:lnTo>
                    <a:pt x="7568" y="252460"/>
                  </a:lnTo>
                  <a:lnTo>
                    <a:pt x="2896" y="208269"/>
                  </a:lnTo>
                  <a:lnTo>
                    <a:pt x="157" y="180176"/>
                  </a:lnTo>
                  <a:lnTo>
                    <a:pt x="7743" y="151086"/>
                  </a:lnTo>
                  <a:lnTo>
                    <a:pt x="15007" y="135207"/>
                  </a:lnTo>
                  <a:lnTo>
                    <a:pt x="20957" y="128766"/>
                  </a:lnTo>
                  <a:lnTo>
                    <a:pt x="59356" y="104374"/>
                  </a:lnTo>
                  <a:lnTo>
                    <a:pt x="77485" y="98267"/>
                  </a:lnTo>
                  <a:lnTo>
                    <a:pt x="120016" y="91151"/>
                  </a:lnTo>
                  <a:lnTo>
                    <a:pt x="166845" y="89032"/>
                  </a:lnTo>
                  <a:lnTo>
                    <a:pt x="19039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425"/>
          <p:cNvGrpSpPr/>
          <p:nvPr/>
        </p:nvGrpSpPr>
        <p:grpSpPr>
          <a:xfrm>
            <a:off x="1677825" y="3487528"/>
            <a:ext cx="424026" cy="422791"/>
            <a:chOff x="1677825" y="3487528"/>
            <a:chExt cx="424026" cy="422791"/>
          </a:xfrm>
        </p:grpSpPr>
        <p:sp>
          <p:nvSpPr>
            <p:cNvPr id="76" name="SMARTInkShape-7181"/>
            <p:cNvSpPr/>
            <p:nvPr>
              <p:custDataLst>
                <p:tags r:id="rId129"/>
              </p:custDataLst>
            </p:nvPr>
          </p:nvSpPr>
          <p:spPr>
            <a:xfrm>
              <a:off x="2076450" y="36131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25400" y="8838"/>
                  </a:lnTo>
                  <a:lnTo>
                    <a:pt x="24694" y="10125"/>
                  </a:lnTo>
                  <a:lnTo>
                    <a:pt x="23518" y="10983"/>
                  </a:lnTo>
                  <a:lnTo>
                    <a:pt x="20330" y="12643"/>
                  </a:lnTo>
                  <a:lnTo>
                    <a:pt x="10473" y="21437"/>
                  </a:lnTo>
                  <a:lnTo>
                    <a:pt x="8182" y="25521"/>
                  </a:lnTo>
                  <a:lnTo>
                    <a:pt x="5886" y="3599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182"/>
            <p:cNvSpPr/>
            <p:nvPr>
              <p:custDataLst>
                <p:tags r:id="rId130"/>
              </p:custDataLst>
            </p:nvPr>
          </p:nvSpPr>
          <p:spPr>
            <a:xfrm>
              <a:off x="2089414" y="3765550"/>
              <a:ext cx="12437" cy="25401"/>
            </a:xfrm>
            <a:custGeom>
              <a:avLst/>
              <a:gdLst/>
              <a:ahLst/>
              <a:cxnLst/>
              <a:rect l="0" t="0" r="0" b="0"/>
              <a:pathLst>
                <a:path w="12437" h="25401">
                  <a:moveTo>
                    <a:pt x="12436" y="0"/>
                  </a:moveTo>
                  <a:lnTo>
                    <a:pt x="12436" y="0"/>
                  </a:lnTo>
                  <a:lnTo>
                    <a:pt x="12436" y="3371"/>
                  </a:lnTo>
                  <a:lnTo>
                    <a:pt x="10554" y="6907"/>
                  </a:lnTo>
                  <a:lnTo>
                    <a:pt x="8072" y="10831"/>
                  </a:lnTo>
                  <a:lnTo>
                    <a:pt x="6478" y="19099"/>
                  </a:lnTo>
                  <a:lnTo>
                    <a:pt x="6163" y="24156"/>
                  </a:lnTo>
                  <a:lnTo>
                    <a:pt x="5432" y="23865"/>
                  </a:lnTo>
                  <a:lnTo>
                    <a:pt x="625" y="19823"/>
                  </a:lnTo>
                  <a:lnTo>
                    <a:pt x="329" y="20271"/>
                  </a:lnTo>
                  <a:lnTo>
                    <a:pt x="0" y="22650"/>
                  </a:lnTo>
                  <a:lnTo>
                    <a:pt x="617" y="23566"/>
                  </a:lnTo>
                  <a:lnTo>
                    <a:pt x="1735" y="24178"/>
                  </a:lnTo>
                  <a:lnTo>
                    <a:pt x="608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183"/>
            <p:cNvSpPr/>
            <p:nvPr>
              <p:custDataLst>
                <p:tags r:id="rId131"/>
              </p:custDataLst>
            </p:nvPr>
          </p:nvSpPr>
          <p:spPr>
            <a:xfrm>
              <a:off x="1677825" y="3487528"/>
              <a:ext cx="227176" cy="422791"/>
            </a:xfrm>
            <a:custGeom>
              <a:avLst/>
              <a:gdLst/>
              <a:ahLst/>
              <a:cxnLst/>
              <a:rect l="0" t="0" r="0" b="0"/>
              <a:pathLst>
                <a:path w="227176" h="422791">
                  <a:moveTo>
                    <a:pt x="144625" y="62122"/>
                  </a:moveTo>
                  <a:lnTo>
                    <a:pt x="144625" y="62122"/>
                  </a:lnTo>
                  <a:lnTo>
                    <a:pt x="141254" y="58751"/>
                  </a:lnTo>
                  <a:lnTo>
                    <a:pt x="139599" y="55215"/>
                  </a:lnTo>
                  <a:lnTo>
                    <a:pt x="139158" y="53284"/>
                  </a:lnTo>
                  <a:lnTo>
                    <a:pt x="133365" y="43023"/>
                  </a:lnTo>
                  <a:lnTo>
                    <a:pt x="132885" y="40923"/>
                  </a:lnTo>
                  <a:lnTo>
                    <a:pt x="131860" y="39522"/>
                  </a:lnTo>
                  <a:lnTo>
                    <a:pt x="130470" y="38589"/>
                  </a:lnTo>
                  <a:lnTo>
                    <a:pt x="127045" y="36846"/>
                  </a:lnTo>
                  <a:lnTo>
                    <a:pt x="121150" y="32604"/>
                  </a:lnTo>
                  <a:lnTo>
                    <a:pt x="117023" y="31364"/>
                  </a:lnTo>
                  <a:lnTo>
                    <a:pt x="110956" y="32694"/>
                  </a:lnTo>
                  <a:lnTo>
                    <a:pt x="88597" y="39857"/>
                  </a:lnTo>
                  <a:lnTo>
                    <a:pt x="82564" y="45406"/>
                  </a:lnTo>
                  <a:lnTo>
                    <a:pt x="49247" y="88140"/>
                  </a:lnTo>
                  <a:lnTo>
                    <a:pt x="23105" y="132008"/>
                  </a:lnTo>
                  <a:lnTo>
                    <a:pt x="9980" y="162448"/>
                  </a:lnTo>
                  <a:lnTo>
                    <a:pt x="2220" y="204049"/>
                  </a:lnTo>
                  <a:lnTo>
                    <a:pt x="0" y="233463"/>
                  </a:lnTo>
                  <a:lnTo>
                    <a:pt x="9469" y="277362"/>
                  </a:lnTo>
                  <a:lnTo>
                    <a:pt x="16306" y="296171"/>
                  </a:lnTo>
                  <a:lnTo>
                    <a:pt x="47372" y="332938"/>
                  </a:lnTo>
                  <a:lnTo>
                    <a:pt x="59992" y="342349"/>
                  </a:lnTo>
                  <a:lnTo>
                    <a:pt x="72668" y="346236"/>
                  </a:lnTo>
                  <a:lnTo>
                    <a:pt x="103527" y="347728"/>
                  </a:lnTo>
                  <a:lnTo>
                    <a:pt x="112483" y="344045"/>
                  </a:lnTo>
                  <a:lnTo>
                    <a:pt x="129731" y="330183"/>
                  </a:lnTo>
                  <a:lnTo>
                    <a:pt x="155201" y="296634"/>
                  </a:lnTo>
                  <a:lnTo>
                    <a:pt x="171769" y="250095"/>
                  </a:lnTo>
                  <a:lnTo>
                    <a:pt x="180535" y="211488"/>
                  </a:lnTo>
                  <a:lnTo>
                    <a:pt x="187179" y="169891"/>
                  </a:lnTo>
                  <a:lnTo>
                    <a:pt x="188700" y="131073"/>
                  </a:lnTo>
                  <a:lnTo>
                    <a:pt x="183931" y="91865"/>
                  </a:lnTo>
                  <a:lnTo>
                    <a:pt x="172062" y="44809"/>
                  </a:lnTo>
                  <a:lnTo>
                    <a:pt x="165063" y="29397"/>
                  </a:lnTo>
                  <a:lnTo>
                    <a:pt x="154365" y="16599"/>
                  </a:lnTo>
                  <a:lnTo>
                    <a:pt x="137301" y="3271"/>
                  </a:lnTo>
                  <a:lnTo>
                    <a:pt x="130551" y="688"/>
                  </a:lnTo>
                  <a:lnTo>
                    <a:pt x="126776" y="0"/>
                  </a:lnTo>
                  <a:lnTo>
                    <a:pt x="118818" y="1116"/>
                  </a:lnTo>
                  <a:lnTo>
                    <a:pt x="98005" y="5875"/>
                  </a:lnTo>
                  <a:lnTo>
                    <a:pt x="80255" y="19210"/>
                  </a:lnTo>
                  <a:lnTo>
                    <a:pt x="73028" y="29338"/>
                  </a:lnTo>
                  <a:lnTo>
                    <a:pt x="69789" y="41276"/>
                  </a:lnTo>
                  <a:lnTo>
                    <a:pt x="69210" y="77075"/>
                  </a:lnTo>
                  <a:lnTo>
                    <a:pt x="77274" y="106868"/>
                  </a:lnTo>
                  <a:lnTo>
                    <a:pt x="101679" y="151425"/>
                  </a:lnTo>
                  <a:lnTo>
                    <a:pt x="134100" y="195370"/>
                  </a:lnTo>
                  <a:lnTo>
                    <a:pt x="171438" y="242098"/>
                  </a:lnTo>
                  <a:lnTo>
                    <a:pt x="193936" y="284499"/>
                  </a:lnTo>
                  <a:lnTo>
                    <a:pt x="212300" y="329415"/>
                  </a:lnTo>
                  <a:lnTo>
                    <a:pt x="219563" y="357279"/>
                  </a:lnTo>
                  <a:lnTo>
                    <a:pt x="221281" y="378815"/>
                  </a:lnTo>
                  <a:lnTo>
                    <a:pt x="226260" y="397146"/>
                  </a:lnTo>
                  <a:lnTo>
                    <a:pt x="227168" y="422790"/>
                  </a:lnTo>
                  <a:lnTo>
                    <a:pt x="227175" y="411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426"/>
          <p:cNvGrpSpPr/>
          <p:nvPr/>
        </p:nvGrpSpPr>
        <p:grpSpPr>
          <a:xfrm>
            <a:off x="2609850" y="3365839"/>
            <a:ext cx="1942725" cy="461915"/>
            <a:chOff x="2609850" y="3365839"/>
            <a:chExt cx="1942725" cy="461915"/>
          </a:xfrm>
        </p:grpSpPr>
        <p:sp>
          <p:nvSpPr>
            <p:cNvPr id="80" name="SMARTInkShape-7184"/>
            <p:cNvSpPr/>
            <p:nvPr>
              <p:custDataLst>
                <p:tags r:id="rId117"/>
              </p:custDataLst>
            </p:nvPr>
          </p:nvSpPr>
          <p:spPr>
            <a:xfrm>
              <a:off x="4260883" y="3467879"/>
              <a:ext cx="158718" cy="253105"/>
            </a:xfrm>
            <a:custGeom>
              <a:avLst/>
              <a:gdLst/>
              <a:ahLst/>
              <a:cxnLst/>
              <a:rect l="0" t="0" r="0" b="0"/>
              <a:pathLst>
                <a:path w="158718" h="253105">
                  <a:moveTo>
                    <a:pt x="95217" y="177021"/>
                  </a:moveTo>
                  <a:lnTo>
                    <a:pt x="95217" y="177021"/>
                  </a:lnTo>
                  <a:lnTo>
                    <a:pt x="100684" y="177021"/>
                  </a:lnTo>
                  <a:lnTo>
                    <a:pt x="96022" y="171554"/>
                  </a:lnTo>
                  <a:lnTo>
                    <a:pt x="90306" y="170140"/>
                  </a:lnTo>
                  <a:lnTo>
                    <a:pt x="84433" y="166358"/>
                  </a:lnTo>
                  <a:lnTo>
                    <a:pt x="78224" y="164924"/>
                  </a:lnTo>
                  <a:lnTo>
                    <a:pt x="51629" y="164328"/>
                  </a:lnTo>
                  <a:lnTo>
                    <a:pt x="45741" y="166205"/>
                  </a:lnTo>
                  <a:lnTo>
                    <a:pt x="17185" y="185520"/>
                  </a:lnTo>
                  <a:lnTo>
                    <a:pt x="4225" y="207029"/>
                  </a:lnTo>
                  <a:lnTo>
                    <a:pt x="1229" y="216095"/>
                  </a:lnTo>
                  <a:lnTo>
                    <a:pt x="0" y="241725"/>
                  </a:lnTo>
                  <a:lnTo>
                    <a:pt x="1863" y="246465"/>
                  </a:lnTo>
                  <a:lnTo>
                    <a:pt x="3348" y="248717"/>
                  </a:lnTo>
                  <a:lnTo>
                    <a:pt x="5043" y="250218"/>
                  </a:lnTo>
                  <a:lnTo>
                    <a:pt x="8808" y="251887"/>
                  </a:lnTo>
                  <a:lnTo>
                    <a:pt x="21166" y="253104"/>
                  </a:lnTo>
                  <a:lnTo>
                    <a:pt x="25382" y="251287"/>
                  </a:lnTo>
                  <a:lnTo>
                    <a:pt x="55372" y="228650"/>
                  </a:lnTo>
                  <a:lnTo>
                    <a:pt x="82924" y="186300"/>
                  </a:lnTo>
                  <a:lnTo>
                    <a:pt x="107953" y="141765"/>
                  </a:lnTo>
                  <a:lnTo>
                    <a:pt x="124019" y="96962"/>
                  </a:lnTo>
                  <a:lnTo>
                    <a:pt x="137477" y="50890"/>
                  </a:lnTo>
                  <a:lnTo>
                    <a:pt x="145174" y="17066"/>
                  </a:lnTo>
                  <a:lnTo>
                    <a:pt x="145984" y="0"/>
                  </a:lnTo>
                  <a:lnTo>
                    <a:pt x="142636" y="2822"/>
                  </a:lnTo>
                  <a:lnTo>
                    <a:pt x="137176" y="11499"/>
                  </a:lnTo>
                  <a:lnTo>
                    <a:pt x="128442" y="45619"/>
                  </a:lnTo>
                  <a:lnTo>
                    <a:pt x="122070" y="86968"/>
                  </a:lnTo>
                  <a:lnTo>
                    <a:pt x="120702" y="132504"/>
                  </a:lnTo>
                  <a:lnTo>
                    <a:pt x="121339" y="157252"/>
                  </a:lnTo>
                  <a:lnTo>
                    <a:pt x="130077" y="193844"/>
                  </a:lnTo>
                  <a:lnTo>
                    <a:pt x="135728" y="203250"/>
                  </a:lnTo>
                  <a:lnTo>
                    <a:pt x="139798" y="206317"/>
                  </a:lnTo>
                  <a:lnTo>
                    <a:pt x="144788" y="208286"/>
                  </a:lnTo>
                  <a:lnTo>
                    <a:pt x="149024" y="208627"/>
                  </a:lnTo>
                  <a:lnTo>
                    <a:pt x="152763" y="206826"/>
                  </a:lnTo>
                  <a:lnTo>
                    <a:pt x="158717" y="20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185"/>
            <p:cNvSpPr/>
            <p:nvPr>
              <p:custDataLst>
                <p:tags r:id="rId118"/>
              </p:custDataLst>
            </p:nvPr>
          </p:nvSpPr>
          <p:spPr>
            <a:xfrm>
              <a:off x="4406900" y="3365839"/>
              <a:ext cx="145675" cy="412412"/>
            </a:xfrm>
            <a:custGeom>
              <a:avLst/>
              <a:gdLst/>
              <a:ahLst/>
              <a:cxnLst/>
              <a:rect l="0" t="0" r="0" b="0"/>
              <a:pathLst>
                <a:path w="145675" h="412412">
                  <a:moveTo>
                    <a:pt x="95250" y="12361"/>
                  </a:moveTo>
                  <a:lnTo>
                    <a:pt x="95250" y="12361"/>
                  </a:lnTo>
                  <a:lnTo>
                    <a:pt x="98621" y="8990"/>
                  </a:lnTo>
                  <a:lnTo>
                    <a:pt x="100276" y="5454"/>
                  </a:lnTo>
                  <a:lnTo>
                    <a:pt x="101338" y="806"/>
                  </a:lnTo>
                  <a:lnTo>
                    <a:pt x="102131" y="424"/>
                  </a:lnTo>
                  <a:lnTo>
                    <a:pt x="104893" y="0"/>
                  </a:lnTo>
                  <a:lnTo>
                    <a:pt x="105912" y="592"/>
                  </a:lnTo>
                  <a:lnTo>
                    <a:pt x="106591" y="1693"/>
                  </a:lnTo>
                  <a:lnTo>
                    <a:pt x="123544" y="45044"/>
                  </a:lnTo>
                  <a:lnTo>
                    <a:pt x="137466" y="88068"/>
                  </a:lnTo>
                  <a:lnTo>
                    <a:pt x="144145" y="127400"/>
                  </a:lnTo>
                  <a:lnTo>
                    <a:pt x="145674" y="169140"/>
                  </a:lnTo>
                  <a:lnTo>
                    <a:pt x="145270" y="206992"/>
                  </a:lnTo>
                  <a:lnTo>
                    <a:pt x="139128" y="245828"/>
                  </a:lnTo>
                  <a:lnTo>
                    <a:pt x="128336" y="289449"/>
                  </a:lnTo>
                  <a:lnTo>
                    <a:pt x="109685" y="328581"/>
                  </a:lnTo>
                  <a:lnTo>
                    <a:pt x="68345" y="375585"/>
                  </a:lnTo>
                  <a:lnTo>
                    <a:pt x="33499" y="403734"/>
                  </a:lnTo>
                  <a:lnTo>
                    <a:pt x="24061" y="408554"/>
                  </a:lnTo>
                  <a:lnTo>
                    <a:pt x="0" y="412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186"/>
            <p:cNvSpPr/>
            <p:nvPr>
              <p:custDataLst>
                <p:tags r:id="rId119"/>
              </p:custDataLst>
            </p:nvPr>
          </p:nvSpPr>
          <p:spPr>
            <a:xfrm>
              <a:off x="4085954" y="3600483"/>
              <a:ext cx="72304" cy="107918"/>
            </a:xfrm>
            <a:custGeom>
              <a:avLst/>
              <a:gdLst/>
              <a:ahLst/>
              <a:cxnLst/>
              <a:rect l="0" t="0" r="0" b="0"/>
              <a:pathLst>
                <a:path w="72304" h="107918">
                  <a:moveTo>
                    <a:pt x="9796" y="57117"/>
                  </a:moveTo>
                  <a:lnTo>
                    <a:pt x="9796" y="57117"/>
                  </a:lnTo>
                  <a:lnTo>
                    <a:pt x="15263" y="51650"/>
                  </a:lnTo>
                  <a:lnTo>
                    <a:pt x="21536" y="50844"/>
                  </a:lnTo>
                  <a:lnTo>
                    <a:pt x="31250" y="50774"/>
                  </a:lnTo>
                  <a:lnTo>
                    <a:pt x="35324" y="48888"/>
                  </a:lnTo>
                  <a:lnTo>
                    <a:pt x="39486" y="46404"/>
                  </a:lnTo>
                  <a:lnTo>
                    <a:pt x="45796" y="44300"/>
                  </a:lnTo>
                  <a:lnTo>
                    <a:pt x="62713" y="29513"/>
                  </a:lnTo>
                  <a:lnTo>
                    <a:pt x="65065" y="25328"/>
                  </a:lnTo>
                  <a:lnTo>
                    <a:pt x="66815" y="21116"/>
                  </a:lnTo>
                  <a:lnTo>
                    <a:pt x="71062" y="14778"/>
                  </a:lnTo>
                  <a:lnTo>
                    <a:pt x="72303" y="10548"/>
                  </a:lnTo>
                  <a:lnTo>
                    <a:pt x="71928" y="8432"/>
                  </a:lnTo>
                  <a:lnTo>
                    <a:pt x="67741" y="1221"/>
                  </a:lnTo>
                  <a:lnTo>
                    <a:pt x="65418" y="524"/>
                  </a:lnTo>
                  <a:lnTo>
                    <a:pt x="52040" y="0"/>
                  </a:lnTo>
                  <a:lnTo>
                    <a:pt x="47856" y="1863"/>
                  </a:lnTo>
                  <a:lnTo>
                    <a:pt x="17269" y="24537"/>
                  </a:lnTo>
                  <a:lnTo>
                    <a:pt x="13118" y="32289"/>
                  </a:lnTo>
                  <a:lnTo>
                    <a:pt x="10567" y="39732"/>
                  </a:lnTo>
                  <a:lnTo>
                    <a:pt x="5869" y="48595"/>
                  </a:lnTo>
                  <a:lnTo>
                    <a:pt x="3458" y="59139"/>
                  </a:lnTo>
                  <a:lnTo>
                    <a:pt x="394" y="64601"/>
                  </a:lnTo>
                  <a:lnTo>
                    <a:pt x="0" y="67751"/>
                  </a:lnTo>
                  <a:lnTo>
                    <a:pt x="2853" y="83665"/>
                  </a:lnTo>
                  <a:lnTo>
                    <a:pt x="5064" y="88436"/>
                  </a:lnTo>
                  <a:lnTo>
                    <a:pt x="7693" y="92909"/>
                  </a:lnTo>
                  <a:lnTo>
                    <a:pt x="9878" y="99393"/>
                  </a:lnTo>
                  <a:lnTo>
                    <a:pt x="12890" y="103658"/>
                  </a:lnTo>
                  <a:lnTo>
                    <a:pt x="16580" y="106024"/>
                  </a:lnTo>
                  <a:lnTo>
                    <a:pt x="24506" y="107356"/>
                  </a:lnTo>
                  <a:lnTo>
                    <a:pt x="66946" y="107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187"/>
            <p:cNvSpPr/>
            <p:nvPr>
              <p:custDataLst>
                <p:tags r:id="rId120"/>
              </p:custDataLst>
            </p:nvPr>
          </p:nvSpPr>
          <p:spPr>
            <a:xfrm>
              <a:off x="2609850" y="3454813"/>
              <a:ext cx="99992" cy="372941"/>
            </a:xfrm>
            <a:custGeom>
              <a:avLst/>
              <a:gdLst/>
              <a:ahLst/>
              <a:cxnLst/>
              <a:rect l="0" t="0" r="0" b="0"/>
              <a:pathLst>
                <a:path w="99992" h="372941">
                  <a:moveTo>
                    <a:pt x="0" y="171037"/>
                  </a:moveTo>
                  <a:lnTo>
                    <a:pt x="0" y="171037"/>
                  </a:lnTo>
                  <a:lnTo>
                    <a:pt x="0" y="165570"/>
                  </a:lnTo>
                  <a:lnTo>
                    <a:pt x="6089" y="158621"/>
                  </a:lnTo>
                  <a:lnTo>
                    <a:pt x="10713" y="205690"/>
                  </a:lnTo>
                  <a:lnTo>
                    <a:pt x="17610" y="247407"/>
                  </a:lnTo>
                  <a:lnTo>
                    <a:pt x="22337" y="291697"/>
                  </a:lnTo>
                  <a:lnTo>
                    <a:pt x="29584" y="335432"/>
                  </a:lnTo>
                  <a:lnTo>
                    <a:pt x="31742" y="372940"/>
                  </a:lnTo>
                  <a:lnTo>
                    <a:pt x="31044" y="358260"/>
                  </a:lnTo>
                  <a:lnTo>
                    <a:pt x="22290" y="313299"/>
                  </a:lnTo>
                  <a:lnTo>
                    <a:pt x="14451" y="270535"/>
                  </a:lnTo>
                  <a:lnTo>
                    <a:pt x="9675" y="229888"/>
                  </a:lnTo>
                  <a:lnTo>
                    <a:pt x="7007" y="183524"/>
                  </a:lnTo>
                  <a:lnTo>
                    <a:pt x="4599" y="141544"/>
                  </a:lnTo>
                  <a:lnTo>
                    <a:pt x="908" y="102495"/>
                  </a:lnTo>
                  <a:lnTo>
                    <a:pt x="2001" y="60951"/>
                  </a:lnTo>
                  <a:lnTo>
                    <a:pt x="11250" y="17979"/>
                  </a:lnTo>
                  <a:lnTo>
                    <a:pt x="21255" y="4291"/>
                  </a:lnTo>
                  <a:lnTo>
                    <a:pt x="25439" y="1677"/>
                  </a:lnTo>
                  <a:lnTo>
                    <a:pt x="33874" y="0"/>
                  </a:lnTo>
                  <a:lnTo>
                    <a:pt x="43590" y="3080"/>
                  </a:lnTo>
                  <a:lnTo>
                    <a:pt x="52035" y="8462"/>
                  </a:lnTo>
                  <a:lnTo>
                    <a:pt x="89866" y="54656"/>
                  </a:lnTo>
                  <a:lnTo>
                    <a:pt x="98550" y="76630"/>
                  </a:lnTo>
                  <a:lnTo>
                    <a:pt x="99991" y="95087"/>
                  </a:lnTo>
                  <a:lnTo>
                    <a:pt x="94514" y="118405"/>
                  </a:lnTo>
                  <a:lnTo>
                    <a:pt x="77019" y="153134"/>
                  </a:lnTo>
                  <a:lnTo>
                    <a:pt x="52803" y="181350"/>
                  </a:lnTo>
                  <a:lnTo>
                    <a:pt x="46281" y="186204"/>
                  </a:lnTo>
                  <a:lnTo>
                    <a:pt x="26885" y="194772"/>
                  </a:lnTo>
                  <a:lnTo>
                    <a:pt x="12700" y="196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188"/>
            <p:cNvSpPr/>
            <p:nvPr>
              <p:custDataLst>
                <p:tags r:id="rId121"/>
              </p:custDataLst>
            </p:nvPr>
          </p:nvSpPr>
          <p:spPr>
            <a:xfrm>
              <a:off x="2736850" y="3600450"/>
              <a:ext cx="127001" cy="201916"/>
            </a:xfrm>
            <a:custGeom>
              <a:avLst/>
              <a:gdLst/>
              <a:ahLst/>
              <a:cxnLst/>
              <a:rect l="0" t="0" r="0" b="0"/>
              <a:pathLst>
                <a:path w="127001" h="201916">
                  <a:moveTo>
                    <a:pt x="0" y="82550"/>
                  </a:moveTo>
                  <a:lnTo>
                    <a:pt x="0" y="82550"/>
                  </a:lnTo>
                  <a:lnTo>
                    <a:pt x="5467" y="88017"/>
                  </a:lnTo>
                  <a:lnTo>
                    <a:pt x="12415" y="88877"/>
                  </a:lnTo>
                  <a:lnTo>
                    <a:pt x="18142" y="88898"/>
                  </a:lnTo>
                  <a:lnTo>
                    <a:pt x="23940" y="93263"/>
                  </a:lnTo>
                  <a:lnTo>
                    <a:pt x="27809" y="94367"/>
                  </a:lnTo>
                  <a:lnTo>
                    <a:pt x="31880" y="98621"/>
                  </a:lnTo>
                  <a:lnTo>
                    <a:pt x="46574" y="119613"/>
                  </a:lnTo>
                  <a:lnTo>
                    <a:pt x="56157" y="153291"/>
                  </a:lnTo>
                  <a:lnTo>
                    <a:pt x="57142" y="192268"/>
                  </a:lnTo>
                  <a:lnTo>
                    <a:pt x="55265" y="196695"/>
                  </a:lnTo>
                  <a:lnTo>
                    <a:pt x="53777" y="198863"/>
                  </a:lnTo>
                  <a:lnTo>
                    <a:pt x="50242" y="201273"/>
                  </a:lnTo>
                  <a:lnTo>
                    <a:pt x="48311" y="201915"/>
                  </a:lnTo>
                  <a:lnTo>
                    <a:pt x="47024" y="201638"/>
                  </a:lnTo>
                  <a:lnTo>
                    <a:pt x="46166" y="200747"/>
                  </a:lnTo>
                  <a:lnTo>
                    <a:pt x="44507" y="197876"/>
                  </a:lnTo>
                  <a:lnTo>
                    <a:pt x="40312" y="192294"/>
                  </a:lnTo>
                  <a:lnTo>
                    <a:pt x="33203" y="168992"/>
                  </a:lnTo>
                  <a:lnTo>
                    <a:pt x="32647" y="139376"/>
                  </a:lnTo>
                  <a:lnTo>
                    <a:pt x="42598" y="97208"/>
                  </a:lnTo>
                  <a:lnTo>
                    <a:pt x="56323" y="63758"/>
                  </a:lnTo>
                  <a:lnTo>
                    <a:pt x="80547" y="3426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189"/>
            <p:cNvSpPr/>
            <p:nvPr>
              <p:custDataLst>
                <p:tags r:id="rId122"/>
              </p:custDataLst>
            </p:nvPr>
          </p:nvSpPr>
          <p:spPr>
            <a:xfrm>
              <a:off x="2940097" y="3448183"/>
              <a:ext cx="88854" cy="342768"/>
            </a:xfrm>
            <a:custGeom>
              <a:avLst/>
              <a:gdLst/>
              <a:ahLst/>
              <a:cxnLst/>
              <a:rect l="0" t="0" r="0" b="0"/>
              <a:pathLst>
                <a:path w="88854" h="342768">
                  <a:moveTo>
                    <a:pt x="88853" y="50667"/>
                  </a:moveTo>
                  <a:lnTo>
                    <a:pt x="88853" y="50667"/>
                  </a:lnTo>
                  <a:lnTo>
                    <a:pt x="88853" y="29652"/>
                  </a:lnTo>
                  <a:lnTo>
                    <a:pt x="86971" y="25334"/>
                  </a:lnTo>
                  <a:lnTo>
                    <a:pt x="85482" y="23195"/>
                  </a:lnTo>
                  <a:lnTo>
                    <a:pt x="81014" y="7547"/>
                  </a:lnTo>
                  <a:lnTo>
                    <a:pt x="77113" y="1384"/>
                  </a:lnTo>
                  <a:lnTo>
                    <a:pt x="74698" y="541"/>
                  </a:lnTo>
                  <a:lnTo>
                    <a:pt x="67399" y="0"/>
                  </a:lnTo>
                  <a:lnTo>
                    <a:pt x="63325" y="1808"/>
                  </a:lnTo>
                  <a:lnTo>
                    <a:pt x="61251" y="3277"/>
                  </a:lnTo>
                  <a:lnTo>
                    <a:pt x="50742" y="19645"/>
                  </a:lnTo>
                  <a:lnTo>
                    <a:pt x="27352" y="64348"/>
                  </a:lnTo>
                  <a:lnTo>
                    <a:pt x="17635" y="87568"/>
                  </a:lnTo>
                  <a:lnTo>
                    <a:pt x="9938" y="129104"/>
                  </a:lnTo>
                  <a:lnTo>
                    <a:pt x="1755" y="176359"/>
                  </a:lnTo>
                  <a:lnTo>
                    <a:pt x="309" y="214646"/>
                  </a:lnTo>
                  <a:lnTo>
                    <a:pt x="0" y="257909"/>
                  </a:lnTo>
                  <a:lnTo>
                    <a:pt x="1848" y="278583"/>
                  </a:lnTo>
                  <a:lnTo>
                    <a:pt x="11510" y="316935"/>
                  </a:lnTo>
                  <a:lnTo>
                    <a:pt x="19056" y="328449"/>
                  </a:lnTo>
                  <a:lnTo>
                    <a:pt x="26858" y="337427"/>
                  </a:lnTo>
                  <a:lnTo>
                    <a:pt x="33313" y="340394"/>
                  </a:lnTo>
                  <a:lnTo>
                    <a:pt x="57103" y="342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190"/>
            <p:cNvSpPr/>
            <p:nvPr>
              <p:custDataLst>
                <p:tags r:id="rId123"/>
              </p:custDataLst>
            </p:nvPr>
          </p:nvSpPr>
          <p:spPr>
            <a:xfrm>
              <a:off x="3219518" y="3448758"/>
              <a:ext cx="114233" cy="320128"/>
            </a:xfrm>
            <a:custGeom>
              <a:avLst/>
              <a:gdLst/>
              <a:ahLst/>
              <a:cxnLst/>
              <a:rect l="0" t="0" r="0" b="0"/>
              <a:pathLst>
                <a:path w="114233" h="320128">
                  <a:moveTo>
                    <a:pt x="63432" y="196142"/>
                  </a:moveTo>
                  <a:lnTo>
                    <a:pt x="63432" y="196142"/>
                  </a:lnTo>
                  <a:lnTo>
                    <a:pt x="54594" y="196142"/>
                  </a:lnTo>
                  <a:lnTo>
                    <a:pt x="50567" y="194260"/>
                  </a:lnTo>
                  <a:lnTo>
                    <a:pt x="45604" y="190675"/>
                  </a:lnTo>
                  <a:lnTo>
                    <a:pt x="45902" y="189675"/>
                  </a:lnTo>
                  <a:lnTo>
                    <a:pt x="48115" y="186682"/>
                  </a:lnTo>
                  <a:lnTo>
                    <a:pt x="48282" y="185602"/>
                  </a:lnTo>
                  <a:lnTo>
                    <a:pt x="47687" y="184882"/>
                  </a:lnTo>
                  <a:lnTo>
                    <a:pt x="45146" y="183376"/>
                  </a:lnTo>
                  <a:lnTo>
                    <a:pt x="39747" y="179267"/>
                  </a:lnTo>
                  <a:lnTo>
                    <a:pt x="32883" y="177378"/>
                  </a:lnTo>
                  <a:lnTo>
                    <a:pt x="28667" y="177176"/>
                  </a:lnTo>
                  <a:lnTo>
                    <a:pt x="24933" y="179011"/>
                  </a:lnTo>
                  <a:lnTo>
                    <a:pt x="22949" y="180488"/>
                  </a:lnTo>
                  <a:lnTo>
                    <a:pt x="20745" y="184011"/>
                  </a:lnTo>
                  <a:lnTo>
                    <a:pt x="5855" y="227945"/>
                  </a:lnTo>
                  <a:lnTo>
                    <a:pt x="2564" y="236382"/>
                  </a:lnTo>
                  <a:lnTo>
                    <a:pt x="0" y="280221"/>
                  </a:lnTo>
                  <a:lnTo>
                    <a:pt x="658" y="293335"/>
                  </a:lnTo>
                  <a:lnTo>
                    <a:pt x="5007" y="305452"/>
                  </a:lnTo>
                  <a:lnTo>
                    <a:pt x="8773" y="311281"/>
                  </a:lnTo>
                  <a:lnTo>
                    <a:pt x="12799" y="314343"/>
                  </a:lnTo>
                  <a:lnTo>
                    <a:pt x="14860" y="315159"/>
                  </a:lnTo>
                  <a:lnTo>
                    <a:pt x="16234" y="316409"/>
                  </a:lnTo>
                  <a:lnTo>
                    <a:pt x="17760" y="319679"/>
                  </a:lnTo>
                  <a:lnTo>
                    <a:pt x="18873" y="320127"/>
                  </a:lnTo>
                  <a:lnTo>
                    <a:pt x="20320" y="319721"/>
                  </a:lnTo>
                  <a:lnTo>
                    <a:pt x="39344" y="308125"/>
                  </a:lnTo>
                  <a:lnTo>
                    <a:pt x="46260" y="298545"/>
                  </a:lnTo>
                  <a:lnTo>
                    <a:pt x="59178" y="265505"/>
                  </a:lnTo>
                  <a:lnTo>
                    <a:pt x="66429" y="219011"/>
                  </a:lnTo>
                  <a:lnTo>
                    <a:pt x="69341" y="175156"/>
                  </a:lnTo>
                  <a:lnTo>
                    <a:pt x="69695" y="134376"/>
                  </a:lnTo>
                  <a:lnTo>
                    <a:pt x="67889" y="88699"/>
                  </a:lnTo>
                  <a:lnTo>
                    <a:pt x="64019" y="46631"/>
                  </a:lnTo>
                  <a:lnTo>
                    <a:pt x="62778" y="15329"/>
                  </a:lnTo>
                  <a:lnTo>
                    <a:pt x="57346" y="0"/>
                  </a:lnTo>
                  <a:lnTo>
                    <a:pt x="53789" y="2873"/>
                  </a:lnTo>
                  <a:lnTo>
                    <a:pt x="52090" y="8174"/>
                  </a:lnTo>
                  <a:lnTo>
                    <a:pt x="50755" y="51390"/>
                  </a:lnTo>
                  <a:lnTo>
                    <a:pt x="54105" y="91677"/>
                  </a:lnTo>
                  <a:lnTo>
                    <a:pt x="62287" y="132390"/>
                  </a:lnTo>
                  <a:lnTo>
                    <a:pt x="68981" y="162356"/>
                  </a:lnTo>
                  <a:lnTo>
                    <a:pt x="93501" y="206841"/>
                  </a:lnTo>
                  <a:lnTo>
                    <a:pt x="114232" y="240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191"/>
            <p:cNvSpPr/>
            <p:nvPr>
              <p:custDataLst>
                <p:tags r:id="rId124"/>
              </p:custDataLst>
            </p:nvPr>
          </p:nvSpPr>
          <p:spPr>
            <a:xfrm>
              <a:off x="3378200" y="3594100"/>
              <a:ext cx="95251" cy="151114"/>
            </a:xfrm>
            <a:custGeom>
              <a:avLst/>
              <a:gdLst/>
              <a:ahLst/>
              <a:cxnLst/>
              <a:rect l="0" t="0" r="0" b="0"/>
              <a:pathLst>
                <a:path w="95251" h="151114">
                  <a:moveTo>
                    <a:pt x="0" y="19050"/>
                  </a:moveTo>
                  <a:lnTo>
                    <a:pt x="0" y="19050"/>
                  </a:lnTo>
                  <a:lnTo>
                    <a:pt x="0" y="7255"/>
                  </a:lnTo>
                  <a:lnTo>
                    <a:pt x="3371" y="9989"/>
                  </a:lnTo>
                  <a:lnTo>
                    <a:pt x="17543" y="24604"/>
                  </a:lnTo>
                  <a:lnTo>
                    <a:pt x="44453" y="70260"/>
                  </a:lnTo>
                  <a:lnTo>
                    <a:pt x="47979" y="78499"/>
                  </a:lnTo>
                  <a:lnTo>
                    <a:pt x="56855" y="124885"/>
                  </a:lnTo>
                  <a:lnTo>
                    <a:pt x="57148" y="151113"/>
                  </a:lnTo>
                  <a:lnTo>
                    <a:pt x="56443" y="150837"/>
                  </a:lnTo>
                  <a:lnTo>
                    <a:pt x="51683" y="146819"/>
                  </a:lnTo>
                  <a:lnTo>
                    <a:pt x="47146" y="101255"/>
                  </a:lnTo>
                  <a:lnTo>
                    <a:pt x="52088" y="54962"/>
                  </a:lnTo>
                  <a:lnTo>
                    <a:pt x="68087" y="23927"/>
                  </a:lnTo>
                  <a:lnTo>
                    <a:pt x="83738" y="5573"/>
                  </a:lnTo>
                  <a:lnTo>
                    <a:pt x="88487" y="247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192"/>
            <p:cNvSpPr/>
            <p:nvPr>
              <p:custDataLst>
                <p:tags r:id="rId125"/>
              </p:custDataLst>
            </p:nvPr>
          </p:nvSpPr>
          <p:spPr>
            <a:xfrm>
              <a:off x="3530615" y="3589011"/>
              <a:ext cx="49816" cy="149859"/>
            </a:xfrm>
            <a:custGeom>
              <a:avLst/>
              <a:gdLst/>
              <a:ahLst/>
              <a:cxnLst/>
              <a:rect l="0" t="0" r="0" b="0"/>
              <a:pathLst>
                <a:path w="49816" h="149859">
                  <a:moveTo>
                    <a:pt x="6335" y="74939"/>
                  </a:moveTo>
                  <a:lnTo>
                    <a:pt x="6335" y="74939"/>
                  </a:lnTo>
                  <a:lnTo>
                    <a:pt x="6335" y="78310"/>
                  </a:lnTo>
                  <a:lnTo>
                    <a:pt x="5629" y="79303"/>
                  </a:lnTo>
                  <a:lnTo>
                    <a:pt x="4453" y="79965"/>
                  </a:lnTo>
                  <a:lnTo>
                    <a:pt x="2964" y="80406"/>
                  </a:lnTo>
                  <a:lnTo>
                    <a:pt x="1971" y="81406"/>
                  </a:lnTo>
                  <a:lnTo>
                    <a:pt x="63" y="87354"/>
                  </a:lnTo>
                  <a:lnTo>
                    <a:pt x="5459" y="87614"/>
                  </a:lnTo>
                  <a:lnTo>
                    <a:pt x="11232" y="83270"/>
                  </a:lnTo>
                  <a:lnTo>
                    <a:pt x="17868" y="81550"/>
                  </a:lnTo>
                  <a:lnTo>
                    <a:pt x="33931" y="66369"/>
                  </a:lnTo>
                  <a:lnTo>
                    <a:pt x="36239" y="62193"/>
                  </a:lnTo>
                  <a:lnTo>
                    <a:pt x="49815" y="22982"/>
                  </a:lnTo>
                  <a:lnTo>
                    <a:pt x="49433" y="20545"/>
                  </a:lnTo>
                  <a:lnTo>
                    <a:pt x="45232" y="9406"/>
                  </a:lnTo>
                  <a:lnTo>
                    <a:pt x="44671" y="2997"/>
                  </a:lnTo>
                  <a:lnTo>
                    <a:pt x="43887" y="1578"/>
                  </a:lnTo>
                  <a:lnTo>
                    <a:pt x="42659" y="632"/>
                  </a:lnTo>
                  <a:lnTo>
                    <a:pt x="41134" y="0"/>
                  </a:lnTo>
                  <a:lnTo>
                    <a:pt x="39412" y="285"/>
                  </a:lnTo>
                  <a:lnTo>
                    <a:pt x="33617" y="4058"/>
                  </a:lnTo>
                  <a:lnTo>
                    <a:pt x="14795" y="22756"/>
                  </a:lnTo>
                  <a:lnTo>
                    <a:pt x="4218" y="41448"/>
                  </a:lnTo>
                  <a:lnTo>
                    <a:pt x="1239" y="53883"/>
                  </a:lnTo>
                  <a:lnTo>
                    <a:pt x="0" y="100340"/>
                  </a:lnTo>
                  <a:lnTo>
                    <a:pt x="697" y="108101"/>
                  </a:lnTo>
                  <a:lnTo>
                    <a:pt x="10817" y="127738"/>
                  </a:lnTo>
                  <a:lnTo>
                    <a:pt x="27511" y="146818"/>
                  </a:lnTo>
                  <a:lnTo>
                    <a:pt x="31739" y="149219"/>
                  </a:lnTo>
                  <a:lnTo>
                    <a:pt x="33854" y="149858"/>
                  </a:lnTo>
                  <a:lnTo>
                    <a:pt x="35970" y="149580"/>
                  </a:lnTo>
                  <a:lnTo>
                    <a:pt x="44435" y="144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193"/>
            <p:cNvSpPr/>
            <p:nvPr>
              <p:custDataLst>
                <p:tags r:id="rId126"/>
              </p:custDataLst>
            </p:nvPr>
          </p:nvSpPr>
          <p:spPr>
            <a:xfrm>
              <a:off x="3644907" y="3595387"/>
              <a:ext cx="69844" cy="119324"/>
            </a:xfrm>
            <a:custGeom>
              <a:avLst/>
              <a:gdLst/>
              <a:ahLst/>
              <a:cxnLst/>
              <a:rect l="0" t="0" r="0" b="0"/>
              <a:pathLst>
                <a:path w="69844" h="119324">
                  <a:moveTo>
                    <a:pt x="6343" y="43163"/>
                  </a:moveTo>
                  <a:lnTo>
                    <a:pt x="6343" y="43163"/>
                  </a:lnTo>
                  <a:lnTo>
                    <a:pt x="6343" y="36890"/>
                  </a:lnTo>
                  <a:lnTo>
                    <a:pt x="6343" y="45658"/>
                  </a:lnTo>
                  <a:lnTo>
                    <a:pt x="4461" y="49681"/>
                  </a:lnTo>
                  <a:lnTo>
                    <a:pt x="1979" y="53821"/>
                  </a:lnTo>
                  <a:lnTo>
                    <a:pt x="385" y="62228"/>
                  </a:lnTo>
                  <a:lnTo>
                    <a:pt x="0" y="89468"/>
                  </a:lnTo>
                  <a:lnTo>
                    <a:pt x="1877" y="93847"/>
                  </a:lnTo>
                  <a:lnTo>
                    <a:pt x="3366" y="96002"/>
                  </a:lnTo>
                  <a:lnTo>
                    <a:pt x="5461" y="105777"/>
                  </a:lnTo>
                  <a:lnTo>
                    <a:pt x="6341" y="119323"/>
                  </a:lnTo>
                  <a:lnTo>
                    <a:pt x="7048" y="97286"/>
                  </a:lnTo>
                  <a:lnTo>
                    <a:pt x="18083" y="51619"/>
                  </a:lnTo>
                  <a:lnTo>
                    <a:pt x="27797" y="26228"/>
                  </a:lnTo>
                  <a:lnTo>
                    <a:pt x="40235" y="9667"/>
                  </a:lnTo>
                  <a:lnTo>
                    <a:pt x="49541" y="0"/>
                  </a:lnTo>
                  <a:lnTo>
                    <a:pt x="50664" y="276"/>
                  </a:lnTo>
                  <a:lnTo>
                    <a:pt x="53793" y="2465"/>
                  </a:lnTo>
                  <a:lnTo>
                    <a:pt x="55654" y="5790"/>
                  </a:lnTo>
                  <a:lnTo>
                    <a:pt x="56150" y="7664"/>
                  </a:lnTo>
                  <a:lnTo>
                    <a:pt x="61311" y="16448"/>
                  </a:lnTo>
                  <a:lnTo>
                    <a:pt x="63485" y="61067"/>
                  </a:lnTo>
                  <a:lnTo>
                    <a:pt x="65371" y="67113"/>
                  </a:lnTo>
                  <a:lnTo>
                    <a:pt x="67855" y="72152"/>
                  </a:lnTo>
                  <a:lnTo>
                    <a:pt x="69450" y="83017"/>
                  </a:lnTo>
                  <a:lnTo>
                    <a:pt x="69843" y="100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194"/>
            <p:cNvSpPr/>
            <p:nvPr>
              <p:custDataLst>
                <p:tags r:id="rId127"/>
              </p:custDataLst>
            </p:nvPr>
          </p:nvSpPr>
          <p:spPr>
            <a:xfrm>
              <a:off x="3784632" y="3575160"/>
              <a:ext cx="44418" cy="142943"/>
            </a:xfrm>
            <a:custGeom>
              <a:avLst/>
              <a:gdLst/>
              <a:ahLst/>
              <a:cxnLst/>
              <a:rect l="0" t="0" r="0" b="0"/>
              <a:pathLst>
                <a:path w="44418" h="142943">
                  <a:moveTo>
                    <a:pt x="38068" y="44340"/>
                  </a:moveTo>
                  <a:lnTo>
                    <a:pt x="38068" y="44340"/>
                  </a:lnTo>
                  <a:lnTo>
                    <a:pt x="43094" y="32407"/>
                  </a:lnTo>
                  <a:lnTo>
                    <a:pt x="44417" y="262"/>
                  </a:lnTo>
                  <a:lnTo>
                    <a:pt x="41047" y="0"/>
                  </a:lnTo>
                  <a:lnTo>
                    <a:pt x="37510" y="1821"/>
                  </a:lnTo>
                  <a:lnTo>
                    <a:pt x="29491" y="8738"/>
                  </a:lnTo>
                  <a:lnTo>
                    <a:pt x="27200" y="12759"/>
                  </a:lnTo>
                  <a:lnTo>
                    <a:pt x="6283" y="58972"/>
                  </a:lnTo>
                  <a:lnTo>
                    <a:pt x="1215" y="79450"/>
                  </a:lnTo>
                  <a:lnTo>
                    <a:pt x="0" y="115029"/>
                  </a:lnTo>
                  <a:lnTo>
                    <a:pt x="3348" y="125649"/>
                  </a:lnTo>
                  <a:lnTo>
                    <a:pt x="11525" y="138041"/>
                  </a:lnTo>
                  <a:lnTo>
                    <a:pt x="15700" y="142501"/>
                  </a:lnTo>
                  <a:lnTo>
                    <a:pt x="17512" y="142942"/>
                  </a:lnTo>
                  <a:lnTo>
                    <a:pt x="19425" y="142531"/>
                  </a:lnTo>
                  <a:lnTo>
                    <a:pt x="38068" y="133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195"/>
            <p:cNvSpPr/>
            <p:nvPr>
              <p:custDataLst>
                <p:tags r:id="rId128"/>
              </p:custDataLst>
            </p:nvPr>
          </p:nvSpPr>
          <p:spPr>
            <a:xfrm>
              <a:off x="3924585" y="3435350"/>
              <a:ext cx="82266" cy="266210"/>
            </a:xfrm>
            <a:custGeom>
              <a:avLst/>
              <a:gdLst/>
              <a:ahLst/>
              <a:cxnLst/>
              <a:rect l="0" t="0" r="0" b="0"/>
              <a:pathLst>
                <a:path w="82266" h="266210">
                  <a:moveTo>
                    <a:pt x="44165" y="0"/>
                  </a:moveTo>
                  <a:lnTo>
                    <a:pt x="44165" y="0"/>
                  </a:lnTo>
                  <a:lnTo>
                    <a:pt x="42283" y="40186"/>
                  </a:lnTo>
                  <a:lnTo>
                    <a:pt x="32920" y="87584"/>
                  </a:lnTo>
                  <a:lnTo>
                    <a:pt x="25893" y="131249"/>
                  </a:lnTo>
                  <a:lnTo>
                    <a:pt x="21846" y="164823"/>
                  </a:lnTo>
                  <a:lnTo>
                    <a:pt x="13184" y="209534"/>
                  </a:lnTo>
                  <a:lnTo>
                    <a:pt x="10685" y="233065"/>
                  </a:lnTo>
                  <a:lnTo>
                    <a:pt x="0" y="266209"/>
                  </a:lnTo>
                  <a:lnTo>
                    <a:pt x="3170" y="263183"/>
                  </a:lnTo>
                  <a:lnTo>
                    <a:pt x="4779" y="259728"/>
                  </a:lnTo>
                  <a:lnTo>
                    <a:pt x="12939" y="234376"/>
                  </a:lnTo>
                  <a:lnTo>
                    <a:pt x="22361" y="213707"/>
                  </a:lnTo>
                  <a:lnTo>
                    <a:pt x="28123" y="192607"/>
                  </a:lnTo>
                  <a:lnTo>
                    <a:pt x="45477" y="170586"/>
                  </a:lnTo>
                  <a:lnTo>
                    <a:pt x="50157" y="167538"/>
                  </a:lnTo>
                  <a:lnTo>
                    <a:pt x="54589" y="165478"/>
                  </a:lnTo>
                  <a:lnTo>
                    <a:pt x="58911" y="162211"/>
                  </a:lnTo>
                  <a:lnTo>
                    <a:pt x="61051" y="161763"/>
                  </a:lnTo>
                  <a:lnTo>
                    <a:pt x="63184" y="162170"/>
                  </a:lnTo>
                  <a:lnTo>
                    <a:pt x="65311" y="163147"/>
                  </a:lnTo>
                  <a:lnTo>
                    <a:pt x="66729" y="164503"/>
                  </a:lnTo>
                  <a:lnTo>
                    <a:pt x="73680" y="176522"/>
                  </a:lnTo>
                  <a:lnTo>
                    <a:pt x="75907" y="217732"/>
                  </a:lnTo>
                  <a:lnTo>
                    <a:pt x="75914" y="236159"/>
                  </a:lnTo>
                  <a:lnTo>
                    <a:pt x="77796" y="240897"/>
                  </a:lnTo>
                  <a:lnTo>
                    <a:pt x="80279" y="245354"/>
                  </a:lnTo>
                  <a:lnTo>
                    <a:pt x="8226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427"/>
          <p:cNvGrpSpPr/>
          <p:nvPr/>
        </p:nvGrpSpPr>
        <p:grpSpPr>
          <a:xfrm>
            <a:off x="4832350" y="3365807"/>
            <a:ext cx="1225471" cy="354683"/>
            <a:chOff x="4832350" y="3365807"/>
            <a:chExt cx="1225471" cy="354683"/>
          </a:xfrm>
        </p:grpSpPr>
        <p:sp>
          <p:nvSpPr>
            <p:cNvPr id="93" name="SMARTInkShape-7196"/>
            <p:cNvSpPr/>
            <p:nvPr>
              <p:custDataLst>
                <p:tags r:id="rId107"/>
              </p:custDataLst>
            </p:nvPr>
          </p:nvSpPr>
          <p:spPr>
            <a:xfrm>
              <a:off x="4832350" y="35750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2" y="20374"/>
                  </a:lnTo>
                  <a:lnTo>
                    <a:pt x="3371" y="19933"/>
                  </a:lnTo>
                  <a:lnTo>
                    <a:pt x="12865" y="12259"/>
                  </a:lnTo>
                  <a:lnTo>
                    <a:pt x="14927" y="10289"/>
                  </a:lnTo>
                  <a:lnTo>
                    <a:pt x="22862" y="8101"/>
                  </a:lnTo>
                  <a:lnTo>
                    <a:pt x="31328" y="6422"/>
                  </a:lnTo>
                  <a:lnTo>
                    <a:pt x="33585" y="4987"/>
                  </a:lnTo>
                  <a:lnTo>
                    <a:pt x="35090" y="3325"/>
                  </a:lnTo>
                  <a:lnTo>
                    <a:pt x="40525" y="1478"/>
                  </a:lnTo>
                  <a:lnTo>
                    <a:pt x="83846" y="2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197"/>
            <p:cNvSpPr/>
            <p:nvPr>
              <p:custDataLst>
                <p:tags r:id="rId108"/>
              </p:custDataLst>
            </p:nvPr>
          </p:nvSpPr>
          <p:spPr>
            <a:xfrm>
              <a:off x="4857807" y="3651250"/>
              <a:ext cx="126944" cy="52950"/>
            </a:xfrm>
            <a:custGeom>
              <a:avLst/>
              <a:gdLst/>
              <a:ahLst/>
              <a:cxnLst/>
              <a:rect l="0" t="0" r="0" b="0"/>
              <a:pathLst>
                <a:path w="126944" h="52950">
                  <a:moveTo>
                    <a:pt x="31693" y="31750"/>
                  </a:moveTo>
                  <a:lnTo>
                    <a:pt x="31693" y="31750"/>
                  </a:lnTo>
                  <a:lnTo>
                    <a:pt x="7307" y="46677"/>
                  </a:lnTo>
                  <a:lnTo>
                    <a:pt x="3216" y="50849"/>
                  </a:lnTo>
                  <a:lnTo>
                    <a:pt x="2125" y="52949"/>
                  </a:lnTo>
                  <a:lnTo>
                    <a:pt x="1398" y="51527"/>
                  </a:lnTo>
                  <a:lnTo>
                    <a:pt x="0" y="32687"/>
                  </a:lnTo>
                  <a:lnTo>
                    <a:pt x="3330" y="28657"/>
                  </a:lnTo>
                  <a:lnTo>
                    <a:pt x="6858" y="26847"/>
                  </a:lnTo>
                  <a:lnTo>
                    <a:pt x="51855" y="15966"/>
                  </a:lnTo>
                  <a:lnTo>
                    <a:pt x="95964" y="6424"/>
                  </a:lnTo>
                  <a:lnTo>
                    <a:pt x="1269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198"/>
            <p:cNvSpPr/>
            <p:nvPr>
              <p:custDataLst>
                <p:tags r:id="rId109"/>
              </p:custDataLst>
            </p:nvPr>
          </p:nvSpPr>
          <p:spPr>
            <a:xfrm>
              <a:off x="5175518" y="3365807"/>
              <a:ext cx="79342" cy="348808"/>
            </a:xfrm>
            <a:custGeom>
              <a:avLst/>
              <a:gdLst/>
              <a:ahLst/>
              <a:cxnLst/>
              <a:rect l="0" t="0" r="0" b="0"/>
              <a:pathLst>
                <a:path w="79342" h="348808">
                  <a:moveTo>
                    <a:pt x="12432" y="183843"/>
                  </a:moveTo>
                  <a:lnTo>
                    <a:pt x="12432" y="183843"/>
                  </a:lnTo>
                  <a:lnTo>
                    <a:pt x="6965" y="183843"/>
                  </a:lnTo>
                  <a:lnTo>
                    <a:pt x="6670" y="184548"/>
                  </a:lnTo>
                  <a:lnTo>
                    <a:pt x="6344" y="187214"/>
                  </a:lnTo>
                  <a:lnTo>
                    <a:pt x="5551" y="188207"/>
                  </a:lnTo>
                  <a:lnTo>
                    <a:pt x="2788" y="189310"/>
                  </a:lnTo>
                  <a:lnTo>
                    <a:pt x="1769" y="191015"/>
                  </a:lnTo>
                  <a:lnTo>
                    <a:pt x="0" y="204421"/>
                  </a:lnTo>
                  <a:lnTo>
                    <a:pt x="7850" y="249267"/>
                  </a:lnTo>
                  <a:lnTo>
                    <a:pt x="12030" y="278704"/>
                  </a:lnTo>
                  <a:lnTo>
                    <a:pt x="14278" y="309485"/>
                  </a:lnTo>
                  <a:lnTo>
                    <a:pt x="18188" y="327466"/>
                  </a:lnTo>
                  <a:lnTo>
                    <a:pt x="19311" y="338189"/>
                  </a:lnTo>
                  <a:lnTo>
                    <a:pt x="25052" y="348807"/>
                  </a:lnTo>
                  <a:lnTo>
                    <a:pt x="24425" y="321795"/>
                  </a:lnTo>
                  <a:lnTo>
                    <a:pt x="19174" y="275228"/>
                  </a:lnTo>
                  <a:lnTo>
                    <a:pt x="15488" y="235996"/>
                  </a:lnTo>
                  <a:lnTo>
                    <a:pt x="12330" y="194276"/>
                  </a:lnTo>
                  <a:lnTo>
                    <a:pt x="7525" y="152063"/>
                  </a:lnTo>
                  <a:lnTo>
                    <a:pt x="6367" y="109754"/>
                  </a:lnTo>
                  <a:lnTo>
                    <a:pt x="6119" y="65631"/>
                  </a:lnTo>
                  <a:lnTo>
                    <a:pt x="7967" y="27188"/>
                  </a:lnTo>
                  <a:lnTo>
                    <a:pt x="12549" y="9977"/>
                  </a:lnTo>
                  <a:lnTo>
                    <a:pt x="13921" y="8666"/>
                  </a:lnTo>
                  <a:lnTo>
                    <a:pt x="19223" y="4938"/>
                  </a:lnTo>
                  <a:lnTo>
                    <a:pt x="23211" y="2024"/>
                  </a:lnTo>
                  <a:lnTo>
                    <a:pt x="29423" y="384"/>
                  </a:lnTo>
                  <a:lnTo>
                    <a:pt x="33625" y="0"/>
                  </a:lnTo>
                  <a:lnTo>
                    <a:pt x="43327" y="3155"/>
                  </a:lnTo>
                  <a:lnTo>
                    <a:pt x="51768" y="8558"/>
                  </a:lnTo>
                  <a:lnTo>
                    <a:pt x="60941" y="21775"/>
                  </a:lnTo>
                  <a:lnTo>
                    <a:pt x="73095" y="46340"/>
                  </a:lnTo>
                  <a:lnTo>
                    <a:pt x="79341" y="76736"/>
                  </a:lnTo>
                  <a:lnTo>
                    <a:pt x="72735" y="121258"/>
                  </a:lnTo>
                  <a:lnTo>
                    <a:pt x="67145" y="132922"/>
                  </a:lnTo>
                  <a:lnTo>
                    <a:pt x="42680" y="162989"/>
                  </a:lnTo>
                  <a:lnTo>
                    <a:pt x="18782" y="183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199"/>
            <p:cNvSpPr/>
            <p:nvPr>
              <p:custDataLst>
                <p:tags r:id="rId110"/>
              </p:custDataLst>
            </p:nvPr>
          </p:nvSpPr>
          <p:spPr>
            <a:xfrm>
              <a:off x="5969002" y="3538030"/>
              <a:ext cx="88819" cy="131897"/>
            </a:xfrm>
            <a:custGeom>
              <a:avLst/>
              <a:gdLst/>
              <a:ahLst/>
              <a:cxnLst/>
              <a:rect l="0" t="0" r="0" b="0"/>
              <a:pathLst>
                <a:path w="88819" h="131897">
                  <a:moveTo>
                    <a:pt x="19048" y="5270"/>
                  </a:moveTo>
                  <a:lnTo>
                    <a:pt x="19048" y="5270"/>
                  </a:lnTo>
                  <a:lnTo>
                    <a:pt x="13581" y="5270"/>
                  </a:lnTo>
                  <a:lnTo>
                    <a:pt x="13286" y="5975"/>
                  </a:lnTo>
                  <a:lnTo>
                    <a:pt x="12960" y="8641"/>
                  </a:lnTo>
                  <a:lnTo>
                    <a:pt x="12167" y="9634"/>
                  </a:lnTo>
                  <a:lnTo>
                    <a:pt x="9404" y="10737"/>
                  </a:lnTo>
                  <a:lnTo>
                    <a:pt x="8385" y="11737"/>
                  </a:lnTo>
                  <a:lnTo>
                    <a:pt x="6617" y="17010"/>
                  </a:lnTo>
                  <a:lnTo>
                    <a:pt x="6355" y="36243"/>
                  </a:lnTo>
                  <a:lnTo>
                    <a:pt x="8232" y="42084"/>
                  </a:lnTo>
                  <a:lnTo>
                    <a:pt x="10714" y="47737"/>
                  </a:lnTo>
                  <a:lnTo>
                    <a:pt x="12675" y="88708"/>
                  </a:lnTo>
                  <a:lnTo>
                    <a:pt x="5816" y="117257"/>
                  </a:lnTo>
                  <a:lnTo>
                    <a:pt x="1357" y="125881"/>
                  </a:lnTo>
                  <a:lnTo>
                    <a:pt x="78" y="131896"/>
                  </a:lnTo>
                  <a:lnTo>
                    <a:pt x="0" y="113963"/>
                  </a:lnTo>
                  <a:lnTo>
                    <a:pt x="5069" y="98132"/>
                  </a:lnTo>
                  <a:lnTo>
                    <a:pt x="25412" y="51039"/>
                  </a:lnTo>
                  <a:lnTo>
                    <a:pt x="29871" y="37411"/>
                  </a:lnTo>
                  <a:lnTo>
                    <a:pt x="30497" y="33047"/>
                  </a:lnTo>
                  <a:lnTo>
                    <a:pt x="32325" y="29432"/>
                  </a:lnTo>
                  <a:lnTo>
                    <a:pt x="48268" y="10341"/>
                  </a:lnTo>
                  <a:lnTo>
                    <a:pt x="61345" y="1351"/>
                  </a:lnTo>
                  <a:lnTo>
                    <a:pt x="65598" y="0"/>
                  </a:lnTo>
                  <a:lnTo>
                    <a:pt x="67720" y="346"/>
                  </a:lnTo>
                  <a:lnTo>
                    <a:pt x="71960" y="2611"/>
                  </a:lnTo>
                  <a:lnTo>
                    <a:pt x="73372" y="4203"/>
                  </a:lnTo>
                  <a:lnTo>
                    <a:pt x="81059" y="18031"/>
                  </a:lnTo>
                  <a:lnTo>
                    <a:pt x="84299" y="35701"/>
                  </a:lnTo>
                  <a:lnTo>
                    <a:pt x="86854" y="41372"/>
                  </a:lnTo>
                  <a:lnTo>
                    <a:pt x="88818" y="69720"/>
                  </a:lnTo>
                  <a:lnTo>
                    <a:pt x="82548" y="87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200"/>
            <p:cNvSpPr/>
            <p:nvPr>
              <p:custDataLst>
                <p:tags r:id="rId111"/>
              </p:custDataLst>
            </p:nvPr>
          </p:nvSpPr>
          <p:spPr>
            <a:xfrm>
              <a:off x="5900033" y="3487495"/>
              <a:ext cx="5468" cy="36756"/>
            </a:xfrm>
            <a:custGeom>
              <a:avLst/>
              <a:gdLst/>
              <a:ahLst/>
              <a:cxnLst/>
              <a:rect l="0" t="0" r="0" b="0"/>
              <a:pathLst>
                <a:path w="5468" h="36756">
                  <a:moveTo>
                    <a:pt x="5467" y="36755"/>
                  </a:moveTo>
                  <a:lnTo>
                    <a:pt x="5467" y="36755"/>
                  </a:lnTo>
                  <a:lnTo>
                    <a:pt x="5467" y="0"/>
                  </a:lnTo>
                  <a:lnTo>
                    <a:pt x="4762" y="257"/>
                  </a:lnTo>
                  <a:lnTo>
                    <a:pt x="0" y="4240"/>
                  </a:lnTo>
                  <a:lnTo>
                    <a:pt x="411" y="4495"/>
                  </a:lnTo>
                  <a:lnTo>
                    <a:pt x="5467" y="5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201"/>
            <p:cNvSpPr/>
            <p:nvPr>
              <p:custDataLst>
                <p:tags r:id="rId112"/>
              </p:custDataLst>
            </p:nvPr>
          </p:nvSpPr>
          <p:spPr>
            <a:xfrm>
              <a:off x="5886450" y="35877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411" y="10831"/>
                  </a:lnTo>
                  <a:lnTo>
                    <a:pt x="6742" y="14927"/>
                  </a:lnTo>
                  <a:lnTo>
                    <a:pt x="8728" y="17712"/>
                  </a:lnTo>
                  <a:lnTo>
                    <a:pt x="11523" y="27669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202"/>
            <p:cNvSpPr/>
            <p:nvPr>
              <p:custDataLst>
                <p:tags r:id="rId113"/>
              </p:custDataLst>
            </p:nvPr>
          </p:nvSpPr>
          <p:spPr>
            <a:xfrm>
              <a:off x="5772160" y="3562350"/>
              <a:ext cx="76191" cy="110751"/>
            </a:xfrm>
            <a:custGeom>
              <a:avLst/>
              <a:gdLst/>
              <a:ahLst/>
              <a:cxnLst/>
              <a:rect l="0" t="0" r="0" b="0"/>
              <a:pathLst>
                <a:path w="76191" h="110751">
                  <a:moveTo>
                    <a:pt x="44440" y="19050"/>
                  </a:moveTo>
                  <a:lnTo>
                    <a:pt x="44440" y="19050"/>
                  </a:lnTo>
                  <a:lnTo>
                    <a:pt x="44440" y="3263"/>
                  </a:lnTo>
                  <a:lnTo>
                    <a:pt x="43735" y="2175"/>
                  </a:lnTo>
                  <a:lnTo>
                    <a:pt x="42558" y="1450"/>
                  </a:lnTo>
                  <a:lnTo>
                    <a:pt x="38167" y="25"/>
                  </a:lnTo>
                  <a:lnTo>
                    <a:pt x="28632" y="0"/>
                  </a:lnTo>
                  <a:lnTo>
                    <a:pt x="24949" y="1882"/>
                  </a:lnTo>
                  <a:lnTo>
                    <a:pt x="22980" y="3371"/>
                  </a:lnTo>
                  <a:lnTo>
                    <a:pt x="4215" y="30659"/>
                  </a:lnTo>
                  <a:lnTo>
                    <a:pt x="1241" y="42637"/>
                  </a:lnTo>
                  <a:lnTo>
                    <a:pt x="0" y="89764"/>
                  </a:lnTo>
                  <a:lnTo>
                    <a:pt x="1876" y="94693"/>
                  </a:lnTo>
                  <a:lnTo>
                    <a:pt x="14917" y="110034"/>
                  </a:lnTo>
                  <a:lnTo>
                    <a:pt x="16997" y="110750"/>
                  </a:lnTo>
                  <a:lnTo>
                    <a:pt x="19089" y="110522"/>
                  </a:lnTo>
                  <a:lnTo>
                    <a:pt x="25404" y="108712"/>
                  </a:lnTo>
                  <a:lnTo>
                    <a:pt x="27516" y="108458"/>
                  </a:lnTo>
                  <a:lnTo>
                    <a:pt x="31744" y="106295"/>
                  </a:lnTo>
                  <a:lnTo>
                    <a:pt x="33859" y="104730"/>
                  </a:lnTo>
                  <a:lnTo>
                    <a:pt x="36209" y="101109"/>
                  </a:lnTo>
                  <a:lnTo>
                    <a:pt x="41089" y="89665"/>
                  </a:lnTo>
                  <a:lnTo>
                    <a:pt x="55293" y="64937"/>
                  </a:lnTo>
                  <a:lnTo>
                    <a:pt x="63535" y="40861"/>
                  </a:lnTo>
                  <a:lnTo>
                    <a:pt x="68385" y="31877"/>
                  </a:lnTo>
                  <a:lnTo>
                    <a:pt x="69815" y="25512"/>
                  </a:lnTo>
                  <a:lnTo>
                    <a:pt x="69839" y="71706"/>
                  </a:lnTo>
                  <a:lnTo>
                    <a:pt x="69839" y="91010"/>
                  </a:lnTo>
                  <a:lnTo>
                    <a:pt x="70545" y="92423"/>
                  </a:lnTo>
                  <a:lnTo>
                    <a:pt x="71722" y="93365"/>
                  </a:lnTo>
                  <a:lnTo>
                    <a:pt x="7619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203"/>
            <p:cNvSpPr/>
            <p:nvPr>
              <p:custDataLst>
                <p:tags r:id="rId114"/>
              </p:custDataLst>
            </p:nvPr>
          </p:nvSpPr>
          <p:spPr>
            <a:xfrm>
              <a:off x="5652383" y="3524250"/>
              <a:ext cx="107068" cy="144794"/>
            </a:xfrm>
            <a:custGeom>
              <a:avLst/>
              <a:gdLst/>
              <a:ahLst/>
              <a:cxnLst/>
              <a:rect l="0" t="0" r="0" b="0"/>
              <a:pathLst>
                <a:path w="107068" h="144794">
                  <a:moveTo>
                    <a:pt x="5467" y="44450"/>
                  </a:moveTo>
                  <a:lnTo>
                    <a:pt x="5467" y="44450"/>
                  </a:lnTo>
                  <a:lnTo>
                    <a:pt x="5467" y="50722"/>
                  </a:lnTo>
                  <a:lnTo>
                    <a:pt x="0" y="45326"/>
                  </a:lnTo>
                  <a:lnTo>
                    <a:pt x="411" y="45034"/>
                  </a:lnTo>
                  <a:lnTo>
                    <a:pt x="14855" y="44457"/>
                  </a:lnTo>
                  <a:lnTo>
                    <a:pt x="18577" y="46334"/>
                  </a:lnTo>
                  <a:lnTo>
                    <a:pt x="40878" y="62162"/>
                  </a:lnTo>
                  <a:lnTo>
                    <a:pt x="59780" y="90975"/>
                  </a:lnTo>
                  <a:lnTo>
                    <a:pt x="61776" y="99549"/>
                  </a:lnTo>
                  <a:lnTo>
                    <a:pt x="62607" y="129032"/>
                  </a:lnTo>
                  <a:lnTo>
                    <a:pt x="60731" y="133312"/>
                  </a:lnTo>
                  <a:lnTo>
                    <a:pt x="53778" y="141809"/>
                  </a:lnTo>
                  <a:lnTo>
                    <a:pt x="49752" y="144165"/>
                  </a:lnTo>
                  <a:lnTo>
                    <a:pt x="47690" y="144793"/>
                  </a:lnTo>
                  <a:lnTo>
                    <a:pt x="45610" y="144506"/>
                  </a:lnTo>
                  <a:lnTo>
                    <a:pt x="41418" y="142306"/>
                  </a:lnTo>
                  <a:lnTo>
                    <a:pt x="28747" y="131090"/>
                  </a:lnTo>
                  <a:lnTo>
                    <a:pt x="26398" y="125055"/>
                  </a:lnTo>
                  <a:lnTo>
                    <a:pt x="24550" y="81262"/>
                  </a:lnTo>
                  <a:lnTo>
                    <a:pt x="33358" y="49804"/>
                  </a:lnTo>
                  <a:lnTo>
                    <a:pt x="39265" y="41420"/>
                  </a:lnTo>
                  <a:lnTo>
                    <a:pt x="48643" y="30852"/>
                  </a:lnTo>
                  <a:lnTo>
                    <a:pt x="58132" y="14639"/>
                  </a:lnTo>
                  <a:lnTo>
                    <a:pt x="61038" y="11876"/>
                  </a:lnTo>
                  <a:lnTo>
                    <a:pt x="83311" y="2471"/>
                  </a:lnTo>
                  <a:lnTo>
                    <a:pt x="98373" y="217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204"/>
            <p:cNvSpPr/>
            <p:nvPr>
              <p:custDataLst>
                <p:tags r:id="rId115"/>
              </p:custDataLst>
            </p:nvPr>
          </p:nvSpPr>
          <p:spPr>
            <a:xfrm>
              <a:off x="5467827" y="3420262"/>
              <a:ext cx="190024" cy="300228"/>
            </a:xfrm>
            <a:custGeom>
              <a:avLst/>
              <a:gdLst/>
              <a:ahLst/>
              <a:cxnLst/>
              <a:rect l="0" t="0" r="0" b="0"/>
              <a:pathLst>
                <a:path w="190024" h="300228">
                  <a:moveTo>
                    <a:pt x="94773" y="21438"/>
                  </a:moveTo>
                  <a:lnTo>
                    <a:pt x="94773" y="21438"/>
                  </a:lnTo>
                  <a:lnTo>
                    <a:pt x="94773" y="12600"/>
                  </a:lnTo>
                  <a:lnTo>
                    <a:pt x="94067" y="11312"/>
                  </a:lnTo>
                  <a:lnTo>
                    <a:pt x="92892" y="10454"/>
                  </a:lnTo>
                  <a:lnTo>
                    <a:pt x="91402" y="9882"/>
                  </a:lnTo>
                  <a:lnTo>
                    <a:pt x="90409" y="8795"/>
                  </a:lnTo>
                  <a:lnTo>
                    <a:pt x="86934" y="1981"/>
                  </a:lnTo>
                  <a:lnTo>
                    <a:pt x="85313" y="0"/>
                  </a:lnTo>
                  <a:lnTo>
                    <a:pt x="83528" y="90"/>
                  </a:lnTo>
                  <a:lnTo>
                    <a:pt x="76938" y="5549"/>
                  </a:lnTo>
                  <a:lnTo>
                    <a:pt x="70148" y="7320"/>
                  </a:lnTo>
                  <a:lnTo>
                    <a:pt x="64309" y="11870"/>
                  </a:lnTo>
                  <a:lnTo>
                    <a:pt x="35391" y="54235"/>
                  </a:lnTo>
                  <a:lnTo>
                    <a:pt x="20159" y="95744"/>
                  </a:lnTo>
                  <a:lnTo>
                    <a:pt x="10733" y="116832"/>
                  </a:lnTo>
                  <a:lnTo>
                    <a:pt x="3142" y="160573"/>
                  </a:lnTo>
                  <a:lnTo>
                    <a:pt x="0" y="203353"/>
                  </a:lnTo>
                  <a:lnTo>
                    <a:pt x="1446" y="243492"/>
                  </a:lnTo>
                  <a:lnTo>
                    <a:pt x="8369" y="265678"/>
                  </a:lnTo>
                  <a:lnTo>
                    <a:pt x="17823" y="279288"/>
                  </a:lnTo>
                  <a:lnTo>
                    <a:pt x="29561" y="288887"/>
                  </a:lnTo>
                  <a:lnTo>
                    <a:pt x="45347" y="296200"/>
                  </a:lnTo>
                  <a:lnTo>
                    <a:pt x="87837" y="300227"/>
                  </a:lnTo>
                  <a:lnTo>
                    <a:pt x="130679" y="300052"/>
                  </a:lnTo>
                  <a:lnTo>
                    <a:pt x="164607" y="292033"/>
                  </a:lnTo>
                  <a:lnTo>
                    <a:pt x="190023" y="281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205"/>
            <p:cNvSpPr/>
            <p:nvPr>
              <p:custDataLst>
                <p:tags r:id="rId116"/>
              </p:custDataLst>
            </p:nvPr>
          </p:nvSpPr>
          <p:spPr>
            <a:xfrm>
              <a:off x="5295900" y="3524250"/>
              <a:ext cx="127001" cy="176537"/>
            </a:xfrm>
            <a:custGeom>
              <a:avLst/>
              <a:gdLst/>
              <a:ahLst/>
              <a:cxnLst/>
              <a:rect l="0" t="0" r="0" b="0"/>
              <a:pathLst>
                <a:path w="127001" h="176537">
                  <a:moveTo>
                    <a:pt x="0" y="88900"/>
                  </a:moveTo>
                  <a:lnTo>
                    <a:pt x="0" y="88900"/>
                  </a:lnTo>
                  <a:lnTo>
                    <a:pt x="3371" y="88900"/>
                  </a:lnTo>
                  <a:lnTo>
                    <a:pt x="4364" y="88194"/>
                  </a:lnTo>
                  <a:lnTo>
                    <a:pt x="5026" y="87018"/>
                  </a:lnTo>
                  <a:lnTo>
                    <a:pt x="6175" y="82433"/>
                  </a:lnTo>
                  <a:lnTo>
                    <a:pt x="6343" y="71017"/>
                  </a:lnTo>
                  <a:lnTo>
                    <a:pt x="9719" y="66825"/>
                  </a:lnTo>
                  <a:lnTo>
                    <a:pt x="13257" y="64978"/>
                  </a:lnTo>
                  <a:lnTo>
                    <a:pt x="15187" y="64485"/>
                  </a:lnTo>
                  <a:lnTo>
                    <a:pt x="17180" y="64862"/>
                  </a:lnTo>
                  <a:lnTo>
                    <a:pt x="25449" y="68655"/>
                  </a:lnTo>
                  <a:lnTo>
                    <a:pt x="27549" y="69054"/>
                  </a:lnTo>
                  <a:lnTo>
                    <a:pt x="43590" y="78618"/>
                  </a:lnTo>
                  <a:lnTo>
                    <a:pt x="49477" y="84566"/>
                  </a:lnTo>
                  <a:lnTo>
                    <a:pt x="71340" y="110734"/>
                  </a:lnTo>
                  <a:lnTo>
                    <a:pt x="80942" y="139739"/>
                  </a:lnTo>
                  <a:lnTo>
                    <a:pt x="82232" y="153270"/>
                  </a:lnTo>
                  <a:lnTo>
                    <a:pt x="80528" y="158196"/>
                  </a:lnTo>
                  <a:lnTo>
                    <a:pt x="78124" y="162737"/>
                  </a:lnTo>
                  <a:lnTo>
                    <a:pt x="76064" y="169260"/>
                  </a:lnTo>
                  <a:lnTo>
                    <a:pt x="73082" y="173534"/>
                  </a:lnTo>
                  <a:lnTo>
                    <a:pt x="69405" y="175904"/>
                  </a:lnTo>
                  <a:lnTo>
                    <a:pt x="67437" y="176536"/>
                  </a:lnTo>
                  <a:lnTo>
                    <a:pt x="65419" y="176252"/>
                  </a:lnTo>
                  <a:lnTo>
                    <a:pt x="61295" y="174054"/>
                  </a:lnTo>
                  <a:lnTo>
                    <a:pt x="55007" y="168851"/>
                  </a:lnTo>
                  <a:lnTo>
                    <a:pt x="52669" y="164885"/>
                  </a:lnTo>
                  <a:lnTo>
                    <a:pt x="51353" y="156805"/>
                  </a:lnTo>
                  <a:lnTo>
                    <a:pt x="51527" y="120443"/>
                  </a:lnTo>
                  <a:lnTo>
                    <a:pt x="62338" y="88231"/>
                  </a:lnTo>
                  <a:lnTo>
                    <a:pt x="87321" y="4256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7206"/>
          <p:cNvSpPr/>
          <p:nvPr>
            <p:custDataLst>
              <p:tags r:id="rId1"/>
            </p:custDataLst>
          </p:nvPr>
        </p:nvSpPr>
        <p:spPr>
          <a:xfrm>
            <a:off x="6356349" y="3405000"/>
            <a:ext cx="132576" cy="283064"/>
          </a:xfrm>
          <a:custGeom>
            <a:avLst/>
            <a:gdLst/>
            <a:ahLst/>
            <a:cxnLst/>
            <a:rect l="0" t="0" r="0" b="0"/>
            <a:pathLst>
              <a:path w="132576" h="283064">
                <a:moveTo>
                  <a:pt x="1" y="138300"/>
                </a:moveTo>
                <a:lnTo>
                  <a:pt x="1" y="138300"/>
                </a:lnTo>
                <a:lnTo>
                  <a:pt x="0" y="153465"/>
                </a:lnTo>
                <a:lnTo>
                  <a:pt x="1883" y="157505"/>
                </a:lnTo>
                <a:lnTo>
                  <a:pt x="3372" y="159570"/>
                </a:lnTo>
                <a:lnTo>
                  <a:pt x="5468" y="169218"/>
                </a:lnTo>
                <a:lnTo>
                  <a:pt x="8198" y="201850"/>
                </a:lnTo>
                <a:lnTo>
                  <a:pt x="11367" y="214515"/>
                </a:lnTo>
                <a:lnTo>
                  <a:pt x="14187" y="227204"/>
                </a:lnTo>
                <a:lnTo>
                  <a:pt x="17610" y="239901"/>
                </a:lnTo>
                <a:lnTo>
                  <a:pt x="19049" y="283063"/>
                </a:lnTo>
                <a:lnTo>
                  <a:pt x="19050" y="280598"/>
                </a:lnTo>
                <a:lnTo>
                  <a:pt x="18345" y="279732"/>
                </a:lnTo>
                <a:lnTo>
                  <a:pt x="15680" y="278769"/>
                </a:lnTo>
                <a:lnTo>
                  <a:pt x="14687" y="277102"/>
                </a:lnTo>
                <a:lnTo>
                  <a:pt x="12963" y="260391"/>
                </a:lnTo>
                <a:lnTo>
                  <a:pt x="10854" y="237929"/>
                </a:lnTo>
                <a:lnTo>
                  <a:pt x="1720" y="194719"/>
                </a:lnTo>
                <a:lnTo>
                  <a:pt x="227" y="152315"/>
                </a:lnTo>
                <a:lnTo>
                  <a:pt x="3401" y="105303"/>
                </a:lnTo>
                <a:lnTo>
                  <a:pt x="5962" y="64096"/>
                </a:lnTo>
                <a:lnTo>
                  <a:pt x="9645" y="37094"/>
                </a:lnTo>
                <a:lnTo>
                  <a:pt x="17167" y="17153"/>
                </a:lnTo>
                <a:lnTo>
                  <a:pt x="23565" y="5688"/>
                </a:lnTo>
                <a:lnTo>
                  <a:pt x="24177" y="3325"/>
                </a:lnTo>
                <a:lnTo>
                  <a:pt x="25291" y="1750"/>
                </a:lnTo>
                <a:lnTo>
                  <a:pt x="26739" y="700"/>
                </a:lnTo>
                <a:lnTo>
                  <a:pt x="28409" y="0"/>
                </a:lnTo>
                <a:lnTo>
                  <a:pt x="34029" y="1104"/>
                </a:lnTo>
                <a:lnTo>
                  <a:pt x="48853" y="5855"/>
                </a:lnTo>
                <a:lnTo>
                  <a:pt x="59239" y="14939"/>
                </a:lnTo>
                <a:lnTo>
                  <a:pt x="90353" y="60802"/>
                </a:lnTo>
                <a:lnTo>
                  <a:pt x="97308" y="71401"/>
                </a:lnTo>
                <a:lnTo>
                  <a:pt x="117317" y="118989"/>
                </a:lnTo>
                <a:lnTo>
                  <a:pt x="127266" y="162353"/>
                </a:lnTo>
                <a:lnTo>
                  <a:pt x="132549" y="194567"/>
                </a:lnTo>
                <a:lnTo>
                  <a:pt x="132575" y="227067"/>
                </a:lnTo>
                <a:lnTo>
                  <a:pt x="120876" y="274324"/>
                </a:lnTo>
                <a:lnTo>
                  <a:pt x="120651" y="278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SMARTInkShape-Group1429"/>
          <p:cNvGrpSpPr/>
          <p:nvPr/>
        </p:nvGrpSpPr>
        <p:grpSpPr>
          <a:xfrm>
            <a:off x="6884179" y="3366383"/>
            <a:ext cx="1668707" cy="373768"/>
            <a:chOff x="6884179" y="3366383"/>
            <a:chExt cx="1668707" cy="373768"/>
          </a:xfrm>
        </p:grpSpPr>
        <p:sp>
          <p:nvSpPr>
            <p:cNvPr id="105" name="SMARTInkShape-7207"/>
            <p:cNvSpPr/>
            <p:nvPr>
              <p:custDataLst>
                <p:tags r:id="rId99"/>
              </p:custDataLst>
            </p:nvPr>
          </p:nvSpPr>
          <p:spPr>
            <a:xfrm>
              <a:off x="8394700" y="3366383"/>
              <a:ext cx="158186" cy="373768"/>
            </a:xfrm>
            <a:custGeom>
              <a:avLst/>
              <a:gdLst/>
              <a:ahLst/>
              <a:cxnLst/>
              <a:rect l="0" t="0" r="0" b="0"/>
              <a:pathLst>
                <a:path w="158186" h="373768">
                  <a:moveTo>
                    <a:pt x="95250" y="5467"/>
                  </a:moveTo>
                  <a:lnTo>
                    <a:pt x="95250" y="5467"/>
                  </a:lnTo>
                  <a:lnTo>
                    <a:pt x="98620" y="5467"/>
                  </a:lnTo>
                  <a:lnTo>
                    <a:pt x="102157" y="3585"/>
                  </a:lnTo>
                  <a:lnTo>
                    <a:pt x="106081" y="1103"/>
                  </a:lnTo>
                  <a:lnTo>
                    <a:pt x="110176" y="0"/>
                  </a:lnTo>
                  <a:lnTo>
                    <a:pt x="112257" y="411"/>
                  </a:lnTo>
                  <a:lnTo>
                    <a:pt x="116449" y="2749"/>
                  </a:lnTo>
                  <a:lnTo>
                    <a:pt x="118555" y="2950"/>
                  </a:lnTo>
                  <a:lnTo>
                    <a:pt x="122775" y="1291"/>
                  </a:lnTo>
                  <a:lnTo>
                    <a:pt x="124184" y="1977"/>
                  </a:lnTo>
                  <a:lnTo>
                    <a:pt x="125122" y="3846"/>
                  </a:lnTo>
                  <a:lnTo>
                    <a:pt x="125748" y="6503"/>
                  </a:lnTo>
                  <a:lnTo>
                    <a:pt x="145774" y="46128"/>
                  </a:lnTo>
                  <a:lnTo>
                    <a:pt x="155890" y="86943"/>
                  </a:lnTo>
                  <a:lnTo>
                    <a:pt x="158185" y="126741"/>
                  </a:lnTo>
                  <a:lnTo>
                    <a:pt x="155267" y="168573"/>
                  </a:lnTo>
                  <a:lnTo>
                    <a:pt x="147896" y="210808"/>
                  </a:lnTo>
                  <a:lnTo>
                    <a:pt x="137765" y="251240"/>
                  </a:lnTo>
                  <a:lnTo>
                    <a:pt x="112248" y="298726"/>
                  </a:lnTo>
                  <a:lnTo>
                    <a:pt x="82927" y="341561"/>
                  </a:lnTo>
                  <a:lnTo>
                    <a:pt x="73544" y="353103"/>
                  </a:lnTo>
                  <a:lnTo>
                    <a:pt x="50275" y="366262"/>
                  </a:lnTo>
                  <a:lnTo>
                    <a:pt x="31594" y="371543"/>
                  </a:lnTo>
                  <a:lnTo>
                    <a:pt x="0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208"/>
            <p:cNvSpPr/>
            <p:nvPr>
              <p:custDataLst>
                <p:tags r:id="rId100"/>
              </p:custDataLst>
            </p:nvPr>
          </p:nvSpPr>
          <p:spPr>
            <a:xfrm>
              <a:off x="8197883" y="3492588"/>
              <a:ext cx="190459" cy="144969"/>
            </a:xfrm>
            <a:custGeom>
              <a:avLst/>
              <a:gdLst/>
              <a:ahLst/>
              <a:cxnLst/>
              <a:rect l="0" t="0" r="0" b="0"/>
              <a:pathLst>
                <a:path w="190459" h="144969">
                  <a:moveTo>
                    <a:pt x="44417" y="88812"/>
                  </a:moveTo>
                  <a:lnTo>
                    <a:pt x="44417" y="88812"/>
                  </a:lnTo>
                  <a:lnTo>
                    <a:pt x="47787" y="85441"/>
                  </a:lnTo>
                  <a:lnTo>
                    <a:pt x="49443" y="81904"/>
                  </a:lnTo>
                  <a:lnTo>
                    <a:pt x="49884" y="79974"/>
                  </a:lnTo>
                  <a:lnTo>
                    <a:pt x="55676" y="69713"/>
                  </a:lnTo>
                  <a:lnTo>
                    <a:pt x="63381" y="35972"/>
                  </a:lnTo>
                  <a:lnTo>
                    <a:pt x="62704" y="34535"/>
                  </a:lnTo>
                  <a:lnTo>
                    <a:pt x="61548" y="33578"/>
                  </a:lnTo>
                  <a:lnTo>
                    <a:pt x="57992" y="32040"/>
                  </a:lnTo>
                  <a:lnTo>
                    <a:pt x="54005" y="31774"/>
                  </a:lnTo>
                  <a:lnTo>
                    <a:pt x="44984" y="35066"/>
                  </a:lnTo>
                  <a:lnTo>
                    <a:pt x="42679" y="36754"/>
                  </a:lnTo>
                  <a:lnTo>
                    <a:pt x="38023" y="42500"/>
                  </a:lnTo>
                  <a:lnTo>
                    <a:pt x="29038" y="49376"/>
                  </a:lnTo>
                  <a:lnTo>
                    <a:pt x="4218" y="86990"/>
                  </a:lnTo>
                  <a:lnTo>
                    <a:pt x="1226" y="96112"/>
                  </a:lnTo>
                  <a:lnTo>
                    <a:pt x="0" y="116298"/>
                  </a:lnTo>
                  <a:lnTo>
                    <a:pt x="694" y="117720"/>
                  </a:lnTo>
                  <a:lnTo>
                    <a:pt x="1863" y="118667"/>
                  </a:lnTo>
                  <a:lnTo>
                    <a:pt x="5043" y="119719"/>
                  </a:lnTo>
                  <a:lnTo>
                    <a:pt x="8808" y="120187"/>
                  </a:lnTo>
                  <a:lnTo>
                    <a:pt x="12833" y="118514"/>
                  </a:lnTo>
                  <a:lnTo>
                    <a:pt x="23978" y="110414"/>
                  </a:lnTo>
                  <a:lnTo>
                    <a:pt x="36747" y="106484"/>
                  </a:lnTo>
                  <a:lnTo>
                    <a:pt x="41714" y="103722"/>
                  </a:lnTo>
                  <a:lnTo>
                    <a:pt x="48476" y="101461"/>
                  </a:lnTo>
                  <a:lnTo>
                    <a:pt x="54948" y="97342"/>
                  </a:lnTo>
                  <a:lnTo>
                    <a:pt x="61335" y="95102"/>
                  </a:lnTo>
                  <a:lnTo>
                    <a:pt x="68560" y="89779"/>
                  </a:lnTo>
                  <a:lnTo>
                    <a:pt x="72815" y="89098"/>
                  </a:lnTo>
                  <a:lnTo>
                    <a:pt x="78545" y="88897"/>
                  </a:lnTo>
                  <a:lnTo>
                    <a:pt x="79869" y="89574"/>
                  </a:lnTo>
                  <a:lnTo>
                    <a:pt x="80751" y="90731"/>
                  </a:lnTo>
                  <a:lnTo>
                    <a:pt x="81340" y="92208"/>
                  </a:lnTo>
                  <a:lnTo>
                    <a:pt x="82437" y="93193"/>
                  </a:lnTo>
                  <a:lnTo>
                    <a:pt x="87881" y="94903"/>
                  </a:lnTo>
                  <a:lnTo>
                    <a:pt x="113428" y="95160"/>
                  </a:lnTo>
                  <a:lnTo>
                    <a:pt x="119304" y="93280"/>
                  </a:lnTo>
                  <a:lnTo>
                    <a:pt x="160786" y="64817"/>
                  </a:lnTo>
                  <a:lnTo>
                    <a:pt x="180785" y="39728"/>
                  </a:lnTo>
                  <a:lnTo>
                    <a:pt x="189389" y="17828"/>
                  </a:lnTo>
                  <a:lnTo>
                    <a:pt x="189042" y="15384"/>
                  </a:lnTo>
                  <a:lnTo>
                    <a:pt x="184905" y="7603"/>
                  </a:lnTo>
                  <a:lnTo>
                    <a:pt x="178719" y="912"/>
                  </a:lnTo>
                  <a:lnTo>
                    <a:pt x="176308" y="357"/>
                  </a:lnTo>
                  <a:lnTo>
                    <a:pt x="169012" y="0"/>
                  </a:lnTo>
                  <a:lnTo>
                    <a:pt x="167697" y="676"/>
                  </a:lnTo>
                  <a:lnTo>
                    <a:pt x="166820" y="1832"/>
                  </a:lnTo>
                  <a:lnTo>
                    <a:pt x="165846" y="4999"/>
                  </a:lnTo>
                  <a:lnTo>
                    <a:pt x="165169" y="11470"/>
                  </a:lnTo>
                  <a:lnTo>
                    <a:pt x="169450" y="18161"/>
                  </a:lnTo>
                  <a:lnTo>
                    <a:pt x="171539" y="27740"/>
                  </a:lnTo>
                  <a:lnTo>
                    <a:pt x="181492" y="47156"/>
                  </a:lnTo>
                  <a:lnTo>
                    <a:pt x="184044" y="58674"/>
                  </a:lnTo>
                  <a:lnTo>
                    <a:pt x="188250" y="67574"/>
                  </a:lnTo>
                  <a:lnTo>
                    <a:pt x="190455" y="112733"/>
                  </a:lnTo>
                  <a:lnTo>
                    <a:pt x="190458" y="115343"/>
                  </a:lnTo>
                  <a:lnTo>
                    <a:pt x="188582" y="120124"/>
                  </a:lnTo>
                  <a:lnTo>
                    <a:pt x="186101" y="124601"/>
                  </a:lnTo>
                  <a:lnTo>
                    <a:pt x="184509" y="133223"/>
                  </a:lnTo>
                  <a:lnTo>
                    <a:pt x="184378" y="135353"/>
                  </a:lnTo>
                  <a:lnTo>
                    <a:pt x="183586" y="136773"/>
                  </a:lnTo>
                  <a:lnTo>
                    <a:pt x="182352" y="137719"/>
                  </a:lnTo>
                  <a:lnTo>
                    <a:pt x="180823" y="138350"/>
                  </a:lnTo>
                  <a:lnTo>
                    <a:pt x="179804" y="139476"/>
                  </a:lnTo>
                  <a:lnTo>
                    <a:pt x="178036" y="144968"/>
                  </a:lnTo>
                  <a:lnTo>
                    <a:pt x="176004" y="143639"/>
                  </a:lnTo>
                  <a:lnTo>
                    <a:pt x="174476" y="142296"/>
                  </a:lnTo>
                  <a:lnTo>
                    <a:pt x="172776" y="138924"/>
                  </a:lnTo>
                  <a:lnTo>
                    <a:pt x="172323" y="137036"/>
                  </a:lnTo>
                  <a:lnTo>
                    <a:pt x="167232" y="128232"/>
                  </a:lnTo>
                  <a:lnTo>
                    <a:pt x="165067" y="114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209"/>
            <p:cNvSpPr/>
            <p:nvPr>
              <p:custDataLst>
                <p:tags r:id="rId101"/>
              </p:custDataLst>
            </p:nvPr>
          </p:nvSpPr>
          <p:spPr>
            <a:xfrm>
              <a:off x="7913077" y="3378692"/>
              <a:ext cx="284470" cy="266174"/>
            </a:xfrm>
            <a:custGeom>
              <a:avLst/>
              <a:gdLst/>
              <a:ahLst/>
              <a:cxnLst/>
              <a:rect l="0" t="0" r="0" b="0"/>
              <a:pathLst>
                <a:path w="284470" h="266174">
                  <a:moveTo>
                    <a:pt x="11723" y="164608"/>
                  </a:moveTo>
                  <a:lnTo>
                    <a:pt x="11723" y="164608"/>
                  </a:lnTo>
                  <a:lnTo>
                    <a:pt x="11723" y="167979"/>
                  </a:lnTo>
                  <a:lnTo>
                    <a:pt x="11017" y="168972"/>
                  </a:lnTo>
                  <a:lnTo>
                    <a:pt x="9842" y="169634"/>
                  </a:lnTo>
                  <a:lnTo>
                    <a:pt x="8352" y="170075"/>
                  </a:lnTo>
                  <a:lnTo>
                    <a:pt x="7359" y="171075"/>
                  </a:lnTo>
                  <a:lnTo>
                    <a:pt x="5635" y="176348"/>
                  </a:lnTo>
                  <a:lnTo>
                    <a:pt x="10863" y="182691"/>
                  </a:lnTo>
                  <a:lnTo>
                    <a:pt x="13222" y="183228"/>
                  </a:lnTo>
                  <a:lnTo>
                    <a:pt x="29545" y="183650"/>
                  </a:lnTo>
                  <a:lnTo>
                    <a:pt x="49858" y="166440"/>
                  </a:lnTo>
                  <a:lnTo>
                    <a:pt x="54072" y="164717"/>
                  </a:lnTo>
                  <a:lnTo>
                    <a:pt x="58296" y="161599"/>
                  </a:lnTo>
                  <a:lnTo>
                    <a:pt x="60644" y="157861"/>
                  </a:lnTo>
                  <a:lnTo>
                    <a:pt x="62413" y="146789"/>
                  </a:lnTo>
                  <a:lnTo>
                    <a:pt x="62490" y="142552"/>
                  </a:lnTo>
                  <a:lnTo>
                    <a:pt x="60627" y="138813"/>
                  </a:lnTo>
                  <a:lnTo>
                    <a:pt x="57053" y="134034"/>
                  </a:lnTo>
                  <a:lnTo>
                    <a:pt x="56053" y="134347"/>
                  </a:lnTo>
                  <a:lnTo>
                    <a:pt x="43342" y="143887"/>
                  </a:lnTo>
                  <a:lnTo>
                    <a:pt x="41268" y="144444"/>
                  </a:lnTo>
                  <a:lnTo>
                    <a:pt x="39886" y="146227"/>
                  </a:lnTo>
                  <a:lnTo>
                    <a:pt x="35787" y="157344"/>
                  </a:lnTo>
                  <a:lnTo>
                    <a:pt x="14893" y="184192"/>
                  </a:lnTo>
                  <a:lnTo>
                    <a:pt x="1221" y="229525"/>
                  </a:lnTo>
                  <a:lnTo>
                    <a:pt x="0" y="235323"/>
                  </a:lnTo>
                  <a:lnTo>
                    <a:pt x="4576" y="254632"/>
                  </a:lnTo>
                  <a:lnTo>
                    <a:pt x="6900" y="259417"/>
                  </a:lnTo>
                  <a:lnTo>
                    <a:pt x="8508" y="261680"/>
                  </a:lnTo>
                  <a:lnTo>
                    <a:pt x="12176" y="264196"/>
                  </a:lnTo>
                  <a:lnTo>
                    <a:pt x="16862" y="265313"/>
                  </a:lnTo>
                  <a:lnTo>
                    <a:pt x="42356" y="266173"/>
                  </a:lnTo>
                  <a:lnTo>
                    <a:pt x="48386" y="264311"/>
                  </a:lnTo>
                  <a:lnTo>
                    <a:pt x="90097" y="237833"/>
                  </a:lnTo>
                  <a:lnTo>
                    <a:pt x="123908" y="204791"/>
                  </a:lnTo>
                  <a:lnTo>
                    <a:pt x="128611" y="194462"/>
                  </a:lnTo>
                  <a:lnTo>
                    <a:pt x="132112" y="182815"/>
                  </a:lnTo>
                  <a:lnTo>
                    <a:pt x="156123" y="137277"/>
                  </a:lnTo>
                  <a:lnTo>
                    <a:pt x="175354" y="93265"/>
                  </a:lnTo>
                  <a:lnTo>
                    <a:pt x="189394" y="50734"/>
                  </a:lnTo>
                  <a:lnTo>
                    <a:pt x="201559" y="3245"/>
                  </a:lnTo>
                  <a:lnTo>
                    <a:pt x="202135" y="0"/>
                  </a:lnTo>
                  <a:lnTo>
                    <a:pt x="198826" y="3025"/>
                  </a:lnTo>
                  <a:lnTo>
                    <a:pt x="197185" y="8362"/>
                  </a:lnTo>
                  <a:lnTo>
                    <a:pt x="194380" y="19299"/>
                  </a:lnTo>
                  <a:lnTo>
                    <a:pt x="185798" y="44892"/>
                  </a:lnTo>
                  <a:lnTo>
                    <a:pt x="176419" y="90344"/>
                  </a:lnTo>
                  <a:lnTo>
                    <a:pt x="164087" y="132470"/>
                  </a:lnTo>
                  <a:lnTo>
                    <a:pt x="153301" y="175950"/>
                  </a:lnTo>
                  <a:lnTo>
                    <a:pt x="147133" y="222985"/>
                  </a:lnTo>
                  <a:lnTo>
                    <a:pt x="145344" y="241553"/>
                  </a:lnTo>
                  <a:lnTo>
                    <a:pt x="147075" y="246548"/>
                  </a:lnTo>
                  <a:lnTo>
                    <a:pt x="150563" y="252133"/>
                  </a:lnTo>
                  <a:lnTo>
                    <a:pt x="152921" y="252897"/>
                  </a:lnTo>
                  <a:lnTo>
                    <a:pt x="154538" y="253101"/>
                  </a:lnTo>
                  <a:lnTo>
                    <a:pt x="158216" y="251446"/>
                  </a:lnTo>
                  <a:lnTo>
                    <a:pt x="172778" y="241947"/>
                  </a:lnTo>
                  <a:lnTo>
                    <a:pt x="194436" y="213345"/>
                  </a:lnTo>
                  <a:lnTo>
                    <a:pt x="219443" y="167466"/>
                  </a:lnTo>
                  <a:lnTo>
                    <a:pt x="241211" y="123388"/>
                  </a:lnTo>
                  <a:lnTo>
                    <a:pt x="267310" y="76603"/>
                  </a:lnTo>
                  <a:lnTo>
                    <a:pt x="274817" y="61784"/>
                  </a:lnTo>
                  <a:lnTo>
                    <a:pt x="279593" y="46016"/>
                  </a:lnTo>
                  <a:lnTo>
                    <a:pt x="283750" y="39268"/>
                  </a:lnTo>
                  <a:lnTo>
                    <a:pt x="284091" y="39420"/>
                  </a:lnTo>
                  <a:lnTo>
                    <a:pt x="284469" y="41471"/>
                  </a:lnTo>
                  <a:lnTo>
                    <a:pt x="282756" y="44734"/>
                  </a:lnTo>
                  <a:lnTo>
                    <a:pt x="281311" y="46592"/>
                  </a:lnTo>
                  <a:lnTo>
                    <a:pt x="279707" y="52419"/>
                  </a:lnTo>
                  <a:lnTo>
                    <a:pt x="276922" y="63634"/>
                  </a:lnTo>
                  <a:lnTo>
                    <a:pt x="262136" y="107024"/>
                  </a:lnTo>
                  <a:lnTo>
                    <a:pt x="254014" y="152180"/>
                  </a:lnTo>
                  <a:lnTo>
                    <a:pt x="251272" y="176786"/>
                  </a:lnTo>
                  <a:lnTo>
                    <a:pt x="248036" y="189853"/>
                  </a:lnTo>
                  <a:lnTo>
                    <a:pt x="246673" y="215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210"/>
            <p:cNvSpPr/>
            <p:nvPr>
              <p:custDataLst>
                <p:tags r:id="rId102"/>
              </p:custDataLst>
            </p:nvPr>
          </p:nvSpPr>
          <p:spPr>
            <a:xfrm>
              <a:off x="7772400" y="3517900"/>
              <a:ext cx="127001" cy="126944"/>
            </a:xfrm>
            <a:custGeom>
              <a:avLst/>
              <a:gdLst/>
              <a:ahLst/>
              <a:cxnLst/>
              <a:rect l="0" t="0" r="0" b="0"/>
              <a:pathLst>
                <a:path w="127001" h="126944">
                  <a:moveTo>
                    <a:pt x="0" y="25400"/>
                  </a:moveTo>
                  <a:lnTo>
                    <a:pt x="0" y="25400"/>
                  </a:lnTo>
                  <a:lnTo>
                    <a:pt x="0" y="12984"/>
                  </a:lnTo>
                  <a:lnTo>
                    <a:pt x="3370" y="9413"/>
                  </a:lnTo>
                  <a:lnTo>
                    <a:pt x="6907" y="7712"/>
                  </a:lnTo>
                  <a:lnTo>
                    <a:pt x="8839" y="7257"/>
                  </a:lnTo>
                  <a:lnTo>
                    <a:pt x="10831" y="7660"/>
                  </a:lnTo>
                  <a:lnTo>
                    <a:pt x="30823" y="19502"/>
                  </a:lnTo>
                  <a:lnTo>
                    <a:pt x="34866" y="23484"/>
                  </a:lnTo>
                  <a:lnTo>
                    <a:pt x="41044" y="33893"/>
                  </a:lnTo>
                  <a:lnTo>
                    <a:pt x="52505" y="47408"/>
                  </a:lnTo>
                  <a:lnTo>
                    <a:pt x="61903" y="76249"/>
                  </a:lnTo>
                  <a:lnTo>
                    <a:pt x="63472" y="109696"/>
                  </a:lnTo>
                  <a:lnTo>
                    <a:pt x="58031" y="124830"/>
                  </a:lnTo>
                  <a:lnTo>
                    <a:pt x="57031" y="125553"/>
                  </a:lnTo>
                  <a:lnTo>
                    <a:pt x="51760" y="126809"/>
                  </a:lnTo>
                  <a:lnTo>
                    <a:pt x="47713" y="126943"/>
                  </a:lnTo>
                  <a:lnTo>
                    <a:pt x="46625" y="125551"/>
                  </a:lnTo>
                  <a:lnTo>
                    <a:pt x="44879" y="115059"/>
                  </a:lnTo>
                  <a:lnTo>
                    <a:pt x="44737" y="112689"/>
                  </a:lnTo>
                  <a:lnTo>
                    <a:pt x="55700" y="69655"/>
                  </a:lnTo>
                  <a:lnTo>
                    <a:pt x="62286" y="55603"/>
                  </a:lnTo>
                  <a:lnTo>
                    <a:pt x="84051" y="27315"/>
                  </a:lnTo>
                  <a:lnTo>
                    <a:pt x="103914" y="1141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211"/>
            <p:cNvSpPr/>
            <p:nvPr>
              <p:custDataLst>
                <p:tags r:id="rId103"/>
              </p:custDataLst>
            </p:nvPr>
          </p:nvSpPr>
          <p:spPr>
            <a:xfrm>
              <a:off x="7626350" y="3372064"/>
              <a:ext cx="79485" cy="290606"/>
            </a:xfrm>
            <a:custGeom>
              <a:avLst/>
              <a:gdLst/>
              <a:ahLst/>
              <a:cxnLst/>
              <a:rect l="0" t="0" r="0" b="0"/>
              <a:pathLst>
                <a:path w="79485" h="290606">
                  <a:moveTo>
                    <a:pt x="6350" y="37886"/>
                  </a:moveTo>
                  <a:lnTo>
                    <a:pt x="6350" y="37886"/>
                  </a:lnTo>
                  <a:lnTo>
                    <a:pt x="7055" y="27747"/>
                  </a:lnTo>
                  <a:lnTo>
                    <a:pt x="12622" y="510"/>
                  </a:lnTo>
                  <a:lnTo>
                    <a:pt x="14547" y="108"/>
                  </a:lnTo>
                  <a:lnTo>
                    <a:pt x="16049" y="0"/>
                  </a:lnTo>
                  <a:lnTo>
                    <a:pt x="17049" y="635"/>
                  </a:lnTo>
                  <a:lnTo>
                    <a:pt x="17716" y="1763"/>
                  </a:lnTo>
                  <a:lnTo>
                    <a:pt x="18655" y="6722"/>
                  </a:lnTo>
                  <a:lnTo>
                    <a:pt x="19046" y="52244"/>
                  </a:lnTo>
                  <a:lnTo>
                    <a:pt x="19050" y="95133"/>
                  </a:lnTo>
                  <a:lnTo>
                    <a:pt x="19050" y="138611"/>
                  </a:lnTo>
                  <a:lnTo>
                    <a:pt x="18344" y="183884"/>
                  </a:lnTo>
                  <a:lnTo>
                    <a:pt x="9590" y="231363"/>
                  </a:lnTo>
                  <a:lnTo>
                    <a:pt x="6284" y="244235"/>
                  </a:lnTo>
                  <a:lnTo>
                    <a:pt x="1450" y="253572"/>
                  </a:lnTo>
                  <a:lnTo>
                    <a:pt x="287" y="258839"/>
                  </a:lnTo>
                  <a:lnTo>
                    <a:pt x="191" y="258566"/>
                  </a:lnTo>
                  <a:lnTo>
                    <a:pt x="85" y="256381"/>
                  </a:lnTo>
                  <a:lnTo>
                    <a:pt x="1919" y="253058"/>
                  </a:lnTo>
                  <a:lnTo>
                    <a:pt x="3396" y="251184"/>
                  </a:lnTo>
                  <a:lnTo>
                    <a:pt x="5037" y="245339"/>
                  </a:lnTo>
                  <a:lnTo>
                    <a:pt x="7842" y="234115"/>
                  </a:lnTo>
                  <a:lnTo>
                    <a:pt x="25439" y="198501"/>
                  </a:lnTo>
                  <a:lnTo>
                    <a:pt x="35283" y="185593"/>
                  </a:lnTo>
                  <a:lnTo>
                    <a:pt x="37971" y="176117"/>
                  </a:lnTo>
                  <a:lnTo>
                    <a:pt x="39426" y="174490"/>
                  </a:lnTo>
                  <a:lnTo>
                    <a:pt x="50916" y="166496"/>
                  </a:lnTo>
                  <a:lnTo>
                    <a:pt x="52994" y="165958"/>
                  </a:lnTo>
                  <a:lnTo>
                    <a:pt x="55084" y="166306"/>
                  </a:lnTo>
                  <a:lnTo>
                    <a:pt x="63509" y="170054"/>
                  </a:lnTo>
                  <a:lnTo>
                    <a:pt x="65623" y="170448"/>
                  </a:lnTo>
                  <a:lnTo>
                    <a:pt x="67032" y="171416"/>
                  </a:lnTo>
                  <a:lnTo>
                    <a:pt x="67971" y="172767"/>
                  </a:lnTo>
                  <a:lnTo>
                    <a:pt x="69720" y="176150"/>
                  </a:lnTo>
                  <a:lnTo>
                    <a:pt x="72850" y="180005"/>
                  </a:lnTo>
                  <a:lnTo>
                    <a:pt x="74711" y="185952"/>
                  </a:lnTo>
                  <a:lnTo>
                    <a:pt x="77950" y="204487"/>
                  </a:lnTo>
                  <a:lnTo>
                    <a:pt x="79484" y="208220"/>
                  </a:lnTo>
                  <a:lnTo>
                    <a:pt x="79305" y="216131"/>
                  </a:lnTo>
                  <a:lnTo>
                    <a:pt x="76472" y="241125"/>
                  </a:lnTo>
                  <a:lnTo>
                    <a:pt x="75616" y="248865"/>
                  </a:lnTo>
                  <a:lnTo>
                    <a:pt x="65380" y="268487"/>
                  </a:lnTo>
                  <a:lnTo>
                    <a:pt x="55002" y="281008"/>
                  </a:lnTo>
                  <a:lnTo>
                    <a:pt x="40234" y="290605"/>
                  </a:lnTo>
                  <a:lnTo>
                    <a:pt x="35285" y="289435"/>
                  </a:lnTo>
                  <a:lnTo>
                    <a:pt x="28383" y="287269"/>
                  </a:lnTo>
                  <a:lnTo>
                    <a:pt x="17268" y="285344"/>
                  </a:lnTo>
                  <a:lnTo>
                    <a:pt x="9192" y="280618"/>
                  </a:lnTo>
                  <a:lnTo>
                    <a:pt x="4556" y="276766"/>
                  </a:lnTo>
                  <a:lnTo>
                    <a:pt x="2024" y="268938"/>
                  </a:lnTo>
                  <a:lnTo>
                    <a:pt x="0" y="241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212"/>
            <p:cNvSpPr/>
            <p:nvPr>
              <p:custDataLst>
                <p:tags r:id="rId104"/>
              </p:custDataLst>
            </p:nvPr>
          </p:nvSpPr>
          <p:spPr>
            <a:xfrm>
              <a:off x="7461512" y="3514416"/>
              <a:ext cx="126739" cy="111435"/>
            </a:xfrm>
            <a:custGeom>
              <a:avLst/>
              <a:gdLst/>
              <a:ahLst/>
              <a:cxnLst/>
              <a:rect l="0" t="0" r="0" b="0"/>
              <a:pathLst>
                <a:path w="126739" h="111435">
                  <a:moveTo>
                    <a:pt x="6088" y="9834"/>
                  </a:moveTo>
                  <a:lnTo>
                    <a:pt x="6088" y="9834"/>
                  </a:lnTo>
                  <a:lnTo>
                    <a:pt x="6088" y="4367"/>
                  </a:lnTo>
                  <a:lnTo>
                    <a:pt x="2717" y="374"/>
                  </a:lnTo>
                  <a:lnTo>
                    <a:pt x="1724" y="0"/>
                  </a:lnTo>
                  <a:lnTo>
                    <a:pt x="1062" y="456"/>
                  </a:lnTo>
                  <a:lnTo>
                    <a:pt x="0" y="2886"/>
                  </a:lnTo>
                  <a:lnTo>
                    <a:pt x="5228" y="8899"/>
                  </a:lnTo>
                  <a:lnTo>
                    <a:pt x="5832" y="12928"/>
                  </a:lnTo>
                  <a:lnTo>
                    <a:pt x="6743" y="21316"/>
                  </a:lnTo>
                  <a:lnTo>
                    <a:pt x="11549" y="36493"/>
                  </a:lnTo>
                  <a:lnTo>
                    <a:pt x="12433" y="81287"/>
                  </a:lnTo>
                  <a:lnTo>
                    <a:pt x="12438" y="104704"/>
                  </a:lnTo>
                  <a:lnTo>
                    <a:pt x="13143" y="70374"/>
                  </a:lnTo>
                  <a:lnTo>
                    <a:pt x="17507" y="58973"/>
                  </a:lnTo>
                  <a:lnTo>
                    <a:pt x="22564" y="50107"/>
                  </a:lnTo>
                  <a:lnTo>
                    <a:pt x="25081" y="39562"/>
                  </a:lnTo>
                  <a:lnTo>
                    <a:pt x="31894" y="29321"/>
                  </a:lnTo>
                  <a:lnTo>
                    <a:pt x="42957" y="17464"/>
                  </a:lnTo>
                  <a:lnTo>
                    <a:pt x="45523" y="16753"/>
                  </a:lnTo>
                  <a:lnTo>
                    <a:pt x="47195" y="16563"/>
                  </a:lnTo>
                  <a:lnTo>
                    <a:pt x="48309" y="17142"/>
                  </a:lnTo>
                  <a:lnTo>
                    <a:pt x="49052" y="18234"/>
                  </a:lnTo>
                  <a:lnTo>
                    <a:pt x="49547" y="19667"/>
                  </a:lnTo>
                  <a:lnTo>
                    <a:pt x="55433" y="29064"/>
                  </a:lnTo>
                  <a:lnTo>
                    <a:pt x="56831" y="46530"/>
                  </a:lnTo>
                  <a:lnTo>
                    <a:pt x="57577" y="56533"/>
                  </a:lnTo>
                  <a:lnTo>
                    <a:pt x="63228" y="73282"/>
                  </a:lnTo>
                  <a:lnTo>
                    <a:pt x="63231" y="73300"/>
                  </a:lnTo>
                  <a:lnTo>
                    <a:pt x="63236" y="69953"/>
                  </a:lnTo>
                  <a:lnTo>
                    <a:pt x="65119" y="66422"/>
                  </a:lnTo>
                  <a:lnTo>
                    <a:pt x="66608" y="64492"/>
                  </a:lnTo>
                  <a:lnTo>
                    <a:pt x="68263" y="58586"/>
                  </a:lnTo>
                  <a:lnTo>
                    <a:pt x="69705" y="51962"/>
                  </a:lnTo>
                  <a:lnTo>
                    <a:pt x="74483" y="44267"/>
                  </a:lnTo>
                  <a:lnTo>
                    <a:pt x="78348" y="39719"/>
                  </a:lnTo>
                  <a:lnTo>
                    <a:pt x="80537" y="33464"/>
                  </a:lnTo>
                  <a:lnTo>
                    <a:pt x="82215" y="26686"/>
                  </a:lnTo>
                  <a:lnTo>
                    <a:pt x="89041" y="16586"/>
                  </a:lnTo>
                  <a:lnTo>
                    <a:pt x="97185" y="7797"/>
                  </a:lnTo>
                  <a:lnTo>
                    <a:pt x="101373" y="5401"/>
                  </a:lnTo>
                  <a:lnTo>
                    <a:pt x="106440" y="3862"/>
                  </a:lnTo>
                  <a:lnTo>
                    <a:pt x="109014" y="5533"/>
                  </a:lnTo>
                  <a:lnTo>
                    <a:pt x="110689" y="6967"/>
                  </a:lnTo>
                  <a:lnTo>
                    <a:pt x="112549" y="10441"/>
                  </a:lnTo>
                  <a:lnTo>
                    <a:pt x="113046" y="12355"/>
                  </a:lnTo>
                  <a:lnTo>
                    <a:pt x="118206" y="21203"/>
                  </a:lnTo>
                  <a:lnTo>
                    <a:pt x="124735" y="67020"/>
                  </a:lnTo>
                  <a:lnTo>
                    <a:pt x="126738" y="111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213"/>
            <p:cNvSpPr/>
            <p:nvPr>
              <p:custDataLst>
                <p:tags r:id="rId105"/>
              </p:custDataLst>
            </p:nvPr>
          </p:nvSpPr>
          <p:spPr>
            <a:xfrm>
              <a:off x="7321557" y="3486235"/>
              <a:ext cx="88130" cy="164873"/>
            </a:xfrm>
            <a:custGeom>
              <a:avLst/>
              <a:gdLst/>
              <a:ahLst/>
              <a:cxnLst/>
              <a:rect l="0" t="0" r="0" b="0"/>
              <a:pathLst>
                <a:path w="88130" h="164873">
                  <a:moveTo>
                    <a:pt x="12693" y="18965"/>
                  </a:moveTo>
                  <a:lnTo>
                    <a:pt x="12693" y="18965"/>
                  </a:lnTo>
                  <a:lnTo>
                    <a:pt x="12693" y="882"/>
                  </a:lnTo>
                  <a:lnTo>
                    <a:pt x="11987" y="559"/>
                  </a:lnTo>
                  <a:lnTo>
                    <a:pt x="7226" y="0"/>
                  </a:lnTo>
                  <a:lnTo>
                    <a:pt x="6931" y="677"/>
                  </a:lnTo>
                  <a:lnTo>
                    <a:pt x="6420" y="8761"/>
                  </a:lnTo>
                  <a:lnTo>
                    <a:pt x="5689" y="10045"/>
                  </a:lnTo>
                  <a:lnTo>
                    <a:pt x="4496" y="10902"/>
                  </a:lnTo>
                  <a:lnTo>
                    <a:pt x="2994" y="11473"/>
                  </a:lnTo>
                  <a:lnTo>
                    <a:pt x="1994" y="13265"/>
                  </a:lnTo>
                  <a:lnTo>
                    <a:pt x="256" y="30191"/>
                  </a:lnTo>
                  <a:lnTo>
                    <a:pt x="0" y="73132"/>
                  </a:lnTo>
                  <a:lnTo>
                    <a:pt x="7832" y="118815"/>
                  </a:lnTo>
                  <a:lnTo>
                    <a:pt x="17573" y="153658"/>
                  </a:lnTo>
                  <a:lnTo>
                    <a:pt x="21447" y="159497"/>
                  </a:lnTo>
                  <a:lnTo>
                    <a:pt x="25520" y="162562"/>
                  </a:lnTo>
                  <a:lnTo>
                    <a:pt x="30389" y="163925"/>
                  </a:lnTo>
                  <a:lnTo>
                    <a:pt x="45684" y="164872"/>
                  </a:lnTo>
                  <a:lnTo>
                    <a:pt x="50404" y="163070"/>
                  </a:lnTo>
                  <a:lnTo>
                    <a:pt x="65587" y="150085"/>
                  </a:lnTo>
                  <a:lnTo>
                    <a:pt x="74071" y="135934"/>
                  </a:lnTo>
                  <a:lnTo>
                    <a:pt x="79719" y="119474"/>
                  </a:lnTo>
                  <a:lnTo>
                    <a:pt x="87900" y="75189"/>
                  </a:lnTo>
                  <a:lnTo>
                    <a:pt x="88129" y="36680"/>
                  </a:lnTo>
                  <a:lnTo>
                    <a:pt x="82565" y="6488"/>
                  </a:lnTo>
                  <a:lnTo>
                    <a:pt x="77077" y="11751"/>
                  </a:lnTo>
                  <a:lnTo>
                    <a:pt x="76193" y="18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214"/>
            <p:cNvSpPr/>
            <p:nvPr>
              <p:custDataLst>
                <p:tags r:id="rId106"/>
              </p:custDataLst>
            </p:nvPr>
          </p:nvSpPr>
          <p:spPr>
            <a:xfrm>
              <a:off x="6884179" y="3424311"/>
              <a:ext cx="119468" cy="223322"/>
            </a:xfrm>
            <a:custGeom>
              <a:avLst/>
              <a:gdLst/>
              <a:ahLst/>
              <a:cxnLst/>
              <a:rect l="0" t="0" r="0" b="0"/>
              <a:pathLst>
                <a:path w="119468" h="223322">
                  <a:moveTo>
                    <a:pt x="94471" y="61839"/>
                  </a:moveTo>
                  <a:lnTo>
                    <a:pt x="94471" y="61839"/>
                  </a:lnTo>
                  <a:lnTo>
                    <a:pt x="94471" y="58468"/>
                  </a:lnTo>
                  <a:lnTo>
                    <a:pt x="92589" y="54931"/>
                  </a:lnTo>
                  <a:lnTo>
                    <a:pt x="83931" y="44295"/>
                  </a:lnTo>
                  <a:lnTo>
                    <a:pt x="82731" y="40401"/>
                  </a:lnTo>
                  <a:lnTo>
                    <a:pt x="81705" y="39080"/>
                  </a:lnTo>
                  <a:lnTo>
                    <a:pt x="78684" y="37613"/>
                  </a:lnTo>
                  <a:lnTo>
                    <a:pt x="66046" y="36470"/>
                  </a:lnTo>
                  <a:lnTo>
                    <a:pt x="56964" y="39819"/>
                  </a:lnTo>
                  <a:lnTo>
                    <a:pt x="48707" y="45280"/>
                  </a:lnTo>
                  <a:lnTo>
                    <a:pt x="23408" y="78892"/>
                  </a:lnTo>
                  <a:lnTo>
                    <a:pt x="5607" y="125509"/>
                  </a:lnTo>
                  <a:lnTo>
                    <a:pt x="1112" y="144439"/>
                  </a:lnTo>
                  <a:lnTo>
                    <a:pt x="0" y="188724"/>
                  </a:lnTo>
                  <a:lnTo>
                    <a:pt x="4312" y="202289"/>
                  </a:lnTo>
                  <a:lnTo>
                    <a:pt x="14150" y="215897"/>
                  </a:lnTo>
                  <a:lnTo>
                    <a:pt x="23792" y="222570"/>
                  </a:lnTo>
                  <a:lnTo>
                    <a:pt x="27596" y="223321"/>
                  </a:lnTo>
                  <a:lnTo>
                    <a:pt x="35585" y="222273"/>
                  </a:lnTo>
                  <a:lnTo>
                    <a:pt x="60637" y="211898"/>
                  </a:lnTo>
                  <a:lnTo>
                    <a:pt x="73313" y="202335"/>
                  </a:lnTo>
                  <a:lnTo>
                    <a:pt x="102232" y="166772"/>
                  </a:lnTo>
                  <a:lnTo>
                    <a:pt x="116801" y="125019"/>
                  </a:lnTo>
                  <a:lnTo>
                    <a:pt x="119467" y="84801"/>
                  </a:lnTo>
                  <a:lnTo>
                    <a:pt x="117935" y="49654"/>
                  </a:lnTo>
                  <a:lnTo>
                    <a:pt x="104941" y="13557"/>
                  </a:lnTo>
                  <a:lnTo>
                    <a:pt x="98889" y="6749"/>
                  </a:lnTo>
                  <a:lnTo>
                    <a:pt x="91495" y="2076"/>
                  </a:lnTo>
                  <a:lnTo>
                    <a:pt x="83506" y="0"/>
                  </a:lnTo>
                  <a:lnTo>
                    <a:pt x="77133" y="959"/>
                  </a:lnTo>
                  <a:lnTo>
                    <a:pt x="63921" y="7323"/>
                  </a:lnTo>
                  <a:lnTo>
                    <a:pt x="57845" y="13150"/>
                  </a:lnTo>
                  <a:lnTo>
                    <a:pt x="43671" y="3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430"/>
          <p:cNvGrpSpPr/>
          <p:nvPr/>
        </p:nvGrpSpPr>
        <p:grpSpPr>
          <a:xfrm>
            <a:off x="7912177" y="1301750"/>
            <a:ext cx="469791" cy="220962"/>
            <a:chOff x="7912177" y="1301750"/>
            <a:chExt cx="469791" cy="220962"/>
          </a:xfrm>
        </p:grpSpPr>
        <p:sp>
          <p:nvSpPr>
            <p:cNvPr id="114" name="SMARTInkShape-7215"/>
            <p:cNvSpPr/>
            <p:nvPr>
              <p:custDataLst>
                <p:tags r:id="rId94"/>
              </p:custDataLst>
            </p:nvPr>
          </p:nvSpPr>
          <p:spPr>
            <a:xfrm>
              <a:off x="8286773" y="1353837"/>
              <a:ext cx="95195" cy="125714"/>
            </a:xfrm>
            <a:custGeom>
              <a:avLst/>
              <a:gdLst/>
              <a:ahLst/>
              <a:cxnLst/>
              <a:rect l="0" t="0" r="0" b="0"/>
              <a:pathLst>
                <a:path w="95195" h="125714">
                  <a:moveTo>
                    <a:pt x="38077" y="11413"/>
                  </a:moveTo>
                  <a:lnTo>
                    <a:pt x="38077" y="11413"/>
                  </a:lnTo>
                  <a:lnTo>
                    <a:pt x="38077" y="20251"/>
                  </a:lnTo>
                  <a:lnTo>
                    <a:pt x="31609" y="40480"/>
                  </a:lnTo>
                  <a:lnTo>
                    <a:pt x="19595" y="54926"/>
                  </a:lnTo>
                  <a:lnTo>
                    <a:pt x="9679" y="65843"/>
                  </a:lnTo>
                  <a:lnTo>
                    <a:pt x="7816" y="70412"/>
                  </a:lnTo>
                  <a:lnTo>
                    <a:pt x="5708" y="91242"/>
                  </a:lnTo>
                  <a:lnTo>
                    <a:pt x="871" y="98979"/>
                  </a:lnTo>
                  <a:lnTo>
                    <a:pt x="0" y="106367"/>
                  </a:lnTo>
                  <a:lnTo>
                    <a:pt x="3354" y="106575"/>
                  </a:lnTo>
                  <a:lnTo>
                    <a:pt x="4345" y="105899"/>
                  </a:lnTo>
                  <a:lnTo>
                    <a:pt x="5006" y="104742"/>
                  </a:lnTo>
                  <a:lnTo>
                    <a:pt x="6859" y="95827"/>
                  </a:lnTo>
                  <a:lnTo>
                    <a:pt x="21247" y="64831"/>
                  </a:lnTo>
                  <a:lnTo>
                    <a:pt x="25972" y="47495"/>
                  </a:lnTo>
                  <a:lnTo>
                    <a:pt x="42270" y="19650"/>
                  </a:lnTo>
                  <a:lnTo>
                    <a:pt x="42989" y="16905"/>
                  </a:lnTo>
                  <a:lnTo>
                    <a:pt x="47551" y="11972"/>
                  </a:lnTo>
                  <a:lnTo>
                    <a:pt x="63194" y="644"/>
                  </a:lnTo>
                  <a:lnTo>
                    <a:pt x="65405" y="0"/>
                  </a:lnTo>
                  <a:lnTo>
                    <a:pt x="67585" y="277"/>
                  </a:lnTo>
                  <a:lnTo>
                    <a:pt x="71887" y="2465"/>
                  </a:lnTo>
                  <a:lnTo>
                    <a:pt x="84638" y="13673"/>
                  </a:lnTo>
                  <a:lnTo>
                    <a:pt x="90992" y="23293"/>
                  </a:lnTo>
                  <a:lnTo>
                    <a:pt x="93972" y="35081"/>
                  </a:lnTo>
                  <a:lnTo>
                    <a:pt x="95194" y="78895"/>
                  </a:lnTo>
                  <a:lnTo>
                    <a:pt x="82527" y="125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216"/>
            <p:cNvSpPr/>
            <p:nvPr>
              <p:custDataLst>
                <p:tags r:id="rId95"/>
              </p:custDataLst>
            </p:nvPr>
          </p:nvSpPr>
          <p:spPr>
            <a:xfrm>
              <a:off x="8216900" y="13017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88900"/>
                  </a:moveTo>
                  <a:lnTo>
                    <a:pt x="12700" y="88900"/>
                  </a:lnTo>
                  <a:lnTo>
                    <a:pt x="10819" y="50304"/>
                  </a:lnTo>
                  <a:lnTo>
                    <a:pt x="5696" y="73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217"/>
            <p:cNvSpPr/>
            <p:nvPr>
              <p:custDataLst>
                <p:tags r:id="rId96"/>
              </p:custDataLst>
            </p:nvPr>
          </p:nvSpPr>
          <p:spPr>
            <a:xfrm>
              <a:off x="8223250" y="1428750"/>
              <a:ext cx="6089" cy="69851"/>
            </a:xfrm>
            <a:custGeom>
              <a:avLst/>
              <a:gdLst/>
              <a:ahLst/>
              <a:cxnLst/>
              <a:rect l="0" t="0" r="0" b="0"/>
              <a:pathLst>
                <a:path w="6089" h="69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6088" y="14927"/>
                  </a:lnTo>
                  <a:lnTo>
                    <a:pt x="4352" y="19099"/>
                  </a:lnTo>
                  <a:lnTo>
                    <a:pt x="1934" y="23305"/>
                  </a:lnTo>
                  <a:lnTo>
                    <a:pt x="573" y="3034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218"/>
            <p:cNvSpPr/>
            <p:nvPr>
              <p:custDataLst>
                <p:tags r:id="rId97"/>
              </p:custDataLst>
            </p:nvPr>
          </p:nvSpPr>
          <p:spPr>
            <a:xfrm>
              <a:off x="8099015" y="1384308"/>
              <a:ext cx="79786" cy="132081"/>
            </a:xfrm>
            <a:custGeom>
              <a:avLst/>
              <a:gdLst/>
              <a:ahLst/>
              <a:cxnLst/>
              <a:rect l="0" t="0" r="0" b="0"/>
              <a:pathLst>
                <a:path w="79786" h="132081">
                  <a:moveTo>
                    <a:pt x="41685" y="31742"/>
                  </a:moveTo>
                  <a:lnTo>
                    <a:pt x="41685" y="31742"/>
                  </a:lnTo>
                  <a:lnTo>
                    <a:pt x="41685" y="26275"/>
                  </a:lnTo>
                  <a:lnTo>
                    <a:pt x="46048" y="20497"/>
                  </a:lnTo>
                  <a:lnTo>
                    <a:pt x="47447" y="14613"/>
                  </a:lnTo>
                  <a:lnTo>
                    <a:pt x="48034" y="79"/>
                  </a:lnTo>
                  <a:lnTo>
                    <a:pt x="42567" y="0"/>
                  </a:lnTo>
                  <a:lnTo>
                    <a:pt x="20492" y="21191"/>
                  </a:lnTo>
                  <a:lnTo>
                    <a:pt x="7816" y="42700"/>
                  </a:lnTo>
                  <a:lnTo>
                    <a:pt x="4421" y="58627"/>
                  </a:lnTo>
                  <a:lnTo>
                    <a:pt x="0" y="82562"/>
                  </a:lnTo>
                  <a:lnTo>
                    <a:pt x="3883" y="103469"/>
                  </a:lnTo>
                  <a:lnTo>
                    <a:pt x="13029" y="122667"/>
                  </a:lnTo>
                  <a:lnTo>
                    <a:pt x="18691" y="129081"/>
                  </a:lnTo>
                  <a:lnTo>
                    <a:pt x="22764" y="131448"/>
                  </a:lnTo>
                  <a:lnTo>
                    <a:pt x="24837" y="132080"/>
                  </a:lnTo>
                  <a:lnTo>
                    <a:pt x="30904" y="130899"/>
                  </a:lnTo>
                  <a:lnTo>
                    <a:pt x="39555" y="127764"/>
                  </a:lnTo>
                  <a:lnTo>
                    <a:pt x="44424" y="123850"/>
                  </a:lnTo>
                  <a:lnTo>
                    <a:pt x="50336" y="114850"/>
                  </a:lnTo>
                  <a:lnTo>
                    <a:pt x="59252" y="80600"/>
                  </a:lnTo>
                  <a:lnTo>
                    <a:pt x="60782" y="70390"/>
                  </a:lnTo>
                  <a:lnTo>
                    <a:pt x="65631" y="56205"/>
                  </a:lnTo>
                  <a:lnTo>
                    <a:pt x="67077" y="25869"/>
                  </a:lnTo>
                  <a:lnTo>
                    <a:pt x="63712" y="28904"/>
                  </a:lnTo>
                  <a:lnTo>
                    <a:pt x="62057" y="32362"/>
                  </a:lnTo>
                  <a:lnTo>
                    <a:pt x="60757" y="62379"/>
                  </a:lnTo>
                  <a:lnTo>
                    <a:pt x="60737" y="83493"/>
                  </a:lnTo>
                  <a:lnTo>
                    <a:pt x="62617" y="88374"/>
                  </a:lnTo>
                  <a:lnTo>
                    <a:pt x="64107" y="90663"/>
                  </a:lnTo>
                  <a:lnTo>
                    <a:pt x="67203" y="103065"/>
                  </a:lnTo>
                  <a:lnTo>
                    <a:pt x="68574" y="104691"/>
                  </a:lnTo>
                  <a:lnTo>
                    <a:pt x="75845" y="110671"/>
                  </a:lnTo>
                  <a:lnTo>
                    <a:pt x="78034" y="114564"/>
                  </a:lnTo>
                  <a:lnTo>
                    <a:pt x="79785" y="120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219"/>
            <p:cNvSpPr/>
            <p:nvPr>
              <p:custDataLst>
                <p:tags r:id="rId98"/>
              </p:custDataLst>
            </p:nvPr>
          </p:nvSpPr>
          <p:spPr>
            <a:xfrm>
              <a:off x="7912177" y="1311046"/>
              <a:ext cx="171374" cy="211666"/>
            </a:xfrm>
            <a:custGeom>
              <a:avLst/>
              <a:gdLst/>
              <a:ahLst/>
              <a:cxnLst/>
              <a:rect l="0" t="0" r="0" b="0"/>
              <a:pathLst>
                <a:path w="171374" h="211666">
                  <a:moveTo>
                    <a:pt x="6273" y="73254"/>
                  </a:moveTo>
                  <a:lnTo>
                    <a:pt x="6273" y="73254"/>
                  </a:lnTo>
                  <a:lnTo>
                    <a:pt x="6272" y="64416"/>
                  </a:lnTo>
                  <a:lnTo>
                    <a:pt x="5568" y="63128"/>
                  </a:lnTo>
                  <a:lnTo>
                    <a:pt x="4391" y="62270"/>
                  </a:lnTo>
                  <a:lnTo>
                    <a:pt x="2902" y="61698"/>
                  </a:lnTo>
                  <a:lnTo>
                    <a:pt x="1909" y="62022"/>
                  </a:lnTo>
                  <a:lnTo>
                    <a:pt x="1247" y="62944"/>
                  </a:lnTo>
                  <a:lnTo>
                    <a:pt x="0" y="66672"/>
                  </a:lnTo>
                  <a:lnTo>
                    <a:pt x="11170" y="56360"/>
                  </a:lnTo>
                  <a:lnTo>
                    <a:pt x="15034" y="55162"/>
                  </a:lnTo>
                  <a:lnTo>
                    <a:pt x="24548" y="54488"/>
                  </a:lnTo>
                  <a:lnTo>
                    <a:pt x="30387" y="56212"/>
                  </a:lnTo>
                  <a:lnTo>
                    <a:pt x="35335" y="58624"/>
                  </a:lnTo>
                  <a:lnTo>
                    <a:pt x="61656" y="69317"/>
                  </a:lnTo>
                  <a:lnTo>
                    <a:pt x="74110" y="78829"/>
                  </a:lnTo>
                  <a:lnTo>
                    <a:pt x="100553" y="110155"/>
                  </a:lnTo>
                  <a:lnTo>
                    <a:pt x="104620" y="119993"/>
                  </a:lnTo>
                  <a:lnTo>
                    <a:pt x="113746" y="167074"/>
                  </a:lnTo>
                  <a:lnTo>
                    <a:pt x="113305" y="176335"/>
                  </a:lnTo>
                  <a:lnTo>
                    <a:pt x="109090" y="188777"/>
                  </a:lnTo>
                  <a:lnTo>
                    <a:pt x="103227" y="199659"/>
                  </a:lnTo>
                  <a:lnTo>
                    <a:pt x="101574" y="204223"/>
                  </a:lnTo>
                  <a:lnTo>
                    <a:pt x="98488" y="208603"/>
                  </a:lnTo>
                  <a:lnTo>
                    <a:pt x="94764" y="211020"/>
                  </a:lnTo>
                  <a:lnTo>
                    <a:pt x="92785" y="211665"/>
                  </a:lnTo>
                  <a:lnTo>
                    <a:pt x="91464" y="211389"/>
                  </a:lnTo>
                  <a:lnTo>
                    <a:pt x="90583" y="210499"/>
                  </a:lnTo>
                  <a:lnTo>
                    <a:pt x="88900" y="207630"/>
                  </a:lnTo>
                  <a:lnTo>
                    <a:pt x="83985" y="200636"/>
                  </a:lnTo>
                  <a:lnTo>
                    <a:pt x="77885" y="181907"/>
                  </a:lnTo>
                  <a:lnTo>
                    <a:pt x="76470" y="161038"/>
                  </a:lnTo>
                  <a:lnTo>
                    <a:pt x="81621" y="120585"/>
                  </a:lnTo>
                  <a:lnTo>
                    <a:pt x="93255" y="73422"/>
                  </a:lnTo>
                  <a:lnTo>
                    <a:pt x="100170" y="54960"/>
                  </a:lnTo>
                  <a:lnTo>
                    <a:pt x="118579" y="27645"/>
                  </a:lnTo>
                  <a:lnTo>
                    <a:pt x="149428" y="6306"/>
                  </a:lnTo>
                  <a:lnTo>
                    <a:pt x="158519" y="2096"/>
                  </a:lnTo>
                  <a:lnTo>
                    <a:pt x="160688" y="415"/>
                  </a:lnTo>
                  <a:lnTo>
                    <a:pt x="162838" y="0"/>
                  </a:lnTo>
                  <a:lnTo>
                    <a:pt x="164977" y="429"/>
                  </a:lnTo>
                  <a:lnTo>
                    <a:pt x="171373" y="3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431"/>
          <p:cNvGrpSpPr/>
          <p:nvPr/>
        </p:nvGrpSpPr>
        <p:grpSpPr>
          <a:xfrm>
            <a:off x="8807479" y="1251034"/>
            <a:ext cx="844522" cy="284778"/>
            <a:chOff x="8807479" y="1251034"/>
            <a:chExt cx="844522" cy="284778"/>
          </a:xfrm>
        </p:grpSpPr>
        <p:sp>
          <p:nvSpPr>
            <p:cNvPr id="120" name="SMARTInkShape-7220"/>
            <p:cNvSpPr/>
            <p:nvPr>
              <p:custDataLst>
                <p:tags r:id="rId90"/>
              </p:custDataLst>
            </p:nvPr>
          </p:nvSpPr>
          <p:spPr>
            <a:xfrm>
              <a:off x="9412105" y="1403350"/>
              <a:ext cx="239896" cy="60047"/>
            </a:xfrm>
            <a:custGeom>
              <a:avLst/>
              <a:gdLst/>
              <a:ahLst/>
              <a:cxnLst/>
              <a:rect l="0" t="0" r="0" b="0"/>
              <a:pathLst>
                <a:path w="239896" h="60047">
                  <a:moveTo>
                    <a:pt x="17645" y="44450"/>
                  </a:moveTo>
                  <a:lnTo>
                    <a:pt x="17645" y="44450"/>
                  </a:lnTo>
                  <a:lnTo>
                    <a:pt x="3339" y="53288"/>
                  </a:lnTo>
                  <a:lnTo>
                    <a:pt x="703" y="57315"/>
                  </a:lnTo>
                  <a:lnTo>
                    <a:pt x="0" y="59377"/>
                  </a:lnTo>
                  <a:lnTo>
                    <a:pt x="237" y="60046"/>
                  </a:lnTo>
                  <a:lnTo>
                    <a:pt x="1101" y="59786"/>
                  </a:lnTo>
                  <a:lnTo>
                    <a:pt x="2382" y="58907"/>
                  </a:lnTo>
                  <a:lnTo>
                    <a:pt x="7556" y="57671"/>
                  </a:lnTo>
                  <a:lnTo>
                    <a:pt x="49890" y="53793"/>
                  </a:lnTo>
                  <a:lnTo>
                    <a:pt x="96376" y="42224"/>
                  </a:lnTo>
                  <a:lnTo>
                    <a:pt x="134980" y="33845"/>
                  </a:lnTo>
                  <a:lnTo>
                    <a:pt x="176576" y="23514"/>
                  </a:lnTo>
                  <a:lnTo>
                    <a:pt x="218764" y="8094"/>
                  </a:lnTo>
                  <a:lnTo>
                    <a:pt x="2398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221"/>
            <p:cNvSpPr/>
            <p:nvPr>
              <p:custDataLst>
                <p:tags r:id="rId91"/>
              </p:custDataLst>
            </p:nvPr>
          </p:nvSpPr>
          <p:spPr>
            <a:xfrm>
              <a:off x="9353952" y="1358900"/>
              <a:ext cx="285349" cy="25139"/>
            </a:xfrm>
            <a:custGeom>
              <a:avLst/>
              <a:gdLst/>
              <a:ahLst/>
              <a:cxnLst/>
              <a:rect l="0" t="0" r="0" b="0"/>
              <a:pathLst>
                <a:path w="285349" h="25139">
                  <a:moveTo>
                    <a:pt x="50398" y="12700"/>
                  </a:moveTo>
                  <a:lnTo>
                    <a:pt x="50398" y="12700"/>
                  </a:lnTo>
                  <a:lnTo>
                    <a:pt x="40259" y="17064"/>
                  </a:lnTo>
                  <a:lnTo>
                    <a:pt x="4183" y="19027"/>
                  </a:lnTo>
                  <a:lnTo>
                    <a:pt x="2655" y="19740"/>
                  </a:lnTo>
                  <a:lnTo>
                    <a:pt x="1636" y="20921"/>
                  </a:lnTo>
                  <a:lnTo>
                    <a:pt x="0" y="24515"/>
                  </a:lnTo>
                  <a:lnTo>
                    <a:pt x="6459" y="25138"/>
                  </a:lnTo>
                  <a:lnTo>
                    <a:pt x="48742" y="15934"/>
                  </a:lnTo>
                  <a:lnTo>
                    <a:pt x="95745" y="8100"/>
                  </a:lnTo>
                  <a:lnTo>
                    <a:pt x="140729" y="6696"/>
                  </a:lnTo>
                  <a:lnTo>
                    <a:pt x="185311" y="2054"/>
                  </a:lnTo>
                  <a:lnTo>
                    <a:pt x="226207" y="406"/>
                  </a:lnTo>
                  <a:lnTo>
                    <a:pt x="270034" y="35"/>
                  </a:lnTo>
                  <a:lnTo>
                    <a:pt x="2853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222"/>
            <p:cNvSpPr/>
            <p:nvPr>
              <p:custDataLst>
                <p:tags r:id="rId92"/>
              </p:custDataLst>
            </p:nvPr>
          </p:nvSpPr>
          <p:spPr>
            <a:xfrm>
              <a:off x="8807479" y="1492250"/>
              <a:ext cx="349222" cy="43562"/>
            </a:xfrm>
            <a:custGeom>
              <a:avLst/>
              <a:gdLst/>
              <a:ahLst/>
              <a:cxnLst/>
              <a:rect l="0" t="0" r="0" b="0"/>
              <a:pathLst>
                <a:path w="349222" h="43562">
                  <a:moveTo>
                    <a:pt x="12671" y="31750"/>
                  </a:moveTo>
                  <a:lnTo>
                    <a:pt x="12671" y="31750"/>
                  </a:lnTo>
                  <a:lnTo>
                    <a:pt x="9300" y="31750"/>
                  </a:lnTo>
                  <a:lnTo>
                    <a:pt x="5764" y="33632"/>
                  </a:lnTo>
                  <a:lnTo>
                    <a:pt x="72" y="38022"/>
                  </a:lnTo>
                  <a:lnTo>
                    <a:pt x="0" y="41448"/>
                  </a:lnTo>
                  <a:lnTo>
                    <a:pt x="697" y="42449"/>
                  </a:lnTo>
                  <a:lnTo>
                    <a:pt x="1865" y="43116"/>
                  </a:lnTo>
                  <a:lnTo>
                    <a:pt x="3351" y="43561"/>
                  </a:lnTo>
                  <a:lnTo>
                    <a:pt x="44936" y="38338"/>
                  </a:lnTo>
                  <a:lnTo>
                    <a:pt x="91404" y="38121"/>
                  </a:lnTo>
                  <a:lnTo>
                    <a:pt x="130712" y="33740"/>
                  </a:lnTo>
                  <a:lnTo>
                    <a:pt x="166179" y="31634"/>
                  </a:lnTo>
                  <a:lnTo>
                    <a:pt x="202794" y="27561"/>
                  </a:lnTo>
                  <a:lnTo>
                    <a:pt x="249010" y="23945"/>
                  </a:lnTo>
                  <a:lnTo>
                    <a:pt x="295324" y="13275"/>
                  </a:lnTo>
                  <a:lnTo>
                    <a:pt x="349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223"/>
            <p:cNvSpPr/>
            <p:nvPr>
              <p:custDataLst>
                <p:tags r:id="rId93"/>
              </p:custDataLst>
            </p:nvPr>
          </p:nvSpPr>
          <p:spPr>
            <a:xfrm>
              <a:off x="8903582" y="1251034"/>
              <a:ext cx="49624" cy="266617"/>
            </a:xfrm>
            <a:custGeom>
              <a:avLst/>
              <a:gdLst/>
              <a:ahLst/>
              <a:cxnLst/>
              <a:rect l="0" t="0" r="0" b="0"/>
              <a:pathLst>
                <a:path w="49624" h="266617">
                  <a:moveTo>
                    <a:pt x="5468" y="12616"/>
                  </a:moveTo>
                  <a:lnTo>
                    <a:pt x="5468" y="12616"/>
                  </a:lnTo>
                  <a:lnTo>
                    <a:pt x="2097" y="12616"/>
                  </a:lnTo>
                  <a:lnTo>
                    <a:pt x="1104" y="11910"/>
                  </a:lnTo>
                  <a:lnTo>
                    <a:pt x="442" y="10734"/>
                  </a:lnTo>
                  <a:lnTo>
                    <a:pt x="0" y="9245"/>
                  </a:lnTo>
                  <a:lnTo>
                    <a:pt x="412" y="8252"/>
                  </a:lnTo>
                  <a:lnTo>
                    <a:pt x="1392" y="7590"/>
                  </a:lnTo>
                  <a:lnTo>
                    <a:pt x="2750" y="7149"/>
                  </a:lnTo>
                  <a:lnTo>
                    <a:pt x="3656" y="6149"/>
                  </a:lnTo>
                  <a:lnTo>
                    <a:pt x="5229" y="876"/>
                  </a:lnTo>
                  <a:lnTo>
                    <a:pt x="7244" y="343"/>
                  </a:lnTo>
                  <a:lnTo>
                    <a:pt x="14285" y="0"/>
                  </a:lnTo>
                  <a:lnTo>
                    <a:pt x="15579" y="678"/>
                  </a:lnTo>
                  <a:lnTo>
                    <a:pt x="16442" y="1835"/>
                  </a:lnTo>
                  <a:lnTo>
                    <a:pt x="37253" y="46311"/>
                  </a:lnTo>
                  <a:lnTo>
                    <a:pt x="40761" y="58636"/>
                  </a:lnTo>
                  <a:lnTo>
                    <a:pt x="47686" y="101709"/>
                  </a:lnTo>
                  <a:lnTo>
                    <a:pt x="49623" y="142037"/>
                  </a:lnTo>
                  <a:lnTo>
                    <a:pt x="46521" y="187092"/>
                  </a:lnTo>
                  <a:lnTo>
                    <a:pt x="43035" y="233966"/>
                  </a:lnTo>
                  <a:lnTo>
                    <a:pt x="30868" y="266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432"/>
          <p:cNvGrpSpPr/>
          <p:nvPr/>
        </p:nvGrpSpPr>
        <p:grpSpPr>
          <a:xfrm>
            <a:off x="9480549" y="1258283"/>
            <a:ext cx="1269917" cy="259368"/>
            <a:chOff x="9480549" y="1258283"/>
            <a:chExt cx="1269917" cy="259368"/>
          </a:xfrm>
        </p:grpSpPr>
        <p:sp>
          <p:nvSpPr>
            <p:cNvPr id="125" name="SMARTInkShape-7224"/>
            <p:cNvSpPr/>
            <p:nvPr>
              <p:custDataLst>
                <p:tags r:id="rId83"/>
              </p:custDataLst>
            </p:nvPr>
          </p:nvSpPr>
          <p:spPr>
            <a:xfrm>
              <a:off x="10160000" y="1258283"/>
              <a:ext cx="81642" cy="208272"/>
            </a:xfrm>
            <a:custGeom>
              <a:avLst/>
              <a:gdLst/>
              <a:ahLst/>
              <a:cxnLst/>
              <a:rect l="0" t="0" r="0" b="0"/>
              <a:pathLst>
                <a:path w="81642" h="208272">
                  <a:moveTo>
                    <a:pt x="31750" y="18067"/>
                  </a:moveTo>
                  <a:lnTo>
                    <a:pt x="31750" y="18067"/>
                  </a:lnTo>
                  <a:lnTo>
                    <a:pt x="31750" y="14696"/>
                  </a:lnTo>
                  <a:lnTo>
                    <a:pt x="33631" y="11160"/>
                  </a:lnTo>
                  <a:lnTo>
                    <a:pt x="37217" y="6511"/>
                  </a:lnTo>
                  <a:lnTo>
                    <a:pt x="38022" y="0"/>
                  </a:lnTo>
                  <a:lnTo>
                    <a:pt x="33720" y="8645"/>
                  </a:lnTo>
                  <a:lnTo>
                    <a:pt x="32009" y="20058"/>
                  </a:lnTo>
                  <a:lnTo>
                    <a:pt x="31753" y="63424"/>
                  </a:lnTo>
                  <a:lnTo>
                    <a:pt x="29869" y="88096"/>
                  </a:lnTo>
                  <a:lnTo>
                    <a:pt x="21211" y="132962"/>
                  </a:lnTo>
                  <a:lnTo>
                    <a:pt x="17295" y="164918"/>
                  </a:lnTo>
                  <a:lnTo>
                    <a:pt x="13607" y="177838"/>
                  </a:lnTo>
                  <a:lnTo>
                    <a:pt x="12723" y="189117"/>
                  </a:lnTo>
                  <a:lnTo>
                    <a:pt x="12707" y="186027"/>
                  </a:lnTo>
                  <a:lnTo>
                    <a:pt x="14584" y="182557"/>
                  </a:lnTo>
                  <a:lnTo>
                    <a:pt x="16073" y="180644"/>
                  </a:lnTo>
                  <a:lnTo>
                    <a:pt x="17728" y="174755"/>
                  </a:lnTo>
                  <a:lnTo>
                    <a:pt x="19167" y="168139"/>
                  </a:lnTo>
                  <a:lnTo>
                    <a:pt x="40243" y="131417"/>
                  </a:lnTo>
                  <a:lnTo>
                    <a:pt x="49394" y="122014"/>
                  </a:lnTo>
                  <a:lnTo>
                    <a:pt x="59399" y="116207"/>
                  </a:lnTo>
                  <a:lnTo>
                    <a:pt x="68334" y="113698"/>
                  </a:lnTo>
                  <a:lnTo>
                    <a:pt x="71058" y="115368"/>
                  </a:lnTo>
                  <a:lnTo>
                    <a:pt x="72772" y="116801"/>
                  </a:lnTo>
                  <a:lnTo>
                    <a:pt x="74676" y="120275"/>
                  </a:lnTo>
                  <a:lnTo>
                    <a:pt x="76705" y="130330"/>
                  </a:lnTo>
                  <a:lnTo>
                    <a:pt x="80505" y="137329"/>
                  </a:lnTo>
                  <a:lnTo>
                    <a:pt x="81641" y="144215"/>
                  </a:lnTo>
                  <a:lnTo>
                    <a:pt x="80263" y="150098"/>
                  </a:lnTo>
                  <a:lnTo>
                    <a:pt x="78006" y="155769"/>
                  </a:lnTo>
                  <a:lnTo>
                    <a:pt x="69748" y="193106"/>
                  </a:lnTo>
                  <a:lnTo>
                    <a:pt x="66746" y="197697"/>
                  </a:lnTo>
                  <a:lnTo>
                    <a:pt x="64253" y="199204"/>
                  </a:lnTo>
                  <a:lnTo>
                    <a:pt x="51995" y="203503"/>
                  </a:lnTo>
                  <a:lnTo>
                    <a:pt x="47098" y="206316"/>
                  </a:lnTo>
                  <a:lnTo>
                    <a:pt x="39669" y="207900"/>
                  </a:lnTo>
                  <a:lnTo>
                    <a:pt x="32683" y="208271"/>
                  </a:lnTo>
                  <a:lnTo>
                    <a:pt x="26755" y="206554"/>
                  </a:lnTo>
                  <a:lnTo>
                    <a:pt x="10631" y="197013"/>
                  </a:lnTo>
                  <a:lnTo>
                    <a:pt x="5194" y="190262"/>
                  </a:lnTo>
                  <a:lnTo>
                    <a:pt x="2308" y="182557"/>
                  </a:lnTo>
                  <a:lnTo>
                    <a:pt x="0" y="14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225"/>
            <p:cNvSpPr/>
            <p:nvPr>
              <p:custDataLst>
                <p:tags r:id="rId84"/>
              </p:custDataLst>
            </p:nvPr>
          </p:nvSpPr>
          <p:spPr>
            <a:xfrm>
              <a:off x="10287261" y="1346200"/>
              <a:ext cx="88640" cy="88816"/>
            </a:xfrm>
            <a:custGeom>
              <a:avLst/>
              <a:gdLst/>
              <a:ahLst/>
              <a:cxnLst/>
              <a:rect l="0" t="0" r="0" b="0"/>
              <a:pathLst>
                <a:path w="88640" h="88816">
                  <a:moveTo>
                    <a:pt x="6089" y="31750"/>
                  </a:moveTo>
                  <a:lnTo>
                    <a:pt x="6089" y="31750"/>
                  </a:lnTo>
                  <a:lnTo>
                    <a:pt x="6088" y="38022"/>
                  </a:lnTo>
                  <a:lnTo>
                    <a:pt x="0" y="38098"/>
                  </a:lnTo>
                  <a:lnTo>
                    <a:pt x="3188" y="38099"/>
                  </a:lnTo>
                  <a:lnTo>
                    <a:pt x="4153" y="38805"/>
                  </a:lnTo>
                  <a:lnTo>
                    <a:pt x="5229" y="41471"/>
                  </a:lnTo>
                  <a:lnTo>
                    <a:pt x="6221" y="42464"/>
                  </a:lnTo>
                  <a:lnTo>
                    <a:pt x="9206" y="43567"/>
                  </a:lnTo>
                  <a:lnTo>
                    <a:pt x="16869" y="44981"/>
                  </a:lnTo>
                  <a:lnTo>
                    <a:pt x="26475" y="52279"/>
                  </a:lnTo>
                  <a:lnTo>
                    <a:pt x="35898" y="60873"/>
                  </a:lnTo>
                  <a:lnTo>
                    <a:pt x="40034" y="62332"/>
                  </a:lnTo>
                  <a:lnTo>
                    <a:pt x="41419" y="63427"/>
                  </a:lnTo>
                  <a:lnTo>
                    <a:pt x="42957" y="66525"/>
                  </a:lnTo>
                  <a:lnTo>
                    <a:pt x="44157" y="79223"/>
                  </a:lnTo>
                  <a:lnTo>
                    <a:pt x="43462" y="80332"/>
                  </a:lnTo>
                  <a:lnTo>
                    <a:pt x="42292" y="81071"/>
                  </a:lnTo>
                  <a:lnTo>
                    <a:pt x="40807" y="81564"/>
                  </a:lnTo>
                  <a:lnTo>
                    <a:pt x="39818" y="82598"/>
                  </a:lnTo>
                  <a:lnTo>
                    <a:pt x="38718" y="85629"/>
                  </a:lnTo>
                  <a:lnTo>
                    <a:pt x="37719" y="86719"/>
                  </a:lnTo>
                  <a:lnTo>
                    <a:pt x="32449" y="88613"/>
                  </a:lnTo>
                  <a:lnTo>
                    <a:pt x="28402" y="88815"/>
                  </a:lnTo>
                  <a:lnTo>
                    <a:pt x="27314" y="88138"/>
                  </a:lnTo>
                  <a:lnTo>
                    <a:pt x="26589" y="86981"/>
                  </a:lnTo>
                  <a:lnTo>
                    <a:pt x="25568" y="81981"/>
                  </a:lnTo>
                  <a:lnTo>
                    <a:pt x="25426" y="80054"/>
                  </a:lnTo>
                  <a:lnTo>
                    <a:pt x="27147" y="76032"/>
                  </a:lnTo>
                  <a:lnTo>
                    <a:pt x="29559" y="71892"/>
                  </a:lnTo>
                  <a:lnTo>
                    <a:pt x="46394" y="33756"/>
                  </a:lnTo>
                  <a:lnTo>
                    <a:pt x="64480" y="11828"/>
                  </a:lnTo>
                  <a:lnTo>
                    <a:pt x="74817" y="4602"/>
                  </a:lnTo>
                  <a:lnTo>
                    <a:pt x="88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226"/>
            <p:cNvSpPr/>
            <p:nvPr>
              <p:custDataLst>
                <p:tags r:id="rId85"/>
              </p:custDataLst>
            </p:nvPr>
          </p:nvSpPr>
          <p:spPr>
            <a:xfrm>
              <a:off x="10382259" y="1290337"/>
              <a:ext cx="368207" cy="189121"/>
            </a:xfrm>
            <a:custGeom>
              <a:avLst/>
              <a:gdLst/>
              <a:ahLst/>
              <a:cxnLst/>
              <a:rect l="0" t="0" r="0" b="0"/>
              <a:pathLst>
                <a:path w="368207" h="189121">
                  <a:moveTo>
                    <a:pt x="12691" y="106663"/>
                  </a:moveTo>
                  <a:lnTo>
                    <a:pt x="12691" y="106663"/>
                  </a:lnTo>
                  <a:lnTo>
                    <a:pt x="16062" y="106663"/>
                  </a:lnTo>
                  <a:lnTo>
                    <a:pt x="17055" y="105957"/>
                  </a:lnTo>
                  <a:lnTo>
                    <a:pt x="17716" y="104781"/>
                  </a:lnTo>
                  <a:lnTo>
                    <a:pt x="18158" y="103292"/>
                  </a:lnTo>
                  <a:lnTo>
                    <a:pt x="19158" y="102299"/>
                  </a:lnTo>
                  <a:lnTo>
                    <a:pt x="25832" y="98824"/>
                  </a:lnTo>
                  <a:lnTo>
                    <a:pt x="36033" y="90239"/>
                  </a:lnTo>
                  <a:lnTo>
                    <a:pt x="40234" y="88780"/>
                  </a:lnTo>
                  <a:lnTo>
                    <a:pt x="41636" y="86980"/>
                  </a:lnTo>
                  <a:lnTo>
                    <a:pt x="45770" y="75833"/>
                  </a:lnTo>
                  <a:lnTo>
                    <a:pt x="48559" y="71089"/>
                  </a:lnTo>
                  <a:lnTo>
                    <a:pt x="50835" y="64451"/>
                  </a:lnTo>
                  <a:lnTo>
                    <a:pt x="54958" y="58016"/>
                  </a:lnTo>
                  <a:lnTo>
                    <a:pt x="56853" y="50772"/>
                  </a:lnTo>
                  <a:lnTo>
                    <a:pt x="56244" y="50352"/>
                  </a:lnTo>
                  <a:lnTo>
                    <a:pt x="48277" y="49624"/>
                  </a:lnTo>
                  <a:lnTo>
                    <a:pt x="46998" y="50292"/>
                  </a:lnTo>
                  <a:lnTo>
                    <a:pt x="46146" y="51444"/>
                  </a:lnTo>
                  <a:lnTo>
                    <a:pt x="41407" y="61732"/>
                  </a:lnTo>
                  <a:lnTo>
                    <a:pt x="35801" y="67409"/>
                  </a:lnTo>
                  <a:lnTo>
                    <a:pt x="29312" y="72989"/>
                  </a:lnTo>
                  <a:lnTo>
                    <a:pt x="4245" y="111185"/>
                  </a:lnTo>
                  <a:lnTo>
                    <a:pt x="831" y="127181"/>
                  </a:lnTo>
                  <a:lnTo>
                    <a:pt x="0" y="159286"/>
                  </a:lnTo>
                  <a:lnTo>
                    <a:pt x="1877" y="163682"/>
                  </a:lnTo>
                  <a:lnTo>
                    <a:pt x="3365" y="165843"/>
                  </a:lnTo>
                  <a:lnTo>
                    <a:pt x="6898" y="168243"/>
                  </a:lnTo>
                  <a:lnTo>
                    <a:pt x="12856" y="169594"/>
                  </a:lnTo>
                  <a:lnTo>
                    <a:pt x="21190" y="170051"/>
                  </a:lnTo>
                  <a:lnTo>
                    <a:pt x="30889" y="166759"/>
                  </a:lnTo>
                  <a:lnTo>
                    <a:pt x="49668" y="155233"/>
                  </a:lnTo>
                  <a:lnTo>
                    <a:pt x="77661" y="123930"/>
                  </a:lnTo>
                  <a:lnTo>
                    <a:pt x="106088" y="80904"/>
                  </a:lnTo>
                  <a:lnTo>
                    <a:pt x="136211" y="34764"/>
                  </a:lnTo>
                  <a:lnTo>
                    <a:pt x="140886" y="19658"/>
                  </a:lnTo>
                  <a:lnTo>
                    <a:pt x="143750" y="14372"/>
                  </a:lnTo>
                  <a:lnTo>
                    <a:pt x="146068" y="7429"/>
                  </a:lnTo>
                  <a:lnTo>
                    <a:pt x="151419" y="0"/>
                  </a:lnTo>
                  <a:lnTo>
                    <a:pt x="143467" y="7664"/>
                  </a:lnTo>
                  <a:lnTo>
                    <a:pt x="141369" y="11628"/>
                  </a:lnTo>
                  <a:lnTo>
                    <a:pt x="130950" y="35080"/>
                  </a:lnTo>
                  <a:lnTo>
                    <a:pt x="118501" y="58034"/>
                  </a:lnTo>
                  <a:lnTo>
                    <a:pt x="108382" y="104758"/>
                  </a:lnTo>
                  <a:lnTo>
                    <a:pt x="107967" y="123464"/>
                  </a:lnTo>
                  <a:lnTo>
                    <a:pt x="109834" y="126595"/>
                  </a:lnTo>
                  <a:lnTo>
                    <a:pt x="111320" y="128418"/>
                  </a:lnTo>
                  <a:lnTo>
                    <a:pt x="114852" y="130443"/>
                  </a:lnTo>
                  <a:lnTo>
                    <a:pt x="116782" y="130983"/>
                  </a:lnTo>
                  <a:lnTo>
                    <a:pt x="118774" y="130637"/>
                  </a:lnTo>
                  <a:lnTo>
                    <a:pt x="127039" y="126895"/>
                  </a:lnTo>
                  <a:lnTo>
                    <a:pt x="129140" y="126501"/>
                  </a:lnTo>
                  <a:lnTo>
                    <a:pt x="133355" y="122300"/>
                  </a:lnTo>
                  <a:lnTo>
                    <a:pt x="169725" y="79239"/>
                  </a:lnTo>
                  <a:lnTo>
                    <a:pt x="179165" y="63495"/>
                  </a:lnTo>
                  <a:lnTo>
                    <a:pt x="211632" y="16025"/>
                  </a:lnTo>
                  <a:lnTo>
                    <a:pt x="213997" y="11581"/>
                  </a:lnTo>
                  <a:lnTo>
                    <a:pt x="215517" y="6351"/>
                  </a:lnTo>
                  <a:lnTo>
                    <a:pt x="215641" y="6627"/>
                  </a:lnTo>
                  <a:lnTo>
                    <a:pt x="215780" y="8815"/>
                  </a:lnTo>
                  <a:lnTo>
                    <a:pt x="213960" y="12140"/>
                  </a:lnTo>
                  <a:lnTo>
                    <a:pt x="188364" y="53860"/>
                  </a:lnTo>
                  <a:lnTo>
                    <a:pt x="173322" y="93575"/>
                  </a:lnTo>
                  <a:lnTo>
                    <a:pt x="171474" y="127451"/>
                  </a:lnTo>
                  <a:lnTo>
                    <a:pt x="173337" y="131895"/>
                  </a:lnTo>
                  <a:lnTo>
                    <a:pt x="176911" y="137125"/>
                  </a:lnTo>
                  <a:lnTo>
                    <a:pt x="179281" y="137841"/>
                  </a:lnTo>
                  <a:lnTo>
                    <a:pt x="186552" y="138300"/>
                  </a:lnTo>
                  <a:lnTo>
                    <a:pt x="190622" y="136481"/>
                  </a:lnTo>
                  <a:lnTo>
                    <a:pt x="194782" y="134027"/>
                  </a:lnTo>
                  <a:lnTo>
                    <a:pt x="201091" y="131939"/>
                  </a:lnTo>
                  <a:lnTo>
                    <a:pt x="230707" y="104539"/>
                  </a:lnTo>
                  <a:lnTo>
                    <a:pt x="233060" y="100310"/>
                  </a:lnTo>
                  <a:lnTo>
                    <a:pt x="233687" y="98194"/>
                  </a:lnTo>
                  <a:lnTo>
                    <a:pt x="234810" y="96784"/>
                  </a:lnTo>
                  <a:lnTo>
                    <a:pt x="239056" y="94093"/>
                  </a:lnTo>
                  <a:lnTo>
                    <a:pt x="241203" y="87907"/>
                  </a:lnTo>
                  <a:lnTo>
                    <a:pt x="235817" y="82171"/>
                  </a:lnTo>
                  <a:lnTo>
                    <a:pt x="235525" y="82574"/>
                  </a:lnTo>
                  <a:lnTo>
                    <a:pt x="235201" y="84903"/>
                  </a:lnTo>
                  <a:lnTo>
                    <a:pt x="234408" y="85806"/>
                  </a:lnTo>
                  <a:lnTo>
                    <a:pt x="231647" y="86810"/>
                  </a:lnTo>
                  <a:lnTo>
                    <a:pt x="226126" y="87375"/>
                  </a:lnTo>
                  <a:lnTo>
                    <a:pt x="224831" y="88160"/>
                  </a:lnTo>
                  <a:lnTo>
                    <a:pt x="223968" y="89389"/>
                  </a:lnTo>
                  <a:lnTo>
                    <a:pt x="222303" y="92636"/>
                  </a:lnTo>
                  <a:lnTo>
                    <a:pt x="216875" y="99163"/>
                  </a:lnTo>
                  <a:lnTo>
                    <a:pt x="215978" y="105679"/>
                  </a:lnTo>
                  <a:lnTo>
                    <a:pt x="215894" y="116097"/>
                  </a:lnTo>
                  <a:lnTo>
                    <a:pt x="216599" y="117186"/>
                  </a:lnTo>
                  <a:lnTo>
                    <a:pt x="217774" y="117911"/>
                  </a:lnTo>
                  <a:lnTo>
                    <a:pt x="222359" y="119172"/>
                  </a:lnTo>
                  <a:lnTo>
                    <a:pt x="234594" y="119361"/>
                  </a:lnTo>
                  <a:lnTo>
                    <a:pt x="238209" y="122733"/>
                  </a:lnTo>
                  <a:lnTo>
                    <a:pt x="239921" y="126270"/>
                  </a:lnTo>
                  <a:lnTo>
                    <a:pt x="241020" y="130919"/>
                  </a:lnTo>
                  <a:lnTo>
                    <a:pt x="241817" y="131300"/>
                  </a:lnTo>
                  <a:lnTo>
                    <a:pt x="244581" y="131724"/>
                  </a:lnTo>
                  <a:lnTo>
                    <a:pt x="245602" y="132543"/>
                  </a:lnTo>
                  <a:lnTo>
                    <a:pt x="246734" y="135334"/>
                  </a:lnTo>
                  <a:lnTo>
                    <a:pt x="247372" y="140872"/>
                  </a:lnTo>
                  <a:lnTo>
                    <a:pt x="248167" y="142169"/>
                  </a:lnTo>
                  <a:lnTo>
                    <a:pt x="249402" y="143033"/>
                  </a:lnTo>
                  <a:lnTo>
                    <a:pt x="254513" y="144250"/>
                  </a:lnTo>
                  <a:lnTo>
                    <a:pt x="268838" y="144733"/>
                  </a:lnTo>
                  <a:lnTo>
                    <a:pt x="273054" y="142868"/>
                  </a:lnTo>
                  <a:lnTo>
                    <a:pt x="318463" y="105426"/>
                  </a:lnTo>
                  <a:lnTo>
                    <a:pt x="347984" y="63754"/>
                  </a:lnTo>
                  <a:lnTo>
                    <a:pt x="349131" y="56881"/>
                  </a:lnTo>
                  <a:lnTo>
                    <a:pt x="347310" y="58197"/>
                  </a:lnTo>
                  <a:lnTo>
                    <a:pt x="343150" y="61978"/>
                  </a:lnTo>
                  <a:lnTo>
                    <a:pt x="342891" y="89739"/>
                  </a:lnTo>
                  <a:lnTo>
                    <a:pt x="344772" y="93967"/>
                  </a:lnTo>
                  <a:lnTo>
                    <a:pt x="347254" y="98198"/>
                  </a:lnTo>
                  <a:lnTo>
                    <a:pt x="357046" y="130347"/>
                  </a:lnTo>
                  <a:lnTo>
                    <a:pt x="359765" y="136239"/>
                  </a:lnTo>
                  <a:lnTo>
                    <a:pt x="362001" y="146784"/>
                  </a:lnTo>
                  <a:lnTo>
                    <a:pt x="366114" y="155396"/>
                  </a:lnTo>
                  <a:lnTo>
                    <a:pt x="368206" y="176246"/>
                  </a:lnTo>
                  <a:lnTo>
                    <a:pt x="367529" y="178452"/>
                  </a:lnTo>
                  <a:lnTo>
                    <a:pt x="366372" y="179922"/>
                  </a:lnTo>
                  <a:lnTo>
                    <a:pt x="353091" y="186840"/>
                  </a:lnTo>
                  <a:lnTo>
                    <a:pt x="341003" y="188900"/>
                  </a:lnTo>
                  <a:lnTo>
                    <a:pt x="334492" y="189120"/>
                  </a:lnTo>
                  <a:lnTo>
                    <a:pt x="330220" y="187290"/>
                  </a:lnTo>
                  <a:lnTo>
                    <a:pt x="323841" y="182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227"/>
            <p:cNvSpPr/>
            <p:nvPr>
              <p:custDataLst>
                <p:tags r:id="rId86"/>
              </p:custDataLst>
            </p:nvPr>
          </p:nvSpPr>
          <p:spPr>
            <a:xfrm>
              <a:off x="10039350" y="1371710"/>
              <a:ext cx="95251" cy="69741"/>
            </a:xfrm>
            <a:custGeom>
              <a:avLst/>
              <a:gdLst/>
              <a:ahLst/>
              <a:cxnLst/>
              <a:rect l="0" t="0" r="0" b="0"/>
              <a:pathLst>
                <a:path w="95251" h="69741">
                  <a:moveTo>
                    <a:pt x="0" y="12590"/>
                  </a:moveTo>
                  <a:lnTo>
                    <a:pt x="0" y="12590"/>
                  </a:lnTo>
                  <a:lnTo>
                    <a:pt x="0" y="9219"/>
                  </a:lnTo>
                  <a:lnTo>
                    <a:pt x="705" y="8226"/>
                  </a:lnTo>
                  <a:lnTo>
                    <a:pt x="1881" y="7564"/>
                  </a:lnTo>
                  <a:lnTo>
                    <a:pt x="6089" y="6318"/>
                  </a:lnTo>
                  <a:lnTo>
                    <a:pt x="6344" y="153"/>
                  </a:lnTo>
                  <a:lnTo>
                    <a:pt x="6349" y="45576"/>
                  </a:lnTo>
                  <a:lnTo>
                    <a:pt x="6349" y="65484"/>
                  </a:lnTo>
                  <a:lnTo>
                    <a:pt x="7055" y="66903"/>
                  </a:lnTo>
                  <a:lnTo>
                    <a:pt x="8231" y="67848"/>
                  </a:lnTo>
                  <a:lnTo>
                    <a:pt x="12622" y="69707"/>
                  </a:lnTo>
                  <a:lnTo>
                    <a:pt x="13405" y="35736"/>
                  </a:lnTo>
                  <a:lnTo>
                    <a:pt x="20539" y="19056"/>
                  </a:lnTo>
                  <a:lnTo>
                    <a:pt x="23239" y="14758"/>
                  </a:lnTo>
                  <a:lnTo>
                    <a:pt x="24760" y="8372"/>
                  </a:lnTo>
                  <a:lnTo>
                    <a:pt x="25116" y="4130"/>
                  </a:lnTo>
                  <a:lnTo>
                    <a:pt x="25915" y="2717"/>
                  </a:lnTo>
                  <a:lnTo>
                    <a:pt x="27155" y="1774"/>
                  </a:lnTo>
                  <a:lnTo>
                    <a:pt x="30413" y="728"/>
                  </a:lnTo>
                  <a:lnTo>
                    <a:pt x="36949" y="0"/>
                  </a:lnTo>
                  <a:lnTo>
                    <a:pt x="37331" y="669"/>
                  </a:lnTo>
                  <a:lnTo>
                    <a:pt x="37759" y="3294"/>
                  </a:lnTo>
                  <a:lnTo>
                    <a:pt x="43842" y="12535"/>
                  </a:lnTo>
                  <a:lnTo>
                    <a:pt x="44448" y="36743"/>
                  </a:lnTo>
                  <a:lnTo>
                    <a:pt x="50777" y="44314"/>
                  </a:lnTo>
                  <a:lnTo>
                    <a:pt x="56265" y="38870"/>
                  </a:lnTo>
                  <a:lnTo>
                    <a:pt x="57681" y="33094"/>
                  </a:lnTo>
                  <a:lnTo>
                    <a:pt x="65966" y="23086"/>
                  </a:lnTo>
                  <a:lnTo>
                    <a:pt x="70005" y="20783"/>
                  </a:lnTo>
                  <a:lnTo>
                    <a:pt x="74152" y="19053"/>
                  </a:lnTo>
                  <a:lnTo>
                    <a:pt x="81305" y="13581"/>
                  </a:lnTo>
                  <a:lnTo>
                    <a:pt x="87907" y="12677"/>
                  </a:lnTo>
                  <a:lnTo>
                    <a:pt x="91977" y="15987"/>
                  </a:lnTo>
                  <a:lnTo>
                    <a:pt x="93795" y="19509"/>
                  </a:lnTo>
                  <a:lnTo>
                    <a:pt x="95123" y="31690"/>
                  </a:lnTo>
                  <a:lnTo>
                    <a:pt x="95250" y="69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228"/>
            <p:cNvSpPr/>
            <p:nvPr>
              <p:custDataLst>
                <p:tags r:id="rId87"/>
              </p:custDataLst>
            </p:nvPr>
          </p:nvSpPr>
          <p:spPr>
            <a:xfrm>
              <a:off x="9931484" y="1371600"/>
              <a:ext cx="62531" cy="94877"/>
            </a:xfrm>
            <a:custGeom>
              <a:avLst/>
              <a:gdLst/>
              <a:ahLst/>
              <a:cxnLst/>
              <a:rect l="0" t="0" r="0" b="0"/>
              <a:pathLst>
                <a:path w="62531" h="94877">
                  <a:moveTo>
                    <a:pt x="18966" y="0"/>
                  </a:moveTo>
                  <a:lnTo>
                    <a:pt x="18966" y="0"/>
                  </a:lnTo>
                  <a:lnTo>
                    <a:pt x="18965" y="5467"/>
                  </a:lnTo>
                  <a:lnTo>
                    <a:pt x="18261" y="5762"/>
                  </a:lnTo>
                  <a:lnTo>
                    <a:pt x="15595" y="6089"/>
                  </a:lnTo>
                  <a:lnTo>
                    <a:pt x="14602" y="6881"/>
                  </a:lnTo>
                  <a:lnTo>
                    <a:pt x="8426" y="17871"/>
                  </a:lnTo>
                  <a:lnTo>
                    <a:pt x="0" y="62538"/>
                  </a:lnTo>
                  <a:lnTo>
                    <a:pt x="1835" y="68482"/>
                  </a:lnTo>
                  <a:lnTo>
                    <a:pt x="4296" y="73475"/>
                  </a:lnTo>
                  <a:lnTo>
                    <a:pt x="6387" y="80253"/>
                  </a:lnTo>
                  <a:lnTo>
                    <a:pt x="17798" y="93989"/>
                  </a:lnTo>
                  <a:lnTo>
                    <a:pt x="20329" y="94689"/>
                  </a:lnTo>
                  <a:lnTo>
                    <a:pt x="21991" y="94876"/>
                  </a:lnTo>
                  <a:lnTo>
                    <a:pt x="25720" y="93202"/>
                  </a:lnTo>
                  <a:lnTo>
                    <a:pt x="29729" y="90812"/>
                  </a:lnTo>
                  <a:lnTo>
                    <a:pt x="33862" y="89750"/>
                  </a:lnTo>
                  <a:lnTo>
                    <a:pt x="38052" y="85515"/>
                  </a:lnTo>
                  <a:lnTo>
                    <a:pt x="47898" y="71652"/>
                  </a:lnTo>
                  <a:lnTo>
                    <a:pt x="56771" y="30859"/>
                  </a:lnTo>
                  <a:lnTo>
                    <a:pt x="57040" y="14945"/>
                  </a:lnTo>
                  <a:lnTo>
                    <a:pt x="58935" y="11816"/>
                  </a:lnTo>
                  <a:lnTo>
                    <a:pt x="62530" y="7430"/>
                  </a:lnTo>
                  <a:lnTo>
                    <a:pt x="62121" y="7070"/>
                  </a:lnTo>
                  <a:lnTo>
                    <a:pt x="57871" y="6445"/>
                  </a:lnTo>
                  <a:lnTo>
                    <a:pt x="57602" y="7119"/>
                  </a:lnTo>
                  <a:lnTo>
                    <a:pt x="5706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229"/>
            <p:cNvSpPr/>
            <p:nvPr>
              <p:custDataLst>
                <p:tags r:id="rId88"/>
              </p:custDataLst>
            </p:nvPr>
          </p:nvSpPr>
          <p:spPr>
            <a:xfrm>
              <a:off x="9563100" y="1284077"/>
              <a:ext cx="25392" cy="208174"/>
            </a:xfrm>
            <a:custGeom>
              <a:avLst/>
              <a:gdLst/>
              <a:ahLst/>
              <a:cxnLst/>
              <a:rect l="0" t="0" r="0" b="0"/>
              <a:pathLst>
                <a:path w="25392" h="208174">
                  <a:moveTo>
                    <a:pt x="12700" y="30373"/>
                  </a:moveTo>
                  <a:lnTo>
                    <a:pt x="12700" y="30373"/>
                  </a:lnTo>
                  <a:lnTo>
                    <a:pt x="19607" y="13413"/>
                  </a:lnTo>
                  <a:lnTo>
                    <a:pt x="22826" y="8019"/>
                  </a:lnTo>
                  <a:lnTo>
                    <a:pt x="25061" y="0"/>
                  </a:lnTo>
                  <a:lnTo>
                    <a:pt x="25174" y="246"/>
                  </a:lnTo>
                  <a:lnTo>
                    <a:pt x="25391" y="16956"/>
                  </a:lnTo>
                  <a:lnTo>
                    <a:pt x="12534" y="64224"/>
                  </a:lnTo>
                  <a:lnTo>
                    <a:pt x="5011" y="106200"/>
                  </a:lnTo>
                  <a:lnTo>
                    <a:pt x="440" y="149666"/>
                  </a:lnTo>
                  <a:lnTo>
                    <a:pt x="16" y="195995"/>
                  </a:lnTo>
                  <a:lnTo>
                    <a:pt x="0" y="208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230"/>
            <p:cNvSpPr/>
            <p:nvPr>
              <p:custDataLst>
                <p:tags r:id="rId89"/>
              </p:custDataLst>
            </p:nvPr>
          </p:nvSpPr>
          <p:spPr>
            <a:xfrm>
              <a:off x="9480549" y="1295477"/>
              <a:ext cx="19052" cy="222174"/>
            </a:xfrm>
            <a:custGeom>
              <a:avLst/>
              <a:gdLst/>
              <a:ahLst/>
              <a:cxnLst/>
              <a:rect l="0" t="0" r="0" b="0"/>
              <a:pathLst>
                <a:path w="19052" h="222174">
                  <a:moveTo>
                    <a:pt x="1" y="6273"/>
                  </a:moveTo>
                  <a:lnTo>
                    <a:pt x="1" y="6273"/>
                  </a:lnTo>
                  <a:lnTo>
                    <a:pt x="0" y="806"/>
                  </a:lnTo>
                  <a:lnTo>
                    <a:pt x="706" y="511"/>
                  </a:lnTo>
                  <a:lnTo>
                    <a:pt x="5468" y="0"/>
                  </a:lnTo>
                  <a:lnTo>
                    <a:pt x="5763" y="680"/>
                  </a:lnTo>
                  <a:lnTo>
                    <a:pt x="12305" y="46318"/>
                  </a:lnTo>
                  <a:lnTo>
                    <a:pt x="12677" y="92308"/>
                  </a:lnTo>
                  <a:lnTo>
                    <a:pt x="12699" y="136392"/>
                  </a:lnTo>
                  <a:lnTo>
                    <a:pt x="18463" y="183178"/>
                  </a:lnTo>
                  <a:lnTo>
                    <a:pt x="19051" y="222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433"/>
          <p:cNvGrpSpPr/>
          <p:nvPr/>
        </p:nvGrpSpPr>
        <p:grpSpPr>
          <a:xfrm>
            <a:off x="4902200" y="4178793"/>
            <a:ext cx="1428751" cy="304308"/>
            <a:chOff x="4902200" y="4178793"/>
            <a:chExt cx="1428751" cy="304308"/>
          </a:xfrm>
        </p:grpSpPr>
        <p:sp>
          <p:nvSpPr>
            <p:cNvPr id="133" name="SMARTInkShape-7231"/>
            <p:cNvSpPr/>
            <p:nvPr>
              <p:custDataLst>
                <p:tags r:id="rId70"/>
              </p:custDataLst>
            </p:nvPr>
          </p:nvSpPr>
          <p:spPr>
            <a:xfrm>
              <a:off x="5620653" y="4216510"/>
              <a:ext cx="87998" cy="234841"/>
            </a:xfrm>
            <a:custGeom>
              <a:avLst/>
              <a:gdLst/>
              <a:ahLst/>
              <a:cxnLst/>
              <a:rect l="0" t="0" r="0" b="0"/>
              <a:pathLst>
                <a:path w="87998" h="234841">
                  <a:moveTo>
                    <a:pt x="87997" y="44340"/>
                  </a:moveTo>
                  <a:lnTo>
                    <a:pt x="87997" y="44340"/>
                  </a:lnTo>
                  <a:lnTo>
                    <a:pt x="87997" y="29413"/>
                  </a:lnTo>
                  <a:lnTo>
                    <a:pt x="86115" y="25241"/>
                  </a:lnTo>
                  <a:lnTo>
                    <a:pt x="83633" y="21034"/>
                  </a:lnTo>
                  <a:lnTo>
                    <a:pt x="81530" y="14700"/>
                  </a:lnTo>
                  <a:lnTo>
                    <a:pt x="72887" y="4123"/>
                  </a:lnTo>
                  <a:lnTo>
                    <a:pt x="68816" y="1771"/>
                  </a:lnTo>
                  <a:lnTo>
                    <a:pt x="60454" y="261"/>
                  </a:lnTo>
                  <a:lnTo>
                    <a:pt x="54122" y="0"/>
                  </a:lnTo>
                  <a:lnTo>
                    <a:pt x="49893" y="1820"/>
                  </a:lnTo>
                  <a:lnTo>
                    <a:pt x="41430" y="8738"/>
                  </a:lnTo>
                  <a:lnTo>
                    <a:pt x="19471" y="40052"/>
                  </a:lnTo>
                  <a:lnTo>
                    <a:pt x="8443" y="70011"/>
                  </a:lnTo>
                  <a:lnTo>
                    <a:pt x="1346" y="112228"/>
                  </a:lnTo>
                  <a:lnTo>
                    <a:pt x="0" y="152823"/>
                  </a:lnTo>
                  <a:lnTo>
                    <a:pt x="5581" y="196136"/>
                  </a:lnTo>
                  <a:lnTo>
                    <a:pt x="18147" y="234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232"/>
            <p:cNvSpPr/>
            <p:nvPr>
              <p:custDataLst>
                <p:tags r:id="rId71"/>
              </p:custDataLst>
            </p:nvPr>
          </p:nvSpPr>
          <p:spPr>
            <a:xfrm>
              <a:off x="5454650" y="4324350"/>
              <a:ext cx="88901" cy="145670"/>
            </a:xfrm>
            <a:custGeom>
              <a:avLst/>
              <a:gdLst/>
              <a:ahLst/>
              <a:cxnLst/>
              <a:rect l="0" t="0" r="0" b="0"/>
              <a:pathLst>
                <a:path w="88901" h="145670">
                  <a:moveTo>
                    <a:pt x="0" y="31750"/>
                  </a:moveTo>
                  <a:lnTo>
                    <a:pt x="0" y="31750"/>
                  </a:lnTo>
                  <a:lnTo>
                    <a:pt x="0" y="38077"/>
                  </a:lnTo>
                  <a:lnTo>
                    <a:pt x="0" y="34437"/>
                  </a:lnTo>
                  <a:lnTo>
                    <a:pt x="0" y="36001"/>
                  </a:lnTo>
                  <a:lnTo>
                    <a:pt x="705" y="36701"/>
                  </a:lnTo>
                  <a:lnTo>
                    <a:pt x="5069" y="38391"/>
                  </a:lnTo>
                  <a:lnTo>
                    <a:pt x="14927" y="46883"/>
                  </a:lnTo>
                  <a:lnTo>
                    <a:pt x="44450" y="93500"/>
                  </a:lnTo>
                  <a:lnTo>
                    <a:pt x="59267" y="118802"/>
                  </a:lnTo>
                  <a:lnTo>
                    <a:pt x="62246" y="127942"/>
                  </a:lnTo>
                  <a:lnTo>
                    <a:pt x="63467" y="144765"/>
                  </a:lnTo>
                  <a:lnTo>
                    <a:pt x="62773" y="145193"/>
                  </a:lnTo>
                  <a:lnTo>
                    <a:pt x="60119" y="145669"/>
                  </a:lnTo>
                  <a:lnTo>
                    <a:pt x="59130" y="145091"/>
                  </a:lnTo>
                  <a:lnTo>
                    <a:pt x="58470" y="143999"/>
                  </a:lnTo>
                  <a:lnTo>
                    <a:pt x="57541" y="139092"/>
                  </a:lnTo>
                  <a:lnTo>
                    <a:pt x="57155" y="95038"/>
                  </a:lnTo>
                  <a:lnTo>
                    <a:pt x="59031" y="56704"/>
                  </a:lnTo>
                  <a:lnTo>
                    <a:pt x="68395" y="17869"/>
                  </a:lnTo>
                  <a:lnTo>
                    <a:pt x="72260" y="1194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233"/>
            <p:cNvSpPr/>
            <p:nvPr>
              <p:custDataLst>
                <p:tags r:id="rId72"/>
              </p:custDataLst>
            </p:nvPr>
          </p:nvSpPr>
          <p:spPr>
            <a:xfrm>
              <a:off x="5353933" y="4178793"/>
              <a:ext cx="81374" cy="297753"/>
            </a:xfrm>
            <a:custGeom>
              <a:avLst/>
              <a:gdLst/>
              <a:ahLst/>
              <a:cxnLst/>
              <a:rect l="0" t="0" r="0" b="0"/>
              <a:pathLst>
                <a:path w="81374" h="297753">
                  <a:moveTo>
                    <a:pt x="5467" y="101107"/>
                  </a:moveTo>
                  <a:lnTo>
                    <a:pt x="5467" y="101107"/>
                  </a:lnTo>
                  <a:lnTo>
                    <a:pt x="0" y="95640"/>
                  </a:lnTo>
                  <a:lnTo>
                    <a:pt x="2749" y="98389"/>
                  </a:lnTo>
                  <a:lnTo>
                    <a:pt x="4259" y="101781"/>
                  </a:lnTo>
                  <a:lnTo>
                    <a:pt x="4662" y="103673"/>
                  </a:lnTo>
                  <a:lnTo>
                    <a:pt x="9671" y="112485"/>
                  </a:lnTo>
                  <a:lnTo>
                    <a:pt x="17260" y="159545"/>
                  </a:lnTo>
                  <a:lnTo>
                    <a:pt x="23876" y="202782"/>
                  </a:lnTo>
                  <a:lnTo>
                    <a:pt x="29959" y="250139"/>
                  </a:lnTo>
                  <a:lnTo>
                    <a:pt x="31519" y="282348"/>
                  </a:lnTo>
                  <a:lnTo>
                    <a:pt x="37138" y="297752"/>
                  </a:lnTo>
                  <a:lnTo>
                    <a:pt x="37216" y="252369"/>
                  </a:lnTo>
                  <a:lnTo>
                    <a:pt x="32191" y="212818"/>
                  </a:lnTo>
                  <a:lnTo>
                    <a:pt x="26677" y="166513"/>
                  </a:lnTo>
                  <a:lnTo>
                    <a:pt x="24944" y="126047"/>
                  </a:lnTo>
                  <a:lnTo>
                    <a:pt x="24573" y="79304"/>
                  </a:lnTo>
                  <a:lnTo>
                    <a:pt x="24520" y="33349"/>
                  </a:lnTo>
                  <a:lnTo>
                    <a:pt x="25224" y="23720"/>
                  </a:lnTo>
                  <a:lnTo>
                    <a:pt x="29587" y="11071"/>
                  </a:lnTo>
                  <a:lnTo>
                    <a:pt x="33356" y="5117"/>
                  </a:lnTo>
                  <a:lnTo>
                    <a:pt x="37382" y="2000"/>
                  </a:lnTo>
                  <a:lnTo>
                    <a:pt x="43616" y="246"/>
                  </a:lnTo>
                  <a:lnTo>
                    <a:pt x="45716" y="0"/>
                  </a:lnTo>
                  <a:lnTo>
                    <a:pt x="49931" y="1607"/>
                  </a:lnTo>
                  <a:lnTo>
                    <a:pt x="54157" y="3968"/>
                  </a:lnTo>
                  <a:lnTo>
                    <a:pt x="58387" y="5018"/>
                  </a:lnTo>
                  <a:lnTo>
                    <a:pt x="62618" y="9247"/>
                  </a:lnTo>
                  <a:lnTo>
                    <a:pt x="73436" y="24647"/>
                  </a:lnTo>
                  <a:lnTo>
                    <a:pt x="81373" y="57625"/>
                  </a:lnTo>
                  <a:lnTo>
                    <a:pt x="80903" y="75741"/>
                  </a:lnTo>
                  <a:lnTo>
                    <a:pt x="69715" y="109712"/>
                  </a:lnTo>
                  <a:lnTo>
                    <a:pt x="54945" y="127387"/>
                  </a:lnTo>
                  <a:lnTo>
                    <a:pt x="30867" y="145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234"/>
            <p:cNvSpPr/>
            <p:nvPr>
              <p:custDataLst>
                <p:tags r:id="rId73"/>
              </p:custDataLst>
            </p:nvPr>
          </p:nvSpPr>
          <p:spPr>
            <a:xfrm>
              <a:off x="4934319" y="4413250"/>
              <a:ext cx="113932" cy="31641"/>
            </a:xfrm>
            <a:custGeom>
              <a:avLst/>
              <a:gdLst/>
              <a:ahLst/>
              <a:cxnLst/>
              <a:rect l="0" t="0" r="0" b="0"/>
              <a:pathLst>
                <a:path w="113932" h="31641">
                  <a:moveTo>
                    <a:pt x="25031" y="0"/>
                  </a:moveTo>
                  <a:lnTo>
                    <a:pt x="25031" y="0"/>
                  </a:lnTo>
                  <a:lnTo>
                    <a:pt x="2431" y="23305"/>
                  </a:lnTo>
                  <a:lnTo>
                    <a:pt x="0" y="30499"/>
                  </a:lnTo>
                  <a:lnTo>
                    <a:pt x="582" y="30916"/>
                  </a:lnTo>
                  <a:lnTo>
                    <a:pt x="8469" y="31585"/>
                  </a:lnTo>
                  <a:lnTo>
                    <a:pt x="11873" y="31640"/>
                  </a:lnTo>
                  <a:lnTo>
                    <a:pt x="17536" y="29819"/>
                  </a:lnTo>
                  <a:lnTo>
                    <a:pt x="30292" y="22902"/>
                  </a:lnTo>
                  <a:lnTo>
                    <a:pt x="72892" y="14174"/>
                  </a:lnTo>
                  <a:lnTo>
                    <a:pt x="11393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7235"/>
            <p:cNvSpPr/>
            <p:nvPr>
              <p:custDataLst>
                <p:tags r:id="rId74"/>
              </p:custDataLst>
            </p:nvPr>
          </p:nvSpPr>
          <p:spPr>
            <a:xfrm>
              <a:off x="4902200" y="433705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10832" y="21624"/>
                  </a:lnTo>
                  <a:lnTo>
                    <a:pt x="32322" y="14175"/>
                  </a:lnTo>
                  <a:lnTo>
                    <a:pt x="77704" y="7712"/>
                  </a:lnTo>
                  <a:lnTo>
                    <a:pt x="93814" y="4872"/>
                  </a:lnTo>
                  <a:lnTo>
                    <a:pt x="111900" y="96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236"/>
            <p:cNvSpPr/>
            <p:nvPr>
              <p:custDataLst>
                <p:tags r:id="rId75"/>
              </p:custDataLst>
            </p:nvPr>
          </p:nvSpPr>
          <p:spPr>
            <a:xfrm>
              <a:off x="5708660" y="4368832"/>
              <a:ext cx="57141" cy="107545"/>
            </a:xfrm>
            <a:custGeom>
              <a:avLst/>
              <a:gdLst/>
              <a:ahLst/>
              <a:cxnLst/>
              <a:rect l="0" t="0" r="0" b="0"/>
              <a:pathLst>
                <a:path w="57141" h="107545">
                  <a:moveTo>
                    <a:pt x="50790" y="25368"/>
                  </a:moveTo>
                  <a:lnTo>
                    <a:pt x="50790" y="25368"/>
                  </a:lnTo>
                  <a:lnTo>
                    <a:pt x="50790" y="21997"/>
                  </a:lnTo>
                  <a:lnTo>
                    <a:pt x="48908" y="18460"/>
                  </a:lnTo>
                  <a:lnTo>
                    <a:pt x="40664" y="8361"/>
                  </a:lnTo>
                  <a:lnTo>
                    <a:pt x="39234" y="4169"/>
                  </a:lnTo>
                  <a:lnTo>
                    <a:pt x="38147" y="2768"/>
                  </a:lnTo>
                  <a:lnTo>
                    <a:pt x="35058" y="1212"/>
                  </a:lnTo>
                  <a:lnTo>
                    <a:pt x="16900" y="0"/>
                  </a:lnTo>
                  <a:lnTo>
                    <a:pt x="12680" y="1864"/>
                  </a:lnTo>
                  <a:lnTo>
                    <a:pt x="10566" y="3349"/>
                  </a:lnTo>
                  <a:lnTo>
                    <a:pt x="8218" y="6880"/>
                  </a:lnTo>
                  <a:lnTo>
                    <a:pt x="5881" y="16975"/>
                  </a:lnTo>
                  <a:lnTo>
                    <a:pt x="2049" y="23979"/>
                  </a:lnTo>
                  <a:lnTo>
                    <a:pt x="0" y="70225"/>
                  </a:lnTo>
                  <a:lnTo>
                    <a:pt x="700" y="77760"/>
                  </a:lnTo>
                  <a:lnTo>
                    <a:pt x="7829" y="95063"/>
                  </a:lnTo>
                  <a:lnTo>
                    <a:pt x="10530" y="99382"/>
                  </a:lnTo>
                  <a:lnTo>
                    <a:pt x="11730" y="103654"/>
                  </a:lnTo>
                  <a:lnTo>
                    <a:pt x="12755" y="105075"/>
                  </a:lnTo>
                  <a:lnTo>
                    <a:pt x="14145" y="106023"/>
                  </a:lnTo>
                  <a:lnTo>
                    <a:pt x="19471" y="107356"/>
                  </a:lnTo>
                  <a:lnTo>
                    <a:pt x="21444" y="107544"/>
                  </a:lnTo>
                  <a:lnTo>
                    <a:pt x="25518" y="105870"/>
                  </a:lnTo>
                  <a:lnTo>
                    <a:pt x="29680" y="103480"/>
                  </a:lnTo>
                  <a:lnTo>
                    <a:pt x="33882" y="102417"/>
                  </a:lnTo>
                  <a:lnTo>
                    <a:pt x="35284" y="101429"/>
                  </a:lnTo>
                  <a:lnTo>
                    <a:pt x="36220" y="100064"/>
                  </a:lnTo>
                  <a:lnTo>
                    <a:pt x="37964" y="96666"/>
                  </a:lnTo>
                  <a:lnTo>
                    <a:pt x="41091" y="92804"/>
                  </a:lnTo>
                  <a:lnTo>
                    <a:pt x="44833" y="90617"/>
                  </a:lnTo>
                  <a:lnTo>
                    <a:pt x="46819" y="90034"/>
                  </a:lnTo>
                  <a:lnTo>
                    <a:pt x="48142" y="88940"/>
                  </a:lnTo>
                  <a:lnTo>
                    <a:pt x="49613" y="85843"/>
                  </a:lnTo>
                  <a:lnTo>
                    <a:pt x="51263" y="74446"/>
                  </a:lnTo>
                  <a:lnTo>
                    <a:pt x="52516" y="72903"/>
                  </a:lnTo>
                  <a:lnTo>
                    <a:pt x="54057" y="71875"/>
                  </a:lnTo>
                  <a:lnTo>
                    <a:pt x="55085" y="70484"/>
                  </a:lnTo>
                  <a:lnTo>
                    <a:pt x="57140" y="63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237"/>
            <p:cNvSpPr/>
            <p:nvPr>
              <p:custDataLst>
                <p:tags r:id="rId76"/>
              </p:custDataLst>
            </p:nvPr>
          </p:nvSpPr>
          <p:spPr>
            <a:xfrm>
              <a:off x="5697722" y="4324350"/>
              <a:ext cx="106179" cy="158631"/>
            </a:xfrm>
            <a:custGeom>
              <a:avLst/>
              <a:gdLst/>
              <a:ahLst/>
              <a:cxnLst/>
              <a:rect l="0" t="0" r="0" b="0"/>
              <a:pathLst>
                <a:path w="106179" h="158631">
                  <a:moveTo>
                    <a:pt x="17278" y="19050"/>
                  </a:moveTo>
                  <a:lnTo>
                    <a:pt x="17278" y="19050"/>
                  </a:lnTo>
                  <a:lnTo>
                    <a:pt x="11811" y="13583"/>
                  </a:lnTo>
                  <a:lnTo>
                    <a:pt x="11006" y="7310"/>
                  </a:lnTo>
                  <a:lnTo>
                    <a:pt x="0" y="967"/>
                  </a:lnTo>
                  <a:lnTo>
                    <a:pt x="115" y="644"/>
                  </a:lnTo>
                  <a:lnTo>
                    <a:pt x="4514" y="7"/>
                  </a:lnTo>
                  <a:lnTo>
                    <a:pt x="13411" y="0"/>
                  </a:lnTo>
                  <a:lnTo>
                    <a:pt x="14699" y="706"/>
                  </a:lnTo>
                  <a:lnTo>
                    <a:pt x="15560" y="1882"/>
                  </a:lnTo>
                  <a:lnTo>
                    <a:pt x="17220" y="5069"/>
                  </a:lnTo>
                  <a:lnTo>
                    <a:pt x="44801" y="42708"/>
                  </a:lnTo>
                  <a:lnTo>
                    <a:pt x="57756" y="85910"/>
                  </a:lnTo>
                  <a:lnTo>
                    <a:pt x="61205" y="107835"/>
                  </a:lnTo>
                  <a:lnTo>
                    <a:pt x="61719" y="146910"/>
                  </a:lnTo>
                  <a:lnTo>
                    <a:pt x="59843" y="151841"/>
                  </a:lnTo>
                  <a:lnTo>
                    <a:pt x="56260" y="157385"/>
                  </a:lnTo>
                  <a:lnTo>
                    <a:pt x="53889" y="158144"/>
                  </a:lnTo>
                  <a:lnTo>
                    <a:pt x="49988" y="158630"/>
                  </a:lnTo>
                  <a:lnTo>
                    <a:pt x="49668" y="157964"/>
                  </a:lnTo>
                  <a:lnTo>
                    <a:pt x="49312" y="155343"/>
                  </a:lnTo>
                  <a:lnTo>
                    <a:pt x="47273" y="151827"/>
                  </a:lnTo>
                  <a:lnTo>
                    <a:pt x="44721" y="147912"/>
                  </a:lnTo>
                  <a:lnTo>
                    <a:pt x="43283" y="141036"/>
                  </a:lnTo>
                  <a:lnTo>
                    <a:pt x="43399" y="99996"/>
                  </a:lnTo>
                  <a:lnTo>
                    <a:pt x="57605" y="65637"/>
                  </a:lnTo>
                  <a:lnTo>
                    <a:pt x="75671" y="43589"/>
                  </a:lnTo>
                  <a:lnTo>
                    <a:pt x="86006" y="36355"/>
                  </a:lnTo>
                  <a:lnTo>
                    <a:pt x="94636" y="33114"/>
                  </a:lnTo>
                  <a:lnTo>
                    <a:pt x="10617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238"/>
            <p:cNvSpPr/>
            <p:nvPr>
              <p:custDataLst>
                <p:tags r:id="rId77"/>
              </p:custDataLst>
            </p:nvPr>
          </p:nvSpPr>
          <p:spPr>
            <a:xfrm>
              <a:off x="5822960" y="4356131"/>
              <a:ext cx="88891" cy="101570"/>
            </a:xfrm>
            <a:custGeom>
              <a:avLst/>
              <a:gdLst/>
              <a:ahLst/>
              <a:cxnLst/>
              <a:rect l="0" t="0" r="0" b="0"/>
              <a:pathLst>
                <a:path w="88891" h="101570">
                  <a:moveTo>
                    <a:pt x="50790" y="25369"/>
                  </a:moveTo>
                  <a:lnTo>
                    <a:pt x="50790" y="25369"/>
                  </a:lnTo>
                  <a:lnTo>
                    <a:pt x="50790" y="21998"/>
                  </a:lnTo>
                  <a:lnTo>
                    <a:pt x="48908" y="18461"/>
                  </a:lnTo>
                  <a:lnTo>
                    <a:pt x="45323" y="13813"/>
                  </a:lnTo>
                  <a:lnTo>
                    <a:pt x="44614" y="7825"/>
                  </a:lnTo>
                  <a:lnTo>
                    <a:pt x="44517" y="3931"/>
                  </a:lnTo>
                  <a:lnTo>
                    <a:pt x="43785" y="2610"/>
                  </a:lnTo>
                  <a:lnTo>
                    <a:pt x="42593" y="1730"/>
                  </a:lnTo>
                  <a:lnTo>
                    <a:pt x="38979" y="317"/>
                  </a:lnTo>
                  <a:lnTo>
                    <a:pt x="32700" y="0"/>
                  </a:lnTo>
                  <a:lnTo>
                    <a:pt x="16837" y="14896"/>
                  </a:lnTo>
                  <a:lnTo>
                    <a:pt x="4216" y="36333"/>
                  </a:lnTo>
                  <a:lnTo>
                    <a:pt x="1243" y="48765"/>
                  </a:lnTo>
                  <a:lnTo>
                    <a:pt x="0" y="89994"/>
                  </a:lnTo>
                  <a:lnTo>
                    <a:pt x="1876" y="94778"/>
                  </a:lnTo>
                  <a:lnTo>
                    <a:pt x="3363" y="97041"/>
                  </a:lnTo>
                  <a:lnTo>
                    <a:pt x="5061" y="98551"/>
                  </a:lnTo>
                  <a:lnTo>
                    <a:pt x="8829" y="100228"/>
                  </a:lnTo>
                  <a:lnTo>
                    <a:pt x="27515" y="101534"/>
                  </a:lnTo>
                  <a:lnTo>
                    <a:pt x="28924" y="100840"/>
                  </a:lnTo>
                  <a:lnTo>
                    <a:pt x="29863" y="99672"/>
                  </a:lnTo>
                  <a:lnTo>
                    <a:pt x="31611" y="96492"/>
                  </a:lnTo>
                  <a:lnTo>
                    <a:pt x="69547" y="51064"/>
                  </a:lnTo>
                  <a:lnTo>
                    <a:pt x="75282" y="56262"/>
                  </a:lnTo>
                  <a:lnTo>
                    <a:pt x="75921" y="60236"/>
                  </a:lnTo>
                  <a:lnTo>
                    <a:pt x="76182" y="78312"/>
                  </a:lnTo>
                  <a:lnTo>
                    <a:pt x="78068" y="82531"/>
                  </a:lnTo>
                  <a:lnTo>
                    <a:pt x="80553" y="86758"/>
                  </a:lnTo>
                  <a:lnTo>
                    <a:pt x="82278" y="93965"/>
                  </a:lnTo>
                  <a:lnTo>
                    <a:pt x="88890" y="101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239"/>
            <p:cNvSpPr/>
            <p:nvPr>
              <p:custDataLst>
                <p:tags r:id="rId78"/>
              </p:custDataLst>
            </p:nvPr>
          </p:nvSpPr>
          <p:spPr>
            <a:xfrm>
              <a:off x="5943600" y="44323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12699" y="3371"/>
                  </a:lnTo>
                  <a:lnTo>
                    <a:pt x="10818" y="6907"/>
                  </a:lnTo>
                  <a:lnTo>
                    <a:pt x="7233" y="11555"/>
                  </a:lnTo>
                  <a:lnTo>
                    <a:pt x="5660" y="35862"/>
                  </a:lnTo>
                  <a:lnTo>
                    <a:pt x="1326" y="4442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240"/>
            <p:cNvSpPr/>
            <p:nvPr>
              <p:custDataLst>
                <p:tags r:id="rId79"/>
              </p:custDataLst>
            </p:nvPr>
          </p:nvSpPr>
          <p:spPr>
            <a:xfrm>
              <a:off x="5975349" y="4292600"/>
              <a:ext cx="2" cy="63501"/>
            </a:xfrm>
            <a:custGeom>
              <a:avLst/>
              <a:gdLst/>
              <a:ahLst/>
              <a:cxnLst/>
              <a:rect l="0" t="0" r="0" b="0"/>
              <a:pathLst>
                <a:path w="2" h="63501">
                  <a:moveTo>
                    <a:pt x="1" y="63500"/>
                  </a:moveTo>
                  <a:lnTo>
                    <a:pt x="1" y="63500"/>
                  </a:lnTo>
                  <a:lnTo>
                    <a:pt x="0" y="17549"/>
                  </a:lnTo>
                  <a:lnTo>
                    <a:pt x="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7241"/>
            <p:cNvSpPr/>
            <p:nvPr>
              <p:custDataLst>
                <p:tags r:id="rId80"/>
              </p:custDataLst>
            </p:nvPr>
          </p:nvSpPr>
          <p:spPr>
            <a:xfrm>
              <a:off x="6032499" y="4363529"/>
              <a:ext cx="63502" cy="87505"/>
            </a:xfrm>
            <a:custGeom>
              <a:avLst/>
              <a:gdLst/>
              <a:ahLst/>
              <a:cxnLst/>
              <a:rect l="0" t="0" r="0" b="0"/>
              <a:pathLst>
                <a:path w="63502" h="87505">
                  <a:moveTo>
                    <a:pt x="1" y="5271"/>
                  </a:moveTo>
                  <a:lnTo>
                    <a:pt x="1" y="5271"/>
                  </a:lnTo>
                  <a:lnTo>
                    <a:pt x="0" y="51601"/>
                  </a:lnTo>
                  <a:lnTo>
                    <a:pt x="0" y="87504"/>
                  </a:lnTo>
                  <a:lnTo>
                    <a:pt x="0" y="78955"/>
                  </a:lnTo>
                  <a:lnTo>
                    <a:pt x="1883" y="74943"/>
                  </a:lnTo>
                  <a:lnTo>
                    <a:pt x="3372" y="72886"/>
                  </a:lnTo>
                  <a:lnTo>
                    <a:pt x="19482" y="26071"/>
                  </a:lnTo>
                  <a:lnTo>
                    <a:pt x="21455" y="23371"/>
                  </a:lnTo>
                  <a:lnTo>
                    <a:pt x="23647" y="16608"/>
                  </a:lnTo>
                  <a:lnTo>
                    <a:pt x="24232" y="12829"/>
                  </a:lnTo>
                  <a:lnTo>
                    <a:pt x="25327" y="10310"/>
                  </a:lnTo>
                  <a:lnTo>
                    <a:pt x="26763" y="8630"/>
                  </a:lnTo>
                  <a:lnTo>
                    <a:pt x="38220" y="540"/>
                  </a:lnTo>
                  <a:lnTo>
                    <a:pt x="40298" y="0"/>
                  </a:lnTo>
                  <a:lnTo>
                    <a:pt x="41682" y="346"/>
                  </a:lnTo>
                  <a:lnTo>
                    <a:pt x="42605" y="1282"/>
                  </a:lnTo>
                  <a:lnTo>
                    <a:pt x="44336" y="4203"/>
                  </a:lnTo>
                  <a:lnTo>
                    <a:pt x="53181" y="17247"/>
                  </a:lnTo>
                  <a:lnTo>
                    <a:pt x="55975" y="25596"/>
                  </a:lnTo>
                  <a:lnTo>
                    <a:pt x="58877" y="38791"/>
                  </a:lnTo>
                  <a:lnTo>
                    <a:pt x="61446" y="46274"/>
                  </a:lnTo>
                  <a:lnTo>
                    <a:pt x="63501" y="8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242"/>
            <p:cNvSpPr/>
            <p:nvPr>
              <p:custDataLst>
                <p:tags r:id="rId81"/>
              </p:custDataLst>
            </p:nvPr>
          </p:nvSpPr>
          <p:spPr>
            <a:xfrm>
              <a:off x="6146800" y="4201133"/>
              <a:ext cx="88866" cy="269268"/>
            </a:xfrm>
            <a:custGeom>
              <a:avLst/>
              <a:gdLst/>
              <a:ahLst/>
              <a:cxnLst/>
              <a:rect l="0" t="0" r="0" b="0"/>
              <a:pathLst>
                <a:path w="88866" h="269268">
                  <a:moveTo>
                    <a:pt x="0" y="40667"/>
                  </a:moveTo>
                  <a:lnTo>
                    <a:pt x="0" y="40667"/>
                  </a:lnTo>
                  <a:lnTo>
                    <a:pt x="9460" y="8096"/>
                  </a:lnTo>
                  <a:lnTo>
                    <a:pt x="15110" y="834"/>
                  </a:lnTo>
                  <a:lnTo>
                    <a:pt x="16423" y="0"/>
                  </a:lnTo>
                  <a:lnTo>
                    <a:pt x="17299" y="150"/>
                  </a:lnTo>
                  <a:lnTo>
                    <a:pt x="17883" y="956"/>
                  </a:lnTo>
                  <a:lnTo>
                    <a:pt x="20412" y="1851"/>
                  </a:lnTo>
                  <a:lnTo>
                    <a:pt x="22075" y="2090"/>
                  </a:lnTo>
                  <a:lnTo>
                    <a:pt x="27786" y="5796"/>
                  </a:lnTo>
                  <a:lnTo>
                    <a:pt x="40240" y="26319"/>
                  </a:lnTo>
                  <a:lnTo>
                    <a:pt x="64059" y="72600"/>
                  </a:lnTo>
                  <a:lnTo>
                    <a:pt x="74484" y="93403"/>
                  </a:lnTo>
                  <a:lnTo>
                    <a:pt x="86868" y="137411"/>
                  </a:lnTo>
                  <a:lnTo>
                    <a:pt x="88722" y="179940"/>
                  </a:lnTo>
                  <a:lnTo>
                    <a:pt x="88865" y="205683"/>
                  </a:lnTo>
                  <a:lnTo>
                    <a:pt x="85121" y="216548"/>
                  </a:lnTo>
                  <a:lnTo>
                    <a:pt x="68194" y="246843"/>
                  </a:lnTo>
                  <a:lnTo>
                    <a:pt x="58541" y="257449"/>
                  </a:lnTo>
                  <a:lnTo>
                    <a:pt x="53535" y="264015"/>
                  </a:lnTo>
                  <a:lnTo>
                    <a:pt x="44450" y="269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243"/>
            <p:cNvSpPr/>
            <p:nvPr>
              <p:custDataLst>
                <p:tags r:id="rId82"/>
              </p:custDataLst>
            </p:nvPr>
          </p:nvSpPr>
          <p:spPr>
            <a:xfrm>
              <a:off x="6330950" y="4413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434"/>
          <p:cNvGrpSpPr/>
          <p:nvPr/>
        </p:nvGrpSpPr>
        <p:grpSpPr>
          <a:xfrm>
            <a:off x="6616777" y="4153047"/>
            <a:ext cx="620660" cy="297897"/>
            <a:chOff x="6616777" y="4153047"/>
            <a:chExt cx="620660" cy="297897"/>
          </a:xfrm>
        </p:grpSpPr>
        <p:sp>
          <p:nvSpPr>
            <p:cNvPr id="147" name="SMARTInkShape-7244"/>
            <p:cNvSpPr/>
            <p:nvPr>
              <p:custDataLst>
                <p:tags r:id="rId66"/>
              </p:custDataLst>
            </p:nvPr>
          </p:nvSpPr>
          <p:spPr>
            <a:xfrm>
              <a:off x="7122124" y="4235450"/>
              <a:ext cx="115313" cy="158630"/>
            </a:xfrm>
            <a:custGeom>
              <a:avLst/>
              <a:gdLst/>
              <a:ahLst/>
              <a:cxnLst/>
              <a:rect l="0" t="0" r="0" b="0"/>
              <a:pathLst>
                <a:path w="115313" h="158630">
                  <a:moveTo>
                    <a:pt x="97826" y="38100"/>
                  </a:moveTo>
                  <a:lnTo>
                    <a:pt x="97826" y="38100"/>
                  </a:lnTo>
                  <a:lnTo>
                    <a:pt x="94455" y="34729"/>
                  </a:lnTo>
                  <a:lnTo>
                    <a:pt x="90918" y="33074"/>
                  </a:lnTo>
                  <a:lnTo>
                    <a:pt x="61461" y="31772"/>
                  </a:lnTo>
                  <a:lnTo>
                    <a:pt x="49029" y="35128"/>
                  </a:lnTo>
                  <a:lnTo>
                    <a:pt x="42507" y="40542"/>
                  </a:lnTo>
                  <a:lnTo>
                    <a:pt x="11238" y="84695"/>
                  </a:lnTo>
                  <a:lnTo>
                    <a:pt x="485" y="109208"/>
                  </a:lnTo>
                  <a:lnTo>
                    <a:pt x="0" y="119327"/>
                  </a:lnTo>
                  <a:lnTo>
                    <a:pt x="2067" y="137321"/>
                  </a:lnTo>
                  <a:lnTo>
                    <a:pt x="3648" y="140936"/>
                  </a:lnTo>
                  <a:lnTo>
                    <a:pt x="16837" y="154122"/>
                  </a:lnTo>
                  <a:lnTo>
                    <a:pt x="23261" y="156693"/>
                  </a:lnTo>
                  <a:lnTo>
                    <a:pt x="51354" y="158629"/>
                  </a:lnTo>
                  <a:lnTo>
                    <a:pt x="63987" y="155343"/>
                  </a:lnTo>
                  <a:lnTo>
                    <a:pt x="92889" y="135274"/>
                  </a:lnTo>
                  <a:lnTo>
                    <a:pt x="101223" y="123493"/>
                  </a:lnTo>
                  <a:lnTo>
                    <a:pt x="113980" y="92956"/>
                  </a:lnTo>
                  <a:lnTo>
                    <a:pt x="115312" y="76226"/>
                  </a:lnTo>
                  <a:lnTo>
                    <a:pt x="107383" y="34832"/>
                  </a:lnTo>
                  <a:lnTo>
                    <a:pt x="101837" y="27711"/>
                  </a:lnTo>
                  <a:lnTo>
                    <a:pt x="68828" y="2849"/>
                  </a:lnTo>
                  <a:lnTo>
                    <a:pt x="59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245"/>
            <p:cNvSpPr/>
            <p:nvPr>
              <p:custDataLst>
                <p:tags r:id="rId67"/>
              </p:custDataLst>
            </p:nvPr>
          </p:nvSpPr>
          <p:spPr>
            <a:xfrm>
              <a:off x="7026435" y="4203961"/>
              <a:ext cx="66516" cy="221990"/>
            </a:xfrm>
            <a:custGeom>
              <a:avLst/>
              <a:gdLst/>
              <a:ahLst/>
              <a:cxnLst/>
              <a:rect l="0" t="0" r="0" b="0"/>
              <a:pathLst>
                <a:path w="66516" h="221990">
                  <a:moveTo>
                    <a:pt x="53815" y="6089"/>
                  </a:moveTo>
                  <a:lnTo>
                    <a:pt x="53815" y="6089"/>
                  </a:lnTo>
                  <a:lnTo>
                    <a:pt x="48347" y="622"/>
                  </a:lnTo>
                  <a:lnTo>
                    <a:pt x="44355" y="0"/>
                  </a:lnTo>
                  <a:lnTo>
                    <a:pt x="43275" y="619"/>
                  </a:lnTo>
                  <a:lnTo>
                    <a:pt x="42555" y="1737"/>
                  </a:lnTo>
                  <a:lnTo>
                    <a:pt x="42075" y="3187"/>
                  </a:lnTo>
                  <a:lnTo>
                    <a:pt x="24830" y="28115"/>
                  </a:lnTo>
                  <a:lnTo>
                    <a:pt x="12011" y="70447"/>
                  </a:lnTo>
                  <a:lnTo>
                    <a:pt x="4493" y="115971"/>
                  </a:lnTo>
                  <a:lnTo>
                    <a:pt x="0" y="158101"/>
                  </a:lnTo>
                  <a:lnTo>
                    <a:pt x="4029" y="185118"/>
                  </a:lnTo>
                  <a:lnTo>
                    <a:pt x="20278" y="210622"/>
                  </a:lnTo>
                  <a:lnTo>
                    <a:pt x="27386" y="216466"/>
                  </a:lnTo>
                  <a:lnTo>
                    <a:pt x="35248" y="219534"/>
                  </a:lnTo>
                  <a:lnTo>
                    <a:pt x="66515" y="22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246"/>
            <p:cNvSpPr/>
            <p:nvPr>
              <p:custDataLst>
                <p:tags r:id="rId68"/>
              </p:custDataLst>
            </p:nvPr>
          </p:nvSpPr>
          <p:spPr>
            <a:xfrm>
              <a:off x="6750050" y="4279900"/>
              <a:ext cx="114301" cy="162155"/>
            </a:xfrm>
            <a:custGeom>
              <a:avLst/>
              <a:gdLst/>
              <a:ahLst/>
              <a:cxnLst/>
              <a:rect l="0" t="0" r="0" b="0"/>
              <a:pathLst>
                <a:path w="114301" h="162155">
                  <a:moveTo>
                    <a:pt x="0" y="44450"/>
                  </a:moveTo>
                  <a:lnTo>
                    <a:pt x="0" y="44450"/>
                  </a:lnTo>
                  <a:lnTo>
                    <a:pt x="12431" y="44450"/>
                  </a:lnTo>
                  <a:lnTo>
                    <a:pt x="29828" y="62285"/>
                  </a:lnTo>
                  <a:lnTo>
                    <a:pt x="35336" y="72155"/>
                  </a:lnTo>
                  <a:lnTo>
                    <a:pt x="42926" y="90978"/>
                  </a:lnTo>
                  <a:lnTo>
                    <a:pt x="48154" y="99550"/>
                  </a:lnTo>
                  <a:lnTo>
                    <a:pt x="50567" y="122958"/>
                  </a:lnTo>
                  <a:lnTo>
                    <a:pt x="50799" y="157464"/>
                  </a:lnTo>
                  <a:lnTo>
                    <a:pt x="47429" y="161740"/>
                  </a:lnTo>
                  <a:lnTo>
                    <a:pt x="46436" y="162154"/>
                  </a:lnTo>
                  <a:lnTo>
                    <a:pt x="45774" y="161725"/>
                  </a:lnTo>
                  <a:lnTo>
                    <a:pt x="45038" y="159367"/>
                  </a:lnTo>
                  <a:lnTo>
                    <a:pt x="44527" y="146715"/>
                  </a:lnTo>
                  <a:lnTo>
                    <a:pt x="55697" y="100738"/>
                  </a:lnTo>
                  <a:lnTo>
                    <a:pt x="72861" y="59766"/>
                  </a:lnTo>
                  <a:lnTo>
                    <a:pt x="106476" y="1278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247"/>
            <p:cNvSpPr/>
            <p:nvPr>
              <p:custDataLst>
                <p:tags r:id="rId69"/>
              </p:custDataLst>
            </p:nvPr>
          </p:nvSpPr>
          <p:spPr>
            <a:xfrm>
              <a:off x="6616777" y="4153047"/>
              <a:ext cx="95141" cy="297897"/>
            </a:xfrm>
            <a:custGeom>
              <a:avLst/>
              <a:gdLst/>
              <a:ahLst/>
              <a:cxnLst/>
              <a:rect l="0" t="0" r="0" b="0"/>
              <a:pathLst>
                <a:path w="95141" h="297897">
                  <a:moveTo>
                    <a:pt x="6273" y="126853"/>
                  </a:moveTo>
                  <a:lnTo>
                    <a:pt x="6273" y="126853"/>
                  </a:lnTo>
                  <a:lnTo>
                    <a:pt x="0" y="120581"/>
                  </a:lnTo>
                  <a:lnTo>
                    <a:pt x="3317" y="120526"/>
                  </a:lnTo>
                  <a:lnTo>
                    <a:pt x="4303" y="121223"/>
                  </a:lnTo>
                  <a:lnTo>
                    <a:pt x="4959" y="122394"/>
                  </a:lnTo>
                  <a:lnTo>
                    <a:pt x="5397" y="123880"/>
                  </a:lnTo>
                  <a:lnTo>
                    <a:pt x="29573" y="167855"/>
                  </a:lnTo>
                  <a:lnTo>
                    <a:pt x="41552" y="203307"/>
                  </a:lnTo>
                  <a:lnTo>
                    <a:pt x="49730" y="248396"/>
                  </a:lnTo>
                  <a:lnTo>
                    <a:pt x="50718" y="295216"/>
                  </a:lnTo>
                  <a:lnTo>
                    <a:pt x="50720" y="296931"/>
                  </a:lnTo>
                  <a:lnTo>
                    <a:pt x="50015" y="297388"/>
                  </a:lnTo>
                  <a:lnTo>
                    <a:pt x="47351" y="297896"/>
                  </a:lnTo>
                  <a:lnTo>
                    <a:pt x="46358" y="297326"/>
                  </a:lnTo>
                  <a:lnTo>
                    <a:pt x="45696" y="296241"/>
                  </a:lnTo>
                  <a:lnTo>
                    <a:pt x="44961" y="292447"/>
                  </a:lnTo>
                  <a:lnTo>
                    <a:pt x="43842" y="282378"/>
                  </a:lnTo>
                  <a:lnTo>
                    <a:pt x="32823" y="240738"/>
                  </a:lnTo>
                  <a:lnTo>
                    <a:pt x="26798" y="195533"/>
                  </a:lnTo>
                  <a:lnTo>
                    <a:pt x="25614" y="154139"/>
                  </a:lnTo>
                  <a:lnTo>
                    <a:pt x="26087" y="116354"/>
                  </a:lnTo>
                  <a:lnTo>
                    <a:pt x="30360" y="77533"/>
                  </a:lnTo>
                  <a:lnTo>
                    <a:pt x="34784" y="45850"/>
                  </a:lnTo>
                  <a:lnTo>
                    <a:pt x="46577" y="15177"/>
                  </a:lnTo>
                  <a:lnTo>
                    <a:pt x="52866" y="5491"/>
                  </a:lnTo>
                  <a:lnTo>
                    <a:pt x="57085" y="2359"/>
                  </a:lnTo>
                  <a:lnTo>
                    <a:pt x="63427" y="595"/>
                  </a:lnTo>
                  <a:lnTo>
                    <a:pt x="71890" y="0"/>
                  </a:lnTo>
                  <a:lnTo>
                    <a:pt x="74007" y="1362"/>
                  </a:lnTo>
                  <a:lnTo>
                    <a:pt x="90939" y="20872"/>
                  </a:lnTo>
                  <a:lnTo>
                    <a:pt x="93291" y="27069"/>
                  </a:lnTo>
                  <a:lnTo>
                    <a:pt x="95140" y="73085"/>
                  </a:lnTo>
                  <a:lnTo>
                    <a:pt x="93287" y="96872"/>
                  </a:lnTo>
                  <a:lnTo>
                    <a:pt x="89396" y="107884"/>
                  </a:lnTo>
                  <a:lnTo>
                    <a:pt x="59225" y="147261"/>
                  </a:lnTo>
                  <a:lnTo>
                    <a:pt x="33983" y="168406"/>
                  </a:lnTo>
                  <a:lnTo>
                    <a:pt x="25323" y="171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435"/>
          <p:cNvGrpSpPr/>
          <p:nvPr/>
        </p:nvGrpSpPr>
        <p:grpSpPr>
          <a:xfrm>
            <a:off x="7569207" y="4133850"/>
            <a:ext cx="1123539" cy="317501"/>
            <a:chOff x="7569207" y="4133850"/>
            <a:chExt cx="1123539" cy="317501"/>
          </a:xfrm>
        </p:grpSpPr>
        <p:sp>
          <p:nvSpPr>
            <p:cNvPr id="152" name="SMARTInkShape-7248"/>
            <p:cNvSpPr/>
            <p:nvPr>
              <p:custDataLst>
                <p:tags r:id="rId60"/>
              </p:custDataLst>
            </p:nvPr>
          </p:nvSpPr>
          <p:spPr>
            <a:xfrm>
              <a:off x="8616950" y="4133850"/>
              <a:ext cx="75796" cy="317501"/>
            </a:xfrm>
            <a:custGeom>
              <a:avLst/>
              <a:gdLst/>
              <a:ahLst/>
              <a:cxnLst/>
              <a:rect l="0" t="0" r="0" b="0"/>
              <a:pathLst>
                <a:path w="75796" h="317501">
                  <a:moveTo>
                    <a:pt x="50800" y="0"/>
                  </a:moveTo>
                  <a:lnTo>
                    <a:pt x="50800" y="0"/>
                  </a:lnTo>
                  <a:lnTo>
                    <a:pt x="54170" y="3371"/>
                  </a:lnTo>
                  <a:lnTo>
                    <a:pt x="55825" y="6907"/>
                  </a:lnTo>
                  <a:lnTo>
                    <a:pt x="56267" y="8838"/>
                  </a:lnTo>
                  <a:lnTo>
                    <a:pt x="67225" y="29080"/>
                  </a:lnTo>
                  <a:lnTo>
                    <a:pt x="71578" y="71947"/>
                  </a:lnTo>
                  <a:lnTo>
                    <a:pt x="75795" y="115808"/>
                  </a:lnTo>
                  <a:lnTo>
                    <a:pt x="71782" y="156832"/>
                  </a:lnTo>
                  <a:lnTo>
                    <a:pt x="66469" y="190539"/>
                  </a:lnTo>
                  <a:lnTo>
                    <a:pt x="56086" y="236277"/>
                  </a:lnTo>
                  <a:lnTo>
                    <a:pt x="48603" y="258862"/>
                  </a:lnTo>
                  <a:lnTo>
                    <a:pt x="33432" y="282085"/>
                  </a:lnTo>
                  <a:lnTo>
                    <a:pt x="12643" y="302714"/>
                  </a:lnTo>
                  <a:lnTo>
                    <a:pt x="5618" y="308106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249"/>
            <p:cNvSpPr/>
            <p:nvPr>
              <p:custDataLst>
                <p:tags r:id="rId61"/>
              </p:custDataLst>
            </p:nvPr>
          </p:nvSpPr>
          <p:spPr>
            <a:xfrm>
              <a:off x="8121650" y="4205074"/>
              <a:ext cx="450502" cy="194477"/>
            </a:xfrm>
            <a:custGeom>
              <a:avLst/>
              <a:gdLst/>
              <a:ahLst/>
              <a:cxnLst/>
              <a:rect l="0" t="0" r="0" b="0"/>
              <a:pathLst>
                <a:path w="450502" h="194477">
                  <a:moveTo>
                    <a:pt x="0" y="112926"/>
                  </a:moveTo>
                  <a:lnTo>
                    <a:pt x="0" y="112926"/>
                  </a:lnTo>
                  <a:lnTo>
                    <a:pt x="3370" y="116297"/>
                  </a:lnTo>
                  <a:lnTo>
                    <a:pt x="5026" y="119833"/>
                  </a:lnTo>
                  <a:lnTo>
                    <a:pt x="6342" y="131685"/>
                  </a:lnTo>
                  <a:lnTo>
                    <a:pt x="11816" y="137418"/>
                  </a:lnTo>
                  <a:lnTo>
                    <a:pt x="12816" y="137015"/>
                  </a:lnTo>
                  <a:lnTo>
                    <a:pt x="23930" y="127771"/>
                  </a:lnTo>
                  <a:lnTo>
                    <a:pt x="29825" y="125556"/>
                  </a:lnTo>
                  <a:lnTo>
                    <a:pt x="40241" y="116871"/>
                  </a:lnTo>
                  <a:lnTo>
                    <a:pt x="46573" y="107353"/>
                  </a:lnTo>
                  <a:lnTo>
                    <a:pt x="56488" y="87707"/>
                  </a:lnTo>
                  <a:lnTo>
                    <a:pt x="57062" y="82176"/>
                  </a:lnTo>
                  <a:lnTo>
                    <a:pt x="56386" y="81842"/>
                  </a:lnTo>
                  <a:lnTo>
                    <a:pt x="48304" y="81264"/>
                  </a:lnTo>
                  <a:lnTo>
                    <a:pt x="44282" y="83096"/>
                  </a:lnTo>
                  <a:lnTo>
                    <a:pt x="40141" y="85557"/>
                  </a:lnTo>
                  <a:lnTo>
                    <a:pt x="35950" y="86651"/>
                  </a:lnTo>
                  <a:lnTo>
                    <a:pt x="31735" y="90900"/>
                  </a:lnTo>
                  <a:lnTo>
                    <a:pt x="28215" y="96786"/>
                  </a:lnTo>
                  <a:lnTo>
                    <a:pt x="14154" y="138760"/>
                  </a:lnTo>
                  <a:lnTo>
                    <a:pt x="12707" y="177629"/>
                  </a:lnTo>
                  <a:lnTo>
                    <a:pt x="14584" y="182370"/>
                  </a:lnTo>
                  <a:lnTo>
                    <a:pt x="22159" y="192102"/>
                  </a:lnTo>
                  <a:lnTo>
                    <a:pt x="25841" y="193976"/>
                  </a:lnTo>
                  <a:lnTo>
                    <a:pt x="27810" y="194476"/>
                  </a:lnTo>
                  <a:lnTo>
                    <a:pt x="33762" y="193150"/>
                  </a:lnTo>
                  <a:lnTo>
                    <a:pt x="59227" y="184214"/>
                  </a:lnTo>
                  <a:lnTo>
                    <a:pt x="99568" y="152141"/>
                  </a:lnTo>
                  <a:lnTo>
                    <a:pt x="132118" y="105557"/>
                  </a:lnTo>
                  <a:lnTo>
                    <a:pt x="154451" y="62066"/>
                  </a:lnTo>
                  <a:lnTo>
                    <a:pt x="162787" y="38596"/>
                  </a:lnTo>
                  <a:lnTo>
                    <a:pt x="171360" y="0"/>
                  </a:lnTo>
                  <a:lnTo>
                    <a:pt x="170684" y="247"/>
                  </a:lnTo>
                  <a:lnTo>
                    <a:pt x="168053" y="2404"/>
                  </a:lnTo>
                  <a:lnTo>
                    <a:pt x="166412" y="5714"/>
                  </a:lnTo>
                  <a:lnTo>
                    <a:pt x="158307" y="24648"/>
                  </a:lnTo>
                  <a:lnTo>
                    <a:pt x="142504" y="68042"/>
                  </a:lnTo>
                  <a:lnTo>
                    <a:pt x="134341" y="113198"/>
                  </a:lnTo>
                  <a:lnTo>
                    <a:pt x="133367" y="158718"/>
                  </a:lnTo>
                  <a:lnTo>
                    <a:pt x="133358" y="164557"/>
                  </a:lnTo>
                  <a:lnTo>
                    <a:pt x="135234" y="169505"/>
                  </a:lnTo>
                  <a:lnTo>
                    <a:pt x="136723" y="171812"/>
                  </a:lnTo>
                  <a:lnTo>
                    <a:pt x="138421" y="173350"/>
                  </a:lnTo>
                  <a:lnTo>
                    <a:pt x="142188" y="175059"/>
                  </a:lnTo>
                  <a:lnTo>
                    <a:pt x="148277" y="176021"/>
                  </a:lnTo>
                  <a:lnTo>
                    <a:pt x="152449" y="174364"/>
                  </a:lnTo>
                  <a:lnTo>
                    <a:pt x="194843" y="140060"/>
                  </a:lnTo>
                  <a:lnTo>
                    <a:pt x="210983" y="118364"/>
                  </a:lnTo>
                  <a:lnTo>
                    <a:pt x="233462" y="74773"/>
                  </a:lnTo>
                  <a:lnTo>
                    <a:pt x="256880" y="29093"/>
                  </a:lnTo>
                  <a:lnTo>
                    <a:pt x="261546" y="13372"/>
                  </a:lnTo>
                  <a:lnTo>
                    <a:pt x="265681" y="6634"/>
                  </a:lnTo>
                  <a:lnTo>
                    <a:pt x="265315" y="6082"/>
                  </a:lnTo>
                  <a:lnTo>
                    <a:pt x="263027" y="5467"/>
                  </a:lnTo>
                  <a:lnTo>
                    <a:pt x="262134" y="6009"/>
                  </a:lnTo>
                  <a:lnTo>
                    <a:pt x="261540" y="7076"/>
                  </a:lnTo>
                  <a:lnTo>
                    <a:pt x="261143" y="8492"/>
                  </a:lnTo>
                  <a:lnTo>
                    <a:pt x="239157" y="50801"/>
                  </a:lnTo>
                  <a:lnTo>
                    <a:pt x="229591" y="97152"/>
                  </a:lnTo>
                  <a:lnTo>
                    <a:pt x="228687" y="123425"/>
                  </a:lnTo>
                  <a:lnTo>
                    <a:pt x="236442" y="152347"/>
                  </a:lnTo>
                  <a:lnTo>
                    <a:pt x="240340" y="161478"/>
                  </a:lnTo>
                  <a:lnTo>
                    <a:pt x="241366" y="162228"/>
                  </a:lnTo>
                  <a:lnTo>
                    <a:pt x="255733" y="167253"/>
                  </a:lnTo>
                  <a:lnTo>
                    <a:pt x="257272" y="166782"/>
                  </a:lnTo>
                  <a:lnTo>
                    <a:pt x="258298" y="165764"/>
                  </a:lnTo>
                  <a:lnTo>
                    <a:pt x="272012" y="162113"/>
                  </a:lnTo>
                  <a:lnTo>
                    <a:pt x="293274" y="148815"/>
                  </a:lnTo>
                  <a:lnTo>
                    <a:pt x="300287" y="139160"/>
                  </a:lnTo>
                  <a:lnTo>
                    <a:pt x="309649" y="114365"/>
                  </a:lnTo>
                  <a:lnTo>
                    <a:pt x="310854" y="104743"/>
                  </a:lnTo>
                  <a:lnTo>
                    <a:pt x="309136" y="100352"/>
                  </a:lnTo>
                  <a:lnTo>
                    <a:pt x="305657" y="95155"/>
                  </a:lnTo>
                  <a:lnTo>
                    <a:pt x="303299" y="94444"/>
                  </a:lnTo>
                  <a:lnTo>
                    <a:pt x="301682" y="94255"/>
                  </a:lnTo>
                  <a:lnTo>
                    <a:pt x="300605" y="94834"/>
                  </a:lnTo>
                  <a:lnTo>
                    <a:pt x="299886" y="95926"/>
                  </a:lnTo>
                  <a:lnTo>
                    <a:pt x="299407" y="97359"/>
                  </a:lnTo>
                  <a:lnTo>
                    <a:pt x="298383" y="98315"/>
                  </a:lnTo>
                  <a:lnTo>
                    <a:pt x="295363" y="99377"/>
                  </a:lnTo>
                  <a:lnTo>
                    <a:pt x="291669" y="103611"/>
                  </a:lnTo>
                  <a:lnTo>
                    <a:pt x="288381" y="109492"/>
                  </a:lnTo>
                  <a:lnTo>
                    <a:pt x="286269" y="119016"/>
                  </a:lnTo>
                  <a:lnTo>
                    <a:pt x="285852" y="127691"/>
                  </a:lnTo>
                  <a:lnTo>
                    <a:pt x="287676" y="131953"/>
                  </a:lnTo>
                  <a:lnTo>
                    <a:pt x="290134" y="136199"/>
                  </a:lnTo>
                  <a:lnTo>
                    <a:pt x="291226" y="140438"/>
                  </a:lnTo>
                  <a:lnTo>
                    <a:pt x="292222" y="141851"/>
                  </a:lnTo>
                  <a:lnTo>
                    <a:pt x="293592" y="142793"/>
                  </a:lnTo>
                  <a:lnTo>
                    <a:pt x="297490" y="144304"/>
                  </a:lnTo>
                  <a:lnTo>
                    <a:pt x="303833" y="150111"/>
                  </a:lnTo>
                  <a:lnTo>
                    <a:pt x="307884" y="150755"/>
                  </a:lnTo>
                  <a:lnTo>
                    <a:pt x="336263" y="151026"/>
                  </a:lnTo>
                  <a:lnTo>
                    <a:pt x="341562" y="155390"/>
                  </a:lnTo>
                  <a:lnTo>
                    <a:pt x="348098" y="157114"/>
                  </a:lnTo>
                  <a:lnTo>
                    <a:pt x="356005" y="152315"/>
                  </a:lnTo>
                  <a:lnTo>
                    <a:pt x="366237" y="150490"/>
                  </a:lnTo>
                  <a:lnTo>
                    <a:pt x="395556" y="129828"/>
                  </a:lnTo>
                  <a:lnTo>
                    <a:pt x="410618" y="114335"/>
                  </a:lnTo>
                  <a:lnTo>
                    <a:pt x="416273" y="104328"/>
                  </a:lnTo>
                  <a:lnTo>
                    <a:pt x="418967" y="96580"/>
                  </a:lnTo>
                  <a:lnTo>
                    <a:pt x="423215" y="89817"/>
                  </a:lnTo>
                  <a:lnTo>
                    <a:pt x="424789" y="83344"/>
                  </a:lnTo>
                  <a:lnTo>
                    <a:pt x="425363" y="72716"/>
                  </a:lnTo>
                  <a:lnTo>
                    <a:pt x="424686" y="71303"/>
                  </a:lnTo>
                  <a:lnTo>
                    <a:pt x="423529" y="70360"/>
                  </a:lnTo>
                  <a:lnTo>
                    <a:pt x="422053" y="69733"/>
                  </a:lnTo>
                  <a:lnTo>
                    <a:pt x="421068" y="68608"/>
                  </a:lnTo>
                  <a:lnTo>
                    <a:pt x="419177" y="62420"/>
                  </a:lnTo>
                  <a:lnTo>
                    <a:pt x="413638" y="67619"/>
                  </a:lnTo>
                  <a:lnTo>
                    <a:pt x="414048" y="68610"/>
                  </a:lnTo>
                  <a:lnTo>
                    <a:pt x="417289" y="73376"/>
                  </a:lnTo>
                  <a:lnTo>
                    <a:pt x="418743" y="81307"/>
                  </a:lnTo>
                  <a:lnTo>
                    <a:pt x="419646" y="86173"/>
                  </a:lnTo>
                  <a:lnTo>
                    <a:pt x="430341" y="115000"/>
                  </a:lnTo>
                  <a:lnTo>
                    <a:pt x="435522" y="123575"/>
                  </a:lnTo>
                  <a:lnTo>
                    <a:pt x="439512" y="136875"/>
                  </a:lnTo>
                  <a:lnTo>
                    <a:pt x="448207" y="153082"/>
                  </a:lnTo>
                  <a:lnTo>
                    <a:pt x="450501" y="165556"/>
                  </a:lnTo>
                  <a:lnTo>
                    <a:pt x="448814" y="169948"/>
                  </a:lnTo>
                  <a:lnTo>
                    <a:pt x="446417" y="174252"/>
                  </a:lnTo>
                  <a:lnTo>
                    <a:pt x="444362" y="180643"/>
                  </a:lnTo>
                  <a:lnTo>
                    <a:pt x="441381" y="184885"/>
                  </a:lnTo>
                  <a:lnTo>
                    <a:pt x="437704" y="187241"/>
                  </a:lnTo>
                  <a:lnTo>
                    <a:pt x="429595" y="188753"/>
                  </a:lnTo>
                  <a:lnTo>
                    <a:pt x="416975" y="189093"/>
                  </a:lnTo>
                  <a:lnTo>
                    <a:pt x="412746" y="187230"/>
                  </a:lnTo>
                  <a:lnTo>
                    <a:pt x="404282" y="180285"/>
                  </a:lnTo>
                  <a:lnTo>
                    <a:pt x="401931" y="174378"/>
                  </a:lnTo>
                  <a:lnTo>
                    <a:pt x="400422" y="162459"/>
                  </a:lnTo>
                  <a:lnTo>
                    <a:pt x="406400" y="138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250"/>
            <p:cNvSpPr/>
            <p:nvPr>
              <p:custDataLst>
                <p:tags r:id="rId62"/>
              </p:custDataLst>
            </p:nvPr>
          </p:nvSpPr>
          <p:spPr>
            <a:xfrm>
              <a:off x="8001000" y="4292600"/>
              <a:ext cx="88901" cy="95211"/>
            </a:xfrm>
            <a:custGeom>
              <a:avLst/>
              <a:gdLst/>
              <a:ahLst/>
              <a:cxnLst/>
              <a:rect l="0" t="0" r="0" b="0"/>
              <a:pathLst>
                <a:path w="88901" h="95211">
                  <a:moveTo>
                    <a:pt x="0" y="0"/>
                  </a:moveTo>
                  <a:lnTo>
                    <a:pt x="0" y="0"/>
                  </a:lnTo>
                  <a:lnTo>
                    <a:pt x="9459" y="0"/>
                  </a:lnTo>
                  <a:lnTo>
                    <a:pt x="10539" y="705"/>
                  </a:lnTo>
                  <a:lnTo>
                    <a:pt x="11259" y="1881"/>
                  </a:lnTo>
                  <a:lnTo>
                    <a:pt x="11739" y="3371"/>
                  </a:lnTo>
                  <a:lnTo>
                    <a:pt x="12765" y="4364"/>
                  </a:lnTo>
                  <a:lnTo>
                    <a:pt x="15787" y="5467"/>
                  </a:lnTo>
                  <a:lnTo>
                    <a:pt x="16874" y="6467"/>
                  </a:lnTo>
                  <a:lnTo>
                    <a:pt x="22134" y="15111"/>
                  </a:lnTo>
                  <a:lnTo>
                    <a:pt x="27803" y="21254"/>
                  </a:lnTo>
                  <a:lnTo>
                    <a:pt x="29996" y="27320"/>
                  </a:lnTo>
                  <a:lnTo>
                    <a:pt x="33477" y="45942"/>
                  </a:lnTo>
                  <a:lnTo>
                    <a:pt x="37187" y="58307"/>
                  </a:lnTo>
                  <a:lnTo>
                    <a:pt x="38099" y="94800"/>
                  </a:lnTo>
                  <a:lnTo>
                    <a:pt x="32633" y="95210"/>
                  </a:lnTo>
                  <a:lnTo>
                    <a:pt x="32338" y="94517"/>
                  </a:lnTo>
                  <a:lnTo>
                    <a:pt x="31772" y="80322"/>
                  </a:lnTo>
                  <a:lnTo>
                    <a:pt x="33641" y="76151"/>
                  </a:lnTo>
                  <a:lnTo>
                    <a:pt x="40590" y="64353"/>
                  </a:lnTo>
                  <a:lnTo>
                    <a:pt x="47481" y="38009"/>
                  </a:lnTo>
                  <a:lnTo>
                    <a:pt x="62142" y="16921"/>
                  </a:lnTo>
                  <a:lnTo>
                    <a:pt x="79849" y="300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251"/>
            <p:cNvSpPr/>
            <p:nvPr>
              <p:custDataLst>
                <p:tags r:id="rId63"/>
              </p:custDataLst>
            </p:nvPr>
          </p:nvSpPr>
          <p:spPr>
            <a:xfrm>
              <a:off x="7886725" y="4184682"/>
              <a:ext cx="79443" cy="228190"/>
            </a:xfrm>
            <a:custGeom>
              <a:avLst/>
              <a:gdLst/>
              <a:ahLst/>
              <a:cxnLst/>
              <a:rect l="0" t="0" r="0" b="0"/>
              <a:pathLst>
                <a:path w="79443" h="228190">
                  <a:moveTo>
                    <a:pt x="6325" y="25368"/>
                  </a:moveTo>
                  <a:lnTo>
                    <a:pt x="6325" y="25368"/>
                  </a:lnTo>
                  <a:lnTo>
                    <a:pt x="6325" y="0"/>
                  </a:lnTo>
                  <a:lnTo>
                    <a:pt x="11351" y="11906"/>
                  </a:lnTo>
                  <a:lnTo>
                    <a:pt x="17024" y="58019"/>
                  </a:lnTo>
                  <a:lnTo>
                    <a:pt x="18144" y="94591"/>
                  </a:lnTo>
                  <a:lnTo>
                    <a:pt x="12930" y="139932"/>
                  </a:lnTo>
                  <a:lnTo>
                    <a:pt x="12020" y="160051"/>
                  </a:lnTo>
                  <a:lnTo>
                    <a:pt x="0" y="196759"/>
                  </a:lnTo>
                  <a:lnTo>
                    <a:pt x="3353" y="193429"/>
                  </a:lnTo>
                  <a:lnTo>
                    <a:pt x="5005" y="189903"/>
                  </a:lnTo>
                  <a:lnTo>
                    <a:pt x="11221" y="174741"/>
                  </a:lnTo>
                  <a:lnTo>
                    <a:pt x="16400" y="162681"/>
                  </a:lnTo>
                  <a:lnTo>
                    <a:pt x="22050" y="141749"/>
                  </a:lnTo>
                  <a:lnTo>
                    <a:pt x="36012" y="119322"/>
                  </a:lnTo>
                  <a:lnTo>
                    <a:pt x="48663" y="110348"/>
                  </a:lnTo>
                  <a:lnTo>
                    <a:pt x="55010" y="108638"/>
                  </a:lnTo>
                  <a:lnTo>
                    <a:pt x="59242" y="108238"/>
                  </a:lnTo>
                  <a:lnTo>
                    <a:pt x="60653" y="108837"/>
                  </a:lnTo>
                  <a:lnTo>
                    <a:pt x="61593" y="109942"/>
                  </a:lnTo>
                  <a:lnTo>
                    <a:pt x="63344" y="113051"/>
                  </a:lnTo>
                  <a:lnTo>
                    <a:pt x="72203" y="122853"/>
                  </a:lnTo>
                  <a:lnTo>
                    <a:pt x="74410" y="128902"/>
                  </a:lnTo>
                  <a:lnTo>
                    <a:pt x="77901" y="147512"/>
                  </a:lnTo>
                  <a:lnTo>
                    <a:pt x="79442" y="151247"/>
                  </a:lnTo>
                  <a:lnTo>
                    <a:pt x="79273" y="159160"/>
                  </a:lnTo>
                  <a:lnTo>
                    <a:pt x="72984" y="182910"/>
                  </a:lnTo>
                  <a:lnTo>
                    <a:pt x="66085" y="194750"/>
                  </a:lnTo>
                  <a:lnTo>
                    <a:pt x="63543" y="205220"/>
                  </a:lnTo>
                  <a:lnTo>
                    <a:pt x="56720" y="215437"/>
                  </a:lnTo>
                  <a:lnTo>
                    <a:pt x="48578" y="224249"/>
                  </a:lnTo>
                  <a:lnTo>
                    <a:pt x="44389" y="226649"/>
                  </a:lnTo>
                  <a:lnTo>
                    <a:pt x="35951" y="228189"/>
                  </a:lnTo>
                  <a:lnTo>
                    <a:pt x="31722" y="226518"/>
                  </a:lnTo>
                  <a:lnTo>
                    <a:pt x="29606" y="225084"/>
                  </a:lnTo>
                  <a:lnTo>
                    <a:pt x="28195" y="223423"/>
                  </a:lnTo>
                  <a:lnTo>
                    <a:pt x="26629" y="219696"/>
                  </a:lnTo>
                  <a:lnTo>
                    <a:pt x="25375" y="190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252"/>
            <p:cNvSpPr/>
            <p:nvPr>
              <p:custDataLst>
                <p:tags r:id="rId64"/>
              </p:custDataLst>
            </p:nvPr>
          </p:nvSpPr>
          <p:spPr>
            <a:xfrm>
              <a:off x="7696200" y="4299062"/>
              <a:ext cx="133351" cy="88789"/>
            </a:xfrm>
            <a:custGeom>
              <a:avLst/>
              <a:gdLst/>
              <a:ahLst/>
              <a:cxnLst/>
              <a:rect l="0" t="0" r="0" b="0"/>
              <a:pathLst>
                <a:path w="133351" h="88789">
                  <a:moveTo>
                    <a:pt x="6350" y="18938"/>
                  </a:moveTo>
                  <a:lnTo>
                    <a:pt x="6350" y="18938"/>
                  </a:lnTo>
                  <a:lnTo>
                    <a:pt x="22" y="18938"/>
                  </a:lnTo>
                  <a:lnTo>
                    <a:pt x="0" y="33865"/>
                  </a:lnTo>
                  <a:lnTo>
                    <a:pt x="1881" y="38037"/>
                  </a:lnTo>
                  <a:lnTo>
                    <a:pt x="4363" y="42243"/>
                  </a:lnTo>
                  <a:lnTo>
                    <a:pt x="5958" y="50692"/>
                  </a:lnTo>
                  <a:lnTo>
                    <a:pt x="6272" y="59155"/>
                  </a:lnTo>
                  <a:lnTo>
                    <a:pt x="8197" y="63388"/>
                  </a:lnTo>
                  <a:lnTo>
                    <a:pt x="12677" y="69705"/>
                  </a:lnTo>
                  <a:lnTo>
                    <a:pt x="13405" y="42032"/>
                  </a:lnTo>
                  <a:lnTo>
                    <a:pt x="18167" y="29775"/>
                  </a:lnTo>
                  <a:lnTo>
                    <a:pt x="19027" y="10478"/>
                  </a:lnTo>
                  <a:lnTo>
                    <a:pt x="19741" y="9065"/>
                  </a:lnTo>
                  <a:lnTo>
                    <a:pt x="20922" y="8123"/>
                  </a:lnTo>
                  <a:lnTo>
                    <a:pt x="24115" y="6370"/>
                  </a:lnTo>
                  <a:lnTo>
                    <a:pt x="30605" y="881"/>
                  </a:lnTo>
                  <a:lnTo>
                    <a:pt x="31692" y="1255"/>
                  </a:lnTo>
                  <a:lnTo>
                    <a:pt x="36593" y="4448"/>
                  </a:lnTo>
                  <a:lnTo>
                    <a:pt x="40488" y="5443"/>
                  </a:lnTo>
                  <a:lnTo>
                    <a:pt x="41808" y="6414"/>
                  </a:lnTo>
                  <a:lnTo>
                    <a:pt x="42689" y="7766"/>
                  </a:lnTo>
                  <a:lnTo>
                    <a:pt x="44372" y="11150"/>
                  </a:lnTo>
                  <a:lnTo>
                    <a:pt x="48582" y="17022"/>
                  </a:lnTo>
                  <a:lnTo>
                    <a:pt x="50848" y="23231"/>
                  </a:lnTo>
                  <a:lnTo>
                    <a:pt x="61745" y="37991"/>
                  </a:lnTo>
                  <a:lnTo>
                    <a:pt x="63396" y="49434"/>
                  </a:lnTo>
                  <a:lnTo>
                    <a:pt x="63491" y="59416"/>
                  </a:lnTo>
                  <a:lnTo>
                    <a:pt x="65377" y="63504"/>
                  </a:lnTo>
                  <a:lnTo>
                    <a:pt x="67862" y="67673"/>
                  </a:lnTo>
                  <a:lnTo>
                    <a:pt x="69457" y="76098"/>
                  </a:lnTo>
                  <a:lnTo>
                    <a:pt x="69848" y="87873"/>
                  </a:lnTo>
                  <a:lnTo>
                    <a:pt x="69849" y="85146"/>
                  </a:lnTo>
                  <a:lnTo>
                    <a:pt x="71731" y="81760"/>
                  </a:lnTo>
                  <a:lnTo>
                    <a:pt x="74214" y="77903"/>
                  </a:lnTo>
                  <a:lnTo>
                    <a:pt x="75807" y="69678"/>
                  </a:lnTo>
                  <a:lnTo>
                    <a:pt x="76122" y="61259"/>
                  </a:lnTo>
                  <a:lnTo>
                    <a:pt x="78047" y="57033"/>
                  </a:lnTo>
                  <a:lnTo>
                    <a:pt x="79549" y="54918"/>
                  </a:lnTo>
                  <a:lnTo>
                    <a:pt x="81661" y="45199"/>
                  </a:lnTo>
                  <a:lnTo>
                    <a:pt x="83079" y="33637"/>
                  </a:lnTo>
                  <a:lnTo>
                    <a:pt x="90378" y="13015"/>
                  </a:lnTo>
                  <a:lnTo>
                    <a:pt x="93085" y="8544"/>
                  </a:lnTo>
                  <a:lnTo>
                    <a:pt x="94287" y="4205"/>
                  </a:lnTo>
                  <a:lnTo>
                    <a:pt x="95314" y="2766"/>
                  </a:lnTo>
                  <a:lnTo>
                    <a:pt x="96703" y="1807"/>
                  </a:lnTo>
                  <a:lnTo>
                    <a:pt x="100633" y="267"/>
                  </a:lnTo>
                  <a:lnTo>
                    <a:pt x="104684" y="0"/>
                  </a:lnTo>
                  <a:lnTo>
                    <a:pt x="105773" y="669"/>
                  </a:lnTo>
                  <a:lnTo>
                    <a:pt x="106498" y="1819"/>
                  </a:lnTo>
                  <a:lnTo>
                    <a:pt x="107520" y="6810"/>
                  </a:lnTo>
                  <a:lnTo>
                    <a:pt x="107663" y="8736"/>
                  </a:lnTo>
                  <a:lnTo>
                    <a:pt x="109703" y="12757"/>
                  </a:lnTo>
                  <a:lnTo>
                    <a:pt x="112257" y="16897"/>
                  </a:lnTo>
                  <a:lnTo>
                    <a:pt x="113896" y="25303"/>
                  </a:lnTo>
                  <a:lnTo>
                    <a:pt x="114220" y="30387"/>
                  </a:lnTo>
                  <a:lnTo>
                    <a:pt x="118648" y="37166"/>
                  </a:lnTo>
                  <a:lnTo>
                    <a:pt x="121303" y="61112"/>
                  </a:lnTo>
                  <a:lnTo>
                    <a:pt x="123997" y="65434"/>
                  </a:lnTo>
                  <a:lnTo>
                    <a:pt x="124292" y="66869"/>
                  </a:lnTo>
                  <a:lnTo>
                    <a:pt x="123784" y="67825"/>
                  </a:lnTo>
                  <a:lnTo>
                    <a:pt x="122739" y="68463"/>
                  </a:lnTo>
                  <a:lnTo>
                    <a:pt x="122748" y="70299"/>
                  </a:lnTo>
                  <a:lnTo>
                    <a:pt x="126982" y="88662"/>
                  </a:lnTo>
                  <a:lnTo>
                    <a:pt x="133350" y="8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7253"/>
            <p:cNvSpPr/>
            <p:nvPr>
              <p:custDataLst>
                <p:tags r:id="rId65"/>
              </p:custDataLst>
            </p:nvPr>
          </p:nvSpPr>
          <p:spPr>
            <a:xfrm>
              <a:off x="7569207" y="4311650"/>
              <a:ext cx="82544" cy="101226"/>
            </a:xfrm>
            <a:custGeom>
              <a:avLst/>
              <a:gdLst/>
              <a:ahLst/>
              <a:cxnLst/>
              <a:rect l="0" t="0" r="0" b="0"/>
              <a:pathLst>
                <a:path w="82544" h="101226">
                  <a:moveTo>
                    <a:pt x="6343" y="6350"/>
                  </a:moveTo>
                  <a:lnTo>
                    <a:pt x="6343" y="6350"/>
                  </a:lnTo>
                  <a:lnTo>
                    <a:pt x="2972" y="6350"/>
                  </a:lnTo>
                  <a:lnTo>
                    <a:pt x="1979" y="7055"/>
                  </a:lnTo>
                  <a:lnTo>
                    <a:pt x="1317" y="8232"/>
                  </a:lnTo>
                  <a:lnTo>
                    <a:pt x="254" y="11817"/>
                  </a:lnTo>
                  <a:lnTo>
                    <a:pt x="0" y="37063"/>
                  </a:lnTo>
                  <a:lnTo>
                    <a:pt x="1877" y="43048"/>
                  </a:lnTo>
                  <a:lnTo>
                    <a:pt x="4359" y="48766"/>
                  </a:lnTo>
                  <a:lnTo>
                    <a:pt x="12758" y="79654"/>
                  </a:lnTo>
                  <a:lnTo>
                    <a:pt x="21447" y="90914"/>
                  </a:lnTo>
                  <a:lnTo>
                    <a:pt x="29683" y="98758"/>
                  </a:lnTo>
                  <a:lnTo>
                    <a:pt x="33885" y="100337"/>
                  </a:lnTo>
                  <a:lnTo>
                    <a:pt x="40216" y="101225"/>
                  </a:lnTo>
                  <a:lnTo>
                    <a:pt x="44446" y="99552"/>
                  </a:lnTo>
                  <a:lnTo>
                    <a:pt x="46561" y="98118"/>
                  </a:lnTo>
                  <a:lnTo>
                    <a:pt x="47972" y="96456"/>
                  </a:lnTo>
                  <a:lnTo>
                    <a:pt x="67995" y="58586"/>
                  </a:lnTo>
                  <a:lnTo>
                    <a:pt x="76167" y="14241"/>
                  </a:lnTo>
                  <a:lnTo>
                    <a:pt x="81215" y="5995"/>
                  </a:lnTo>
                  <a:lnTo>
                    <a:pt x="825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1436"/>
          <p:cNvGrpSpPr/>
          <p:nvPr/>
        </p:nvGrpSpPr>
        <p:grpSpPr>
          <a:xfrm>
            <a:off x="3076782" y="5429336"/>
            <a:ext cx="320079" cy="374237"/>
            <a:chOff x="3076782" y="5429336"/>
            <a:chExt cx="320079" cy="374237"/>
          </a:xfrm>
        </p:grpSpPr>
        <p:sp>
          <p:nvSpPr>
            <p:cNvPr id="159" name="SMARTInkShape-7254"/>
            <p:cNvSpPr/>
            <p:nvPr>
              <p:custDataLst>
                <p:tags r:id="rId58"/>
              </p:custDataLst>
            </p:nvPr>
          </p:nvSpPr>
          <p:spPr>
            <a:xfrm>
              <a:off x="3076782" y="5429336"/>
              <a:ext cx="320079" cy="374237"/>
            </a:xfrm>
            <a:custGeom>
              <a:avLst/>
              <a:gdLst/>
              <a:ahLst/>
              <a:cxnLst/>
              <a:rect l="0" t="0" r="0" b="0"/>
              <a:pathLst>
                <a:path w="320079" h="374237">
                  <a:moveTo>
                    <a:pt x="218868" y="50714"/>
                  </a:moveTo>
                  <a:lnTo>
                    <a:pt x="218868" y="50714"/>
                  </a:lnTo>
                  <a:lnTo>
                    <a:pt x="218868" y="47343"/>
                  </a:lnTo>
                  <a:lnTo>
                    <a:pt x="216986" y="43807"/>
                  </a:lnTo>
                  <a:lnTo>
                    <a:pt x="208743" y="33707"/>
                  </a:lnTo>
                  <a:lnTo>
                    <a:pt x="204795" y="25300"/>
                  </a:lnTo>
                  <a:lnTo>
                    <a:pt x="191271" y="10496"/>
                  </a:lnTo>
                  <a:lnTo>
                    <a:pt x="187082" y="8145"/>
                  </a:lnTo>
                  <a:lnTo>
                    <a:pt x="162109" y="355"/>
                  </a:lnTo>
                  <a:lnTo>
                    <a:pt x="149958" y="0"/>
                  </a:lnTo>
                  <a:lnTo>
                    <a:pt x="121432" y="7091"/>
                  </a:lnTo>
                  <a:lnTo>
                    <a:pt x="77285" y="40375"/>
                  </a:lnTo>
                  <a:lnTo>
                    <a:pt x="43446" y="82602"/>
                  </a:lnTo>
                  <a:lnTo>
                    <a:pt x="23275" y="129414"/>
                  </a:lnTo>
                  <a:lnTo>
                    <a:pt x="9762" y="171414"/>
                  </a:lnTo>
                  <a:lnTo>
                    <a:pt x="3158" y="218773"/>
                  </a:lnTo>
                  <a:lnTo>
                    <a:pt x="0" y="256668"/>
                  </a:lnTo>
                  <a:lnTo>
                    <a:pt x="4589" y="303075"/>
                  </a:lnTo>
                  <a:lnTo>
                    <a:pt x="11755" y="329790"/>
                  </a:lnTo>
                  <a:lnTo>
                    <a:pt x="19573" y="340789"/>
                  </a:lnTo>
                  <a:lnTo>
                    <a:pt x="43568" y="363009"/>
                  </a:lnTo>
                  <a:lnTo>
                    <a:pt x="60859" y="370827"/>
                  </a:lnTo>
                  <a:lnTo>
                    <a:pt x="103353" y="374236"/>
                  </a:lnTo>
                  <a:lnTo>
                    <a:pt x="144903" y="371149"/>
                  </a:lnTo>
                  <a:lnTo>
                    <a:pt x="159889" y="363875"/>
                  </a:lnTo>
                  <a:lnTo>
                    <a:pt x="204683" y="334759"/>
                  </a:lnTo>
                  <a:lnTo>
                    <a:pt x="249164" y="296333"/>
                  </a:lnTo>
                  <a:lnTo>
                    <a:pt x="267356" y="270481"/>
                  </a:lnTo>
                  <a:lnTo>
                    <a:pt x="294189" y="224790"/>
                  </a:lnTo>
                  <a:lnTo>
                    <a:pt x="309211" y="182014"/>
                  </a:lnTo>
                  <a:lnTo>
                    <a:pt x="318498" y="136478"/>
                  </a:lnTo>
                  <a:lnTo>
                    <a:pt x="320078" y="105128"/>
                  </a:lnTo>
                  <a:lnTo>
                    <a:pt x="316532" y="90420"/>
                  </a:lnTo>
                  <a:lnTo>
                    <a:pt x="299748" y="52736"/>
                  </a:lnTo>
                  <a:lnTo>
                    <a:pt x="275667" y="26155"/>
                  </a:lnTo>
                  <a:lnTo>
                    <a:pt x="261019" y="16234"/>
                  </a:lnTo>
                  <a:lnTo>
                    <a:pt x="225721" y="2868"/>
                  </a:lnTo>
                  <a:lnTo>
                    <a:pt x="202279" y="303"/>
                  </a:lnTo>
                  <a:lnTo>
                    <a:pt x="195503" y="1968"/>
                  </a:lnTo>
                  <a:lnTo>
                    <a:pt x="187118" y="6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255"/>
            <p:cNvSpPr/>
            <p:nvPr>
              <p:custDataLst>
                <p:tags r:id="rId59"/>
              </p:custDataLst>
            </p:nvPr>
          </p:nvSpPr>
          <p:spPr>
            <a:xfrm>
              <a:off x="3149733" y="5531198"/>
              <a:ext cx="101166" cy="158083"/>
            </a:xfrm>
            <a:custGeom>
              <a:avLst/>
              <a:gdLst/>
              <a:ahLst/>
              <a:cxnLst/>
              <a:rect l="0" t="0" r="0" b="0"/>
              <a:pathLst>
                <a:path w="101166" h="158083">
                  <a:moveTo>
                    <a:pt x="76067" y="50452"/>
                  </a:moveTo>
                  <a:lnTo>
                    <a:pt x="76067" y="50452"/>
                  </a:lnTo>
                  <a:lnTo>
                    <a:pt x="76067" y="47081"/>
                  </a:lnTo>
                  <a:lnTo>
                    <a:pt x="81534" y="30058"/>
                  </a:lnTo>
                  <a:lnTo>
                    <a:pt x="81123" y="27684"/>
                  </a:lnTo>
                  <a:lnTo>
                    <a:pt x="76305" y="13626"/>
                  </a:lnTo>
                  <a:lnTo>
                    <a:pt x="76138" y="9358"/>
                  </a:lnTo>
                  <a:lnTo>
                    <a:pt x="74217" y="5612"/>
                  </a:lnTo>
                  <a:lnTo>
                    <a:pt x="70606" y="829"/>
                  </a:lnTo>
                  <a:lnTo>
                    <a:pt x="68230" y="175"/>
                  </a:lnTo>
                  <a:lnTo>
                    <a:pt x="66609" y="0"/>
                  </a:lnTo>
                  <a:lnTo>
                    <a:pt x="62927" y="1689"/>
                  </a:lnTo>
                  <a:lnTo>
                    <a:pt x="42193" y="20854"/>
                  </a:lnTo>
                  <a:lnTo>
                    <a:pt x="13429" y="67418"/>
                  </a:lnTo>
                  <a:lnTo>
                    <a:pt x="4983" y="80095"/>
                  </a:lnTo>
                  <a:lnTo>
                    <a:pt x="1383" y="96159"/>
                  </a:lnTo>
                  <a:lnTo>
                    <a:pt x="0" y="124273"/>
                  </a:lnTo>
                  <a:lnTo>
                    <a:pt x="1808" y="131004"/>
                  </a:lnTo>
                  <a:lnTo>
                    <a:pt x="8717" y="144445"/>
                  </a:lnTo>
                  <a:lnTo>
                    <a:pt x="11411" y="146981"/>
                  </a:lnTo>
                  <a:lnTo>
                    <a:pt x="36266" y="156782"/>
                  </a:lnTo>
                  <a:lnTo>
                    <a:pt x="49469" y="158082"/>
                  </a:lnTo>
                  <a:lnTo>
                    <a:pt x="61523" y="154936"/>
                  </a:lnTo>
                  <a:lnTo>
                    <a:pt x="87289" y="139299"/>
                  </a:lnTo>
                  <a:lnTo>
                    <a:pt x="89898" y="137200"/>
                  </a:lnTo>
                  <a:lnTo>
                    <a:pt x="92797" y="131104"/>
                  </a:lnTo>
                  <a:lnTo>
                    <a:pt x="101165" y="88539"/>
                  </a:lnTo>
                  <a:lnTo>
                    <a:pt x="96338" y="73315"/>
                  </a:lnTo>
                  <a:lnTo>
                    <a:pt x="82009" y="39234"/>
                  </a:lnTo>
                  <a:lnTo>
                    <a:pt x="67576" y="23022"/>
                  </a:lnTo>
                  <a:lnTo>
                    <a:pt x="63356" y="20622"/>
                  </a:lnTo>
                  <a:lnTo>
                    <a:pt x="61243" y="19982"/>
                  </a:lnTo>
                  <a:lnTo>
                    <a:pt x="59835" y="18850"/>
                  </a:lnTo>
                  <a:lnTo>
                    <a:pt x="57388" y="13347"/>
                  </a:lnTo>
                  <a:lnTo>
                    <a:pt x="57970" y="13015"/>
                  </a:lnTo>
                  <a:lnTo>
                    <a:pt x="67870" y="11705"/>
                  </a:lnTo>
                  <a:lnTo>
                    <a:pt x="76067" y="6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437"/>
          <p:cNvGrpSpPr/>
          <p:nvPr/>
        </p:nvGrpSpPr>
        <p:grpSpPr>
          <a:xfrm>
            <a:off x="4458081" y="5435900"/>
            <a:ext cx="252252" cy="323067"/>
            <a:chOff x="4458081" y="5435900"/>
            <a:chExt cx="252252" cy="323067"/>
          </a:xfrm>
        </p:grpSpPr>
        <p:sp>
          <p:nvSpPr>
            <p:cNvPr id="162" name="SMARTInkShape-7256"/>
            <p:cNvSpPr/>
            <p:nvPr>
              <p:custDataLst>
                <p:tags r:id="rId56"/>
              </p:custDataLst>
            </p:nvPr>
          </p:nvSpPr>
          <p:spPr>
            <a:xfrm>
              <a:off x="4458081" y="5435900"/>
              <a:ext cx="252252" cy="323067"/>
            </a:xfrm>
            <a:custGeom>
              <a:avLst/>
              <a:gdLst/>
              <a:ahLst/>
              <a:cxnLst/>
              <a:rect l="0" t="0" r="0" b="0"/>
              <a:pathLst>
                <a:path w="252252" h="323067">
                  <a:moveTo>
                    <a:pt x="152019" y="50500"/>
                  </a:moveTo>
                  <a:lnTo>
                    <a:pt x="152019" y="50500"/>
                  </a:lnTo>
                  <a:lnTo>
                    <a:pt x="152019" y="47129"/>
                  </a:lnTo>
                  <a:lnTo>
                    <a:pt x="150137" y="43592"/>
                  </a:lnTo>
                  <a:lnTo>
                    <a:pt x="141187" y="29835"/>
                  </a:lnTo>
                  <a:lnTo>
                    <a:pt x="135012" y="25091"/>
                  </a:lnTo>
                  <a:lnTo>
                    <a:pt x="124493" y="10979"/>
                  </a:lnTo>
                  <a:lnTo>
                    <a:pt x="120265" y="8240"/>
                  </a:lnTo>
                  <a:lnTo>
                    <a:pt x="116034" y="6318"/>
                  </a:lnTo>
                  <a:lnTo>
                    <a:pt x="111802" y="3111"/>
                  </a:lnTo>
                  <a:lnTo>
                    <a:pt x="105687" y="1217"/>
                  </a:lnTo>
                  <a:lnTo>
                    <a:pt x="90264" y="0"/>
                  </a:lnTo>
                  <a:lnTo>
                    <a:pt x="83885" y="1715"/>
                  </a:lnTo>
                  <a:lnTo>
                    <a:pt x="61985" y="14635"/>
                  </a:lnTo>
                  <a:lnTo>
                    <a:pt x="27051" y="48496"/>
                  </a:lnTo>
                  <a:lnTo>
                    <a:pt x="15255" y="70408"/>
                  </a:lnTo>
                  <a:lnTo>
                    <a:pt x="2513" y="112794"/>
                  </a:lnTo>
                  <a:lnTo>
                    <a:pt x="0" y="154337"/>
                  </a:lnTo>
                  <a:lnTo>
                    <a:pt x="3023" y="201656"/>
                  </a:lnTo>
                  <a:lnTo>
                    <a:pt x="12488" y="241393"/>
                  </a:lnTo>
                  <a:lnTo>
                    <a:pt x="17333" y="256697"/>
                  </a:lnTo>
                  <a:lnTo>
                    <a:pt x="24190" y="268202"/>
                  </a:lnTo>
                  <a:lnTo>
                    <a:pt x="67124" y="308670"/>
                  </a:lnTo>
                  <a:lnTo>
                    <a:pt x="83356" y="318043"/>
                  </a:lnTo>
                  <a:lnTo>
                    <a:pt x="107097" y="322462"/>
                  </a:lnTo>
                  <a:lnTo>
                    <a:pt x="117002" y="323066"/>
                  </a:lnTo>
                  <a:lnTo>
                    <a:pt x="154386" y="309202"/>
                  </a:lnTo>
                  <a:lnTo>
                    <a:pt x="177886" y="293879"/>
                  </a:lnTo>
                  <a:lnTo>
                    <a:pt x="210490" y="253270"/>
                  </a:lnTo>
                  <a:lnTo>
                    <a:pt x="232347" y="209777"/>
                  </a:lnTo>
                  <a:lnTo>
                    <a:pt x="244295" y="169425"/>
                  </a:lnTo>
                  <a:lnTo>
                    <a:pt x="252251" y="124913"/>
                  </a:lnTo>
                  <a:lnTo>
                    <a:pt x="246531" y="82293"/>
                  </a:lnTo>
                  <a:lnTo>
                    <a:pt x="238819" y="58744"/>
                  </a:lnTo>
                  <a:lnTo>
                    <a:pt x="223570" y="35195"/>
                  </a:lnTo>
                  <a:lnTo>
                    <a:pt x="211163" y="24720"/>
                  </a:lnTo>
                  <a:lnTo>
                    <a:pt x="189964" y="15565"/>
                  </a:lnTo>
                  <a:lnTo>
                    <a:pt x="163723" y="12817"/>
                  </a:lnTo>
                  <a:lnTo>
                    <a:pt x="120269" y="1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257"/>
            <p:cNvSpPr/>
            <p:nvPr>
              <p:custDataLst>
                <p:tags r:id="rId57"/>
              </p:custDataLst>
            </p:nvPr>
          </p:nvSpPr>
          <p:spPr>
            <a:xfrm>
              <a:off x="4552950" y="5527366"/>
              <a:ext cx="25401" cy="168585"/>
            </a:xfrm>
            <a:custGeom>
              <a:avLst/>
              <a:gdLst/>
              <a:ahLst/>
              <a:cxnLst/>
              <a:rect l="0" t="0" r="0" b="0"/>
              <a:pathLst>
                <a:path w="25401" h="168585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705" y="5470"/>
                  </a:lnTo>
                  <a:lnTo>
                    <a:pt x="1881" y="4808"/>
                  </a:lnTo>
                  <a:lnTo>
                    <a:pt x="3371" y="4367"/>
                  </a:lnTo>
                  <a:lnTo>
                    <a:pt x="4364" y="3367"/>
                  </a:lnTo>
                  <a:lnTo>
                    <a:pt x="5761" y="0"/>
                  </a:lnTo>
                  <a:lnTo>
                    <a:pt x="5958" y="456"/>
                  </a:lnTo>
                  <a:lnTo>
                    <a:pt x="6272" y="2886"/>
                  </a:lnTo>
                  <a:lnTo>
                    <a:pt x="10699" y="8436"/>
                  </a:lnTo>
                  <a:lnTo>
                    <a:pt x="12813" y="14281"/>
                  </a:lnTo>
                  <a:lnTo>
                    <a:pt x="16888" y="20481"/>
                  </a:lnTo>
                  <a:lnTo>
                    <a:pt x="18409" y="27491"/>
                  </a:lnTo>
                  <a:lnTo>
                    <a:pt x="19043" y="71250"/>
                  </a:lnTo>
                  <a:lnTo>
                    <a:pt x="19050" y="114785"/>
                  </a:lnTo>
                  <a:lnTo>
                    <a:pt x="25366" y="161790"/>
                  </a:lnTo>
                  <a:lnTo>
                    <a:pt x="25400" y="168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1438"/>
          <p:cNvGrpSpPr/>
          <p:nvPr/>
        </p:nvGrpSpPr>
        <p:grpSpPr>
          <a:xfrm>
            <a:off x="5735656" y="5429552"/>
            <a:ext cx="352356" cy="378727"/>
            <a:chOff x="5735656" y="5429552"/>
            <a:chExt cx="352356" cy="378727"/>
          </a:xfrm>
        </p:grpSpPr>
        <p:sp>
          <p:nvSpPr>
            <p:cNvPr id="165" name="SMARTInkShape-7258"/>
            <p:cNvSpPr/>
            <p:nvPr>
              <p:custDataLst>
                <p:tags r:id="rId54"/>
              </p:custDataLst>
            </p:nvPr>
          </p:nvSpPr>
          <p:spPr>
            <a:xfrm>
              <a:off x="5735656" y="5429552"/>
              <a:ext cx="352356" cy="378727"/>
            </a:xfrm>
            <a:custGeom>
              <a:avLst/>
              <a:gdLst/>
              <a:ahLst/>
              <a:cxnLst/>
              <a:rect l="0" t="0" r="0" b="0"/>
              <a:pathLst>
                <a:path w="352356" h="378727">
                  <a:moveTo>
                    <a:pt x="258744" y="88598"/>
                  </a:moveTo>
                  <a:lnTo>
                    <a:pt x="258744" y="88598"/>
                  </a:lnTo>
                  <a:lnTo>
                    <a:pt x="255373" y="85227"/>
                  </a:lnTo>
                  <a:lnTo>
                    <a:pt x="253718" y="79809"/>
                  </a:lnTo>
                  <a:lnTo>
                    <a:pt x="252277" y="73403"/>
                  </a:lnTo>
                  <a:lnTo>
                    <a:pt x="245603" y="63541"/>
                  </a:lnTo>
                  <a:lnTo>
                    <a:pt x="243634" y="61310"/>
                  </a:lnTo>
                  <a:lnTo>
                    <a:pt x="241445" y="55068"/>
                  </a:lnTo>
                  <a:lnTo>
                    <a:pt x="238331" y="43621"/>
                  </a:lnTo>
                  <a:lnTo>
                    <a:pt x="232940" y="33173"/>
                  </a:lnTo>
                  <a:lnTo>
                    <a:pt x="218504" y="11265"/>
                  </a:lnTo>
                  <a:lnTo>
                    <a:pt x="212402" y="8366"/>
                  </a:lnTo>
                  <a:lnTo>
                    <a:pt x="171928" y="0"/>
                  </a:lnTo>
                  <a:lnTo>
                    <a:pt x="137719" y="8563"/>
                  </a:lnTo>
                  <a:lnTo>
                    <a:pt x="99961" y="29738"/>
                  </a:lnTo>
                  <a:lnTo>
                    <a:pt x="55542" y="69820"/>
                  </a:lnTo>
                  <a:lnTo>
                    <a:pt x="37904" y="88679"/>
                  </a:lnTo>
                  <a:lnTo>
                    <a:pt x="15692" y="131775"/>
                  </a:lnTo>
                  <a:lnTo>
                    <a:pt x="2954" y="173376"/>
                  </a:lnTo>
                  <a:lnTo>
                    <a:pt x="0" y="207153"/>
                  </a:lnTo>
                  <a:lnTo>
                    <a:pt x="7350" y="249468"/>
                  </a:lnTo>
                  <a:lnTo>
                    <a:pt x="28442" y="291426"/>
                  </a:lnTo>
                  <a:lnTo>
                    <a:pt x="64152" y="337624"/>
                  </a:lnTo>
                  <a:lnTo>
                    <a:pt x="81612" y="354295"/>
                  </a:lnTo>
                  <a:lnTo>
                    <a:pt x="112782" y="369425"/>
                  </a:lnTo>
                  <a:lnTo>
                    <a:pt x="149481" y="378726"/>
                  </a:lnTo>
                  <a:lnTo>
                    <a:pt x="171337" y="378232"/>
                  </a:lnTo>
                  <a:lnTo>
                    <a:pt x="212374" y="369084"/>
                  </a:lnTo>
                  <a:lnTo>
                    <a:pt x="236930" y="357894"/>
                  </a:lnTo>
                  <a:lnTo>
                    <a:pt x="281915" y="318149"/>
                  </a:lnTo>
                  <a:lnTo>
                    <a:pt x="312230" y="276828"/>
                  </a:lnTo>
                  <a:lnTo>
                    <a:pt x="330404" y="238014"/>
                  </a:lnTo>
                  <a:lnTo>
                    <a:pt x="345701" y="196377"/>
                  </a:lnTo>
                  <a:lnTo>
                    <a:pt x="352355" y="154181"/>
                  </a:lnTo>
                  <a:lnTo>
                    <a:pt x="351896" y="110082"/>
                  </a:lnTo>
                  <a:lnTo>
                    <a:pt x="341742" y="79357"/>
                  </a:lnTo>
                  <a:lnTo>
                    <a:pt x="326845" y="61244"/>
                  </a:lnTo>
                  <a:lnTo>
                    <a:pt x="309025" y="50311"/>
                  </a:lnTo>
                  <a:lnTo>
                    <a:pt x="263910" y="38052"/>
                  </a:lnTo>
                  <a:lnTo>
                    <a:pt x="219155" y="32752"/>
                  </a:lnTo>
                  <a:lnTo>
                    <a:pt x="178732" y="31834"/>
                  </a:lnTo>
                  <a:lnTo>
                    <a:pt x="138846" y="34933"/>
                  </a:lnTo>
                  <a:lnTo>
                    <a:pt x="112694" y="37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7259"/>
            <p:cNvSpPr/>
            <p:nvPr>
              <p:custDataLst>
                <p:tags r:id="rId55"/>
              </p:custDataLst>
            </p:nvPr>
          </p:nvSpPr>
          <p:spPr>
            <a:xfrm>
              <a:off x="5842007" y="5539948"/>
              <a:ext cx="126994" cy="168693"/>
            </a:xfrm>
            <a:custGeom>
              <a:avLst/>
              <a:gdLst/>
              <a:ahLst/>
              <a:cxnLst/>
              <a:rect l="0" t="0" r="0" b="0"/>
              <a:pathLst>
                <a:path w="126994" h="168693">
                  <a:moveTo>
                    <a:pt x="12693" y="41702"/>
                  </a:moveTo>
                  <a:lnTo>
                    <a:pt x="12693" y="41702"/>
                  </a:lnTo>
                  <a:lnTo>
                    <a:pt x="12693" y="32863"/>
                  </a:lnTo>
                  <a:lnTo>
                    <a:pt x="11988" y="31576"/>
                  </a:lnTo>
                  <a:lnTo>
                    <a:pt x="10811" y="30718"/>
                  </a:lnTo>
                  <a:lnTo>
                    <a:pt x="9322" y="30146"/>
                  </a:lnTo>
                  <a:lnTo>
                    <a:pt x="8329" y="29059"/>
                  </a:lnTo>
                  <a:lnTo>
                    <a:pt x="7226" y="25970"/>
                  </a:lnTo>
                  <a:lnTo>
                    <a:pt x="6226" y="24864"/>
                  </a:lnTo>
                  <a:lnTo>
                    <a:pt x="3233" y="23635"/>
                  </a:lnTo>
                  <a:lnTo>
                    <a:pt x="2153" y="22602"/>
                  </a:lnTo>
                  <a:lnTo>
                    <a:pt x="77" y="16589"/>
                  </a:lnTo>
                  <a:lnTo>
                    <a:pt x="0" y="10860"/>
                  </a:lnTo>
                  <a:lnTo>
                    <a:pt x="3366" y="6850"/>
                  </a:lnTo>
                  <a:lnTo>
                    <a:pt x="6902" y="5045"/>
                  </a:lnTo>
                  <a:lnTo>
                    <a:pt x="16999" y="3086"/>
                  </a:lnTo>
                  <a:lnTo>
                    <a:pt x="21193" y="315"/>
                  </a:lnTo>
                  <a:lnTo>
                    <a:pt x="23299" y="0"/>
                  </a:lnTo>
                  <a:lnTo>
                    <a:pt x="25407" y="495"/>
                  </a:lnTo>
                  <a:lnTo>
                    <a:pt x="29633" y="2221"/>
                  </a:lnTo>
                  <a:lnTo>
                    <a:pt x="43582" y="6791"/>
                  </a:lnTo>
                  <a:lnTo>
                    <a:pt x="56751" y="16443"/>
                  </a:lnTo>
                  <a:lnTo>
                    <a:pt x="58998" y="18513"/>
                  </a:lnTo>
                  <a:lnTo>
                    <a:pt x="61495" y="24575"/>
                  </a:lnTo>
                  <a:lnTo>
                    <a:pt x="63310" y="31268"/>
                  </a:lnTo>
                  <a:lnTo>
                    <a:pt x="67594" y="39707"/>
                  </a:lnTo>
                  <a:lnTo>
                    <a:pt x="69547" y="58930"/>
                  </a:lnTo>
                  <a:lnTo>
                    <a:pt x="66384" y="71423"/>
                  </a:lnTo>
                  <a:lnTo>
                    <a:pt x="50741" y="103324"/>
                  </a:lnTo>
                  <a:lnTo>
                    <a:pt x="15567" y="146889"/>
                  </a:lnTo>
                  <a:lnTo>
                    <a:pt x="13544" y="153694"/>
                  </a:lnTo>
                  <a:lnTo>
                    <a:pt x="12703" y="168328"/>
                  </a:lnTo>
                  <a:lnTo>
                    <a:pt x="37079" y="168692"/>
                  </a:lnTo>
                  <a:lnTo>
                    <a:pt x="83414" y="156962"/>
                  </a:lnTo>
                  <a:lnTo>
                    <a:pt x="112528" y="148200"/>
                  </a:lnTo>
                  <a:lnTo>
                    <a:pt x="126993" y="136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1439"/>
          <p:cNvGrpSpPr/>
          <p:nvPr/>
        </p:nvGrpSpPr>
        <p:grpSpPr>
          <a:xfrm>
            <a:off x="4692650" y="5746766"/>
            <a:ext cx="1193801" cy="753500"/>
            <a:chOff x="4692650" y="5746766"/>
            <a:chExt cx="1193801" cy="753500"/>
          </a:xfrm>
        </p:grpSpPr>
        <p:sp>
          <p:nvSpPr>
            <p:cNvPr id="168" name="SMARTInkShape-7260"/>
            <p:cNvSpPr/>
            <p:nvPr>
              <p:custDataLst>
                <p:tags r:id="rId52"/>
              </p:custDataLst>
            </p:nvPr>
          </p:nvSpPr>
          <p:spPr>
            <a:xfrm>
              <a:off x="5391174" y="6267451"/>
              <a:ext cx="125984" cy="232815"/>
            </a:xfrm>
            <a:custGeom>
              <a:avLst/>
              <a:gdLst/>
              <a:ahLst/>
              <a:cxnLst/>
              <a:rect l="0" t="0" r="0" b="0"/>
              <a:pathLst>
                <a:path w="125984" h="232815">
                  <a:moveTo>
                    <a:pt x="31726" y="19049"/>
                  </a:moveTo>
                  <a:lnTo>
                    <a:pt x="31726" y="19049"/>
                  </a:lnTo>
                  <a:lnTo>
                    <a:pt x="26259" y="13582"/>
                  </a:lnTo>
                  <a:lnTo>
                    <a:pt x="19986" y="12776"/>
                  </a:lnTo>
                  <a:lnTo>
                    <a:pt x="19666" y="13456"/>
                  </a:lnTo>
                  <a:lnTo>
                    <a:pt x="19026" y="59516"/>
                  </a:lnTo>
                  <a:lnTo>
                    <a:pt x="19732" y="89052"/>
                  </a:lnTo>
                  <a:lnTo>
                    <a:pt x="25260" y="123263"/>
                  </a:lnTo>
                  <a:lnTo>
                    <a:pt x="26077" y="159674"/>
                  </a:lnTo>
                  <a:lnTo>
                    <a:pt x="31137" y="171733"/>
                  </a:lnTo>
                  <a:lnTo>
                    <a:pt x="31725" y="217932"/>
                  </a:lnTo>
                  <a:lnTo>
                    <a:pt x="31726" y="232814"/>
                  </a:lnTo>
                  <a:lnTo>
                    <a:pt x="31726" y="230943"/>
                  </a:lnTo>
                  <a:lnTo>
                    <a:pt x="26700" y="213212"/>
                  </a:lnTo>
                  <a:lnTo>
                    <a:pt x="16616" y="171292"/>
                  </a:lnTo>
                  <a:lnTo>
                    <a:pt x="7145" y="132058"/>
                  </a:lnTo>
                  <a:lnTo>
                    <a:pt x="4606" y="114462"/>
                  </a:lnTo>
                  <a:lnTo>
                    <a:pt x="1348" y="99766"/>
                  </a:lnTo>
                  <a:lnTo>
                    <a:pt x="0" y="52993"/>
                  </a:lnTo>
                  <a:lnTo>
                    <a:pt x="1868" y="46365"/>
                  </a:lnTo>
                  <a:lnTo>
                    <a:pt x="4344" y="40362"/>
                  </a:lnTo>
                  <a:lnTo>
                    <a:pt x="6445" y="29754"/>
                  </a:lnTo>
                  <a:lnTo>
                    <a:pt x="11236" y="19491"/>
                  </a:lnTo>
                  <a:lnTo>
                    <a:pt x="11716" y="17227"/>
                  </a:lnTo>
                  <a:lnTo>
                    <a:pt x="15763" y="10670"/>
                  </a:lnTo>
                  <a:lnTo>
                    <a:pt x="19457" y="8270"/>
                  </a:lnTo>
                  <a:lnTo>
                    <a:pt x="23451" y="6496"/>
                  </a:lnTo>
                  <a:lnTo>
                    <a:pt x="29666" y="2238"/>
                  </a:lnTo>
                  <a:lnTo>
                    <a:pt x="35976" y="662"/>
                  </a:lnTo>
                  <a:lnTo>
                    <a:pt x="71943" y="0"/>
                  </a:lnTo>
                  <a:lnTo>
                    <a:pt x="76176" y="1880"/>
                  </a:lnTo>
                  <a:lnTo>
                    <a:pt x="101610" y="23556"/>
                  </a:lnTo>
                  <a:lnTo>
                    <a:pt x="105825" y="25286"/>
                  </a:lnTo>
                  <a:lnTo>
                    <a:pt x="116394" y="34129"/>
                  </a:lnTo>
                  <a:lnTo>
                    <a:pt x="118745" y="38217"/>
                  </a:lnTo>
                  <a:lnTo>
                    <a:pt x="120495" y="42385"/>
                  </a:lnTo>
                  <a:lnTo>
                    <a:pt x="124742" y="48698"/>
                  </a:lnTo>
                  <a:lnTo>
                    <a:pt x="125983" y="52923"/>
                  </a:lnTo>
                  <a:lnTo>
                    <a:pt x="125608" y="55036"/>
                  </a:lnTo>
                  <a:lnTo>
                    <a:pt x="121819" y="63500"/>
                  </a:lnTo>
                  <a:lnTo>
                    <a:pt x="121421" y="65616"/>
                  </a:lnTo>
                  <a:lnTo>
                    <a:pt x="117490" y="71966"/>
                  </a:lnTo>
                  <a:lnTo>
                    <a:pt x="109841" y="81844"/>
                  </a:lnTo>
                  <a:lnTo>
                    <a:pt x="105720" y="91408"/>
                  </a:lnTo>
                  <a:lnTo>
                    <a:pt x="102927" y="94804"/>
                  </a:lnTo>
                  <a:lnTo>
                    <a:pt x="84520" y="105367"/>
                  </a:lnTo>
                  <a:lnTo>
                    <a:pt x="56799" y="111380"/>
                  </a:lnTo>
                  <a:lnTo>
                    <a:pt x="19026" y="107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261"/>
            <p:cNvSpPr/>
            <p:nvPr>
              <p:custDataLst>
                <p:tags r:id="rId53"/>
              </p:custDataLst>
            </p:nvPr>
          </p:nvSpPr>
          <p:spPr>
            <a:xfrm>
              <a:off x="4692650" y="5746766"/>
              <a:ext cx="1193801" cy="463416"/>
            </a:xfrm>
            <a:custGeom>
              <a:avLst/>
              <a:gdLst/>
              <a:ahLst/>
              <a:cxnLst/>
              <a:rect l="0" t="0" r="0" b="0"/>
              <a:pathLst>
                <a:path w="1193801" h="463416">
                  <a:moveTo>
                    <a:pt x="1193800" y="57134"/>
                  </a:moveTo>
                  <a:lnTo>
                    <a:pt x="1193800" y="57134"/>
                  </a:lnTo>
                  <a:lnTo>
                    <a:pt x="1181254" y="57133"/>
                  </a:lnTo>
                  <a:lnTo>
                    <a:pt x="1186581" y="57133"/>
                  </a:lnTo>
                  <a:lnTo>
                    <a:pt x="1186871" y="57839"/>
                  </a:lnTo>
                  <a:lnTo>
                    <a:pt x="1187449" y="103466"/>
                  </a:lnTo>
                  <a:lnTo>
                    <a:pt x="1186745" y="110182"/>
                  </a:lnTo>
                  <a:lnTo>
                    <a:pt x="1182424" y="122124"/>
                  </a:lnTo>
                  <a:lnTo>
                    <a:pt x="1180983" y="129057"/>
                  </a:lnTo>
                  <a:lnTo>
                    <a:pt x="1171027" y="148798"/>
                  </a:lnTo>
                  <a:lnTo>
                    <a:pt x="1158972" y="194724"/>
                  </a:lnTo>
                  <a:lnTo>
                    <a:pt x="1138750" y="237756"/>
                  </a:lnTo>
                  <a:lnTo>
                    <a:pt x="1115483" y="283802"/>
                  </a:lnTo>
                  <a:lnTo>
                    <a:pt x="1086974" y="321722"/>
                  </a:lnTo>
                  <a:lnTo>
                    <a:pt x="1047346" y="355143"/>
                  </a:lnTo>
                  <a:lnTo>
                    <a:pt x="1000473" y="383919"/>
                  </a:lnTo>
                  <a:lnTo>
                    <a:pt x="984117" y="387733"/>
                  </a:lnTo>
                  <a:lnTo>
                    <a:pt x="939834" y="412649"/>
                  </a:lnTo>
                  <a:lnTo>
                    <a:pt x="930643" y="416224"/>
                  </a:lnTo>
                  <a:lnTo>
                    <a:pt x="888007" y="427811"/>
                  </a:lnTo>
                  <a:lnTo>
                    <a:pt x="862145" y="436287"/>
                  </a:lnTo>
                  <a:lnTo>
                    <a:pt x="846000" y="439468"/>
                  </a:lnTo>
                  <a:lnTo>
                    <a:pt x="830398" y="442998"/>
                  </a:lnTo>
                  <a:lnTo>
                    <a:pt x="787315" y="449864"/>
                  </a:lnTo>
                  <a:lnTo>
                    <a:pt x="742945" y="455142"/>
                  </a:lnTo>
                  <a:lnTo>
                    <a:pt x="700485" y="457005"/>
                  </a:lnTo>
                  <a:lnTo>
                    <a:pt x="654166" y="462199"/>
                  </a:lnTo>
                  <a:lnTo>
                    <a:pt x="610934" y="463415"/>
                  </a:lnTo>
                  <a:lnTo>
                    <a:pt x="566591" y="458497"/>
                  </a:lnTo>
                  <a:lnTo>
                    <a:pt x="520269" y="457300"/>
                  </a:lnTo>
                  <a:lnTo>
                    <a:pt x="476769" y="452168"/>
                  </a:lnTo>
                  <a:lnTo>
                    <a:pt x="438195" y="444044"/>
                  </a:lnTo>
                  <a:lnTo>
                    <a:pt x="393703" y="431737"/>
                  </a:lnTo>
                  <a:lnTo>
                    <a:pt x="372664" y="422315"/>
                  </a:lnTo>
                  <a:lnTo>
                    <a:pt x="346009" y="416138"/>
                  </a:lnTo>
                  <a:lnTo>
                    <a:pt x="327574" y="404678"/>
                  </a:lnTo>
                  <a:lnTo>
                    <a:pt x="308044" y="399071"/>
                  </a:lnTo>
                  <a:lnTo>
                    <a:pt x="261931" y="374626"/>
                  </a:lnTo>
                  <a:lnTo>
                    <a:pt x="216331" y="342883"/>
                  </a:lnTo>
                  <a:lnTo>
                    <a:pt x="191836" y="316927"/>
                  </a:lnTo>
                  <a:lnTo>
                    <a:pt x="186155" y="309475"/>
                  </a:lnTo>
                  <a:lnTo>
                    <a:pt x="167857" y="293721"/>
                  </a:lnTo>
                  <a:lnTo>
                    <a:pt x="150308" y="271188"/>
                  </a:lnTo>
                  <a:lnTo>
                    <a:pt x="134677" y="258488"/>
                  </a:lnTo>
                  <a:lnTo>
                    <a:pt x="97368" y="212244"/>
                  </a:lnTo>
                  <a:lnTo>
                    <a:pt x="86783" y="197775"/>
                  </a:lnTo>
                  <a:lnTo>
                    <a:pt x="75808" y="172877"/>
                  </a:lnTo>
                  <a:lnTo>
                    <a:pt x="72498" y="167842"/>
                  </a:lnTo>
                  <a:lnTo>
                    <a:pt x="71027" y="163253"/>
                  </a:lnTo>
                  <a:lnTo>
                    <a:pt x="69213" y="142406"/>
                  </a:lnTo>
                  <a:lnTo>
                    <a:pt x="64838" y="133453"/>
                  </a:lnTo>
                  <a:lnTo>
                    <a:pt x="64391" y="131297"/>
                  </a:lnTo>
                  <a:lnTo>
                    <a:pt x="58591" y="118763"/>
                  </a:lnTo>
                  <a:lnTo>
                    <a:pt x="56634" y="104290"/>
                  </a:lnTo>
                  <a:lnTo>
                    <a:pt x="50280" y="95350"/>
                  </a:lnTo>
                  <a:lnTo>
                    <a:pt x="47041" y="91052"/>
                  </a:lnTo>
                  <a:lnTo>
                    <a:pt x="43081" y="82544"/>
                  </a:lnTo>
                  <a:lnTo>
                    <a:pt x="34392" y="71952"/>
                  </a:lnTo>
                  <a:lnTo>
                    <a:pt x="30390" y="63484"/>
                  </a:lnTo>
                  <a:lnTo>
                    <a:pt x="21231" y="52311"/>
                  </a:lnTo>
                  <a:lnTo>
                    <a:pt x="19135" y="44783"/>
                  </a:lnTo>
                  <a:lnTo>
                    <a:pt x="7234" y="44434"/>
                  </a:lnTo>
                  <a:lnTo>
                    <a:pt x="6940" y="45139"/>
                  </a:lnTo>
                  <a:lnTo>
                    <a:pt x="6350" y="91133"/>
                  </a:lnTo>
                  <a:lnTo>
                    <a:pt x="5644" y="110713"/>
                  </a:lnTo>
                  <a:lnTo>
                    <a:pt x="588" y="135509"/>
                  </a:lnTo>
                  <a:lnTo>
                    <a:pt x="2" y="182978"/>
                  </a:lnTo>
                  <a:lnTo>
                    <a:pt x="0" y="203174"/>
                  </a:lnTo>
                  <a:lnTo>
                    <a:pt x="0" y="158288"/>
                  </a:lnTo>
                  <a:lnTo>
                    <a:pt x="705" y="137509"/>
                  </a:lnTo>
                  <a:lnTo>
                    <a:pt x="11740" y="91000"/>
                  </a:lnTo>
                  <a:lnTo>
                    <a:pt x="13216" y="78431"/>
                  </a:lnTo>
                  <a:lnTo>
                    <a:pt x="18142" y="62360"/>
                  </a:lnTo>
                  <a:lnTo>
                    <a:pt x="19702" y="36483"/>
                  </a:lnTo>
                  <a:lnTo>
                    <a:pt x="24104" y="28281"/>
                  </a:lnTo>
                  <a:lnTo>
                    <a:pt x="29171" y="21382"/>
                  </a:lnTo>
                  <a:lnTo>
                    <a:pt x="34781" y="7227"/>
                  </a:lnTo>
                  <a:lnTo>
                    <a:pt x="36593" y="4812"/>
                  </a:lnTo>
                  <a:lnTo>
                    <a:pt x="40488" y="2130"/>
                  </a:lnTo>
                  <a:lnTo>
                    <a:pt x="46647" y="620"/>
                  </a:lnTo>
                  <a:lnTo>
                    <a:pt x="65619" y="0"/>
                  </a:lnTo>
                  <a:lnTo>
                    <a:pt x="67029" y="701"/>
                  </a:lnTo>
                  <a:lnTo>
                    <a:pt x="67969" y="1873"/>
                  </a:lnTo>
                  <a:lnTo>
                    <a:pt x="68596" y="3360"/>
                  </a:lnTo>
                  <a:lnTo>
                    <a:pt x="70425" y="4352"/>
                  </a:lnTo>
                  <a:lnTo>
                    <a:pt x="79036" y="6452"/>
                  </a:lnTo>
                  <a:lnTo>
                    <a:pt x="88623" y="13125"/>
                  </a:lnTo>
                  <a:lnTo>
                    <a:pt x="90832" y="15094"/>
                  </a:lnTo>
                  <a:lnTo>
                    <a:pt x="97050" y="17283"/>
                  </a:lnTo>
                  <a:lnTo>
                    <a:pt x="141424" y="24775"/>
                  </a:lnTo>
                  <a:lnTo>
                    <a:pt x="190500" y="25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1440"/>
          <p:cNvGrpSpPr/>
          <p:nvPr/>
        </p:nvGrpSpPr>
        <p:grpSpPr>
          <a:xfrm>
            <a:off x="3308350" y="4680211"/>
            <a:ext cx="2641601" cy="780790"/>
            <a:chOff x="3308350" y="4680211"/>
            <a:chExt cx="2641601" cy="780790"/>
          </a:xfrm>
        </p:grpSpPr>
        <p:sp>
          <p:nvSpPr>
            <p:cNvPr id="171" name="SMARTInkShape-7262"/>
            <p:cNvSpPr/>
            <p:nvPr>
              <p:custDataLst>
                <p:tags r:id="rId45"/>
              </p:custDataLst>
            </p:nvPr>
          </p:nvSpPr>
          <p:spPr>
            <a:xfrm>
              <a:off x="3498850" y="494030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0" y="38100"/>
                  </a:moveTo>
                  <a:lnTo>
                    <a:pt x="0" y="38100"/>
                  </a:lnTo>
                  <a:lnTo>
                    <a:pt x="6088" y="32012"/>
                  </a:lnTo>
                  <a:lnTo>
                    <a:pt x="6272" y="28456"/>
                  </a:lnTo>
                  <a:lnTo>
                    <a:pt x="7003" y="27437"/>
                  </a:lnTo>
                  <a:lnTo>
                    <a:pt x="8197" y="26758"/>
                  </a:lnTo>
                  <a:lnTo>
                    <a:pt x="9698" y="26305"/>
                  </a:lnTo>
                  <a:lnTo>
                    <a:pt x="19212" y="18612"/>
                  </a:lnTo>
                  <a:lnTo>
                    <a:pt x="22650" y="14622"/>
                  </a:lnTo>
                  <a:lnTo>
                    <a:pt x="24178" y="10497"/>
                  </a:lnTo>
                  <a:lnTo>
                    <a:pt x="25996" y="9114"/>
                  </a:lnTo>
                  <a:lnTo>
                    <a:pt x="37173" y="501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7263"/>
            <p:cNvSpPr/>
            <p:nvPr>
              <p:custDataLst>
                <p:tags r:id="rId46"/>
              </p:custDataLst>
            </p:nvPr>
          </p:nvSpPr>
          <p:spPr>
            <a:xfrm>
              <a:off x="3429262" y="4908811"/>
              <a:ext cx="50539" cy="94990"/>
            </a:xfrm>
            <a:custGeom>
              <a:avLst/>
              <a:gdLst/>
              <a:ahLst/>
              <a:cxnLst/>
              <a:rect l="0" t="0" r="0" b="0"/>
              <a:pathLst>
                <a:path w="50539" h="94990">
                  <a:moveTo>
                    <a:pt x="6088" y="6089"/>
                  </a:moveTo>
                  <a:lnTo>
                    <a:pt x="6088" y="6089"/>
                  </a:lnTo>
                  <a:lnTo>
                    <a:pt x="6088" y="0"/>
                  </a:lnTo>
                  <a:lnTo>
                    <a:pt x="621" y="5229"/>
                  </a:lnTo>
                  <a:lnTo>
                    <a:pt x="0" y="9205"/>
                  </a:lnTo>
                  <a:lnTo>
                    <a:pt x="1736" y="12883"/>
                  </a:lnTo>
                  <a:lnTo>
                    <a:pt x="3187" y="14852"/>
                  </a:lnTo>
                  <a:lnTo>
                    <a:pt x="7588" y="30204"/>
                  </a:lnTo>
                  <a:lnTo>
                    <a:pt x="22374" y="54840"/>
                  </a:lnTo>
                  <a:lnTo>
                    <a:pt x="26474" y="68139"/>
                  </a:lnTo>
                  <a:lnTo>
                    <a:pt x="40033" y="89788"/>
                  </a:lnTo>
                  <a:lnTo>
                    <a:pt x="44222" y="92677"/>
                  </a:lnTo>
                  <a:lnTo>
                    <a:pt x="50538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264"/>
            <p:cNvSpPr/>
            <p:nvPr>
              <p:custDataLst>
                <p:tags r:id="rId47"/>
              </p:custDataLst>
            </p:nvPr>
          </p:nvSpPr>
          <p:spPr>
            <a:xfrm>
              <a:off x="3330381" y="4908552"/>
              <a:ext cx="85920" cy="177686"/>
            </a:xfrm>
            <a:custGeom>
              <a:avLst/>
              <a:gdLst/>
              <a:ahLst/>
              <a:cxnLst/>
              <a:rect l="0" t="0" r="0" b="0"/>
              <a:pathLst>
                <a:path w="85920" h="177686">
                  <a:moveTo>
                    <a:pt x="28769" y="25398"/>
                  </a:moveTo>
                  <a:lnTo>
                    <a:pt x="28769" y="25398"/>
                  </a:lnTo>
                  <a:lnTo>
                    <a:pt x="23302" y="19931"/>
                  </a:lnTo>
                  <a:lnTo>
                    <a:pt x="22497" y="13658"/>
                  </a:lnTo>
                  <a:lnTo>
                    <a:pt x="22426" y="7315"/>
                  </a:lnTo>
                  <a:lnTo>
                    <a:pt x="16146" y="83"/>
                  </a:lnTo>
                  <a:lnTo>
                    <a:pt x="6611" y="0"/>
                  </a:lnTo>
                  <a:lnTo>
                    <a:pt x="5530" y="705"/>
                  </a:lnTo>
                  <a:lnTo>
                    <a:pt x="4810" y="1881"/>
                  </a:lnTo>
                  <a:lnTo>
                    <a:pt x="3796" y="6906"/>
                  </a:lnTo>
                  <a:lnTo>
                    <a:pt x="1491" y="38660"/>
                  </a:lnTo>
                  <a:lnTo>
                    <a:pt x="0" y="42705"/>
                  </a:lnTo>
                  <a:lnTo>
                    <a:pt x="225" y="50964"/>
                  </a:lnTo>
                  <a:lnTo>
                    <a:pt x="7697" y="98072"/>
                  </a:lnTo>
                  <a:lnTo>
                    <a:pt x="12823" y="123999"/>
                  </a:lnTo>
                  <a:lnTo>
                    <a:pt x="28807" y="156832"/>
                  </a:lnTo>
                  <a:lnTo>
                    <a:pt x="33725" y="162130"/>
                  </a:lnTo>
                  <a:lnTo>
                    <a:pt x="43015" y="169079"/>
                  </a:lnTo>
                  <a:lnTo>
                    <a:pt x="45684" y="173452"/>
                  </a:lnTo>
                  <a:lnTo>
                    <a:pt x="47807" y="174901"/>
                  </a:lnTo>
                  <a:lnTo>
                    <a:pt x="59471" y="177226"/>
                  </a:lnTo>
                  <a:lnTo>
                    <a:pt x="72150" y="177685"/>
                  </a:lnTo>
                  <a:lnTo>
                    <a:pt x="78153" y="175866"/>
                  </a:lnTo>
                  <a:lnTo>
                    <a:pt x="85919" y="171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265"/>
            <p:cNvSpPr/>
            <p:nvPr>
              <p:custDataLst>
                <p:tags r:id="rId48"/>
              </p:custDataLst>
            </p:nvPr>
          </p:nvSpPr>
          <p:spPr>
            <a:xfrm>
              <a:off x="3308350" y="5283200"/>
              <a:ext cx="190501" cy="120618"/>
            </a:xfrm>
            <a:custGeom>
              <a:avLst/>
              <a:gdLst/>
              <a:ahLst/>
              <a:cxnLst/>
              <a:rect l="0" t="0" r="0" b="0"/>
              <a:pathLst>
                <a:path w="190501" h="120618">
                  <a:moveTo>
                    <a:pt x="19050" y="0"/>
                  </a:moveTo>
                  <a:lnTo>
                    <a:pt x="19050" y="0"/>
                  </a:lnTo>
                  <a:lnTo>
                    <a:pt x="983" y="0"/>
                  </a:lnTo>
                  <a:lnTo>
                    <a:pt x="655" y="705"/>
                  </a:lnTo>
                  <a:lnTo>
                    <a:pt x="0" y="22075"/>
                  </a:lnTo>
                  <a:lnTo>
                    <a:pt x="1882" y="25804"/>
                  </a:lnTo>
                  <a:lnTo>
                    <a:pt x="3371" y="27786"/>
                  </a:lnTo>
                  <a:lnTo>
                    <a:pt x="5026" y="33751"/>
                  </a:lnTo>
                  <a:lnTo>
                    <a:pt x="6467" y="40401"/>
                  </a:lnTo>
                  <a:lnTo>
                    <a:pt x="11245" y="48111"/>
                  </a:lnTo>
                  <a:lnTo>
                    <a:pt x="21254" y="59191"/>
                  </a:lnTo>
                  <a:lnTo>
                    <a:pt x="23557" y="65348"/>
                  </a:lnTo>
                  <a:lnTo>
                    <a:pt x="25286" y="72082"/>
                  </a:lnTo>
                  <a:lnTo>
                    <a:pt x="40294" y="96406"/>
                  </a:lnTo>
                  <a:lnTo>
                    <a:pt x="55743" y="112127"/>
                  </a:lnTo>
                  <a:lnTo>
                    <a:pt x="65749" y="117811"/>
                  </a:lnTo>
                  <a:lnTo>
                    <a:pt x="75808" y="120089"/>
                  </a:lnTo>
                  <a:lnTo>
                    <a:pt x="99832" y="120617"/>
                  </a:lnTo>
                  <a:lnTo>
                    <a:pt x="116485" y="115574"/>
                  </a:lnTo>
                  <a:lnTo>
                    <a:pt x="156870" y="95236"/>
                  </a:lnTo>
                  <a:lnTo>
                    <a:pt x="1905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266"/>
            <p:cNvSpPr/>
            <p:nvPr>
              <p:custDataLst>
                <p:tags r:id="rId49"/>
              </p:custDataLst>
            </p:nvPr>
          </p:nvSpPr>
          <p:spPr>
            <a:xfrm>
              <a:off x="3352887" y="4832367"/>
              <a:ext cx="2597064" cy="628634"/>
            </a:xfrm>
            <a:custGeom>
              <a:avLst/>
              <a:gdLst/>
              <a:ahLst/>
              <a:cxnLst/>
              <a:rect l="0" t="0" r="0" b="0"/>
              <a:pathLst>
                <a:path w="2597064" h="628634">
                  <a:moveTo>
                    <a:pt x="2597063" y="628633"/>
                  </a:moveTo>
                  <a:lnTo>
                    <a:pt x="2597063" y="628633"/>
                  </a:lnTo>
                  <a:lnTo>
                    <a:pt x="2597063" y="582185"/>
                  </a:lnTo>
                  <a:lnTo>
                    <a:pt x="2597063" y="578618"/>
                  </a:lnTo>
                  <a:lnTo>
                    <a:pt x="2595181" y="572773"/>
                  </a:lnTo>
                  <a:lnTo>
                    <a:pt x="2592699" y="567823"/>
                  </a:lnTo>
                  <a:lnTo>
                    <a:pt x="2590975" y="556742"/>
                  </a:lnTo>
                  <a:lnTo>
                    <a:pt x="2590058" y="547508"/>
                  </a:lnTo>
                  <a:lnTo>
                    <a:pt x="2576558" y="508410"/>
                  </a:lnTo>
                  <a:lnTo>
                    <a:pt x="2552602" y="463487"/>
                  </a:lnTo>
                  <a:lnTo>
                    <a:pt x="2538030" y="438129"/>
                  </a:lnTo>
                  <a:lnTo>
                    <a:pt x="2497547" y="392428"/>
                  </a:lnTo>
                  <a:lnTo>
                    <a:pt x="2474527" y="368675"/>
                  </a:lnTo>
                  <a:lnTo>
                    <a:pt x="2431301" y="334432"/>
                  </a:lnTo>
                  <a:lnTo>
                    <a:pt x="2385593" y="304784"/>
                  </a:lnTo>
                  <a:lnTo>
                    <a:pt x="2341570" y="279383"/>
                  </a:lnTo>
                  <a:lnTo>
                    <a:pt x="2300533" y="261874"/>
                  </a:lnTo>
                  <a:lnTo>
                    <a:pt x="2258370" y="237670"/>
                  </a:lnTo>
                  <a:lnTo>
                    <a:pt x="2216059" y="219110"/>
                  </a:lnTo>
                  <a:lnTo>
                    <a:pt x="2168660" y="195141"/>
                  </a:lnTo>
                  <a:lnTo>
                    <a:pt x="2128879" y="177867"/>
                  </a:lnTo>
                  <a:lnTo>
                    <a:pt x="2090264" y="164237"/>
                  </a:lnTo>
                  <a:lnTo>
                    <a:pt x="2048665" y="149681"/>
                  </a:lnTo>
                  <a:lnTo>
                    <a:pt x="2006477" y="135099"/>
                  </a:lnTo>
                  <a:lnTo>
                    <a:pt x="1960802" y="121844"/>
                  </a:lnTo>
                  <a:lnTo>
                    <a:pt x="1915378" y="110001"/>
                  </a:lnTo>
                  <a:lnTo>
                    <a:pt x="1878851" y="99531"/>
                  </a:lnTo>
                  <a:lnTo>
                    <a:pt x="1841216" y="90941"/>
                  </a:lnTo>
                  <a:lnTo>
                    <a:pt x="1803254" y="80477"/>
                  </a:lnTo>
                  <a:lnTo>
                    <a:pt x="1765195" y="71889"/>
                  </a:lnTo>
                  <a:lnTo>
                    <a:pt x="1726402" y="61427"/>
                  </a:lnTo>
                  <a:lnTo>
                    <a:pt x="1684647" y="53544"/>
                  </a:lnTo>
                  <a:lnTo>
                    <a:pt x="1645151" y="46741"/>
                  </a:lnTo>
                  <a:lnTo>
                    <a:pt x="1605932" y="39551"/>
                  </a:lnTo>
                  <a:lnTo>
                    <a:pt x="1564050" y="30208"/>
                  </a:lnTo>
                  <a:lnTo>
                    <a:pt x="1524516" y="26107"/>
                  </a:lnTo>
                  <a:lnTo>
                    <a:pt x="1485992" y="20737"/>
                  </a:lnTo>
                  <a:lnTo>
                    <a:pt x="1447766" y="15383"/>
                  </a:lnTo>
                  <a:lnTo>
                    <a:pt x="1408923" y="12778"/>
                  </a:lnTo>
                  <a:lnTo>
                    <a:pt x="1367154" y="8556"/>
                  </a:lnTo>
                  <a:lnTo>
                    <a:pt x="1326947" y="6286"/>
                  </a:lnTo>
                  <a:lnTo>
                    <a:pt x="1284774" y="2164"/>
                  </a:lnTo>
                  <a:lnTo>
                    <a:pt x="1244448" y="629"/>
                  </a:lnTo>
                  <a:lnTo>
                    <a:pt x="1202238" y="174"/>
                  </a:lnTo>
                  <a:lnTo>
                    <a:pt x="1162608" y="40"/>
                  </a:lnTo>
                  <a:lnTo>
                    <a:pt x="1124054" y="0"/>
                  </a:lnTo>
                  <a:lnTo>
                    <a:pt x="1085114" y="693"/>
                  </a:lnTo>
                  <a:lnTo>
                    <a:pt x="1043316" y="4348"/>
                  </a:lnTo>
                  <a:lnTo>
                    <a:pt x="1004512" y="6450"/>
                  </a:lnTo>
                  <a:lnTo>
                    <a:pt x="957556" y="11243"/>
                  </a:lnTo>
                  <a:lnTo>
                    <a:pt x="920305" y="14138"/>
                  </a:lnTo>
                  <a:lnTo>
                    <a:pt x="873163" y="18066"/>
                  </a:lnTo>
                  <a:lnTo>
                    <a:pt x="829880" y="23911"/>
                  </a:lnTo>
                  <a:lnTo>
                    <a:pt x="785478" y="33742"/>
                  </a:lnTo>
                  <a:lnTo>
                    <a:pt x="739521" y="45692"/>
                  </a:lnTo>
                  <a:lnTo>
                    <a:pt x="696473" y="55552"/>
                  </a:lnTo>
                  <a:lnTo>
                    <a:pt x="653997" y="70357"/>
                  </a:lnTo>
                  <a:lnTo>
                    <a:pt x="615008" y="83499"/>
                  </a:lnTo>
                  <a:lnTo>
                    <a:pt x="575059" y="97959"/>
                  </a:lnTo>
                  <a:lnTo>
                    <a:pt x="535078" y="114403"/>
                  </a:lnTo>
                  <a:lnTo>
                    <a:pt x="491212" y="135465"/>
                  </a:lnTo>
                  <a:lnTo>
                    <a:pt x="448677" y="156618"/>
                  </a:lnTo>
                  <a:lnTo>
                    <a:pt x="406317" y="179664"/>
                  </a:lnTo>
                  <a:lnTo>
                    <a:pt x="363980" y="205417"/>
                  </a:lnTo>
                  <a:lnTo>
                    <a:pt x="317544" y="237115"/>
                  </a:lnTo>
                  <a:lnTo>
                    <a:pt x="272919" y="272519"/>
                  </a:lnTo>
                  <a:lnTo>
                    <a:pt x="228454" y="304683"/>
                  </a:lnTo>
                  <a:lnTo>
                    <a:pt x="185414" y="336469"/>
                  </a:lnTo>
                  <a:lnTo>
                    <a:pt x="139377" y="377899"/>
                  </a:lnTo>
                  <a:lnTo>
                    <a:pt x="93115" y="421183"/>
                  </a:lnTo>
                  <a:lnTo>
                    <a:pt x="49128" y="465824"/>
                  </a:lnTo>
                  <a:lnTo>
                    <a:pt x="40209" y="477695"/>
                  </a:lnTo>
                  <a:lnTo>
                    <a:pt x="30354" y="485995"/>
                  </a:lnTo>
                  <a:lnTo>
                    <a:pt x="8121" y="520562"/>
                  </a:lnTo>
                  <a:lnTo>
                    <a:pt x="7502" y="522719"/>
                  </a:lnTo>
                  <a:lnTo>
                    <a:pt x="6383" y="524157"/>
                  </a:lnTo>
                  <a:lnTo>
                    <a:pt x="2143" y="526886"/>
                  </a:lnTo>
                  <a:lnTo>
                    <a:pt x="206" y="532388"/>
                  </a:lnTo>
                  <a:lnTo>
                    <a:pt x="0" y="536459"/>
                  </a:lnTo>
                  <a:lnTo>
                    <a:pt x="1833" y="540159"/>
                  </a:lnTo>
                  <a:lnTo>
                    <a:pt x="12613" y="552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267"/>
            <p:cNvSpPr/>
            <p:nvPr>
              <p:custDataLst>
                <p:tags r:id="rId50"/>
              </p:custDataLst>
            </p:nvPr>
          </p:nvSpPr>
          <p:spPr>
            <a:xfrm>
              <a:off x="3606807" y="4795175"/>
              <a:ext cx="68644" cy="195553"/>
            </a:xfrm>
            <a:custGeom>
              <a:avLst/>
              <a:gdLst/>
              <a:ahLst/>
              <a:cxnLst/>
              <a:rect l="0" t="0" r="0" b="0"/>
              <a:pathLst>
                <a:path w="68644" h="195553">
                  <a:moveTo>
                    <a:pt x="12693" y="49875"/>
                  </a:moveTo>
                  <a:lnTo>
                    <a:pt x="12693" y="49875"/>
                  </a:lnTo>
                  <a:lnTo>
                    <a:pt x="12693" y="89654"/>
                  </a:lnTo>
                  <a:lnTo>
                    <a:pt x="20808" y="124629"/>
                  </a:lnTo>
                  <a:lnTo>
                    <a:pt x="23355" y="130371"/>
                  </a:lnTo>
                  <a:lnTo>
                    <a:pt x="27239" y="162724"/>
                  </a:lnTo>
                  <a:lnTo>
                    <a:pt x="29741" y="167763"/>
                  </a:lnTo>
                  <a:lnTo>
                    <a:pt x="31479" y="178907"/>
                  </a:lnTo>
                  <a:lnTo>
                    <a:pt x="31741" y="195552"/>
                  </a:lnTo>
                  <a:lnTo>
                    <a:pt x="31742" y="189072"/>
                  </a:lnTo>
                  <a:lnTo>
                    <a:pt x="29861" y="183942"/>
                  </a:lnTo>
                  <a:lnTo>
                    <a:pt x="27379" y="179310"/>
                  </a:lnTo>
                  <a:lnTo>
                    <a:pt x="25981" y="172030"/>
                  </a:lnTo>
                  <a:lnTo>
                    <a:pt x="22099" y="149862"/>
                  </a:lnTo>
                  <a:lnTo>
                    <a:pt x="14420" y="124538"/>
                  </a:lnTo>
                  <a:lnTo>
                    <a:pt x="7326" y="81535"/>
                  </a:lnTo>
                  <a:lnTo>
                    <a:pt x="423" y="37729"/>
                  </a:lnTo>
                  <a:lnTo>
                    <a:pt x="0" y="7061"/>
                  </a:lnTo>
                  <a:lnTo>
                    <a:pt x="703" y="6516"/>
                  </a:lnTo>
                  <a:lnTo>
                    <a:pt x="5064" y="5042"/>
                  </a:lnTo>
                  <a:lnTo>
                    <a:pt x="11549" y="0"/>
                  </a:lnTo>
                  <a:lnTo>
                    <a:pt x="12636" y="397"/>
                  </a:lnTo>
                  <a:lnTo>
                    <a:pt x="15725" y="2720"/>
                  </a:lnTo>
                  <a:lnTo>
                    <a:pt x="21331" y="4222"/>
                  </a:lnTo>
                  <a:lnTo>
                    <a:pt x="27821" y="5596"/>
                  </a:lnTo>
                  <a:lnTo>
                    <a:pt x="35441" y="10336"/>
                  </a:lnTo>
                  <a:lnTo>
                    <a:pt x="52287" y="22418"/>
                  </a:lnTo>
                  <a:lnTo>
                    <a:pt x="65791" y="42665"/>
                  </a:lnTo>
                  <a:lnTo>
                    <a:pt x="68643" y="51109"/>
                  </a:lnTo>
                  <a:lnTo>
                    <a:pt x="68337" y="53520"/>
                  </a:lnTo>
                  <a:lnTo>
                    <a:pt x="64659" y="64340"/>
                  </a:lnTo>
                  <a:lnTo>
                    <a:pt x="63305" y="71121"/>
                  </a:lnTo>
                  <a:lnTo>
                    <a:pt x="58569" y="81222"/>
                  </a:lnTo>
                  <a:lnTo>
                    <a:pt x="58094" y="83473"/>
                  </a:lnTo>
                  <a:lnTo>
                    <a:pt x="57071" y="84974"/>
                  </a:lnTo>
                  <a:lnTo>
                    <a:pt x="55684" y="85974"/>
                  </a:lnTo>
                  <a:lnTo>
                    <a:pt x="51556" y="87086"/>
                  </a:lnTo>
                  <a:lnTo>
                    <a:pt x="29862" y="87940"/>
                  </a:lnTo>
                  <a:lnTo>
                    <a:pt x="28373" y="87247"/>
                  </a:lnTo>
                  <a:lnTo>
                    <a:pt x="27379" y="86078"/>
                  </a:lnTo>
                  <a:lnTo>
                    <a:pt x="25393" y="81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268"/>
            <p:cNvSpPr/>
            <p:nvPr>
              <p:custDataLst>
                <p:tags r:id="rId51"/>
              </p:custDataLst>
            </p:nvPr>
          </p:nvSpPr>
          <p:spPr>
            <a:xfrm>
              <a:off x="3670300" y="4680211"/>
              <a:ext cx="87516" cy="260090"/>
            </a:xfrm>
            <a:custGeom>
              <a:avLst/>
              <a:gdLst/>
              <a:ahLst/>
              <a:cxnLst/>
              <a:rect l="0" t="0" r="0" b="0"/>
              <a:pathLst>
                <a:path w="87516" h="260090">
                  <a:moveTo>
                    <a:pt x="0" y="6089"/>
                  </a:moveTo>
                  <a:lnTo>
                    <a:pt x="0" y="6089"/>
                  </a:lnTo>
                  <a:lnTo>
                    <a:pt x="3371" y="2718"/>
                  </a:lnTo>
                  <a:lnTo>
                    <a:pt x="8789" y="1063"/>
                  </a:lnTo>
                  <a:lnTo>
                    <a:pt x="23765" y="0"/>
                  </a:lnTo>
                  <a:lnTo>
                    <a:pt x="36126" y="3187"/>
                  </a:lnTo>
                  <a:lnTo>
                    <a:pt x="55287" y="12614"/>
                  </a:lnTo>
                  <a:lnTo>
                    <a:pt x="71852" y="28115"/>
                  </a:lnTo>
                  <a:lnTo>
                    <a:pt x="77325" y="36104"/>
                  </a:lnTo>
                  <a:lnTo>
                    <a:pt x="86608" y="76209"/>
                  </a:lnTo>
                  <a:lnTo>
                    <a:pt x="87515" y="95069"/>
                  </a:lnTo>
                  <a:lnTo>
                    <a:pt x="78009" y="138166"/>
                  </a:lnTo>
                  <a:lnTo>
                    <a:pt x="70465" y="162972"/>
                  </a:lnTo>
                  <a:lnTo>
                    <a:pt x="47065" y="208459"/>
                  </a:lnTo>
                  <a:lnTo>
                    <a:pt x="6350" y="26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1441"/>
          <p:cNvGrpSpPr/>
          <p:nvPr/>
        </p:nvGrpSpPr>
        <p:grpSpPr>
          <a:xfrm>
            <a:off x="4762500" y="5143588"/>
            <a:ext cx="927093" cy="450763"/>
            <a:chOff x="4762500" y="5143588"/>
            <a:chExt cx="927093" cy="450763"/>
          </a:xfrm>
        </p:grpSpPr>
        <p:sp>
          <p:nvSpPr>
            <p:cNvPr id="179" name="SMARTInkShape-7269"/>
            <p:cNvSpPr/>
            <p:nvPr>
              <p:custDataLst>
                <p:tags r:id="rId42"/>
              </p:custDataLst>
            </p:nvPr>
          </p:nvSpPr>
          <p:spPr>
            <a:xfrm>
              <a:off x="5099050" y="5143588"/>
              <a:ext cx="114277" cy="196659"/>
            </a:xfrm>
            <a:custGeom>
              <a:avLst/>
              <a:gdLst/>
              <a:ahLst/>
              <a:cxnLst/>
              <a:rect l="0" t="0" r="0" b="0"/>
              <a:pathLst>
                <a:path w="114277" h="196659">
                  <a:moveTo>
                    <a:pt x="19050" y="95162"/>
                  </a:moveTo>
                  <a:lnTo>
                    <a:pt x="19050" y="95162"/>
                  </a:lnTo>
                  <a:lnTo>
                    <a:pt x="25377" y="101490"/>
                  </a:lnTo>
                  <a:lnTo>
                    <a:pt x="25400" y="148079"/>
                  </a:lnTo>
                  <a:lnTo>
                    <a:pt x="25400" y="172596"/>
                  </a:lnTo>
                  <a:lnTo>
                    <a:pt x="27281" y="177320"/>
                  </a:lnTo>
                  <a:lnTo>
                    <a:pt x="30867" y="182730"/>
                  </a:lnTo>
                  <a:lnTo>
                    <a:pt x="31634" y="190795"/>
                  </a:lnTo>
                  <a:lnTo>
                    <a:pt x="31748" y="196658"/>
                  </a:lnTo>
                  <a:lnTo>
                    <a:pt x="31750" y="191286"/>
                  </a:lnTo>
                  <a:lnTo>
                    <a:pt x="27386" y="185515"/>
                  </a:lnTo>
                  <a:lnTo>
                    <a:pt x="26283" y="181650"/>
                  </a:lnTo>
                  <a:lnTo>
                    <a:pt x="25407" y="138061"/>
                  </a:lnTo>
                  <a:lnTo>
                    <a:pt x="25400" y="93092"/>
                  </a:lnTo>
                  <a:lnTo>
                    <a:pt x="26106" y="80359"/>
                  </a:lnTo>
                  <a:lnTo>
                    <a:pt x="33239" y="52594"/>
                  </a:lnTo>
                  <a:lnTo>
                    <a:pt x="41824" y="36013"/>
                  </a:lnTo>
                  <a:lnTo>
                    <a:pt x="44377" y="28091"/>
                  </a:lnTo>
                  <a:lnTo>
                    <a:pt x="59346" y="10521"/>
                  </a:lnTo>
                  <a:lnTo>
                    <a:pt x="63535" y="8155"/>
                  </a:lnTo>
                  <a:lnTo>
                    <a:pt x="67749" y="6398"/>
                  </a:lnTo>
                  <a:lnTo>
                    <a:pt x="74088" y="2147"/>
                  </a:lnTo>
                  <a:lnTo>
                    <a:pt x="81297" y="207"/>
                  </a:lnTo>
                  <a:lnTo>
                    <a:pt x="85549" y="0"/>
                  </a:lnTo>
                  <a:lnTo>
                    <a:pt x="89292" y="1833"/>
                  </a:lnTo>
                  <a:lnTo>
                    <a:pt x="98272" y="9373"/>
                  </a:lnTo>
                  <a:lnTo>
                    <a:pt x="100121" y="13054"/>
                  </a:lnTo>
                  <a:lnTo>
                    <a:pt x="100614" y="15023"/>
                  </a:lnTo>
                  <a:lnTo>
                    <a:pt x="101648" y="16337"/>
                  </a:lnTo>
                  <a:lnTo>
                    <a:pt x="104678" y="17795"/>
                  </a:lnTo>
                  <a:lnTo>
                    <a:pt x="105769" y="19595"/>
                  </a:lnTo>
                  <a:lnTo>
                    <a:pt x="108464" y="35487"/>
                  </a:lnTo>
                  <a:lnTo>
                    <a:pt x="112938" y="44281"/>
                  </a:lnTo>
                  <a:lnTo>
                    <a:pt x="114276" y="65527"/>
                  </a:lnTo>
                  <a:lnTo>
                    <a:pt x="112408" y="69761"/>
                  </a:lnTo>
                  <a:lnTo>
                    <a:pt x="109931" y="73995"/>
                  </a:lnTo>
                  <a:lnTo>
                    <a:pt x="108830" y="78229"/>
                  </a:lnTo>
                  <a:lnTo>
                    <a:pt x="107831" y="79640"/>
                  </a:lnTo>
                  <a:lnTo>
                    <a:pt x="106459" y="80580"/>
                  </a:lnTo>
                  <a:lnTo>
                    <a:pt x="103055" y="82331"/>
                  </a:lnTo>
                  <a:lnTo>
                    <a:pt x="90958" y="92514"/>
                  </a:lnTo>
                  <a:lnTo>
                    <a:pt x="86757" y="93985"/>
                  </a:lnTo>
                  <a:lnTo>
                    <a:pt x="73947" y="95635"/>
                  </a:lnTo>
                  <a:lnTo>
                    <a:pt x="65498" y="99457"/>
                  </a:lnTo>
                  <a:lnTo>
                    <a:pt x="18646" y="106527"/>
                  </a:lnTo>
                  <a:lnTo>
                    <a:pt x="0" y="107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270"/>
            <p:cNvSpPr/>
            <p:nvPr>
              <p:custDataLst>
                <p:tags r:id="rId43"/>
              </p:custDataLst>
            </p:nvPr>
          </p:nvSpPr>
          <p:spPr>
            <a:xfrm>
              <a:off x="4762500" y="5417433"/>
              <a:ext cx="895351" cy="157607"/>
            </a:xfrm>
            <a:custGeom>
              <a:avLst/>
              <a:gdLst/>
              <a:ahLst/>
              <a:cxnLst/>
              <a:rect l="0" t="0" r="0" b="0"/>
              <a:pathLst>
                <a:path w="895351" h="157607">
                  <a:moveTo>
                    <a:pt x="0" y="151517"/>
                  </a:moveTo>
                  <a:lnTo>
                    <a:pt x="0" y="151517"/>
                  </a:lnTo>
                  <a:lnTo>
                    <a:pt x="0" y="157606"/>
                  </a:lnTo>
                  <a:lnTo>
                    <a:pt x="0" y="154418"/>
                  </a:lnTo>
                  <a:lnTo>
                    <a:pt x="705" y="153451"/>
                  </a:lnTo>
                  <a:lnTo>
                    <a:pt x="6088" y="151592"/>
                  </a:lnTo>
                  <a:lnTo>
                    <a:pt x="6343" y="151519"/>
                  </a:lnTo>
                  <a:lnTo>
                    <a:pt x="9719" y="148146"/>
                  </a:lnTo>
                  <a:lnTo>
                    <a:pt x="11375" y="144609"/>
                  </a:lnTo>
                  <a:lnTo>
                    <a:pt x="11817" y="142679"/>
                  </a:lnTo>
                  <a:lnTo>
                    <a:pt x="12817" y="141391"/>
                  </a:lnTo>
                  <a:lnTo>
                    <a:pt x="38112" y="119731"/>
                  </a:lnTo>
                  <a:lnTo>
                    <a:pt x="52682" y="107064"/>
                  </a:lnTo>
                  <a:lnTo>
                    <a:pt x="59398" y="102127"/>
                  </a:lnTo>
                  <a:lnTo>
                    <a:pt x="71339" y="89340"/>
                  </a:lnTo>
                  <a:lnTo>
                    <a:pt x="116434" y="60384"/>
                  </a:lnTo>
                  <a:lnTo>
                    <a:pt x="153655" y="41528"/>
                  </a:lnTo>
                  <a:lnTo>
                    <a:pt x="196923" y="26638"/>
                  </a:lnTo>
                  <a:lnTo>
                    <a:pt x="244282" y="13072"/>
                  </a:lnTo>
                  <a:lnTo>
                    <a:pt x="285924" y="6129"/>
                  </a:lnTo>
                  <a:lnTo>
                    <a:pt x="331089" y="5493"/>
                  </a:lnTo>
                  <a:lnTo>
                    <a:pt x="375077" y="5468"/>
                  </a:lnTo>
                  <a:lnTo>
                    <a:pt x="393826" y="3585"/>
                  </a:lnTo>
                  <a:lnTo>
                    <a:pt x="415754" y="0"/>
                  </a:lnTo>
                  <a:lnTo>
                    <a:pt x="457376" y="4930"/>
                  </a:lnTo>
                  <a:lnTo>
                    <a:pt x="501660" y="10461"/>
                  </a:lnTo>
                  <a:lnTo>
                    <a:pt x="546689" y="16128"/>
                  </a:lnTo>
                  <a:lnTo>
                    <a:pt x="593551" y="23555"/>
                  </a:lnTo>
                  <a:lnTo>
                    <a:pt x="638318" y="36047"/>
                  </a:lnTo>
                  <a:lnTo>
                    <a:pt x="683398" y="46645"/>
                  </a:lnTo>
                  <a:lnTo>
                    <a:pt x="702932" y="51367"/>
                  </a:lnTo>
                  <a:lnTo>
                    <a:pt x="733860" y="64819"/>
                  </a:lnTo>
                  <a:lnTo>
                    <a:pt x="781043" y="81785"/>
                  </a:lnTo>
                  <a:lnTo>
                    <a:pt x="804568" y="92496"/>
                  </a:lnTo>
                  <a:lnTo>
                    <a:pt x="817916" y="97368"/>
                  </a:lnTo>
                  <a:lnTo>
                    <a:pt x="831409" y="105302"/>
                  </a:lnTo>
                  <a:lnTo>
                    <a:pt x="843600" y="110089"/>
                  </a:lnTo>
                  <a:lnTo>
                    <a:pt x="863480" y="124271"/>
                  </a:lnTo>
                  <a:lnTo>
                    <a:pt x="868672" y="125752"/>
                  </a:lnTo>
                  <a:lnTo>
                    <a:pt x="874767" y="130409"/>
                  </a:lnTo>
                  <a:lnTo>
                    <a:pt x="882301" y="132387"/>
                  </a:lnTo>
                  <a:lnTo>
                    <a:pt x="888976" y="138793"/>
                  </a:lnTo>
                  <a:lnTo>
                    <a:pt x="892364" y="138810"/>
                  </a:lnTo>
                  <a:lnTo>
                    <a:pt x="893359" y="138107"/>
                  </a:lnTo>
                  <a:lnTo>
                    <a:pt x="894023" y="136933"/>
                  </a:lnTo>
                  <a:lnTo>
                    <a:pt x="89535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271"/>
            <p:cNvSpPr/>
            <p:nvPr>
              <p:custDataLst>
                <p:tags r:id="rId44"/>
              </p:custDataLst>
            </p:nvPr>
          </p:nvSpPr>
          <p:spPr>
            <a:xfrm>
              <a:off x="5607050" y="5441972"/>
              <a:ext cx="82543" cy="152379"/>
            </a:xfrm>
            <a:custGeom>
              <a:avLst/>
              <a:gdLst/>
              <a:ahLst/>
              <a:cxnLst/>
              <a:rect l="0" t="0" r="0" b="0"/>
              <a:pathLst>
                <a:path w="82543" h="152379">
                  <a:moveTo>
                    <a:pt x="69850" y="6328"/>
                  </a:moveTo>
                  <a:lnTo>
                    <a:pt x="69850" y="6328"/>
                  </a:lnTo>
                  <a:lnTo>
                    <a:pt x="64383" y="6328"/>
                  </a:lnTo>
                  <a:lnTo>
                    <a:pt x="64088" y="5622"/>
                  </a:lnTo>
                  <a:lnTo>
                    <a:pt x="63578" y="861"/>
                  </a:lnTo>
                  <a:lnTo>
                    <a:pt x="52572" y="56"/>
                  </a:lnTo>
                  <a:lnTo>
                    <a:pt x="54696" y="0"/>
                  </a:lnTo>
                  <a:lnTo>
                    <a:pt x="55514" y="698"/>
                  </a:lnTo>
                  <a:lnTo>
                    <a:pt x="56423" y="3355"/>
                  </a:lnTo>
                  <a:lnTo>
                    <a:pt x="57086" y="11534"/>
                  </a:lnTo>
                  <a:lnTo>
                    <a:pt x="61502" y="17522"/>
                  </a:lnTo>
                  <a:lnTo>
                    <a:pt x="63613" y="23442"/>
                  </a:lnTo>
                  <a:lnTo>
                    <a:pt x="74449" y="38088"/>
                  </a:lnTo>
                  <a:lnTo>
                    <a:pt x="76128" y="42316"/>
                  </a:lnTo>
                  <a:lnTo>
                    <a:pt x="80333" y="48663"/>
                  </a:lnTo>
                  <a:lnTo>
                    <a:pt x="81893" y="55717"/>
                  </a:lnTo>
                  <a:lnTo>
                    <a:pt x="82542" y="84567"/>
                  </a:lnTo>
                  <a:lnTo>
                    <a:pt x="80665" y="88844"/>
                  </a:lnTo>
                  <a:lnTo>
                    <a:pt x="48680" y="122745"/>
                  </a:lnTo>
                  <a:lnTo>
                    <a:pt x="35852" y="130506"/>
                  </a:lnTo>
                  <a:lnTo>
                    <a:pt x="28105" y="133197"/>
                  </a:lnTo>
                  <a:lnTo>
                    <a:pt x="21341" y="137444"/>
                  </a:lnTo>
                  <a:lnTo>
                    <a:pt x="17011" y="138685"/>
                  </a:lnTo>
                  <a:lnTo>
                    <a:pt x="15573" y="139721"/>
                  </a:lnTo>
                  <a:lnTo>
                    <a:pt x="14615" y="141119"/>
                  </a:lnTo>
                  <a:lnTo>
                    <a:pt x="13078" y="145058"/>
                  </a:lnTo>
                  <a:lnTo>
                    <a:pt x="10987" y="145597"/>
                  </a:lnTo>
                  <a:lnTo>
                    <a:pt x="9441" y="145740"/>
                  </a:lnTo>
                  <a:lnTo>
                    <a:pt x="8411" y="146542"/>
                  </a:lnTo>
                  <a:lnTo>
                    <a:pt x="6621" y="151470"/>
                  </a:lnTo>
                  <a:lnTo>
                    <a:pt x="4589" y="151974"/>
                  </a:lnTo>
                  <a:lnTo>
                    <a:pt x="0" y="152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442"/>
          <p:cNvGrpSpPr/>
          <p:nvPr/>
        </p:nvGrpSpPr>
        <p:grpSpPr>
          <a:xfrm>
            <a:off x="4254533" y="5753983"/>
            <a:ext cx="551528" cy="919755"/>
            <a:chOff x="4254533" y="5753983"/>
            <a:chExt cx="551528" cy="919755"/>
          </a:xfrm>
        </p:grpSpPr>
        <p:sp>
          <p:nvSpPr>
            <p:cNvPr id="183" name="SMARTInkShape-7272"/>
            <p:cNvSpPr/>
            <p:nvPr>
              <p:custDataLst>
                <p:tags r:id="rId36"/>
              </p:custDataLst>
            </p:nvPr>
          </p:nvSpPr>
          <p:spPr>
            <a:xfrm>
              <a:off x="4299075" y="6489699"/>
              <a:ext cx="50676" cy="158752"/>
            </a:xfrm>
            <a:custGeom>
              <a:avLst/>
              <a:gdLst/>
              <a:ahLst/>
              <a:cxnLst/>
              <a:rect l="0" t="0" r="0" b="0"/>
              <a:pathLst>
                <a:path w="50676" h="158752">
                  <a:moveTo>
                    <a:pt x="25275" y="1"/>
                  </a:moveTo>
                  <a:lnTo>
                    <a:pt x="25275" y="1"/>
                  </a:lnTo>
                  <a:lnTo>
                    <a:pt x="21904" y="0"/>
                  </a:lnTo>
                  <a:lnTo>
                    <a:pt x="20911" y="706"/>
                  </a:lnTo>
                  <a:lnTo>
                    <a:pt x="20249" y="1883"/>
                  </a:lnTo>
                  <a:lnTo>
                    <a:pt x="19808" y="3372"/>
                  </a:lnTo>
                  <a:lnTo>
                    <a:pt x="9666" y="17313"/>
                  </a:lnTo>
                  <a:lnTo>
                    <a:pt x="3089" y="37272"/>
                  </a:lnTo>
                  <a:lnTo>
                    <a:pt x="0" y="83401"/>
                  </a:lnTo>
                  <a:lnTo>
                    <a:pt x="4969" y="107413"/>
                  </a:lnTo>
                  <a:lnTo>
                    <a:pt x="11419" y="121981"/>
                  </a:lnTo>
                  <a:lnTo>
                    <a:pt x="30353" y="151051"/>
                  </a:lnTo>
                  <a:lnTo>
                    <a:pt x="50675" y="158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273"/>
            <p:cNvSpPr/>
            <p:nvPr>
              <p:custDataLst>
                <p:tags r:id="rId37"/>
              </p:custDataLst>
            </p:nvPr>
          </p:nvSpPr>
          <p:spPr>
            <a:xfrm>
              <a:off x="4254533" y="5753983"/>
              <a:ext cx="380968" cy="645478"/>
            </a:xfrm>
            <a:custGeom>
              <a:avLst/>
              <a:gdLst/>
              <a:ahLst/>
              <a:cxnLst/>
              <a:rect l="0" t="0" r="0" b="0"/>
              <a:pathLst>
                <a:path w="380968" h="645478">
                  <a:moveTo>
                    <a:pt x="241267" y="5467"/>
                  </a:moveTo>
                  <a:lnTo>
                    <a:pt x="241267" y="5467"/>
                  </a:lnTo>
                  <a:lnTo>
                    <a:pt x="246734" y="0"/>
                  </a:lnTo>
                  <a:lnTo>
                    <a:pt x="242072" y="4662"/>
                  </a:lnTo>
                  <a:lnTo>
                    <a:pt x="235870" y="5396"/>
                  </a:lnTo>
                  <a:lnTo>
                    <a:pt x="230036" y="9817"/>
                  </a:lnTo>
                  <a:lnTo>
                    <a:pt x="226162" y="10928"/>
                  </a:lnTo>
                  <a:lnTo>
                    <a:pt x="224847" y="11930"/>
                  </a:lnTo>
                  <a:lnTo>
                    <a:pt x="213481" y="26720"/>
                  </a:lnTo>
                  <a:lnTo>
                    <a:pt x="198106" y="39110"/>
                  </a:lnTo>
                  <a:lnTo>
                    <a:pt x="170205" y="85051"/>
                  </a:lnTo>
                  <a:lnTo>
                    <a:pt x="139537" y="132599"/>
                  </a:lnTo>
                  <a:lnTo>
                    <a:pt x="115493" y="176925"/>
                  </a:lnTo>
                  <a:lnTo>
                    <a:pt x="87403" y="221368"/>
                  </a:lnTo>
                  <a:lnTo>
                    <a:pt x="64953" y="267698"/>
                  </a:lnTo>
                  <a:lnTo>
                    <a:pt x="45872" y="311756"/>
                  </a:lnTo>
                  <a:lnTo>
                    <a:pt x="31845" y="359316"/>
                  </a:lnTo>
                  <a:lnTo>
                    <a:pt x="19028" y="405921"/>
                  </a:lnTo>
                  <a:lnTo>
                    <a:pt x="6318" y="451327"/>
                  </a:lnTo>
                  <a:lnTo>
                    <a:pt x="525" y="493979"/>
                  </a:lnTo>
                  <a:lnTo>
                    <a:pt x="0" y="538841"/>
                  </a:lnTo>
                  <a:lnTo>
                    <a:pt x="3348" y="554538"/>
                  </a:lnTo>
                  <a:lnTo>
                    <a:pt x="19066" y="592762"/>
                  </a:lnTo>
                  <a:lnTo>
                    <a:pt x="43556" y="626587"/>
                  </a:lnTo>
                  <a:lnTo>
                    <a:pt x="67810" y="642294"/>
                  </a:lnTo>
                  <a:lnTo>
                    <a:pt x="80433" y="645477"/>
                  </a:lnTo>
                  <a:lnTo>
                    <a:pt x="88881" y="644341"/>
                  </a:lnTo>
                  <a:lnTo>
                    <a:pt x="131200" y="631074"/>
                  </a:lnTo>
                  <a:lnTo>
                    <a:pt x="156600" y="610381"/>
                  </a:lnTo>
                  <a:lnTo>
                    <a:pt x="184509" y="578831"/>
                  </a:lnTo>
                  <a:lnTo>
                    <a:pt x="208993" y="560854"/>
                  </a:lnTo>
                  <a:lnTo>
                    <a:pt x="242674" y="513573"/>
                  </a:lnTo>
                  <a:lnTo>
                    <a:pt x="249653" y="504341"/>
                  </a:lnTo>
                  <a:lnTo>
                    <a:pt x="270843" y="460021"/>
                  </a:lnTo>
                  <a:lnTo>
                    <a:pt x="287832" y="417231"/>
                  </a:lnTo>
                  <a:lnTo>
                    <a:pt x="302825" y="371706"/>
                  </a:lnTo>
                  <a:lnTo>
                    <a:pt x="308346" y="358261"/>
                  </a:lnTo>
                  <a:lnTo>
                    <a:pt x="316807" y="314674"/>
                  </a:lnTo>
                  <a:lnTo>
                    <a:pt x="319310" y="279851"/>
                  </a:lnTo>
                  <a:lnTo>
                    <a:pt x="322927" y="261847"/>
                  </a:lnTo>
                  <a:lnTo>
                    <a:pt x="325688" y="220977"/>
                  </a:lnTo>
                  <a:lnTo>
                    <a:pt x="329282" y="207728"/>
                  </a:lnTo>
                  <a:lnTo>
                    <a:pt x="330144" y="184159"/>
                  </a:lnTo>
                  <a:lnTo>
                    <a:pt x="328276" y="178255"/>
                  </a:lnTo>
                  <a:lnTo>
                    <a:pt x="325799" y="173278"/>
                  </a:lnTo>
                  <a:lnTo>
                    <a:pt x="323991" y="164400"/>
                  </a:lnTo>
                  <a:lnTo>
                    <a:pt x="323824" y="158163"/>
                  </a:lnTo>
                  <a:lnTo>
                    <a:pt x="317729" y="151786"/>
                  </a:lnTo>
                  <a:lnTo>
                    <a:pt x="306226" y="162061"/>
                  </a:lnTo>
                  <a:lnTo>
                    <a:pt x="300339" y="164284"/>
                  </a:lnTo>
                  <a:lnTo>
                    <a:pt x="296214" y="167304"/>
                  </a:lnTo>
                  <a:lnTo>
                    <a:pt x="293910" y="170998"/>
                  </a:lnTo>
                  <a:lnTo>
                    <a:pt x="289060" y="182490"/>
                  </a:lnTo>
                  <a:lnTo>
                    <a:pt x="269473" y="211571"/>
                  </a:lnTo>
                  <a:lnTo>
                    <a:pt x="265340" y="225991"/>
                  </a:lnTo>
                  <a:lnTo>
                    <a:pt x="256615" y="242437"/>
                  </a:lnTo>
                  <a:lnTo>
                    <a:pt x="254315" y="254942"/>
                  </a:lnTo>
                  <a:lnTo>
                    <a:pt x="253976" y="270904"/>
                  </a:lnTo>
                  <a:lnTo>
                    <a:pt x="253970" y="268421"/>
                  </a:lnTo>
                  <a:lnTo>
                    <a:pt x="254674" y="267553"/>
                  </a:lnTo>
                  <a:lnTo>
                    <a:pt x="260875" y="264278"/>
                  </a:lnTo>
                  <a:lnTo>
                    <a:pt x="262806" y="262675"/>
                  </a:lnTo>
                  <a:lnTo>
                    <a:pt x="264950" y="259011"/>
                  </a:lnTo>
                  <a:lnTo>
                    <a:pt x="266610" y="255031"/>
                  </a:lnTo>
                  <a:lnTo>
                    <a:pt x="294191" y="207771"/>
                  </a:lnTo>
                  <a:lnTo>
                    <a:pt x="300535" y="197191"/>
                  </a:lnTo>
                  <a:lnTo>
                    <a:pt x="307766" y="175976"/>
                  </a:lnTo>
                  <a:lnTo>
                    <a:pt x="320489" y="161249"/>
                  </a:lnTo>
                  <a:lnTo>
                    <a:pt x="324219" y="159370"/>
                  </a:lnTo>
                  <a:lnTo>
                    <a:pt x="328992" y="158163"/>
                  </a:lnTo>
                  <a:lnTo>
                    <a:pt x="336920" y="162932"/>
                  </a:lnTo>
                  <a:lnTo>
                    <a:pt x="338902" y="163360"/>
                  </a:lnTo>
                  <a:lnTo>
                    <a:pt x="340224" y="164351"/>
                  </a:lnTo>
                  <a:lnTo>
                    <a:pt x="359148" y="193984"/>
                  </a:lnTo>
                  <a:lnTo>
                    <a:pt x="374734" y="235988"/>
                  </a:lnTo>
                  <a:lnTo>
                    <a:pt x="380967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274"/>
            <p:cNvSpPr/>
            <p:nvPr>
              <p:custDataLst>
                <p:tags r:id="rId38"/>
              </p:custDataLst>
            </p:nvPr>
          </p:nvSpPr>
          <p:spPr>
            <a:xfrm>
              <a:off x="4400550" y="652145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0"/>
                  </a:lnTo>
                  <a:lnTo>
                    <a:pt x="0" y="18779"/>
                  </a:lnTo>
                  <a:lnTo>
                    <a:pt x="4364" y="24066"/>
                  </a:lnTo>
                  <a:lnTo>
                    <a:pt x="12096" y="44617"/>
                  </a:lnTo>
                  <a:lnTo>
                    <a:pt x="13226" y="53515"/>
                  </a:lnTo>
                  <a:lnTo>
                    <a:pt x="17690" y="63199"/>
                  </a:lnTo>
                  <a:lnTo>
                    <a:pt x="20812" y="81200"/>
                  </a:lnTo>
                  <a:lnTo>
                    <a:pt x="23361" y="86183"/>
                  </a:lnTo>
                  <a:lnTo>
                    <a:pt x="254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275"/>
            <p:cNvSpPr/>
            <p:nvPr>
              <p:custDataLst>
                <p:tags r:id="rId39"/>
              </p:custDataLst>
            </p:nvPr>
          </p:nvSpPr>
          <p:spPr>
            <a:xfrm>
              <a:off x="4489450" y="6565900"/>
              <a:ext cx="69851" cy="38101"/>
            </a:xfrm>
            <a:custGeom>
              <a:avLst/>
              <a:gdLst/>
              <a:ahLst/>
              <a:cxnLst/>
              <a:rect l="0" t="0" r="0" b="0"/>
              <a:pathLst>
                <a:path w="69851" h="38101">
                  <a:moveTo>
                    <a:pt x="0" y="38100"/>
                  </a:moveTo>
                  <a:lnTo>
                    <a:pt x="0" y="38100"/>
                  </a:lnTo>
                  <a:lnTo>
                    <a:pt x="18137" y="19962"/>
                  </a:lnTo>
                  <a:lnTo>
                    <a:pt x="23939" y="18524"/>
                  </a:lnTo>
                  <a:lnTo>
                    <a:pt x="38503" y="7793"/>
                  </a:lnTo>
                  <a:lnTo>
                    <a:pt x="48737" y="5834"/>
                  </a:lnTo>
                  <a:lnTo>
                    <a:pt x="57160" y="136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276"/>
            <p:cNvSpPr/>
            <p:nvPr>
              <p:custDataLst>
                <p:tags r:id="rId40"/>
              </p:custDataLst>
            </p:nvPr>
          </p:nvSpPr>
          <p:spPr>
            <a:xfrm>
              <a:off x="4654550" y="6419951"/>
              <a:ext cx="76194" cy="253787"/>
            </a:xfrm>
            <a:custGeom>
              <a:avLst/>
              <a:gdLst/>
              <a:ahLst/>
              <a:cxnLst/>
              <a:rect l="0" t="0" r="0" b="0"/>
              <a:pathLst>
                <a:path w="76194" h="253787">
                  <a:moveTo>
                    <a:pt x="0" y="82449"/>
                  </a:moveTo>
                  <a:lnTo>
                    <a:pt x="0" y="82449"/>
                  </a:lnTo>
                  <a:lnTo>
                    <a:pt x="0" y="87916"/>
                  </a:lnTo>
                  <a:lnTo>
                    <a:pt x="705" y="88210"/>
                  </a:lnTo>
                  <a:lnTo>
                    <a:pt x="3371" y="88537"/>
                  </a:lnTo>
                  <a:lnTo>
                    <a:pt x="4364" y="90035"/>
                  </a:lnTo>
                  <a:lnTo>
                    <a:pt x="6272" y="106437"/>
                  </a:lnTo>
                  <a:lnTo>
                    <a:pt x="6327" y="110802"/>
                  </a:lnTo>
                  <a:lnTo>
                    <a:pt x="8221" y="114570"/>
                  </a:lnTo>
                  <a:lnTo>
                    <a:pt x="11815" y="119368"/>
                  </a:lnTo>
                  <a:lnTo>
                    <a:pt x="13404" y="160886"/>
                  </a:lnTo>
                  <a:lnTo>
                    <a:pt x="17726" y="172836"/>
                  </a:lnTo>
                  <a:lnTo>
                    <a:pt x="20815" y="191853"/>
                  </a:lnTo>
                  <a:lnTo>
                    <a:pt x="24494" y="204248"/>
                  </a:lnTo>
                  <a:lnTo>
                    <a:pt x="26052" y="230101"/>
                  </a:lnTo>
                  <a:lnTo>
                    <a:pt x="30860" y="242969"/>
                  </a:lnTo>
                  <a:lnTo>
                    <a:pt x="31743" y="253786"/>
                  </a:lnTo>
                  <a:lnTo>
                    <a:pt x="31748" y="250495"/>
                  </a:lnTo>
                  <a:lnTo>
                    <a:pt x="31043" y="249512"/>
                  </a:lnTo>
                  <a:lnTo>
                    <a:pt x="28378" y="248422"/>
                  </a:lnTo>
                  <a:lnTo>
                    <a:pt x="27385" y="246720"/>
                  </a:lnTo>
                  <a:lnTo>
                    <a:pt x="21916" y="217210"/>
                  </a:lnTo>
                  <a:lnTo>
                    <a:pt x="24296" y="173383"/>
                  </a:lnTo>
                  <a:lnTo>
                    <a:pt x="20295" y="130933"/>
                  </a:lnTo>
                  <a:lnTo>
                    <a:pt x="19295" y="85362"/>
                  </a:lnTo>
                  <a:lnTo>
                    <a:pt x="20964" y="40543"/>
                  </a:lnTo>
                  <a:lnTo>
                    <a:pt x="25521" y="8700"/>
                  </a:lnTo>
                  <a:lnTo>
                    <a:pt x="26892" y="5767"/>
                  </a:lnTo>
                  <a:lnTo>
                    <a:pt x="28511" y="3810"/>
                  </a:lnTo>
                  <a:lnTo>
                    <a:pt x="32192" y="1637"/>
                  </a:lnTo>
                  <a:lnTo>
                    <a:pt x="40304" y="242"/>
                  </a:lnTo>
                  <a:lnTo>
                    <a:pt x="46592" y="0"/>
                  </a:lnTo>
                  <a:lnTo>
                    <a:pt x="48701" y="1378"/>
                  </a:lnTo>
                  <a:lnTo>
                    <a:pt x="69501" y="24946"/>
                  </a:lnTo>
                  <a:lnTo>
                    <a:pt x="74145" y="34662"/>
                  </a:lnTo>
                  <a:lnTo>
                    <a:pt x="76019" y="48475"/>
                  </a:lnTo>
                  <a:lnTo>
                    <a:pt x="76193" y="65512"/>
                  </a:lnTo>
                  <a:lnTo>
                    <a:pt x="74315" y="69747"/>
                  </a:lnTo>
                  <a:lnTo>
                    <a:pt x="71834" y="73982"/>
                  </a:lnTo>
                  <a:lnTo>
                    <a:pt x="63784" y="99983"/>
                  </a:lnTo>
                  <a:lnTo>
                    <a:pt x="60213" y="104421"/>
                  </a:lnTo>
                  <a:lnTo>
                    <a:pt x="44450" y="114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277"/>
            <p:cNvSpPr/>
            <p:nvPr>
              <p:custDataLst>
                <p:tags r:id="rId41"/>
              </p:custDataLst>
            </p:nvPr>
          </p:nvSpPr>
          <p:spPr>
            <a:xfrm>
              <a:off x="4775200" y="6356350"/>
              <a:ext cx="30861" cy="184151"/>
            </a:xfrm>
            <a:custGeom>
              <a:avLst/>
              <a:gdLst/>
              <a:ahLst/>
              <a:cxnLst/>
              <a:rect l="0" t="0" r="0" b="0"/>
              <a:pathLst>
                <a:path w="30861" h="184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5467" y="8839"/>
                  </a:lnTo>
                  <a:lnTo>
                    <a:pt x="11260" y="19099"/>
                  </a:lnTo>
                  <a:lnTo>
                    <a:pt x="11740" y="21200"/>
                  </a:lnTo>
                  <a:lnTo>
                    <a:pt x="17599" y="31754"/>
                  </a:lnTo>
                  <a:lnTo>
                    <a:pt x="28745" y="75969"/>
                  </a:lnTo>
                  <a:lnTo>
                    <a:pt x="30860" y="91810"/>
                  </a:lnTo>
                  <a:lnTo>
                    <a:pt x="24854" y="136149"/>
                  </a:lnTo>
                  <a:lnTo>
                    <a:pt x="127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1443"/>
          <p:cNvGrpSpPr/>
          <p:nvPr/>
        </p:nvGrpSpPr>
        <p:grpSpPr>
          <a:xfrm>
            <a:off x="2686076" y="4476750"/>
            <a:ext cx="4019492" cy="1345232"/>
            <a:chOff x="2686076" y="4476750"/>
            <a:chExt cx="4019492" cy="1345232"/>
          </a:xfrm>
        </p:grpSpPr>
        <p:sp>
          <p:nvSpPr>
            <p:cNvPr id="190" name="SMARTInkShape-7278"/>
            <p:cNvSpPr/>
            <p:nvPr>
              <p:custDataLst>
                <p:tags r:id="rId33"/>
              </p:custDataLst>
            </p:nvPr>
          </p:nvSpPr>
          <p:spPr>
            <a:xfrm>
              <a:off x="2686076" y="4476750"/>
              <a:ext cx="4019492" cy="1345232"/>
            </a:xfrm>
            <a:custGeom>
              <a:avLst/>
              <a:gdLst/>
              <a:ahLst/>
              <a:cxnLst/>
              <a:rect l="0" t="0" r="0" b="0"/>
              <a:pathLst>
                <a:path w="4019492" h="1345232">
                  <a:moveTo>
                    <a:pt x="450824" y="1282700"/>
                  </a:moveTo>
                  <a:lnTo>
                    <a:pt x="450824" y="1282700"/>
                  </a:lnTo>
                  <a:lnTo>
                    <a:pt x="450824" y="1288167"/>
                  </a:lnTo>
                  <a:lnTo>
                    <a:pt x="447453" y="1292160"/>
                  </a:lnTo>
                  <a:lnTo>
                    <a:pt x="443917" y="1293959"/>
                  </a:lnTo>
                  <a:lnTo>
                    <a:pt x="441986" y="1294440"/>
                  </a:lnTo>
                  <a:lnTo>
                    <a:pt x="435897" y="1298486"/>
                  </a:lnTo>
                  <a:lnTo>
                    <a:pt x="414839" y="1317994"/>
                  </a:lnTo>
                  <a:lnTo>
                    <a:pt x="406374" y="1322126"/>
                  </a:lnTo>
                  <a:lnTo>
                    <a:pt x="394536" y="1329529"/>
                  </a:lnTo>
                  <a:lnTo>
                    <a:pt x="347328" y="1341293"/>
                  </a:lnTo>
                  <a:lnTo>
                    <a:pt x="323449" y="1345231"/>
                  </a:lnTo>
                  <a:lnTo>
                    <a:pt x="278967" y="1338323"/>
                  </a:lnTo>
                  <a:lnTo>
                    <a:pt x="234900" y="1330411"/>
                  </a:lnTo>
                  <a:lnTo>
                    <a:pt x="208197" y="1318790"/>
                  </a:lnTo>
                  <a:lnTo>
                    <a:pt x="163742" y="1286855"/>
                  </a:lnTo>
                  <a:lnTo>
                    <a:pt x="119116" y="1243762"/>
                  </a:lnTo>
                  <a:lnTo>
                    <a:pt x="93867" y="1202063"/>
                  </a:lnTo>
                  <a:lnTo>
                    <a:pt x="74179" y="1161513"/>
                  </a:lnTo>
                  <a:lnTo>
                    <a:pt x="58281" y="1121484"/>
                  </a:lnTo>
                  <a:lnTo>
                    <a:pt x="42974" y="1079454"/>
                  </a:lnTo>
                  <a:lnTo>
                    <a:pt x="30575" y="1045625"/>
                  </a:lnTo>
                  <a:lnTo>
                    <a:pt x="22296" y="998273"/>
                  </a:lnTo>
                  <a:lnTo>
                    <a:pt x="9577" y="954791"/>
                  </a:lnTo>
                  <a:lnTo>
                    <a:pt x="3381" y="908935"/>
                  </a:lnTo>
                  <a:lnTo>
                    <a:pt x="647" y="868295"/>
                  </a:lnTo>
                  <a:lnTo>
                    <a:pt x="107" y="830478"/>
                  </a:lnTo>
                  <a:lnTo>
                    <a:pt x="0" y="789245"/>
                  </a:lnTo>
                  <a:lnTo>
                    <a:pt x="685" y="751494"/>
                  </a:lnTo>
                  <a:lnTo>
                    <a:pt x="6882" y="710797"/>
                  </a:lnTo>
                  <a:lnTo>
                    <a:pt x="11530" y="668787"/>
                  </a:lnTo>
                  <a:lnTo>
                    <a:pt x="21176" y="627223"/>
                  </a:lnTo>
                  <a:lnTo>
                    <a:pt x="28308" y="589223"/>
                  </a:lnTo>
                  <a:lnTo>
                    <a:pt x="39516" y="547954"/>
                  </a:lnTo>
                  <a:lnTo>
                    <a:pt x="53593" y="510196"/>
                  </a:lnTo>
                  <a:lnTo>
                    <a:pt x="69963" y="471379"/>
                  </a:lnTo>
                  <a:lnTo>
                    <a:pt x="91715" y="427761"/>
                  </a:lnTo>
                  <a:lnTo>
                    <a:pt x="120998" y="385259"/>
                  </a:lnTo>
                  <a:lnTo>
                    <a:pt x="152423" y="337877"/>
                  </a:lnTo>
                  <a:lnTo>
                    <a:pt x="195505" y="290892"/>
                  </a:lnTo>
                  <a:lnTo>
                    <a:pt x="233469" y="250313"/>
                  </a:lnTo>
                  <a:lnTo>
                    <a:pt x="278599" y="216251"/>
                  </a:lnTo>
                  <a:lnTo>
                    <a:pt x="325324" y="184196"/>
                  </a:lnTo>
                  <a:lnTo>
                    <a:pt x="371869" y="156770"/>
                  </a:lnTo>
                  <a:lnTo>
                    <a:pt x="418127" y="130110"/>
                  </a:lnTo>
                  <a:lnTo>
                    <a:pt x="459522" y="112380"/>
                  </a:lnTo>
                  <a:lnTo>
                    <a:pt x="501670" y="93407"/>
                  </a:lnTo>
                  <a:lnTo>
                    <a:pt x="543966" y="76228"/>
                  </a:lnTo>
                  <a:lnTo>
                    <a:pt x="591362" y="60971"/>
                  </a:lnTo>
                  <a:lnTo>
                    <a:pt x="628167" y="49267"/>
                  </a:lnTo>
                  <a:lnTo>
                    <a:pt x="672566" y="38633"/>
                  </a:lnTo>
                  <a:lnTo>
                    <a:pt x="718678" y="29739"/>
                  </a:lnTo>
                  <a:lnTo>
                    <a:pt x="755965" y="19943"/>
                  </a:lnTo>
                  <a:lnTo>
                    <a:pt x="793825" y="14846"/>
                  </a:lnTo>
                  <a:lnTo>
                    <a:pt x="831854" y="9965"/>
                  </a:lnTo>
                  <a:lnTo>
                    <a:pt x="869933" y="7421"/>
                  </a:lnTo>
                  <a:lnTo>
                    <a:pt x="908027" y="3296"/>
                  </a:lnTo>
                  <a:lnTo>
                    <a:pt x="954461" y="651"/>
                  </a:lnTo>
                  <a:lnTo>
                    <a:pt x="991162" y="193"/>
                  </a:lnTo>
                  <a:lnTo>
                    <a:pt x="1028143" y="57"/>
                  </a:lnTo>
                  <a:lnTo>
                    <a:pt x="1074482" y="10"/>
                  </a:lnTo>
                  <a:lnTo>
                    <a:pt x="1111626" y="3"/>
                  </a:lnTo>
                  <a:lnTo>
                    <a:pt x="1149443" y="1"/>
                  </a:lnTo>
                  <a:lnTo>
                    <a:pt x="1196777" y="0"/>
                  </a:lnTo>
                  <a:lnTo>
                    <a:pt x="1236135" y="3371"/>
                  </a:lnTo>
                  <a:lnTo>
                    <a:pt x="1272334" y="5467"/>
                  </a:lnTo>
                  <a:lnTo>
                    <a:pt x="1308773" y="6088"/>
                  </a:lnTo>
                  <a:lnTo>
                    <a:pt x="1346381" y="9644"/>
                  </a:lnTo>
                  <a:lnTo>
                    <a:pt x="1384335" y="11794"/>
                  </a:lnTo>
                  <a:lnTo>
                    <a:pt x="1422392" y="15803"/>
                  </a:lnTo>
                  <a:lnTo>
                    <a:pt x="1460479" y="18088"/>
                  </a:lnTo>
                  <a:lnTo>
                    <a:pt x="1506911" y="23930"/>
                  </a:lnTo>
                  <a:lnTo>
                    <a:pt x="1543613" y="29119"/>
                  </a:lnTo>
                  <a:lnTo>
                    <a:pt x="1581298" y="31676"/>
                  </a:lnTo>
                  <a:lnTo>
                    <a:pt x="1618570" y="36588"/>
                  </a:lnTo>
                  <a:lnTo>
                    <a:pt x="1665008" y="44569"/>
                  </a:lnTo>
                  <a:lnTo>
                    <a:pt x="1702169" y="50835"/>
                  </a:lnTo>
                  <a:lnTo>
                    <a:pt x="1749281" y="59273"/>
                  </a:lnTo>
                  <a:lnTo>
                    <a:pt x="1785230" y="65618"/>
                  </a:lnTo>
                  <a:lnTo>
                    <a:pt x="1830939" y="74084"/>
                  </a:lnTo>
                  <a:lnTo>
                    <a:pt x="1867515" y="80433"/>
                  </a:lnTo>
                  <a:lnTo>
                    <a:pt x="1905164" y="86783"/>
                  </a:lnTo>
                  <a:lnTo>
                    <a:pt x="1943130" y="92428"/>
                  </a:lnTo>
                  <a:lnTo>
                    <a:pt x="1980485" y="95119"/>
                  </a:lnTo>
                  <a:lnTo>
                    <a:pt x="2015620" y="100072"/>
                  </a:lnTo>
                  <a:lnTo>
                    <a:pt x="2055978" y="106007"/>
                  </a:lnTo>
                  <a:lnTo>
                    <a:pt x="2095060" y="112235"/>
                  </a:lnTo>
                  <a:lnTo>
                    <a:pt x="2133452" y="117843"/>
                  </a:lnTo>
                  <a:lnTo>
                    <a:pt x="2170932" y="120524"/>
                  </a:lnTo>
                  <a:lnTo>
                    <a:pt x="2206104" y="124768"/>
                  </a:lnTo>
                  <a:lnTo>
                    <a:pt x="2246473" y="127044"/>
                  </a:lnTo>
                  <a:lnTo>
                    <a:pt x="2285559" y="131168"/>
                  </a:lnTo>
                  <a:lnTo>
                    <a:pt x="2323951" y="133409"/>
                  </a:lnTo>
                  <a:lnTo>
                    <a:pt x="2362137" y="137523"/>
                  </a:lnTo>
                  <a:lnTo>
                    <a:pt x="2400263" y="139760"/>
                  </a:lnTo>
                  <a:lnTo>
                    <a:pt x="2438371" y="144578"/>
                  </a:lnTo>
                  <a:lnTo>
                    <a:pt x="2476473" y="149769"/>
                  </a:lnTo>
                  <a:lnTo>
                    <a:pt x="2514574" y="152326"/>
                  </a:lnTo>
                  <a:lnTo>
                    <a:pt x="2552674" y="156533"/>
                  </a:lnTo>
                  <a:lnTo>
                    <a:pt x="2591480" y="158798"/>
                  </a:lnTo>
                  <a:lnTo>
                    <a:pt x="2633238" y="162919"/>
                  </a:lnTo>
                  <a:lnTo>
                    <a:pt x="2672736" y="165159"/>
                  </a:lnTo>
                  <a:lnTo>
                    <a:pt x="2711955" y="169978"/>
                  </a:lnTo>
                  <a:lnTo>
                    <a:pt x="2753836" y="175169"/>
                  </a:lnTo>
                  <a:lnTo>
                    <a:pt x="2793370" y="177726"/>
                  </a:lnTo>
                  <a:lnTo>
                    <a:pt x="2832600" y="182639"/>
                  </a:lnTo>
                  <a:lnTo>
                    <a:pt x="2875190" y="187857"/>
                  </a:lnTo>
                  <a:lnTo>
                    <a:pt x="2919089" y="190422"/>
                  </a:lnTo>
                  <a:lnTo>
                    <a:pt x="2962670" y="195338"/>
                  </a:lnTo>
                  <a:lnTo>
                    <a:pt x="3002708" y="201262"/>
                  </a:lnTo>
                  <a:lnTo>
                    <a:pt x="3042088" y="207487"/>
                  </a:lnTo>
                  <a:lnTo>
                    <a:pt x="3084016" y="213799"/>
                  </a:lnTo>
                  <a:lnTo>
                    <a:pt x="3123564" y="220138"/>
                  </a:lnTo>
                  <a:lnTo>
                    <a:pt x="3162798" y="226485"/>
                  </a:lnTo>
                  <a:lnTo>
                    <a:pt x="3204685" y="232833"/>
                  </a:lnTo>
                  <a:lnTo>
                    <a:pt x="3244219" y="239183"/>
                  </a:lnTo>
                  <a:lnTo>
                    <a:pt x="3282039" y="245533"/>
                  </a:lnTo>
                  <a:lnTo>
                    <a:pt x="3328662" y="255881"/>
                  </a:lnTo>
                  <a:lnTo>
                    <a:pt x="3365857" y="267257"/>
                  </a:lnTo>
                  <a:lnTo>
                    <a:pt x="3403687" y="277684"/>
                  </a:lnTo>
                  <a:lnTo>
                    <a:pt x="3451025" y="290899"/>
                  </a:lnTo>
                  <a:lnTo>
                    <a:pt x="3495052" y="307098"/>
                  </a:lnTo>
                  <a:lnTo>
                    <a:pt x="3541902" y="323886"/>
                  </a:lnTo>
                  <a:lnTo>
                    <a:pt x="3585336" y="340790"/>
                  </a:lnTo>
                  <a:lnTo>
                    <a:pt x="3627887" y="357718"/>
                  </a:lnTo>
                  <a:lnTo>
                    <a:pt x="3670264" y="376532"/>
                  </a:lnTo>
                  <a:lnTo>
                    <a:pt x="3712605" y="397051"/>
                  </a:lnTo>
                  <a:lnTo>
                    <a:pt x="3750576" y="415398"/>
                  </a:lnTo>
                  <a:lnTo>
                    <a:pt x="3789434" y="436791"/>
                  </a:lnTo>
                  <a:lnTo>
                    <a:pt x="3836567" y="463430"/>
                  </a:lnTo>
                  <a:lnTo>
                    <a:pt x="3877158" y="489065"/>
                  </a:lnTo>
                  <a:lnTo>
                    <a:pt x="3922236" y="525609"/>
                  </a:lnTo>
                  <a:lnTo>
                    <a:pt x="3968278" y="565112"/>
                  </a:lnTo>
                  <a:lnTo>
                    <a:pt x="3989126" y="587018"/>
                  </a:lnTo>
                  <a:lnTo>
                    <a:pt x="4010983" y="630592"/>
                  </a:lnTo>
                  <a:lnTo>
                    <a:pt x="4016680" y="643415"/>
                  </a:lnTo>
                  <a:lnTo>
                    <a:pt x="4019491" y="690033"/>
                  </a:lnTo>
                  <a:lnTo>
                    <a:pt x="4010063" y="728133"/>
                  </a:lnTo>
                  <a:lnTo>
                    <a:pt x="3989873" y="774831"/>
                  </a:lnTo>
                  <a:lnTo>
                    <a:pt x="3970134" y="814865"/>
                  </a:lnTo>
                  <a:lnTo>
                    <a:pt x="3929729" y="861483"/>
                  </a:lnTo>
                  <a:lnTo>
                    <a:pt x="3910848" y="882074"/>
                  </a:lnTo>
                  <a:lnTo>
                    <a:pt x="3865267" y="920832"/>
                  </a:lnTo>
                  <a:lnTo>
                    <a:pt x="3820909" y="956971"/>
                  </a:lnTo>
                  <a:lnTo>
                    <a:pt x="3804983" y="966525"/>
                  </a:lnTo>
                  <a:lnTo>
                    <a:pt x="3777567" y="985836"/>
                  </a:lnTo>
                  <a:lnTo>
                    <a:pt x="3732866" y="1010781"/>
                  </a:lnTo>
                  <a:lnTo>
                    <a:pt x="3689976" y="1030890"/>
                  </a:lnTo>
                  <a:lnTo>
                    <a:pt x="3644610" y="1053158"/>
                  </a:lnTo>
                  <a:lnTo>
                    <a:pt x="3599089" y="1073030"/>
                  </a:lnTo>
                  <a:lnTo>
                    <a:pt x="3559061" y="1083958"/>
                  </a:lnTo>
                  <a:lnTo>
                    <a:pt x="3517683" y="1094577"/>
                  </a:lnTo>
                  <a:lnTo>
                    <a:pt x="3472092" y="1106234"/>
                  </a:lnTo>
                  <a:lnTo>
                    <a:pt x="3447141" y="1110809"/>
                  </a:lnTo>
                  <a:lnTo>
                    <a:pt x="3434288" y="1111163"/>
                  </a:lnTo>
                  <a:lnTo>
                    <a:pt x="3429454" y="1113093"/>
                  </a:lnTo>
                  <a:lnTo>
                    <a:pt x="3424954" y="1115597"/>
                  </a:lnTo>
                  <a:lnTo>
                    <a:pt x="3416307" y="1117593"/>
                  </a:lnTo>
                  <a:lnTo>
                    <a:pt x="3419654" y="1114227"/>
                  </a:lnTo>
                  <a:lnTo>
                    <a:pt x="3423186" y="1112573"/>
                  </a:lnTo>
                  <a:lnTo>
                    <a:pt x="3433281" y="1110719"/>
                  </a:lnTo>
                  <a:lnTo>
                    <a:pt x="3441674" y="1104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279"/>
            <p:cNvSpPr/>
            <p:nvPr>
              <p:custDataLst>
                <p:tags r:id="rId34"/>
              </p:custDataLst>
            </p:nvPr>
          </p:nvSpPr>
          <p:spPr>
            <a:xfrm>
              <a:off x="6128099" y="5473700"/>
              <a:ext cx="126652" cy="165091"/>
            </a:xfrm>
            <a:custGeom>
              <a:avLst/>
              <a:gdLst/>
              <a:ahLst/>
              <a:cxnLst/>
              <a:rect l="0" t="0" r="0" b="0"/>
              <a:pathLst>
                <a:path w="126652" h="165091">
                  <a:moveTo>
                    <a:pt x="88551" y="0"/>
                  </a:moveTo>
                  <a:lnTo>
                    <a:pt x="88551" y="0"/>
                  </a:lnTo>
                  <a:lnTo>
                    <a:pt x="77719" y="10126"/>
                  </a:lnTo>
                  <a:lnTo>
                    <a:pt x="69452" y="14073"/>
                  </a:lnTo>
                  <a:lnTo>
                    <a:pt x="65245" y="18249"/>
                  </a:lnTo>
                  <a:lnTo>
                    <a:pt x="39868" y="65643"/>
                  </a:lnTo>
                  <a:lnTo>
                    <a:pt x="16584" y="112183"/>
                  </a:lnTo>
                  <a:lnTo>
                    <a:pt x="11027" y="131468"/>
                  </a:lnTo>
                  <a:lnTo>
                    <a:pt x="1416" y="145885"/>
                  </a:lnTo>
                  <a:lnTo>
                    <a:pt x="0" y="154484"/>
                  </a:lnTo>
                  <a:lnTo>
                    <a:pt x="1687" y="158735"/>
                  </a:lnTo>
                  <a:lnTo>
                    <a:pt x="3125" y="160857"/>
                  </a:lnTo>
                  <a:lnTo>
                    <a:pt x="4790" y="162271"/>
                  </a:lnTo>
                  <a:lnTo>
                    <a:pt x="11215" y="164727"/>
                  </a:lnTo>
                  <a:lnTo>
                    <a:pt x="45545" y="165090"/>
                  </a:lnTo>
                  <a:lnTo>
                    <a:pt x="53680" y="163214"/>
                  </a:lnTo>
                  <a:lnTo>
                    <a:pt x="56837" y="161726"/>
                  </a:lnTo>
                  <a:lnTo>
                    <a:pt x="101036" y="154560"/>
                  </a:lnTo>
                  <a:lnTo>
                    <a:pt x="12665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280"/>
            <p:cNvSpPr/>
            <p:nvPr>
              <p:custDataLst>
                <p:tags r:id="rId35"/>
              </p:custDataLst>
            </p:nvPr>
          </p:nvSpPr>
          <p:spPr>
            <a:xfrm>
              <a:off x="6534150" y="5575300"/>
              <a:ext cx="9958" cy="152401"/>
            </a:xfrm>
            <a:custGeom>
              <a:avLst/>
              <a:gdLst/>
              <a:ahLst/>
              <a:cxnLst/>
              <a:rect l="0" t="0" r="0" b="0"/>
              <a:pathLst>
                <a:path w="9958" h="152401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9644" y="3371"/>
                  </a:lnTo>
                  <a:lnTo>
                    <a:pt x="9957" y="5069"/>
                  </a:lnTo>
                  <a:lnTo>
                    <a:pt x="9460" y="6907"/>
                  </a:lnTo>
                  <a:lnTo>
                    <a:pt x="7732" y="10831"/>
                  </a:lnTo>
                  <a:lnTo>
                    <a:pt x="6360" y="58061"/>
                  </a:lnTo>
                  <a:lnTo>
                    <a:pt x="4471" y="82729"/>
                  </a:lnTo>
                  <a:lnTo>
                    <a:pt x="174" y="12899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7281"/>
          <p:cNvSpPr/>
          <p:nvPr>
            <p:custDataLst>
              <p:tags r:id="rId2"/>
            </p:custDataLst>
          </p:nvPr>
        </p:nvSpPr>
        <p:spPr>
          <a:xfrm>
            <a:off x="6846324" y="4527574"/>
            <a:ext cx="1991474" cy="146004"/>
          </a:xfrm>
          <a:custGeom>
            <a:avLst/>
            <a:gdLst/>
            <a:ahLst/>
            <a:cxnLst/>
            <a:rect l="0" t="0" r="0" b="0"/>
            <a:pathLst>
              <a:path w="1991474" h="146004">
                <a:moveTo>
                  <a:pt x="49776" y="139676"/>
                </a:moveTo>
                <a:lnTo>
                  <a:pt x="49776" y="139676"/>
                </a:lnTo>
                <a:lnTo>
                  <a:pt x="16468" y="140381"/>
                </a:lnTo>
                <a:lnTo>
                  <a:pt x="5691" y="145437"/>
                </a:lnTo>
                <a:lnTo>
                  <a:pt x="0" y="145948"/>
                </a:lnTo>
                <a:lnTo>
                  <a:pt x="2649" y="146003"/>
                </a:lnTo>
                <a:lnTo>
                  <a:pt x="6018" y="144135"/>
                </a:lnTo>
                <a:lnTo>
                  <a:pt x="9867" y="141657"/>
                </a:lnTo>
                <a:lnTo>
                  <a:pt x="13929" y="140556"/>
                </a:lnTo>
                <a:lnTo>
                  <a:pt x="56462" y="137828"/>
                </a:lnTo>
                <a:lnTo>
                  <a:pt x="98059" y="133213"/>
                </a:lnTo>
                <a:lnTo>
                  <a:pt x="139015" y="128417"/>
                </a:lnTo>
                <a:lnTo>
                  <a:pt x="184447" y="123889"/>
                </a:lnTo>
                <a:lnTo>
                  <a:pt x="224988" y="118222"/>
                </a:lnTo>
                <a:lnTo>
                  <a:pt x="271651" y="112074"/>
                </a:lnTo>
                <a:lnTo>
                  <a:pt x="304550" y="107888"/>
                </a:lnTo>
                <a:lnTo>
                  <a:pt x="338692" y="103676"/>
                </a:lnTo>
                <a:lnTo>
                  <a:pt x="375033" y="99452"/>
                </a:lnTo>
                <a:lnTo>
                  <a:pt x="414233" y="95223"/>
                </a:lnTo>
                <a:lnTo>
                  <a:pt x="454468" y="90991"/>
                </a:lnTo>
                <a:lnTo>
                  <a:pt x="493516" y="86758"/>
                </a:lnTo>
                <a:lnTo>
                  <a:pt x="535801" y="82525"/>
                </a:lnTo>
                <a:lnTo>
                  <a:pt x="580465" y="78293"/>
                </a:lnTo>
                <a:lnTo>
                  <a:pt x="626186" y="74059"/>
                </a:lnTo>
                <a:lnTo>
                  <a:pt x="649949" y="71943"/>
                </a:lnTo>
                <a:lnTo>
                  <a:pt x="674258" y="69826"/>
                </a:lnTo>
                <a:lnTo>
                  <a:pt x="698931" y="67709"/>
                </a:lnTo>
                <a:lnTo>
                  <a:pt x="723140" y="65593"/>
                </a:lnTo>
                <a:lnTo>
                  <a:pt x="770737" y="61359"/>
                </a:lnTo>
                <a:lnTo>
                  <a:pt x="795000" y="59243"/>
                </a:lnTo>
                <a:lnTo>
                  <a:pt x="819641" y="57126"/>
                </a:lnTo>
                <a:lnTo>
                  <a:pt x="844536" y="55009"/>
                </a:lnTo>
                <a:lnTo>
                  <a:pt x="870305" y="52893"/>
                </a:lnTo>
                <a:lnTo>
                  <a:pt x="896657" y="50776"/>
                </a:lnTo>
                <a:lnTo>
                  <a:pt x="923396" y="48659"/>
                </a:lnTo>
                <a:lnTo>
                  <a:pt x="950395" y="46543"/>
                </a:lnTo>
                <a:lnTo>
                  <a:pt x="977567" y="44426"/>
                </a:lnTo>
                <a:lnTo>
                  <a:pt x="1004853" y="42309"/>
                </a:lnTo>
                <a:lnTo>
                  <a:pt x="1031511" y="39487"/>
                </a:lnTo>
                <a:lnTo>
                  <a:pt x="1057749" y="36194"/>
                </a:lnTo>
                <a:lnTo>
                  <a:pt x="1083708" y="32588"/>
                </a:lnTo>
                <a:lnTo>
                  <a:pt x="1108775" y="30184"/>
                </a:lnTo>
                <a:lnTo>
                  <a:pt x="1133247" y="28582"/>
                </a:lnTo>
                <a:lnTo>
                  <a:pt x="1157324" y="27513"/>
                </a:lnTo>
                <a:lnTo>
                  <a:pt x="1181842" y="26095"/>
                </a:lnTo>
                <a:lnTo>
                  <a:pt x="1206653" y="24444"/>
                </a:lnTo>
                <a:lnTo>
                  <a:pt x="1231660" y="22638"/>
                </a:lnTo>
                <a:lnTo>
                  <a:pt x="1256799" y="20728"/>
                </a:lnTo>
                <a:lnTo>
                  <a:pt x="1282025" y="18750"/>
                </a:lnTo>
                <a:lnTo>
                  <a:pt x="1307309" y="16725"/>
                </a:lnTo>
                <a:lnTo>
                  <a:pt x="1331926" y="15375"/>
                </a:lnTo>
                <a:lnTo>
                  <a:pt x="1356098" y="14476"/>
                </a:lnTo>
                <a:lnTo>
                  <a:pt x="1403652" y="12770"/>
                </a:lnTo>
                <a:lnTo>
                  <a:pt x="1450658" y="9660"/>
                </a:lnTo>
                <a:lnTo>
                  <a:pt x="1493657" y="7808"/>
                </a:lnTo>
                <a:lnTo>
                  <a:pt x="1534639" y="6984"/>
                </a:lnTo>
                <a:lnTo>
                  <a:pt x="1576373" y="6619"/>
                </a:lnTo>
                <a:lnTo>
                  <a:pt x="1616557" y="4575"/>
                </a:lnTo>
                <a:lnTo>
                  <a:pt x="1655584" y="2020"/>
                </a:lnTo>
                <a:lnTo>
                  <a:pt x="1694097" y="884"/>
                </a:lnTo>
                <a:lnTo>
                  <a:pt x="1728616" y="379"/>
                </a:lnTo>
                <a:lnTo>
                  <a:pt x="1761127" y="155"/>
                </a:lnTo>
                <a:lnTo>
                  <a:pt x="1794391" y="55"/>
                </a:lnTo>
                <a:lnTo>
                  <a:pt x="1838110" y="0"/>
                </a:lnTo>
                <a:lnTo>
                  <a:pt x="1874504" y="3354"/>
                </a:lnTo>
                <a:lnTo>
                  <a:pt x="1916995" y="6445"/>
                </a:lnTo>
                <a:lnTo>
                  <a:pt x="1959891" y="12036"/>
                </a:lnTo>
                <a:lnTo>
                  <a:pt x="1974244" y="13192"/>
                </a:lnTo>
                <a:lnTo>
                  <a:pt x="1991473" y="18757"/>
                </a:lnTo>
                <a:lnTo>
                  <a:pt x="1991235" y="19552"/>
                </a:lnTo>
                <a:lnTo>
                  <a:pt x="1989089" y="22317"/>
                </a:lnTo>
                <a:lnTo>
                  <a:pt x="1983902" y="24016"/>
                </a:lnTo>
                <a:lnTo>
                  <a:pt x="1940775" y="25352"/>
                </a:lnTo>
                <a:lnTo>
                  <a:pt x="1901365" y="25373"/>
                </a:lnTo>
                <a:lnTo>
                  <a:pt x="1861127" y="25375"/>
                </a:lnTo>
                <a:lnTo>
                  <a:pt x="1817796" y="25376"/>
                </a:lnTo>
                <a:lnTo>
                  <a:pt x="1778096" y="25376"/>
                </a:lnTo>
                <a:lnTo>
                  <a:pt x="1737796" y="25376"/>
                </a:lnTo>
                <a:lnTo>
                  <a:pt x="1690734" y="25376"/>
                </a:lnTo>
                <a:lnTo>
                  <a:pt x="1657742" y="25376"/>
                </a:lnTo>
                <a:lnTo>
                  <a:pt x="1622383" y="27257"/>
                </a:lnTo>
                <a:lnTo>
                  <a:pt x="1585501" y="29740"/>
                </a:lnTo>
                <a:lnTo>
                  <a:pt x="1547943" y="30843"/>
                </a:lnTo>
                <a:lnTo>
                  <a:pt x="1508202" y="33215"/>
                </a:lnTo>
                <a:lnTo>
                  <a:pt x="1467021" y="35916"/>
                </a:lnTo>
                <a:lnTo>
                  <a:pt x="1425200" y="37116"/>
                </a:lnTo>
                <a:lnTo>
                  <a:pt x="1383094" y="37649"/>
                </a:lnTo>
                <a:lnTo>
                  <a:pt x="1340156" y="37886"/>
                </a:lnTo>
                <a:lnTo>
                  <a:pt x="1295202" y="37992"/>
                </a:lnTo>
                <a:lnTo>
                  <a:pt x="1251234" y="39920"/>
                </a:lnTo>
                <a:lnTo>
                  <a:pt x="1208174" y="42423"/>
                </a:lnTo>
                <a:lnTo>
                  <a:pt x="1165517" y="43535"/>
                </a:lnTo>
                <a:lnTo>
                  <a:pt x="1121159" y="44030"/>
                </a:lnTo>
                <a:lnTo>
                  <a:pt x="1076280" y="44955"/>
                </a:lnTo>
                <a:lnTo>
                  <a:pt x="1032814" y="47719"/>
                </a:lnTo>
                <a:lnTo>
                  <a:pt x="991860" y="49418"/>
                </a:lnTo>
                <a:lnTo>
                  <a:pt x="952491" y="50172"/>
                </a:lnTo>
                <a:lnTo>
                  <a:pt x="913827" y="50507"/>
                </a:lnTo>
                <a:lnTo>
                  <a:pt x="875477" y="52538"/>
                </a:lnTo>
                <a:lnTo>
                  <a:pt x="838676" y="55087"/>
                </a:lnTo>
                <a:lnTo>
                  <a:pt x="805857" y="56219"/>
                </a:lnTo>
                <a:lnTo>
                  <a:pt x="762985" y="53486"/>
                </a:lnTo>
                <a:lnTo>
                  <a:pt x="716347" y="51312"/>
                </a:lnTo>
                <a:lnTo>
                  <a:pt x="682990" y="49000"/>
                </a:lnTo>
                <a:lnTo>
                  <a:pt x="668959" y="43900"/>
                </a:lnTo>
                <a:lnTo>
                  <a:pt x="659376" y="380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SMARTInkShape-Group1445"/>
          <p:cNvGrpSpPr/>
          <p:nvPr/>
        </p:nvGrpSpPr>
        <p:grpSpPr>
          <a:xfrm>
            <a:off x="9404712" y="4140200"/>
            <a:ext cx="405999" cy="336517"/>
            <a:chOff x="9404712" y="4140200"/>
            <a:chExt cx="405999" cy="336517"/>
          </a:xfrm>
        </p:grpSpPr>
        <p:sp>
          <p:nvSpPr>
            <p:cNvPr id="195" name="SMARTInkShape-7282"/>
            <p:cNvSpPr/>
            <p:nvPr>
              <p:custDataLst>
                <p:tags r:id="rId29"/>
              </p:custDataLst>
            </p:nvPr>
          </p:nvSpPr>
          <p:spPr>
            <a:xfrm>
              <a:off x="9506299" y="4155592"/>
              <a:ext cx="88552" cy="257254"/>
            </a:xfrm>
            <a:custGeom>
              <a:avLst/>
              <a:gdLst/>
              <a:ahLst/>
              <a:cxnLst/>
              <a:rect l="0" t="0" r="0" b="0"/>
              <a:pathLst>
                <a:path w="88552" h="257254">
                  <a:moveTo>
                    <a:pt x="88551" y="3658"/>
                  </a:moveTo>
                  <a:lnTo>
                    <a:pt x="88551" y="3658"/>
                  </a:lnTo>
                  <a:lnTo>
                    <a:pt x="85180" y="287"/>
                  </a:lnTo>
                  <a:lnTo>
                    <a:pt x="84187" y="0"/>
                  </a:lnTo>
                  <a:lnTo>
                    <a:pt x="83525" y="514"/>
                  </a:lnTo>
                  <a:lnTo>
                    <a:pt x="82083" y="2966"/>
                  </a:lnTo>
                  <a:lnTo>
                    <a:pt x="76811" y="8941"/>
                  </a:lnTo>
                  <a:lnTo>
                    <a:pt x="64112" y="52642"/>
                  </a:lnTo>
                  <a:lnTo>
                    <a:pt x="50324" y="99085"/>
                  </a:lnTo>
                  <a:lnTo>
                    <a:pt x="33512" y="146057"/>
                  </a:lnTo>
                  <a:lnTo>
                    <a:pt x="18701" y="192001"/>
                  </a:lnTo>
                  <a:lnTo>
                    <a:pt x="14232" y="206219"/>
                  </a:lnTo>
                  <a:lnTo>
                    <a:pt x="11027" y="219369"/>
                  </a:lnTo>
                  <a:lnTo>
                    <a:pt x="435" y="248348"/>
                  </a:lnTo>
                  <a:lnTo>
                    <a:pt x="0" y="253050"/>
                  </a:lnTo>
                  <a:lnTo>
                    <a:pt x="588" y="254586"/>
                  </a:lnTo>
                  <a:lnTo>
                    <a:pt x="1687" y="255610"/>
                  </a:lnTo>
                  <a:lnTo>
                    <a:pt x="5148" y="257253"/>
                  </a:lnTo>
                  <a:lnTo>
                    <a:pt x="9119" y="254167"/>
                  </a:lnTo>
                  <a:lnTo>
                    <a:pt x="10914" y="250697"/>
                  </a:lnTo>
                  <a:lnTo>
                    <a:pt x="12351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7283"/>
            <p:cNvSpPr/>
            <p:nvPr>
              <p:custDataLst>
                <p:tags r:id="rId30"/>
              </p:custDataLst>
            </p:nvPr>
          </p:nvSpPr>
          <p:spPr>
            <a:xfrm>
              <a:off x="9664700" y="4140278"/>
              <a:ext cx="12622" cy="234873"/>
            </a:xfrm>
            <a:custGeom>
              <a:avLst/>
              <a:gdLst/>
              <a:ahLst/>
              <a:cxnLst/>
              <a:rect l="0" t="0" r="0" b="0"/>
              <a:pathLst>
                <a:path w="12622" h="234873">
                  <a:moveTo>
                    <a:pt x="0" y="6272"/>
                  </a:moveTo>
                  <a:lnTo>
                    <a:pt x="0" y="6272"/>
                  </a:lnTo>
                  <a:lnTo>
                    <a:pt x="6089" y="183"/>
                  </a:lnTo>
                  <a:lnTo>
                    <a:pt x="9644" y="0"/>
                  </a:lnTo>
                  <a:lnTo>
                    <a:pt x="10662" y="679"/>
                  </a:lnTo>
                  <a:lnTo>
                    <a:pt x="11342" y="1838"/>
                  </a:lnTo>
                  <a:lnTo>
                    <a:pt x="12096" y="5712"/>
                  </a:lnTo>
                  <a:lnTo>
                    <a:pt x="12621" y="20318"/>
                  </a:lnTo>
                  <a:lnTo>
                    <a:pt x="5817" y="64318"/>
                  </a:lnTo>
                  <a:lnTo>
                    <a:pt x="268" y="110886"/>
                  </a:lnTo>
                  <a:lnTo>
                    <a:pt x="10" y="156908"/>
                  </a:lnTo>
                  <a:lnTo>
                    <a:pt x="0" y="203692"/>
                  </a:lnTo>
                  <a:lnTo>
                    <a:pt x="0" y="234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7284"/>
            <p:cNvSpPr/>
            <p:nvPr>
              <p:custDataLst>
                <p:tags r:id="rId31"/>
              </p:custDataLst>
            </p:nvPr>
          </p:nvSpPr>
          <p:spPr>
            <a:xfrm>
              <a:off x="9404712" y="4140200"/>
              <a:ext cx="374289" cy="82551"/>
            </a:xfrm>
            <a:custGeom>
              <a:avLst/>
              <a:gdLst/>
              <a:ahLst/>
              <a:cxnLst/>
              <a:rect l="0" t="0" r="0" b="0"/>
              <a:pathLst>
                <a:path w="374289" h="82551">
                  <a:moveTo>
                    <a:pt x="18688" y="82550"/>
                  </a:moveTo>
                  <a:lnTo>
                    <a:pt x="18688" y="82550"/>
                  </a:lnTo>
                  <a:lnTo>
                    <a:pt x="15317" y="82550"/>
                  </a:lnTo>
                  <a:lnTo>
                    <a:pt x="11781" y="80668"/>
                  </a:lnTo>
                  <a:lnTo>
                    <a:pt x="7856" y="78186"/>
                  </a:lnTo>
                  <a:lnTo>
                    <a:pt x="3760" y="77083"/>
                  </a:lnTo>
                  <a:lnTo>
                    <a:pt x="2386" y="76083"/>
                  </a:lnTo>
                  <a:lnTo>
                    <a:pt x="1470" y="74711"/>
                  </a:lnTo>
                  <a:lnTo>
                    <a:pt x="0" y="70810"/>
                  </a:lnTo>
                  <a:lnTo>
                    <a:pt x="584" y="70490"/>
                  </a:lnTo>
                  <a:lnTo>
                    <a:pt x="8474" y="68095"/>
                  </a:lnTo>
                  <a:lnTo>
                    <a:pt x="51060" y="50754"/>
                  </a:lnTo>
                  <a:lnTo>
                    <a:pt x="97382" y="38096"/>
                  </a:lnTo>
                  <a:lnTo>
                    <a:pt x="137714" y="29633"/>
                  </a:lnTo>
                  <a:lnTo>
                    <a:pt x="179652" y="21167"/>
                  </a:lnTo>
                  <a:lnTo>
                    <a:pt x="221907" y="12700"/>
                  </a:lnTo>
                  <a:lnTo>
                    <a:pt x="264226" y="7604"/>
                  </a:lnTo>
                  <a:lnTo>
                    <a:pt x="302191" y="2234"/>
                  </a:lnTo>
                  <a:lnTo>
                    <a:pt x="346640" y="294"/>
                  </a:lnTo>
                  <a:lnTo>
                    <a:pt x="374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7285"/>
            <p:cNvSpPr/>
            <p:nvPr>
              <p:custDataLst>
                <p:tags r:id="rId32"/>
              </p:custDataLst>
            </p:nvPr>
          </p:nvSpPr>
          <p:spPr>
            <a:xfrm>
              <a:off x="9737436" y="4381580"/>
              <a:ext cx="73275" cy="95137"/>
            </a:xfrm>
            <a:custGeom>
              <a:avLst/>
              <a:gdLst/>
              <a:ahLst/>
              <a:cxnLst/>
              <a:rect l="0" t="0" r="0" b="0"/>
              <a:pathLst>
                <a:path w="73275" h="95137">
                  <a:moveTo>
                    <a:pt x="54264" y="31670"/>
                  </a:moveTo>
                  <a:lnTo>
                    <a:pt x="54264" y="31670"/>
                  </a:lnTo>
                  <a:lnTo>
                    <a:pt x="54264" y="15938"/>
                  </a:lnTo>
                  <a:lnTo>
                    <a:pt x="52383" y="12213"/>
                  </a:lnTo>
                  <a:lnTo>
                    <a:pt x="42469" y="833"/>
                  </a:lnTo>
                  <a:lnTo>
                    <a:pt x="36175" y="0"/>
                  </a:lnTo>
                  <a:lnTo>
                    <a:pt x="26459" y="8765"/>
                  </a:lnTo>
                  <a:lnTo>
                    <a:pt x="24268" y="12788"/>
                  </a:lnTo>
                  <a:lnTo>
                    <a:pt x="22588" y="16928"/>
                  </a:lnTo>
                  <a:lnTo>
                    <a:pt x="12456" y="33923"/>
                  </a:lnTo>
                  <a:lnTo>
                    <a:pt x="0" y="71828"/>
                  </a:lnTo>
                  <a:lnTo>
                    <a:pt x="2869" y="84300"/>
                  </a:lnTo>
                  <a:lnTo>
                    <a:pt x="5080" y="88692"/>
                  </a:lnTo>
                  <a:lnTo>
                    <a:pt x="6658" y="90852"/>
                  </a:lnTo>
                  <a:lnTo>
                    <a:pt x="10292" y="93250"/>
                  </a:lnTo>
                  <a:lnTo>
                    <a:pt x="16306" y="94601"/>
                  </a:lnTo>
                  <a:lnTo>
                    <a:pt x="34359" y="95136"/>
                  </a:lnTo>
                  <a:lnTo>
                    <a:pt x="40242" y="93274"/>
                  </a:lnTo>
                  <a:lnTo>
                    <a:pt x="62810" y="77457"/>
                  </a:lnTo>
                  <a:lnTo>
                    <a:pt x="69889" y="67501"/>
                  </a:lnTo>
                  <a:lnTo>
                    <a:pt x="71791" y="62176"/>
                  </a:lnTo>
                  <a:lnTo>
                    <a:pt x="73274" y="30720"/>
                  </a:lnTo>
                  <a:lnTo>
                    <a:pt x="71415" y="25839"/>
                  </a:lnTo>
                  <a:lnTo>
                    <a:pt x="69931" y="23549"/>
                  </a:lnTo>
                  <a:lnTo>
                    <a:pt x="57411" y="14804"/>
                  </a:lnTo>
                  <a:lnTo>
                    <a:pt x="41564" y="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1446"/>
          <p:cNvGrpSpPr/>
          <p:nvPr/>
        </p:nvGrpSpPr>
        <p:grpSpPr>
          <a:xfrm>
            <a:off x="7988661" y="2044702"/>
            <a:ext cx="628290" cy="500980"/>
            <a:chOff x="7988661" y="2044702"/>
            <a:chExt cx="628290" cy="500980"/>
          </a:xfrm>
        </p:grpSpPr>
        <p:sp>
          <p:nvSpPr>
            <p:cNvPr id="200" name="SMARTInkShape-7286"/>
            <p:cNvSpPr/>
            <p:nvPr>
              <p:custDataLst>
                <p:tags r:id="rId23"/>
              </p:custDataLst>
            </p:nvPr>
          </p:nvSpPr>
          <p:spPr>
            <a:xfrm>
              <a:off x="8071841" y="2292351"/>
              <a:ext cx="68838" cy="253331"/>
            </a:xfrm>
            <a:custGeom>
              <a:avLst/>
              <a:gdLst/>
              <a:ahLst/>
              <a:cxnLst/>
              <a:rect l="0" t="0" r="0" b="0"/>
              <a:pathLst>
                <a:path w="68838" h="253331">
                  <a:moveTo>
                    <a:pt x="62509" y="6349"/>
                  </a:moveTo>
                  <a:lnTo>
                    <a:pt x="62509" y="6349"/>
                  </a:lnTo>
                  <a:lnTo>
                    <a:pt x="62509" y="6"/>
                  </a:lnTo>
                  <a:lnTo>
                    <a:pt x="67976" y="0"/>
                  </a:lnTo>
                  <a:lnTo>
                    <a:pt x="68271" y="705"/>
                  </a:lnTo>
                  <a:lnTo>
                    <a:pt x="68837" y="18297"/>
                  </a:lnTo>
                  <a:lnTo>
                    <a:pt x="57613" y="64359"/>
                  </a:lnTo>
                  <a:lnTo>
                    <a:pt x="43419" y="107999"/>
                  </a:lnTo>
                  <a:lnTo>
                    <a:pt x="30755" y="151080"/>
                  </a:lnTo>
                  <a:lnTo>
                    <a:pt x="21409" y="196772"/>
                  </a:lnTo>
                  <a:lnTo>
                    <a:pt x="4025" y="242573"/>
                  </a:lnTo>
                  <a:lnTo>
                    <a:pt x="0" y="251742"/>
                  </a:lnTo>
                  <a:lnTo>
                    <a:pt x="375" y="252494"/>
                  </a:lnTo>
                  <a:lnTo>
                    <a:pt x="1331" y="252996"/>
                  </a:lnTo>
                  <a:lnTo>
                    <a:pt x="2673" y="253330"/>
                  </a:lnTo>
                  <a:lnTo>
                    <a:pt x="3568" y="252848"/>
                  </a:lnTo>
                  <a:lnTo>
                    <a:pt x="4165" y="251820"/>
                  </a:lnTo>
                  <a:lnTo>
                    <a:pt x="4563" y="250430"/>
                  </a:lnTo>
                  <a:lnTo>
                    <a:pt x="18059" y="228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287"/>
            <p:cNvSpPr/>
            <p:nvPr>
              <p:custDataLst>
                <p:tags r:id="rId24"/>
              </p:custDataLst>
            </p:nvPr>
          </p:nvSpPr>
          <p:spPr>
            <a:xfrm>
              <a:off x="8197850" y="2293572"/>
              <a:ext cx="41692" cy="240079"/>
            </a:xfrm>
            <a:custGeom>
              <a:avLst/>
              <a:gdLst/>
              <a:ahLst/>
              <a:cxnLst/>
              <a:rect l="0" t="0" r="0" b="0"/>
              <a:pathLst>
                <a:path w="41692" h="240079">
                  <a:moveTo>
                    <a:pt x="25400" y="17828"/>
                  </a:moveTo>
                  <a:lnTo>
                    <a:pt x="25400" y="17828"/>
                  </a:lnTo>
                  <a:lnTo>
                    <a:pt x="35526" y="6997"/>
                  </a:lnTo>
                  <a:lnTo>
                    <a:pt x="37761" y="0"/>
                  </a:lnTo>
                  <a:lnTo>
                    <a:pt x="38580" y="298"/>
                  </a:lnTo>
                  <a:lnTo>
                    <a:pt x="41370" y="2511"/>
                  </a:lnTo>
                  <a:lnTo>
                    <a:pt x="41691" y="4089"/>
                  </a:lnTo>
                  <a:lnTo>
                    <a:pt x="41199" y="5846"/>
                  </a:lnTo>
                  <a:lnTo>
                    <a:pt x="40166" y="7724"/>
                  </a:lnTo>
                  <a:lnTo>
                    <a:pt x="38508" y="21581"/>
                  </a:lnTo>
                  <a:lnTo>
                    <a:pt x="36299" y="42088"/>
                  </a:lnTo>
                  <a:lnTo>
                    <a:pt x="27123" y="75436"/>
                  </a:lnTo>
                  <a:lnTo>
                    <a:pt x="18644" y="118144"/>
                  </a:lnTo>
                  <a:lnTo>
                    <a:pt x="7580" y="163803"/>
                  </a:lnTo>
                  <a:lnTo>
                    <a:pt x="440" y="209649"/>
                  </a:lnTo>
                  <a:lnTo>
                    <a:pt x="0" y="240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288"/>
            <p:cNvSpPr/>
            <p:nvPr>
              <p:custDataLst>
                <p:tags r:id="rId25"/>
              </p:custDataLst>
            </p:nvPr>
          </p:nvSpPr>
          <p:spPr>
            <a:xfrm>
              <a:off x="7988661" y="2305050"/>
              <a:ext cx="386990" cy="50801"/>
            </a:xfrm>
            <a:custGeom>
              <a:avLst/>
              <a:gdLst/>
              <a:ahLst/>
              <a:cxnLst/>
              <a:rect l="0" t="0" r="0" b="0"/>
              <a:pathLst>
                <a:path w="386990" h="50801">
                  <a:moveTo>
                    <a:pt x="18689" y="50800"/>
                  </a:moveTo>
                  <a:lnTo>
                    <a:pt x="18689" y="50800"/>
                  </a:lnTo>
                  <a:lnTo>
                    <a:pt x="15318" y="47429"/>
                  </a:lnTo>
                  <a:lnTo>
                    <a:pt x="11781" y="45774"/>
                  </a:lnTo>
                  <a:lnTo>
                    <a:pt x="0" y="44473"/>
                  </a:lnTo>
                  <a:lnTo>
                    <a:pt x="44828" y="42568"/>
                  </a:lnTo>
                  <a:lnTo>
                    <a:pt x="85369" y="38688"/>
                  </a:lnTo>
                  <a:lnTo>
                    <a:pt x="131988" y="34806"/>
                  </a:lnTo>
                  <a:lnTo>
                    <a:pt x="169695" y="32656"/>
                  </a:lnTo>
                  <a:lnTo>
                    <a:pt x="208776" y="28647"/>
                  </a:lnTo>
                  <a:lnTo>
                    <a:pt x="254838" y="21677"/>
                  </a:lnTo>
                  <a:lnTo>
                    <a:pt x="299789" y="17687"/>
                  </a:lnTo>
                  <a:lnTo>
                    <a:pt x="342482" y="10314"/>
                  </a:lnTo>
                  <a:lnTo>
                    <a:pt x="386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289"/>
            <p:cNvSpPr/>
            <p:nvPr>
              <p:custDataLst>
                <p:tags r:id="rId26"/>
              </p:custDataLst>
            </p:nvPr>
          </p:nvSpPr>
          <p:spPr>
            <a:xfrm>
              <a:off x="8010092" y="2127250"/>
              <a:ext cx="321109" cy="44451"/>
            </a:xfrm>
            <a:custGeom>
              <a:avLst/>
              <a:gdLst/>
              <a:ahLst/>
              <a:cxnLst/>
              <a:rect l="0" t="0" r="0" b="0"/>
              <a:pathLst>
                <a:path w="321109" h="44451">
                  <a:moveTo>
                    <a:pt x="9958" y="44450"/>
                  </a:moveTo>
                  <a:lnTo>
                    <a:pt x="9958" y="44450"/>
                  </a:lnTo>
                  <a:lnTo>
                    <a:pt x="3870" y="38361"/>
                  </a:lnTo>
                  <a:lnTo>
                    <a:pt x="314" y="38178"/>
                  </a:lnTo>
                  <a:lnTo>
                    <a:pt x="0" y="37446"/>
                  </a:lnTo>
                  <a:lnTo>
                    <a:pt x="1534" y="34752"/>
                  </a:lnTo>
                  <a:lnTo>
                    <a:pt x="2931" y="33751"/>
                  </a:lnTo>
                  <a:lnTo>
                    <a:pt x="6364" y="32639"/>
                  </a:lnTo>
                  <a:lnTo>
                    <a:pt x="48978" y="27401"/>
                  </a:lnTo>
                  <a:lnTo>
                    <a:pt x="94444" y="23636"/>
                  </a:lnTo>
                  <a:lnTo>
                    <a:pt x="135801" y="19654"/>
                  </a:lnTo>
                  <a:lnTo>
                    <a:pt x="182675" y="15759"/>
                  </a:lnTo>
                  <a:lnTo>
                    <a:pt x="227628" y="11221"/>
                  </a:lnTo>
                  <a:lnTo>
                    <a:pt x="273233" y="6286"/>
                  </a:lnTo>
                  <a:lnTo>
                    <a:pt x="321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290"/>
            <p:cNvSpPr/>
            <p:nvPr>
              <p:custDataLst>
                <p:tags r:id="rId27"/>
              </p:custDataLst>
            </p:nvPr>
          </p:nvSpPr>
          <p:spPr>
            <a:xfrm>
              <a:off x="8305884" y="2044702"/>
              <a:ext cx="107747" cy="209549"/>
            </a:xfrm>
            <a:custGeom>
              <a:avLst/>
              <a:gdLst/>
              <a:ahLst/>
              <a:cxnLst/>
              <a:rect l="0" t="0" r="0" b="0"/>
              <a:pathLst>
                <a:path w="107747" h="209549">
                  <a:moveTo>
                    <a:pt x="12616" y="6348"/>
                  </a:moveTo>
                  <a:lnTo>
                    <a:pt x="12616" y="6348"/>
                  </a:lnTo>
                  <a:lnTo>
                    <a:pt x="7148" y="881"/>
                  </a:lnTo>
                  <a:lnTo>
                    <a:pt x="0" y="5"/>
                  </a:lnTo>
                  <a:lnTo>
                    <a:pt x="3311" y="0"/>
                  </a:lnTo>
                  <a:lnTo>
                    <a:pt x="6834" y="1880"/>
                  </a:lnTo>
                  <a:lnTo>
                    <a:pt x="52908" y="29638"/>
                  </a:lnTo>
                  <a:lnTo>
                    <a:pt x="69780" y="39981"/>
                  </a:lnTo>
                  <a:lnTo>
                    <a:pt x="86701" y="58774"/>
                  </a:lnTo>
                  <a:lnTo>
                    <a:pt x="103261" y="86553"/>
                  </a:lnTo>
                  <a:lnTo>
                    <a:pt x="106502" y="99413"/>
                  </a:lnTo>
                  <a:lnTo>
                    <a:pt x="107746" y="128246"/>
                  </a:lnTo>
                  <a:lnTo>
                    <a:pt x="104459" y="143047"/>
                  </a:lnTo>
                  <a:lnTo>
                    <a:pt x="94996" y="163100"/>
                  </a:lnTo>
                  <a:lnTo>
                    <a:pt x="65297" y="203159"/>
                  </a:lnTo>
                  <a:lnTo>
                    <a:pt x="63416" y="209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291"/>
            <p:cNvSpPr/>
            <p:nvPr>
              <p:custDataLst>
                <p:tags r:id="rId28"/>
              </p:custDataLst>
            </p:nvPr>
          </p:nvSpPr>
          <p:spPr>
            <a:xfrm>
              <a:off x="8591550" y="2438400"/>
              <a:ext cx="25401" cy="17829"/>
            </a:xfrm>
            <a:custGeom>
              <a:avLst/>
              <a:gdLst/>
              <a:ahLst/>
              <a:cxnLst/>
              <a:rect l="0" t="0" r="0" b="0"/>
              <a:pathLst>
                <a:path w="25401" h="1782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4363" y="10831"/>
                  </a:lnTo>
                  <a:lnTo>
                    <a:pt x="6088" y="17828"/>
                  </a:lnTo>
                  <a:lnTo>
                    <a:pt x="6881" y="17530"/>
                  </a:lnTo>
                  <a:lnTo>
                    <a:pt x="11368" y="14444"/>
                  </a:lnTo>
                  <a:lnTo>
                    <a:pt x="17899" y="12930"/>
                  </a:lnTo>
                  <a:lnTo>
                    <a:pt x="22080" y="12768"/>
                  </a:lnTo>
                  <a:lnTo>
                    <a:pt x="23187" y="12040"/>
                  </a:lnTo>
                  <a:lnTo>
                    <a:pt x="23924" y="10849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1447"/>
          <p:cNvGrpSpPr/>
          <p:nvPr/>
        </p:nvGrpSpPr>
        <p:grpSpPr>
          <a:xfrm>
            <a:off x="7463351" y="1809761"/>
            <a:ext cx="3126794" cy="1130202"/>
            <a:chOff x="7463351" y="1809761"/>
            <a:chExt cx="3126794" cy="1130202"/>
          </a:xfrm>
        </p:grpSpPr>
        <p:sp>
          <p:nvSpPr>
            <p:cNvPr id="207" name="SMARTInkShape-7292"/>
            <p:cNvSpPr/>
            <p:nvPr>
              <p:custDataLst>
                <p:tags r:id="rId14"/>
              </p:custDataLst>
            </p:nvPr>
          </p:nvSpPr>
          <p:spPr>
            <a:xfrm>
              <a:off x="9296791" y="2476500"/>
              <a:ext cx="120260" cy="31644"/>
            </a:xfrm>
            <a:custGeom>
              <a:avLst/>
              <a:gdLst/>
              <a:ahLst/>
              <a:cxnLst/>
              <a:rect l="0" t="0" r="0" b="0"/>
              <a:pathLst>
                <a:path w="120260" h="31644">
                  <a:moveTo>
                    <a:pt x="31359" y="12700"/>
                  </a:moveTo>
                  <a:lnTo>
                    <a:pt x="31359" y="12700"/>
                  </a:lnTo>
                  <a:lnTo>
                    <a:pt x="25584" y="17769"/>
                  </a:lnTo>
                  <a:lnTo>
                    <a:pt x="6302" y="29918"/>
                  </a:lnTo>
                  <a:lnTo>
                    <a:pt x="0" y="31643"/>
                  </a:lnTo>
                  <a:lnTo>
                    <a:pt x="3096" y="28347"/>
                  </a:lnTo>
                  <a:lnTo>
                    <a:pt x="6567" y="26710"/>
                  </a:lnTo>
                  <a:lnTo>
                    <a:pt x="50462" y="17571"/>
                  </a:lnTo>
                  <a:lnTo>
                    <a:pt x="76652" y="8977"/>
                  </a:lnTo>
                  <a:lnTo>
                    <a:pt x="120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7293"/>
            <p:cNvSpPr/>
            <p:nvPr>
              <p:custDataLst>
                <p:tags r:id="rId15"/>
              </p:custDataLst>
            </p:nvPr>
          </p:nvSpPr>
          <p:spPr>
            <a:xfrm>
              <a:off x="9607844" y="2343150"/>
              <a:ext cx="82257" cy="133351"/>
            </a:xfrm>
            <a:custGeom>
              <a:avLst/>
              <a:gdLst/>
              <a:ahLst/>
              <a:cxnLst/>
              <a:rect l="0" t="0" r="0" b="0"/>
              <a:pathLst>
                <a:path w="82257" h="133351">
                  <a:moveTo>
                    <a:pt x="82256" y="0"/>
                  </a:moveTo>
                  <a:lnTo>
                    <a:pt x="82256" y="0"/>
                  </a:lnTo>
                  <a:lnTo>
                    <a:pt x="78885" y="0"/>
                  </a:lnTo>
                  <a:lnTo>
                    <a:pt x="75349" y="1881"/>
                  </a:lnTo>
                  <a:lnTo>
                    <a:pt x="73418" y="3371"/>
                  </a:lnTo>
                  <a:lnTo>
                    <a:pt x="67510" y="5026"/>
                  </a:lnTo>
                  <a:lnTo>
                    <a:pt x="63959" y="5467"/>
                  </a:lnTo>
                  <a:lnTo>
                    <a:pt x="61591" y="7173"/>
                  </a:lnTo>
                  <a:lnTo>
                    <a:pt x="60012" y="9721"/>
                  </a:lnTo>
                  <a:lnTo>
                    <a:pt x="57553" y="15609"/>
                  </a:lnTo>
                  <a:lnTo>
                    <a:pt x="54108" y="20578"/>
                  </a:lnTo>
                  <a:lnTo>
                    <a:pt x="39047" y="33554"/>
                  </a:lnTo>
                  <a:lnTo>
                    <a:pt x="25215" y="59190"/>
                  </a:lnTo>
                  <a:lnTo>
                    <a:pt x="18788" y="73041"/>
                  </a:lnTo>
                  <a:lnTo>
                    <a:pt x="10295" y="87414"/>
                  </a:lnTo>
                  <a:lnTo>
                    <a:pt x="699" y="119432"/>
                  </a:lnTo>
                  <a:lnTo>
                    <a:pt x="0" y="128129"/>
                  </a:lnTo>
                  <a:lnTo>
                    <a:pt x="607" y="129869"/>
                  </a:lnTo>
                  <a:lnTo>
                    <a:pt x="1718" y="131029"/>
                  </a:lnTo>
                  <a:lnTo>
                    <a:pt x="4834" y="132319"/>
                  </a:lnTo>
                  <a:lnTo>
                    <a:pt x="1240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294"/>
            <p:cNvSpPr/>
            <p:nvPr>
              <p:custDataLst>
                <p:tags r:id="rId16"/>
              </p:custDataLst>
            </p:nvPr>
          </p:nvSpPr>
          <p:spPr>
            <a:xfrm>
              <a:off x="9715500" y="2350383"/>
              <a:ext cx="20416" cy="163757"/>
            </a:xfrm>
            <a:custGeom>
              <a:avLst/>
              <a:gdLst/>
              <a:ahLst/>
              <a:cxnLst/>
              <a:rect l="0" t="0" r="0" b="0"/>
              <a:pathLst>
                <a:path w="20416" h="163757">
                  <a:moveTo>
                    <a:pt x="6350" y="5467"/>
                  </a:moveTo>
                  <a:lnTo>
                    <a:pt x="6350" y="5467"/>
                  </a:lnTo>
                  <a:lnTo>
                    <a:pt x="11817" y="0"/>
                  </a:lnTo>
                  <a:lnTo>
                    <a:pt x="12818" y="411"/>
                  </a:lnTo>
                  <a:lnTo>
                    <a:pt x="15809" y="2750"/>
                  </a:lnTo>
                  <a:lnTo>
                    <a:pt x="16184" y="4361"/>
                  </a:lnTo>
                  <a:lnTo>
                    <a:pt x="15728" y="6141"/>
                  </a:lnTo>
                  <a:lnTo>
                    <a:pt x="14718" y="8033"/>
                  </a:lnTo>
                  <a:lnTo>
                    <a:pt x="15457" y="10705"/>
                  </a:lnTo>
                  <a:lnTo>
                    <a:pt x="20040" y="17438"/>
                  </a:lnTo>
                  <a:lnTo>
                    <a:pt x="20415" y="21209"/>
                  </a:lnTo>
                  <a:lnTo>
                    <a:pt x="7844" y="64514"/>
                  </a:lnTo>
                  <a:lnTo>
                    <a:pt x="6389" y="108833"/>
                  </a:lnTo>
                  <a:lnTo>
                    <a:pt x="5662" y="119846"/>
                  </a:lnTo>
                  <a:lnTo>
                    <a:pt x="6" y="163756"/>
                  </a:lnTo>
                  <a:lnTo>
                    <a:pt x="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295"/>
            <p:cNvSpPr/>
            <p:nvPr>
              <p:custDataLst>
                <p:tags r:id="rId17"/>
              </p:custDataLst>
            </p:nvPr>
          </p:nvSpPr>
          <p:spPr>
            <a:xfrm>
              <a:off x="9538098" y="2298700"/>
              <a:ext cx="285353" cy="44451"/>
            </a:xfrm>
            <a:custGeom>
              <a:avLst/>
              <a:gdLst/>
              <a:ahLst/>
              <a:cxnLst/>
              <a:rect l="0" t="0" r="0" b="0"/>
              <a:pathLst>
                <a:path w="285353" h="44451">
                  <a:moveTo>
                    <a:pt x="37702" y="44450"/>
                  </a:moveTo>
                  <a:lnTo>
                    <a:pt x="37702" y="44450"/>
                  </a:lnTo>
                  <a:lnTo>
                    <a:pt x="27563" y="43744"/>
                  </a:lnTo>
                  <a:lnTo>
                    <a:pt x="8757" y="38688"/>
                  </a:lnTo>
                  <a:lnTo>
                    <a:pt x="0" y="38123"/>
                  </a:lnTo>
                  <a:lnTo>
                    <a:pt x="9819" y="37399"/>
                  </a:lnTo>
                  <a:lnTo>
                    <a:pt x="27229" y="33075"/>
                  </a:lnTo>
                  <a:lnTo>
                    <a:pt x="72953" y="31828"/>
                  </a:lnTo>
                  <a:lnTo>
                    <a:pt x="114436" y="26696"/>
                  </a:lnTo>
                  <a:lnTo>
                    <a:pt x="153152" y="20769"/>
                  </a:lnTo>
                  <a:lnTo>
                    <a:pt x="194561" y="16019"/>
                  </a:lnTo>
                  <a:lnTo>
                    <a:pt x="240373" y="11255"/>
                  </a:lnTo>
                  <a:lnTo>
                    <a:pt x="285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7296"/>
            <p:cNvSpPr/>
            <p:nvPr>
              <p:custDataLst>
                <p:tags r:id="rId18"/>
              </p:custDataLst>
            </p:nvPr>
          </p:nvSpPr>
          <p:spPr>
            <a:xfrm>
              <a:off x="9576139" y="2178050"/>
              <a:ext cx="310812" cy="25401"/>
            </a:xfrm>
            <a:custGeom>
              <a:avLst/>
              <a:gdLst/>
              <a:ahLst/>
              <a:cxnLst/>
              <a:rect l="0" t="0" r="0" b="0"/>
              <a:pathLst>
                <a:path w="310812" h="25401">
                  <a:moveTo>
                    <a:pt x="12361" y="25400"/>
                  </a:moveTo>
                  <a:lnTo>
                    <a:pt x="12361" y="25400"/>
                  </a:lnTo>
                  <a:lnTo>
                    <a:pt x="8990" y="25400"/>
                  </a:lnTo>
                  <a:lnTo>
                    <a:pt x="5454" y="23519"/>
                  </a:lnTo>
                  <a:lnTo>
                    <a:pt x="804" y="19933"/>
                  </a:lnTo>
                  <a:lnTo>
                    <a:pt x="169" y="17561"/>
                  </a:lnTo>
                  <a:lnTo>
                    <a:pt x="0" y="15940"/>
                  </a:lnTo>
                  <a:lnTo>
                    <a:pt x="593" y="14860"/>
                  </a:lnTo>
                  <a:lnTo>
                    <a:pt x="1693" y="14140"/>
                  </a:lnTo>
                  <a:lnTo>
                    <a:pt x="3132" y="13660"/>
                  </a:lnTo>
                  <a:lnTo>
                    <a:pt x="11218" y="8526"/>
                  </a:lnTo>
                  <a:lnTo>
                    <a:pt x="54324" y="3064"/>
                  </a:lnTo>
                  <a:lnTo>
                    <a:pt x="101435" y="269"/>
                  </a:lnTo>
                  <a:lnTo>
                    <a:pt x="147336" y="35"/>
                  </a:lnTo>
                  <a:lnTo>
                    <a:pt x="193772" y="4"/>
                  </a:lnTo>
                  <a:lnTo>
                    <a:pt x="236646" y="1"/>
                  </a:lnTo>
                  <a:lnTo>
                    <a:pt x="280088" y="0"/>
                  </a:lnTo>
                  <a:lnTo>
                    <a:pt x="310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297"/>
            <p:cNvSpPr/>
            <p:nvPr>
              <p:custDataLst>
                <p:tags r:id="rId19"/>
              </p:custDataLst>
            </p:nvPr>
          </p:nvSpPr>
          <p:spPr>
            <a:xfrm>
              <a:off x="9842600" y="2084022"/>
              <a:ext cx="106936" cy="221029"/>
            </a:xfrm>
            <a:custGeom>
              <a:avLst/>
              <a:gdLst/>
              <a:ahLst/>
              <a:cxnLst/>
              <a:rect l="0" t="0" r="0" b="0"/>
              <a:pathLst>
                <a:path w="106936" h="221029">
                  <a:moveTo>
                    <a:pt x="12600" y="17828"/>
                  </a:moveTo>
                  <a:lnTo>
                    <a:pt x="12600" y="17828"/>
                  </a:lnTo>
                  <a:lnTo>
                    <a:pt x="2474" y="6997"/>
                  </a:lnTo>
                  <a:lnTo>
                    <a:pt x="239" y="0"/>
                  </a:lnTo>
                  <a:lnTo>
                    <a:pt x="126" y="298"/>
                  </a:lnTo>
                  <a:lnTo>
                    <a:pt x="0" y="2511"/>
                  </a:lnTo>
                  <a:lnTo>
                    <a:pt x="672" y="3383"/>
                  </a:lnTo>
                  <a:lnTo>
                    <a:pt x="3301" y="4352"/>
                  </a:lnTo>
                  <a:lnTo>
                    <a:pt x="14650" y="6907"/>
                  </a:lnTo>
                  <a:lnTo>
                    <a:pt x="58340" y="29696"/>
                  </a:lnTo>
                  <a:lnTo>
                    <a:pt x="86425" y="53924"/>
                  </a:lnTo>
                  <a:lnTo>
                    <a:pt x="103222" y="84689"/>
                  </a:lnTo>
                  <a:lnTo>
                    <a:pt x="106935" y="107392"/>
                  </a:lnTo>
                  <a:lnTo>
                    <a:pt x="105788" y="132259"/>
                  </a:lnTo>
                  <a:lnTo>
                    <a:pt x="98975" y="154183"/>
                  </a:lnTo>
                  <a:lnTo>
                    <a:pt x="66965" y="197724"/>
                  </a:lnTo>
                  <a:lnTo>
                    <a:pt x="50568" y="212792"/>
                  </a:lnTo>
                  <a:lnTo>
                    <a:pt x="38000" y="221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7298"/>
            <p:cNvSpPr/>
            <p:nvPr>
              <p:custDataLst>
                <p:tags r:id="rId20"/>
              </p:custDataLst>
            </p:nvPr>
          </p:nvSpPr>
          <p:spPr>
            <a:xfrm>
              <a:off x="7463351" y="1809761"/>
              <a:ext cx="3126794" cy="1130202"/>
            </a:xfrm>
            <a:custGeom>
              <a:avLst/>
              <a:gdLst/>
              <a:ahLst/>
              <a:cxnLst/>
              <a:rect l="0" t="0" r="0" b="0"/>
              <a:pathLst>
                <a:path w="3126794" h="1130202">
                  <a:moveTo>
                    <a:pt x="2753799" y="215889"/>
                  </a:moveTo>
                  <a:lnTo>
                    <a:pt x="2753799" y="215889"/>
                  </a:lnTo>
                  <a:lnTo>
                    <a:pt x="2747057" y="212518"/>
                  </a:lnTo>
                  <a:lnTo>
                    <a:pt x="2741866" y="207100"/>
                  </a:lnTo>
                  <a:lnTo>
                    <a:pt x="2722956" y="185230"/>
                  </a:lnTo>
                  <a:lnTo>
                    <a:pt x="2679946" y="153596"/>
                  </a:lnTo>
                  <a:lnTo>
                    <a:pt x="2645497" y="137864"/>
                  </a:lnTo>
                  <a:lnTo>
                    <a:pt x="2604347" y="121527"/>
                  </a:lnTo>
                  <a:lnTo>
                    <a:pt x="2561249" y="108335"/>
                  </a:lnTo>
                  <a:lnTo>
                    <a:pt x="2520561" y="99550"/>
                  </a:lnTo>
                  <a:lnTo>
                    <a:pt x="2473482" y="90315"/>
                  </a:lnTo>
                  <a:lnTo>
                    <a:pt x="2435322" y="80296"/>
                  </a:lnTo>
                  <a:lnTo>
                    <a:pt x="2393048" y="72545"/>
                  </a:lnTo>
                  <a:lnTo>
                    <a:pt x="2348538" y="65780"/>
                  </a:lnTo>
                  <a:lnTo>
                    <a:pt x="2316390" y="61450"/>
                  </a:lnTo>
                  <a:lnTo>
                    <a:pt x="2281405" y="57173"/>
                  </a:lnTo>
                  <a:lnTo>
                    <a:pt x="2245396" y="52921"/>
                  </a:lnTo>
                  <a:lnTo>
                    <a:pt x="2210577" y="48679"/>
                  </a:lnTo>
                  <a:lnTo>
                    <a:pt x="2174406" y="44442"/>
                  </a:lnTo>
                  <a:lnTo>
                    <a:pt x="2137163" y="40207"/>
                  </a:lnTo>
                  <a:lnTo>
                    <a:pt x="2099444" y="35973"/>
                  </a:lnTo>
                  <a:lnTo>
                    <a:pt x="2059633" y="31739"/>
                  </a:lnTo>
                  <a:lnTo>
                    <a:pt x="2018419" y="27506"/>
                  </a:lnTo>
                  <a:lnTo>
                    <a:pt x="1976584" y="23272"/>
                  </a:lnTo>
                  <a:lnTo>
                    <a:pt x="1936353" y="20920"/>
                  </a:lnTo>
                  <a:lnTo>
                    <a:pt x="1897306" y="19170"/>
                  </a:lnTo>
                  <a:lnTo>
                    <a:pt x="1858785" y="16040"/>
                  </a:lnTo>
                  <a:lnTo>
                    <a:pt x="1818617" y="14178"/>
                  </a:lnTo>
                  <a:lnTo>
                    <a:pt x="1777951" y="12645"/>
                  </a:lnTo>
                  <a:lnTo>
                    <a:pt x="1738711" y="9612"/>
                  </a:lnTo>
                  <a:lnTo>
                    <a:pt x="1698222" y="7794"/>
                  </a:lnTo>
                  <a:lnTo>
                    <a:pt x="1657416" y="6280"/>
                  </a:lnTo>
                  <a:lnTo>
                    <a:pt x="1618111" y="3255"/>
                  </a:lnTo>
                  <a:lnTo>
                    <a:pt x="1577595" y="1441"/>
                  </a:lnTo>
                  <a:lnTo>
                    <a:pt x="1536069" y="634"/>
                  </a:lnTo>
                  <a:lnTo>
                    <a:pt x="1494095" y="276"/>
                  </a:lnTo>
                  <a:lnTo>
                    <a:pt x="1451921" y="116"/>
                  </a:lnTo>
                  <a:lnTo>
                    <a:pt x="1409659" y="46"/>
                  </a:lnTo>
                  <a:lnTo>
                    <a:pt x="1367356" y="14"/>
                  </a:lnTo>
                  <a:lnTo>
                    <a:pt x="1323157" y="0"/>
                  </a:lnTo>
                  <a:lnTo>
                    <a:pt x="1277641" y="699"/>
                  </a:lnTo>
                  <a:lnTo>
                    <a:pt x="1231542" y="3362"/>
                  </a:lnTo>
                  <a:lnTo>
                    <a:pt x="1185182" y="6897"/>
                  </a:lnTo>
                  <a:lnTo>
                    <a:pt x="1138708" y="10115"/>
                  </a:lnTo>
                  <a:lnTo>
                    <a:pt x="1092183" y="11545"/>
                  </a:lnTo>
                  <a:lnTo>
                    <a:pt x="1045634" y="14062"/>
                  </a:lnTo>
                  <a:lnTo>
                    <a:pt x="999076" y="18238"/>
                  </a:lnTo>
                  <a:lnTo>
                    <a:pt x="952512" y="24798"/>
                  </a:lnTo>
                  <a:lnTo>
                    <a:pt x="928525" y="27817"/>
                  </a:lnTo>
                  <a:lnTo>
                    <a:pt x="904066" y="30535"/>
                  </a:lnTo>
                  <a:lnTo>
                    <a:pt x="879293" y="33053"/>
                  </a:lnTo>
                  <a:lnTo>
                    <a:pt x="832954" y="39614"/>
                  </a:lnTo>
                  <a:lnTo>
                    <a:pt x="788839" y="47233"/>
                  </a:lnTo>
                  <a:lnTo>
                    <a:pt x="745715" y="55323"/>
                  </a:lnTo>
                  <a:lnTo>
                    <a:pt x="703030" y="63623"/>
                  </a:lnTo>
                  <a:lnTo>
                    <a:pt x="661246" y="72015"/>
                  </a:lnTo>
                  <a:lnTo>
                    <a:pt x="621509" y="80449"/>
                  </a:lnTo>
                  <a:lnTo>
                    <a:pt x="582681" y="90782"/>
                  </a:lnTo>
                  <a:lnTo>
                    <a:pt x="544258" y="102430"/>
                  </a:lnTo>
                  <a:lnTo>
                    <a:pt x="506014" y="114663"/>
                  </a:lnTo>
                  <a:lnTo>
                    <a:pt x="467851" y="125274"/>
                  </a:lnTo>
                  <a:lnTo>
                    <a:pt x="430428" y="136105"/>
                  </a:lnTo>
                  <a:lnTo>
                    <a:pt x="394981" y="150325"/>
                  </a:lnTo>
                  <a:lnTo>
                    <a:pt x="362292" y="164172"/>
                  </a:lnTo>
                  <a:lnTo>
                    <a:pt x="316123" y="185749"/>
                  </a:lnTo>
                  <a:lnTo>
                    <a:pt x="271163" y="210016"/>
                  </a:lnTo>
                  <a:lnTo>
                    <a:pt x="228444" y="235080"/>
                  </a:lnTo>
                  <a:lnTo>
                    <a:pt x="188975" y="262262"/>
                  </a:lnTo>
                  <a:lnTo>
                    <a:pt x="152352" y="292659"/>
                  </a:lnTo>
                  <a:lnTo>
                    <a:pt x="108371" y="334535"/>
                  </a:lnTo>
                  <a:lnTo>
                    <a:pt x="71487" y="376778"/>
                  </a:lnTo>
                  <a:lnTo>
                    <a:pt x="43087" y="420975"/>
                  </a:lnTo>
                  <a:lnTo>
                    <a:pt x="20466" y="466891"/>
                  </a:lnTo>
                  <a:lnTo>
                    <a:pt x="7478" y="514295"/>
                  </a:lnTo>
                  <a:lnTo>
                    <a:pt x="0" y="558362"/>
                  </a:lnTo>
                  <a:lnTo>
                    <a:pt x="1684" y="601038"/>
                  </a:lnTo>
                  <a:lnTo>
                    <a:pt x="13881" y="643439"/>
                  </a:lnTo>
                  <a:lnTo>
                    <a:pt x="31761" y="685786"/>
                  </a:lnTo>
                  <a:lnTo>
                    <a:pt x="58836" y="728121"/>
                  </a:lnTo>
                  <a:lnTo>
                    <a:pt x="96432" y="766091"/>
                  </a:lnTo>
                  <a:lnTo>
                    <a:pt x="139710" y="804950"/>
                  </a:lnTo>
                  <a:lnTo>
                    <a:pt x="176325" y="831398"/>
                  </a:lnTo>
                  <a:lnTo>
                    <a:pt x="215866" y="855227"/>
                  </a:lnTo>
                  <a:lnTo>
                    <a:pt x="260743" y="877574"/>
                  </a:lnTo>
                  <a:lnTo>
                    <a:pt x="293929" y="893088"/>
                  </a:lnTo>
                  <a:lnTo>
                    <a:pt x="329845" y="907038"/>
                  </a:lnTo>
                  <a:lnTo>
                    <a:pt x="366976" y="922176"/>
                  </a:lnTo>
                  <a:lnTo>
                    <a:pt x="404644" y="937605"/>
                  </a:lnTo>
                  <a:lnTo>
                    <a:pt x="442552" y="951518"/>
                  </a:lnTo>
                  <a:lnTo>
                    <a:pt x="482449" y="962876"/>
                  </a:lnTo>
                  <a:lnTo>
                    <a:pt x="524405" y="973333"/>
                  </a:lnTo>
                  <a:lnTo>
                    <a:pt x="568922" y="985036"/>
                  </a:lnTo>
                  <a:lnTo>
                    <a:pt x="614577" y="997293"/>
                  </a:lnTo>
                  <a:lnTo>
                    <a:pt x="660739" y="1008386"/>
                  </a:lnTo>
                  <a:lnTo>
                    <a:pt x="707125" y="1015667"/>
                  </a:lnTo>
                  <a:lnTo>
                    <a:pt x="731067" y="1020008"/>
                  </a:lnTo>
                  <a:lnTo>
                    <a:pt x="755494" y="1025018"/>
                  </a:lnTo>
                  <a:lnTo>
                    <a:pt x="780246" y="1030475"/>
                  </a:lnTo>
                  <a:lnTo>
                    <a:pt x="805919" y="1034818"/>
                  </a:lnTo>
                  <a:lnTo>
                    <a:pt x="832206" y="1038420"/>
                  </a:lnTo>
                  <a:lnTo>
                    <a:pt x="858904" y="1041526"/>
                  </a:lnTo>
                  <a:lnTo>
                    <a:pt x="885169" y="1045008"/>
                  </a:lnTo>
                  <a:lnTo>
                    <a:pt x="911145" y="1048741"/>
                  </a:lnTo>
                  <a:lnTo>
                    <a:pt x="936929" y="1052640"/>
                  </a:lnTo>
                  <a:lnTo>
                    <a:pt x="963292" y="1056651"/>
                  </a:lnTo>
                  <a:lnTo>
                    <a:pt x="990038" y="1060735"/>
                  </a:lnTo>
                  <a:lnTo>
                    <a:pt x="1017042" y="1064870"/>
                  </a:lnTo>
                  <a:lnTo>
                    <a:pt x="1044922" y="1068332"/>
                  </a:lnTo>
                  <a:lnTo>
                    <a:pt x="1073386" y="1071345"/>
                  </a:lnTo>
                  <a:lnTo>
                    <a:pt x="1102240" y="1074060"/>
                  </a:lnTo>
                  <a:lnTo>
                    <a:pt x="1130649" y="1077281"/>
                  </a:lnTo>
                  <a:lnTo>
                    <a:pt x="1158760" y="1080839"/>
                  </a:lnTo>
                  <a:lnTo>
                    <a:pt x="1186673" y="1084622"/>
                  </a:lnTo>
                  <a:lnTo>
                    <a:pt x="1214454" y="1087850"/>
                  </a:lnTo>
                  <a:lnTo>
                    <a:pt x="1242146" y="1090707"/>
                  </a:lnTo>
                  <a:lnTo>
                    <a:pt x="1269780" y="1093318"/>
                  </a:lnTo>
                  <a:lnTo>
                    <a:pt x="1298082" y="1095764"/>
                  </a:lnTo>
                  <a:lnTo>
                    <a:pt x="1326826" y="1098100"/>
                  </a:lnTo>
                  <a:lnTo>
                    <a:pt x="1355867" y="1100363"/>
                  </a:lnTo>
                  <a:lnTo>
                    <a:pt x="1384400" y="1102577"/>
                  </a:lnTo>
                  <a:lnTo>
                    <a:pt x="1412593" y="1104759"/>
                  </a:lnTo>
                  <a:lnTo>
                    <a:pt x="1440562" y="1106919"/>
                  </a:lnTo>
                  <a:lnTo>
                    <a:pt x="1468379" y="1109065"/>
                  </a:lnTo>
                  <a:lnTo>
                    <a:pt x="1496097" y="1111200"/>
                  </a:lnTo>
                  <a:lnTo>
                    <a:pt x="1523747" y="1113330"/>
                  </a:lnTo>
                  <a:lnTo>
                    <a:pt x="1551354" y="1115455"/>
                  </a:lnTo>
                  <a:lnTo>
                    <a:pt x="1578930" y="1117578"/>
                  </a:lnTo>
                  <a:lnTo>
                    <a:pt x="1606486" y="1119698"/>
                  </a:lnTo>
                  <a:lnTo>
                    <a:pt x="1634029" y="1121112"/>
                  </a:lnTo>
                  <a:lnTo>
                    <a:pt x="1661564" y="1122054"/>
                  </a:lnTo>
                  <a:lnTo>
                    <a:pt x="1689092" y="1122682"/>
                  </a:lnTo>
                  <a:lnTo>
                    <a:pt x="1715911" y="1123807"/>
                  </a:lnTo>
                  <a:lnTo>
                    <a:pt x="1742257" y="1125262"/>
                  </a:lnTo>
                  <a:lnTo>
                    <a:pt x="1768287" y="1126938"/>
                  </a:lnTo>
                  <a:lnTo>
                    <a:pt x="1794813" y="1128054"/>
                  </a:lnTo>
                  <a:lnTo>
                    <a:pt x="1821670" y="1128799"/>
                  </a:lnTo>
                  <a:lnTo>
                    <a:pt x="1848746" y="1129296"/>
                  </a:lnTo>
                  <a:lnTo>
                    <a:pt x="1875263" y="1129627"/>
                  </a:lnTo>
                  <a:lnTo>
                    <a:pt x="1901408" y="1129848"/>
                  </a:lnTo>
                  <a:lnTo>
                    <a:pt x="1927305" y="1129995"/>
                  </a:lnTo>
                  <a:lnTo>
                    <a:pt x="1953036" y="1130093"/>
                  </a:lnTo>
                  <a:lnTo>
                    <a:pt x="1978657" y="1130158"/>
                  </a:lnTo>
                  <a:lnTo>
                    <a:pt x="2004204" y="1130201"/>
                  </a:lnTo>
                  <a:lnTo>
                    <a:pt x="2029702" y="1129525"/>
                  </a:lnTo>
                  <a:lnTo>
                    <a:pt x="2055168" y="1128369"/>
                  </a:lnTo>
                  <a:lnTo>
                    <a:pt x="2080611" y="1126892"/>
                  </a:lnTo>
                  <a:lnTo>
                    <a:pt x="2105335" y="1125202"/>
                  </a:lnTo>
                  <a:lnTo>
                    <a:pt x="2129578" y="1123370"/>
                  </a:lnTo>
                  <a:lnTo>
                    <a:pt x="2153502" y="1121443"/>
                  </a:lnTo>
                  <a:lnTo>
                    <a:pt x="2177917" y="1119453"/>
                  </a:lnTo>
                  <a:lnTo>
                    <a:pt x="2202661" y="1117421"/>
                  </a:lnTo>
                  <a:lnTo>
                    <a:pt x="2227624" y="1115360"/>
                  </a:lnTo>
                  <a:lnTo>
                    <a:pt x="2252027" y="1112575"/>
                  </a:lnTo>
                  <a:lnTo>
                    <a:pt x="2276057" y="1109308"/>
                  </a:lnTo>
                  <a:lnTo>
                    <a:pt x="2323452" y="1101914"/>
                  </a:lnTo>
                  <a:lnTo>
                    <a:pt x="2370387" y="1093924"/>
                  </a:lnTo>
                  <a:lnTo>
                    <a:pt x="2415237" y="1085669"/>
                  </a:lnTo>
                  <a:lnTo>
                    <a:pt x="2458688" y="1076591"/>
                  </a:lnTo>
                  <a:lnTo>
                    <a:pt x="2501518" y="1065501"/>
                  </a:lnTo>
                  <a:lnTo>
                    <a:pt x="2542192" y="1055398"/>
                  </a:lnTo>
                  <a:lnTo>
                    <a:pt x="2581434" y="1045499"/>
                  </a:lnTo>
                  <a:lnTo>
                    <a:pt x="2620043" y="1034043"/>
                  </a:lnTo>
                  <a:lnTo>
                    <a:pt x="2656487" y="1020015"/>
                  </a:lnTo>
                  <a:lnTo>
                    <a:pt x="2691499" y="1004373"/>
                  </a:lnTo>
                  <a:lnTo>
                    <a:pt x="2725874" y="988014"/>
                  </a:lnTo>
                  <a:lnTo>
                    <a:pt x="2759968" y="971335"/>
                  </a:lnTo>
                  <a:lnTo>
                    <a:pt x="2793228" y="954515"/>
                  </a:lnTo>
                  <a:lnTo>
                    <a:pt x="2839016" y="928474"/>
                  </a:lnTo>
                  <a:lnTo>
                    <a:pt x="2879707" y="898728"/>
                  </a:lnTo>
                  <a:lnTo>
                    <a:pt x="2917870" y="866867"/>
                  </a:lnTo>
                  <a:lnTo>
                    <a:pt x="2952540" y="830929"/>
                  </a:lnTo>
                  <a:lnTo>
                    <a:pt x="2988604" y="793469"/>
                  </a:lnTo>
                  <a:lnTo>
                    <a:pt x="3021239" y="755559"/>
                  </a:lnTo>
                  <a:lnTo>
                    <a:pt x="3048392" y="717515"/>
                  </a:lnTo>
                  <a:lnTo>
                    <a:pt x="3070862" y="679432"/>
                  </a:lnTo>
                  <a:lnTo>
                    <a:pt x="3093670" y="640631"/>
                  </a:lnTo>
                  <a:lnTo>
                    <a:pt x="3109285" y="598874"/>
                  </a:lnTo>
                  <a:lnTo>
                    <a:pt x="3118694" y="559377"/>
                  </a:lnTo>
                  <a:lnTo>
                    <a:pt x="3125245" y="520158"/>
                  </a:lnTo>
                  <a:lnTo>
                    <a:pt x="3126793" y="478277"/>
                  </a:lnTo>
                  <a:lnTo>
                    <a:pt x="3122394" y="438742"/>
                  </a:lnTo>
                  <a:lnTo>
                    <a:pt x="3112465" y="400217"/>
                  </a:lnTo>
                  <a:lnTo>
                    <a:pt x="3099176" y="361992"/>
                  </a:lnTo>
                  <a:lnTo>
                    <a:pt x="3077285" y="323855"/>
                  </a:lnTo>
                  <a:lnTo>
                    <a:pt x="3048066" y="285744"/>
                  </a:lnTo>
                  <a:lnTo>
                    <a:pt x="3012203" y="248346"/>
                  </a:lnTo>
                  <a:lnTo>
                    <a:pt x="2969906" y="215314"/>
                  </a:lnTo>
                  <a:lnTo>
                    <a:pt x="2938275" y="196348"/>
                  </a:lnTo>
                  <a:lnTo>
                    <a:pt x="2901640" y="178512"/>
                  </a:lnTo>
                  <a:lnTo>
                    <a:pt x="2861840" y="161882"/>
                  </a:lnTo>
                  <a:lnTo>
                    <a:pt x="2820633" y="147436"/>
                  </a:lnTo>
                  <a:lnTo>
                    <a:pt x="2776918" y="135841"/>
                  </a:lnTo>
                  <a:lnTo>
                    <a:pt x="2731618" y="125984"/>
                  </a:lnTo>
                  <a:lnTo>
                    <a:pt x="2685616" y="116900"/>
                  </a:lnTo>
                  <a:lnTo>
                    <a:pt x="2661776" y="113207"/>
                  </a:lnTo>
                  <a:lnTo>
                    <a:pt x="2637417" y="110040"/>
                  </a:lnTo>
                  <a:lnTo>
                    <a:pt x="2612711" y="107223"/>
                  </a:lnTo>
                  <a:lnTo>
                    <a:pt x="2587068" y="105345"/>
                  </a:lnTo>
                  <a:lnTo>
                    <a:pt x="2560801" y="104093"/>
                  </a:lnTo>
                  <a:lnTo>
                    <a:pt x="2534116" y="103258"/>
                  </a:lnTo>
                  <a:lnTo>
                    <a:pt x="2507155" y="102702"/>
                  </a:lnTo>
                  <a:lnTo>
                    <a:pt x="2480010" y="102331"/>
                  </a:lnTo>
                  <a:lnTo>
                    <a:pt x="2434559" y="101919"/>
                  </a:lnTo>
                  <a:lnTo>
                    <a:pt x="2398199" y="101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7299"/>
            <p:cNvSpPr/>
            <p:nvPr>
              <p:custDataLst>
                <p:tags r:id="rId21"/>
              </p:custDataLst>
            </p:nvPr>
          </p:nvSpPr>
          <p:spPr>
            <a:xfrm>
              <a:off x="8896350" y="2192071"/>
              <a:ext cx="106527" cy="347525"/>
            </a:xfrm>
            <a:custGeom>
              <a:avLst/>
              <a:gdLst/>
              <a:ahLst/>
              <a:cxnLst/>
              <a:rect l="0" t="0" r="0" b="0"/>
              <a:pathLst>
                <a:path w="106527" h="347525">
                  <a:moveTo>
                    <a:pt x="6350" y="233629"/>
                  </a:moveTo>
                  <a:lnTo>
                    <a:pt x="6350" y="233629"/>
                  </a:lnTo>
                  <a:lnTo>
                    <a:pt x="6350" y="237000"/>
                  </a:lnTo>
                  <a:lnTo>
                    <a:pt x="8231" y="240537"/>
                  </a:lnTo>
                  <a:lnTo>
                    <a:pt x="9720" y="242467"/>
                  </a:lnTo>
                  <a:lnTo>
                    <a:pt x="11376" y="248376"/>
                  </a:lnTo>
                  <a:lnTo>
                    <a:pt x="14465" y="266882"/>
                  </a:lnTo>
                  <a:lnTo>
                    <a:pt x="17012" y="275220"/>
                  </a:lnTo>
                  <a:lnTo>
                    <a:pt x="19015" y="322424"/>
                  </a:lnTo>
                  <a:lnTo>
                    <a:pt x="19048" y="343318"/>
                  </a:lnTo>
                  <a:lnTo>
                    <a:pt x="18342" y="344855"/>
                  </a:lnTo>
                  <a:lnTo>
                    <a:pt x="17166" y="345880"/>
                  </a:lnTo>
                  <a:lnTo>
                    <a:pt x="13583" y="347524"/>
                  </a:lnTo>
                  <a:lnTo>
                    <a:pt x="13288" y="346954"/>
                  </a:lnTo>
                  <a:lnTo>
                    <a:pt x="6746" y="302740"/>
                  </a:lnTo>
                  <a:lnTo>
                    <a:pt x="1358" y="256525"/>
                  </a:lnTo>
                  <a:lnTo>
                    <a:pt x="267" y="216201"/>
                  </a:lnTo>
                  <a:lnTo>
                    <a:pt x="758" y="174264"/>
                  </a:lnTo>
                  <a:lnTo>
                    <a:pt x="5036" y="132010"/>
                  </a:lnTo>
                  <a:lnTo>
                    <a:pt x="6883" y="84885"/>
                  </a:lnTo>
                  <a:lnTo>
                    <a:pt x="17166" y="43450"/>
                  </a:lnTo>
                  <a:lnTo>
                    <a:pt x="25445" y="21555"/>
                  </a:lnTo>
                  <a:lnTo>
                    <a:pt x="33875" y="10018"/>
                  </a:lnTo>
                  <a:lnTo>
                    <a:pt x="43590" y="3136"/>
                  </a:lnTo>
                  <a:lnTo>
                    <a:pt x="52034" y="0"/>
                  </a:lnTo>
                  <a:lnTo>
                    <a:pt x="54446" y="265"/>
                  </a:lnTo>
                  <a:lnTo>
                    <a:pt x="68387" y="5929"/>
                  </a:lnTo>
                  <a:lnTo>
                    <a:pt x="86895" y="22988"/>
                  </a:lnTo>
                  <a:lnTo>
                    <a:pt x="96616" y="37631"/>
                  </a:lnTo>
                  <a:lnTo>
                    <a:pt x="106335" y="73481"/>
                  </a:lnTo>
                  <a:lnTo>
                    <a:pt x="106526" y="83430"/>
                  </a:lnTo>
                  <a:lnTo>
                    <a:pt x="95043" y="123926"/>
                  </a:lnTo>
                  <a:lnTo>
                    <a:pt x="90219" y="133367"/>
                  </a:lnTo>
                  <a:lnTo>
                    <a:pt x="78864" y="146615"/>
                  </a:lnTo>
                  <a:lnTo>
                    <a:pt x="31852" y="182267"/>
                  </a:lnTo>
                  <a:lnTo>
                    <a:pt x="23328" y="186107"/>
                  </a:lnTo>
                  <a:lnTo>
                    <a:pt x="0" y="189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7300"/>
            <p:cNvSpPr/>
            <p:nvPr>
              <p:custDataLst>
                <p:tags r:id="rId22"/>
              </p:custDataLst>
            </p:nvPr>
          </p:nvSpPr>
          <p:spPr>
            <a:xfrm>
              <a:off x="9264672" y="2406650"/>
              <a:ext cx="152379" cy="6351"/>
            </a:xfrm>
            <a:custGeom>
              <a:avLst/>
              <a:gdLst/>
              <a:ahLst/>
              <a:cxnLst/>
              <a:rect l="0" t="0" r="0" b="0"/>
              <a:pathLst>
                <a:path w="152379" h="6351">
                  <a:moveTo>
                    <a:pt x="6328" y="0"/>
                  </a:moveTo>
                  <a:lnTo>
                    <a:pt x="6328" y="0"/>
                  </a:lnTo>
                  <a:lnTo>
                    <a:pt x="860" y="0"/>
                  </a:lnTo>
                  <a:lnTo>
                    <a:pt x="566" y="705"/>
                  </a:lnTo>
                  <a:lnTo>
                    <a:pt x="0" y="6088"/>
                  </a:lnTo>
                  <a:lnTo>
                    <a:pt x="30016" y="6348"/>
                  </a:lnTo>
                  <a:lnTo>
                    <a:pt x="60515" y="883"/>
                  </a:lnTo>
                  <a:lnTo>
                    <a:pt x="108061" y="5992"/>
                  </a:lnTo>
                  <a:lnTo>
                    <a:pt x="15237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1448"/>
          <p:cNvGrpSpPr/>
          <p:nvPr/>
        </p:nvGrpSpPr>
        <p:grpSpPr>
          <a:xfrm>
            <a:off x="7613649" y="5315063"/>
            <a:ext cx="514352" cy="799693"/>
            <a:chOff x="7613649" y="5315063"/>
            <a:chExt cx="514352" cy="799693"/>
          </a:xfrm>
        </p:grpSpPr>
        <p:sp>
          <p:nvSpPr>
            <p:cNvPr id="217" name="SMARTInkShape-7301"/>
            <p:cNvSpPr/>
            <p:nvPr>
              <p:custDataLst>
                <p:tags r:id="rId8"/>
              </p:custDataLst>
            </p:nvPr>
          </p:nvSpPr>
          <p:spPr>
            <a:xfrm>
              <a:off x="7717099" y="5549900"/>
              <a:ext cx="112452" cy="57151"/>
            </a:xfrm>
            <a:custGeom>
              <a:avLst/>
              <a:gdLst/>
              <a:ahLst/>
              <a:cxnLst/>
              <a:rect l="0" t="0" r="0" b="0"/>
              <a:pathLst>
                <a:path w="112452" h="57151">
                  <a:moveTo>
                    <a:pt x="23551" y="57150"/>
                  </a:moveTo>
                  <a:lnTo>
                    <a:pt x="23551" y="57150"/>
                  </a:lnTo>
                  <a:lnTo>
                    <a:pt x="11811" y="57150"/>
                  </a:lnTo>
                  <a:lnTo>
                    <a:pt x="4393" y="53779"/>
                  </a:lnTo>
                  <a:lnTo>
                    <a:pt x="2313" y="52081"/>
                  </a:lnTo>
                  <a:lnTo>
                    <a:pt x="0" y="48312"/>
                  </a:lnTo>
                  <a:lnTo>
                    <a:pt x="89" y="47024"/>
                  </a:lnTo>
                  <a:lnTo>
                    <a:pt x="854" y="46166"/>
                  </a:lnTo>
                  <a:lnTo>
                    <a:pt x="3586" y="44507"/>
                  </a:lnTo>
                  <a:lnTo>
                    <a:pt x="9091" y="40312"/>
                  </a:lnTo>
                  <a:lnTo>
                    <a:pt x="15189" y="38050"/>
                  </a:lnTo>
                  <a:lnTo>
                    <a:pt x="29051" y="29348"/>
                  </a:lnTo>
                  <a:lnTo>
                    <a:pt x="44967" y="24769"/>
                  </a:lnTo>
                  <a:lnTo>
                    <a:pt x="69288" y="11197"/>
                  </a:lnTo>
                  <a:lnTo>
                    <a:pt x="91131" y="6988"/>
                  </a:lnTo>
                  <a:lnTo>
                    <a:pt x="97331" y="5928"/>
                  </a:lnTo>
                  <a:lnTo>
                    <a:pt x="112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7302"/>
            <p:cNvSpPr/>
            <p:nvPr>
              <p:custDataLst>
                <p:tags r:id="rId9"/>
              </p:custDataLst>
            </p:nvPr>
          </p:nvSpPr>
          <p:spPr>
            <a:xfrm>
              <a:off x="7613649" y="5315063"/>
              <a:ext cx="119826" cy="380504"/>
            </a:xfrm>
            <a:custGeom>
              <a:avLst/>
              <a:gdLst/>
              <a:ahLst/>
              <a:cxnLst/>
              <a:rect l="0" t="0" r="0" b="0"/>
              <a:pathLst>
                <a:path w="119826" h="380504">
                  <a:moveTo>
                    <a:pt x="1" y="158637"/>
                  </a:moveTo>
                  <a:lnTo>
                    <a:pt x="1" y="158637"/>
                  </a:lnTo>
                  <a:lnTo>
                    <a:pt x="0" y="146037"/>
                  </a:lnTo>
                  <a:lnTo>
                    <a:pt x="6273" y="139666"/>
                  </a:lnTo>
                  <a:lnTo>
                    <a:pt x="6351" y="186088"/>
                  </a:lnTo>
                  <a:lnTo>
                    <a:pt x="6351" y="233520"/>
                  </a:lnTo>
                  <a:lnTo>
                    <a:pt x="6351" y="279210"/>
                  </a:lnTo>
                  <a:lnTo>
                    <a:pt x="8232" y="315498"/>
                  </a:lnTo>
                  <a:lnTo>
                    <a:pt x="11818" y="337318"/>
                  </a:lnTo>
                  <a:lnTo>
                    <a:pt x="13232" y="356236"/>
                  </a:lnTo>
                  <a:lnTo>
                    <a:pt x="17719" y="365038"/>
                  </a:lnTo>
                  <a:lnTo>
                    <a:pt x="22810" y="372114"/>
                  </a:lnTo>
                  <a:lnTo>
                    <a:pt x="25299" y="380503"/>
                  </a:lnTo>
                  <a:lnTo>
                    <a:pt x="28741" y="374032"/>
                  </a:lnTo>
                  <a:lnTo>
                    <a:pt x="29039" y="371378"/>
                  </a:lnTo>
                  <a:lnTo>
                    <a:pt x="21159" y="329619"/>
                  </a:lnTo>
                  <a:lnTo>
                    <a:pt x="19236" y="286876"/>
                  </a:lnTo>
                  <a:lnTo>
                    <a:pt x="15704" y="245305"/>
                  </a:lnTo>
                  <a:lnTo>
                    <a:pt x="14978" y="198046"/>
                  </a:lnTo>
                  <a:lnTo>
                    <a:pt x="18514" y="154576"/>
                  </a:lnTo>
                  <a:lnTo>
                    <a:pt x="22351" y="115464"/>
                  </a:lnTo>
                  <a:lnTo>
                    <a:pt x="31689" y="69812"/>
                  </a:lnTo>
                  <a:lnTo>
                    <a:pt x="46647" y="27778"/>
                  </a:lnTo>
                  <a:lnTo>
                    <a:pt x="52941" y="18186"/>
                  </a:lnTo>
                  <a:lnTo>
                    <a:pt x="73497" y="2789"/>
                  </a:lnTo>
                  <a:lnTo>
                    <a:pt x="80260" y="747"/>
                  </a:lnTo>
                  <a:lnTo>
                    <a:pt x="94367" y="0"/>
                  </a:lnTo>
                  <a:lnTo>
                    <a:pt x="96778" y="668"/>
                  </a:lnTo>
                  <a:lnTo>
                    <a:pt x="98385" y="1819"/>
                  </a:lnTo>
                  <a:lnTo>
                    <a:pt x="116472" y="30547"/>
                  </a:lnTo>
                  <a:lnTo>
                    <a:pt x="119825" y="51020"/>
                  </a:lnTo>
                  <a:lnTo>
                    <a:pt x="119701" y="65681"/>
                  </a:lnTo>
                  <a:lnTo>
                    <a:pt x="109798" y="96619"/>
                  </a:lnTo>
                  <a:lnTo>
                    <a:pt x="90304" y="138995"/>
                  </a:lnTo>
                  <a:lnTo>
                    <a:pt x="68361" y="163381"/>
                  </a:lnTo>
                  <a:lnTo>
                    <a:pt x="44577" y="182114"/>
                  </a:lnTo>
                  <a:lnTo>
                    <a:pt x="40274" y="183888"/>
                  </a:lnTo>
                  <a:lnTo>
                    <a:pt x="31751" y="190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7303"/>
            <p:cNvSpPr/>
            <p:nvPr>
              <p:custDataLst>
                <p:tags r:id="rId10"/>
              </p:custDataLst>
            </p:nvPr>
          </p:nvSpPr>
          <p:spPr>
            <a:xfrm>
              <a:off x="7760683" y="5632450"/>
              <a:ext cx="87918" cy="31457"/>
            </a:xfrm>
            <a:custGeom>
              <a:avLst/>
              <a:gdLst/>
              <a:ahLst/>
              <a:cxnLst/>
              <a:rect l="0" t="0" r="0" b="0"/>
              <a:pathLst>
                <a:path w="87918" h="31457">
                  <a:moveTo>
                    <a:pt x="18067" y="0"/>
                  </a:moveTo>
                  <a:lnTo>
                    <a:pt x="18067" y="0"/>
                  </a:lnTo>
                  <a:lnTo>
                    <a:pt x="7940" y="10831"/>
                  </a:lnTo>
                  <a:lnTo>
                    <a:pt x="3994" y="19099"/>
                  </a:lnTo>
                  <a:lnTo>
                    <a:pt x="0" y="24156"/>
                  </a:lnTo>
                  <a:lnTo>
                    <a:pt x="378" y="25276"/>
                  </a:lnTo>
                  <a:lnTo>
                    <a:pt x="2680" y="28402"/>
                  </a:lnTo>
                  <a:lnTo>
                    <a:pt x="6055" y="30262"/>
                  </a:lnTo>
                  <a:lnTo>
                    <a:pt x="13968" y="31456"/>
                  </a:lnTo>
                  <a:lnTo>
                    <a:pt x="18127" y="29738"/>
                  </a:lnTo>
                  <a:lnTo>
                    <a:pt x="29362" y="21608"/>
                  </a:lnTo>
                  <a:lnTo>
                    <a:pt x="42144" y="17674"/>
                  </a:lnTo>
                  <a:lnTo>
                    <a:pt x="55043" y="10311"/>
                  </a:lnTo>
                  <a:lnTo>
                    <a:pt x="87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7304"/>
            <p:cNvSpPr/>
            <p:nvPr>
              <p:custDataLst>
                <p:tags r:id="rId11"/>
              </p:custDataLst>
            </p:nvPr>
          </p:nvSpPr>
          <p:spPr>
            <a:xfrm>
              <a:off x="7950238" y="5340357"/>
              <a:ext cx="63360" cy="95209"/>
            </a:xfrm>
            <a:custGeom>
              <a:avLst/>
              <a:gdLst/>
              <a:ahLst/>
              <a:cxnLst/>
              <a:rect l="0" t="0" r="0" b="0"/>
              <a:pathLst>
                <a:path w="63360" h="95209">
                  <a:moveTo>
                    <a:pt x="38062" y="12693"/>
                  </a:moveTo>
                  <a:lnTo>
                    <a:pt x="38062" y="12693"/>
                  </a:lnTo>
                  <a:lnTo>
                    <a:pt x="32594" y="7226"/>
                  </a:lnTo>
                  <a:lnTo>
                    <a:pt x="28602" y="6604"/>
                  </a:lnTo>
                  <a:lnTo>
                    <a:pt x="28228" y="5812"/>
                  </a:lnTo>
                  <a:lnTo>
                    <a:pt x="28684" y="4578"/>
                  </a:lnTo>
                  <a:lnTo>
                    <a:pt x="29693" y="3049"/>
                  </a:lnTo>
                  <a:lnTo>
                    <a:pt x="29660" y="2031"/>
                  </a:lnTo>
                  <a:lnTo>
                    <a:pt x="28933" y="1352"/>
                  </a:lnTo>
                  <a:lnTo>
                    <a:pt x="26067" y="261"/>
                  </a:lnTo>
                  <a:lnTo>
                    <a:pt x="15921" y="0"/>
                  </a:lnTo>
                  <a:lnTo>
                    <a:pt x="14834" y="703"/>
                  </a:lnTo>
                  <a:lnTo>
                    <a:pt x="14111" y="1877"/>
                  </a:lnTo>
                  <a:lnTo>
                    <a:pt x="13628" y="3366"/>
                  </a:lnTo>
                  <a:lnTo>
                    <a:pt x="12600" y="4359"/>
                  </a:lnTo>
                  <a:lnTo>
                    <a:pt x="9577" y="5461"/>
                  </a:lnTo>
                  <a:lnTo>
                    <a:pt x="8489" y="6461"/>
                  </a:lnTo>
                  <a:lnTo>
                    <a:pt x="1414" y="19173"/>
                  </a:lnTo>
                  <a:lnTo>
                    <a:pt x="0" y="43123"/>
                  </a:lnTo>
                  <a:lnTo>
                    <a:pt x="667" y="78251"/>
                  </a:lnTo>
                  <a:lnTo>
                    <a:pt x="5031" y="86132"/>
                  </a:lnTo>
                  <a:lnTo>
                    <a:pt x="8800" y="90723"/>
                  </a:lnTo>
                  <a:lnTo>
                    <a:pt x="12827" y="93235"/>
                  </a:lnTo>
                  <a:lnTo>
                    <a:pt x="21161" y="94846"/>
                  </a:lnTo>
                  <a:lnTo>
                    <a:pt x="37202" y="95208"/>
                  </a:lnTo>
                  <a:lnTo>
                    <a:pt x="43089" y="93346"/>
                  </a:lnTo>
                  <a:lnTo>
                    <a:pt x="45646" y="91861"/>
                  </a:lnTo>
                  <a:lnTo>
                    <a:pt x="47351" y="90166"/>
                  </a:lnTo>
                  <a:lnTo>
                    <a:pt x="60799" y="67574"/>
                  </a:lnTo>
                  <a:lnTo>
                    <a:pt x="62673" y="59136"/>
                  </a:lnTo>
                  <a:lnTo>
                    <a:pt x="63359" y="39915"/>
                  </a:lnTo>
                  <a:lnTo>
                    <a:pt x="61534" y="33493"/>
                  </a:lnTo>
                  <a:lnTo>
                    <a:pt x="59078" y="28288"/>
                  </a:lnTo>
                  <a:lnTo>
                    <a:pt x="51721" y="8510"/>
                  </a:lnTo>
                  <a:lnTo>
                    <a:pt x="47425" y="7306"/>
                  </a:lnTo>
                  <a:lnTo>
                    <a:pt x="44304" y="6985"/>
                  </a:lnTo>
                  <a:lnTo>
                    <a:pt x="42223" y="6065"/>
                  </a:lnTo>
                  <a:lnTo>
                    <a:pt x="40836" y="4747"/>
                  </a:lnTo>
                  <a:lnTo>
                    <a:pt x="39911" y="3162"/>
                  </a:lnTo>
                  <a:lnTo>
                    <a:pt x="38589" y="2811"/>
                  </a:lnTo>
                  <a:lnTo>
                    <a:pt x="37002" y="3283"/>
                  </a:lnTo>
                  <a:lnTo>
                    <a:pt x="29386" y="9109"/>
                  </a:lnTo>
                  <a:lnTo>
                    <a:pt x="27150" y="12982"/>
                  </a:lnTo>
                  <a:lnTo>
                    <a:pt x="25362" y="25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7305"/>
            <p:cNvSpPr/>
            <p:nvPr>
              <p:custDataLst>
                <p:tags r:id="rId12"/>
              </p:custDataLst>
            </p:nvPr>
          </p:nvSpPr>
          <p:spPr>
            <a:xfrm>
              <a:off x="8001000" y="5646033"/>
              <a:ext cx="12701" cy="138818"/>
            </a:xfrm>
            <a:custGeom>
              <a:avLst/>
              <a:gdLst/>
              <a:ahLst/>
              <a:cxnLst/>
              <a:rect l="0" t="0" r="0" b="0"/>
              <a:pathLst>
                <a:path w="12701" h="138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5934"/>
                  </a:lnTo>
                  <a:lnTo>
                    <a:pt x="705" y="66742"/>
                  </a:lnTo>
                  <a:lnTo>
                    <a:pt x="11259" y="112128"/>
                  </a:lnTo>
                  <a:lnTo>
                    <a:pt x="1270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7306"/>
            <p:cNvSpPr/>
            <p:nvPr>
              <p:custDataLst>
                <p:tags r:id="rId13"/>
              </p:custDataLst>
            </p:nvPr>
          </p:nvSpPr>
          <p:spPr>
            <a:xfrm>
              <a:off x="7969250" y="5988130"/>
              <a:ext cx="158751" cy="126626"/>
            </a:xfrm>
            <a:custGeom>
              <a:avLst/>
              <a:gdLst/>
              <a:ahLst/>
              <a:cxnLst/>
              <a:rect l="0" t="0" r="0" b="0"/>
              <a:pathLst>
                <a:path w="158751" h="126626">
                  <a:moveTo>
                    <a:pt x="0" y="12620"/>
                  </a:moveTo>
                  <a:lnTo>
                    <a:pt x="0" y="12620"/>
                  </a:lnTo>
                  <a:lnTo>
                    <a:pt x="0" y="7153"/>
                  </a:lnTo>
                  <a:lnTo>
                    <a:pt x="705" y="6858"/>
                  </a:lnTo>
                  <a:lnTo>
                    <a:pt x="3370" y="6532"/>
                  </a:lnTo>
                  <a:lnTo>
                    <a:pt x="6907" y="4505"/>
                  </a:lnTo>
                  <a:lnTo>
                    <a:pt x="11556" y="825"/>
                  </a:lnTo>
                  <a:lnTo>
                    <a:pt x="26905" y="0"/>
                  </a:lnTo>
                  <a:lnTo>
                    <a:pt x="28520" y="678"/>
                  </a:lnTo>
                  <a:lnTo>
                    <a:pt x="29597" y="1837"/>
                  </a:lnTo>
                  <a:lnTo>
                    <a:pt x="30314" y="3315"/>
                  </a:lnTo>
                  <a:lnTo>
                    <a:pt x="31498" y="4300"/>
                  </a:lnTo>
                  <a:lnTo>
                    <a:pt x="38468" y="7763"/>
                  </a:lnTo>
                  <a:lnTo>
                    <a:pt x="46640" y="15031"/>
                  </a:lnTo>
                  <a:lnTo>
                    <a:pt x="48951" y="19101"/>
                  </a:lnTo>
                  <a:lnTo>
                    <a:pt x="50252" y="27240"/>
                  </a:lnTo>
                  <a:lnTo>
                    <a:pt x="50691" y="39262"/>
                  </a:lnTo>
                  <a:lnTo>
                    <a:pt x="41338" y="68624"/>
                  </a:lnTo>
                  <a:lnTo>
                    <a:pt x="34375" y="80414"/>
                  </a:lnTo>
                  <a:lnTo>
                    <a:pt x="30387" y="93718"/>
                  </a:lnTo>
                  <a:lnTo>
                    <a:pt x="20812" y="107742"/>
                  </a:lnTo>
                  <a:lnTo>
                    <a:pt x="19127" y="112047"/>
                  </a:lnTo>
                  <a:lnTo>
                    <a:pt x="13685" y="119308"/>
                  </a:lnTo>
                  <a:lnTo>
                    <a:pt x="14063" y="120434"/>
                  </a:lnTo>
                  <a:lnTo>
                    <a:pt x="18253" y="125926"/>
                  </a:lnTo>
                  <a:lnTo>
                    <a:pt x="20577" y="126478"/>
                  </a:lnTo>
                  <a:lnTo>
                    <a:pt x="22185" y="126625"/>
                  </a:lnTo>
                  <a:lnTo>
                    <a:pt x="25853" y="124907"/>
                  </a:lnTo>
                  <a:lnTo>
                    <a:pt x="33956" y="118056"/>
                  </a:lnTo>
                  <a:lnTo>
                    <a:pt x="41903" y="115925"/>
                  </a:lnTo>
                  <a:lnTo>
                    <a:pt x="89049" y="103456"/>
                  </a:lnTo>
                  <a:lnTo>
                    <a:pt x="135239" y="81901"/>
                  </a:lnTo>
                  <a:lnTo>
                    <a:pt x="158750" y="69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4" name="SMARTInkShape-7307"/>
          <p:cNvSpPr/>
          <p:nvPr>
            <p:custDataLst>
              <p:tags r:id="rId3"/>
            </p:custDataLst>
          </p:nvPr>
        </p:nvSpPr>
        <p:spPr>
          <a:xfrm>
            <a:off x="8072230" y="5146208"/>
            <a:ext cx="297071" cy="911580"/>
          </a:xfrm>
          <a:custGeom>
            <a:avLst/>
            <a:gdLst/>
            <a:ahLst/>
            <a:cxnLst/>
            <a:rect l="0" t="0" r="0" b="0"/>
            <a:pathLst>
              <a:path w="297071" h="911580">
                <a:moveTo>
                  <a:pt x="182770" y="22692"/>
                </a:moveTo>
                <a:lnTo>
                  <a:pt x="182770" y="22692"/>
                </a:lnTo>
                <a:lnTo>
                  <a:pt x="182770" y="19321"/>
                </a:lnTo>
                <a:lnTo>
                  <a:pt x="183475" y="18328"/>
                </a:lnTo>
                <a:lnTo>
                  <a:pt x="184651" y="17666"/>
                </a:lnTo>
                <a:lnTo>
                  <a:pt x="186140" y="17225"/>
                </a:lnTo>
                <a:lnTo>
                  <a:pt x="187133" y="16225"/>
                </a:lnTo>
                <a:lnTo>
                  <a:pt x="188858" y="10952"/>
                </a:lnTo>
                <a:lnTo>
                  <a:pt x="183630" y="4609"/>
                </a:lnTo>
                <a:lnTo>
                  <a:pt x="181271" y="4072"/>
                </a:lnTo>
                <a:lnTo>
                  <a:pt x="174006" y="3727"/>
                </a:lnTo>
                <a:lnTo>
                  <a:pt x="169938" y="1799"/>
                </a:lnTo>
                <a:lnTo>
                  <a:pt x="167865" y="296"/>
                </a:lnTo>
                <a:lnTo>
                  <a:pt x="166483" y="0"/>
                </a:lnTo>
                <a:lnTo>
                  <a:pt x="165563" y="508"/>
                </a:lnTo>
                <a:lnTo>
                  <a:pt x="164948" y="1553"/>
                </a:lnTo>
                <a:lnTo>
                  <a:pt x="160502" y="2713"/>
                </a:lnTo>
                <a:lnTo>
                  <a:pt x="131494" y="5498"/>
                </a:lnTo>
                <a:lnTo>
                  <a:pt x="102449" y="16989"/>
                </a:lnTo>
                <a:lnTo>
                  <a:pt x="60104" y="46645"/>
                </a:lnTo>
                <a:lnTo>
                  <a:pt x="47977" y="59461"/>
                </a:lnTo>
                <a:lnTo>
                  <a:pt x="32201" y="72367"/>
                </a:lnTo>
                <a:lnTo>
                  <a:pt x="27655" y="80283"/>
                </a:lnTo>
                <a:lnTo>
                  <a:pt x="24225" y="88504"/>
                </a:lnTo>
                <a:lnTo>
                  <a:pt x="9926" y="109501"/>
                </a:lnTo>
                <a:lnTo>
                  <a:pt x="896" y="139816"/>
                </a:lnTo>
                <a:lnTo>
                  <a:pt x="0" y="156879"/>
                </a:lnTo>
                <a:lnTo>
                  <a:pt x="6498" y="202423"/>
                </a:lnTo>
                <a:lnTo>
                  <a:pt x="15755" y="243080"/>
                </a:lnTo>
                <a:lnTo>
                  <a:pt x="26163" y="285192"/>
                </a:lnTo>
                <a:lnTo>
                  <a:pt x="35315" y="324101"/>
                </a:lnTo>
                <a:lnTo>
                  <a:pt x="48097" y="363877"/>
                </a:lnTo>
                <a:lnTo>
                  <a:pt x="57625" y="402491"/>
                </a:lnTo>
                <a:lnTo>
                  <a:pt x="66301" y="444090"/>
                </a:lnTo>
                <a:lnTo>
                  <a:pt x="74810" y="488159"/>
                </a:lnTo>
                <a:lnTo>
                  <a:pt x="83284" y="534050"/>
                </a:lnTo>
                <a:lnTo>
                  <a:pt x="91753" y="577086"/>
                </a:lnTo>
                <a:lnTo>
                  <a:pt x="98339" y="619558"/>
                </a:lnTo>
                <a:lnTo>
                  <a:pt x="99848" y="661918"/>
                </a:lnTo>
                <a:lnTo>
                  <a:pt x="100146" y="699893"/>
                </a:lnTo>
                <a:lnTo>
                  <a:pt x="100205" y="738752"/>
                </a:lnTo>
                <a:lnTo>
                  <a:pt x="99512" y="781674"/>
                </a:lnTo>
                <a:lnTo>
                  <a:pt x="94458" y="826186"/>
                </a:lnTo>
                <a:lnTo>
                  <a:pt x="93892" y="870395"/>
                </a:lnTo>
                <a:lnTo>
                  <a:pt x="93871" y="900709"/>
                </a:lnTo>
                <a:lnTo>
                  <a:pt x="95751" y="905164"/>
                </a:lnTo>
                <a:lnTo>
                  <a:pt x="99337" y="910401"/>
                </a:lnTo>
                <a:lnTo>
                  <a:pt x="101709" y="911119"/>
                </a:lnTo>
                <a:lnTo>
                  <a:pt x="108980" y="911579"/>
                </a:lnTo>
                <a:lnTo>
                  <a:pt x="113049" y="909760"/>
                </a:lnTo>
                <a:lnTo>
                  <a:pt x="115124" y="908288"/>
                </a:lnTo>
                <a:lnTo>
                  <a:pt x="159302" y="892510"/>
                </a:lnTo>
                <a:lnTo>
                  <a:pt x="201932" y="874446"/>
                </a:lnTo>
                <a:lnTo>
                  <a:pt x="227242" y="864301"/>
                </a:lnTo>
                <a:lnTo>
                  <a:pt x="272553" y="852187"/>
                </a:lnTo>
                <a:lnTo>
                  <a:pt x="297070" y="8354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SMARTInkShape-Group1450"/>
          <p:cNvGrpSpPr/>
          <p:nvPr/>
        </p:nvGrpSpPr>
        <p:grpSpPr>
          <a:xfrm>
            <a:off x="9121291" y="4870457"/>
            <a:ext cx="517906" cy="1168306"/>
            <a:chOff x="9121291" y="4870457"/>
            <a:chExt cx="517906" cy="1168306"/>
          </a:xfrm>
        </p:grpSpPr>
        <p:sp>
          <p:nvSpPr>
            <p:cNvPr id="225" name="SMARTInkShape-7308"/>
            <p:cNvSpPr/>
            <p:nvPr>
              <p:custDataLst>
                <p:tags r:id="rId6"/>
              </p:custDataLst>
            </p:nvPr>
          </p:nvSpPr>
          <p:spPr>
            <a:xfrm>
              <a:off x="9121291" y="4870457"/>
              <a:ext cx="168760" cy="126884"/>
            </a:xfrm>
            <a:custGeom>
              <a:avLst/>
              <a:gdLst/>
              <a:ahLst/>
              <a:cxnLst/>
              <a:rect l="0" t="0" r="0" b="0"/>
              <a:pathLst>
                <a:path w="168760" h="126884">
                  <a:moveTo>
                    <a:pt x="3659" y="31743"/>
                  </a:moveTo>
                  <a:lnTo>
                    <a:pt x="3659" y="31743"/>
                  </a:lnTo>
                  <a:lnTo>
                    <a:pt x="3659" y="26276"/>
                  </a:lnTo>
                  <a:lnTo>
                    <a:pt x="288" y="18912"/>
                  </a:lnTo>
                  <a:lnTo>
                    <a:pt x="0" y="16839"/>
                  </a:lnTo>
                  <a:lnTo>
                    <a:pt x="515" y="15457"/>
                  </a:lnTo>
                  <a:lnTo>
                    <a:pt x="3038" y="13239"/>
                  </a:lnTo>
                  <a:lnTo>
                    <a:pt x="3475" y="9484"/>
                  </a:lnTo>
                  <a:lnTo>
                    <a:pt x="4241" y="8436"/>
                  </a:lnTo>
                  <a:lnTo>
                    <a:pt x="6975" y="7274"/>
                  </a:lnTo>
                  <a:lnTo>
                    <a:pt x="7986" y="6257"/>
                  </a:lnTo>
                  <a:lnTo>
                    <a:pt x="9110" y="3247"/>
                  </a:lnTo>
                  <a:lnTo>
                    <a:pt x="10115" y="2163"/>
                  </a:lnTo>
                  <a:lnTo>
                    <a:pt x="13113" y="957"/>
                  </a:lnTo>
                  <a:lnTo>
                    <a:pt x="40903" y="0"/>
                  </a:lnTo>
                  <a:lnTo>
                    <a:pt x="46788" y="1877"/>
                  </a:lnTo>
                  <a:lnTo>
                    <a:pt x="58518" y="10824"/>
                  </a:lnTo>
                  <a:lnTo>
                    <a:pt x="69253" y="21192"/>
                  </a:lnTo>
                  <a:lnTo>
                    <a:pt x="71618" y="25407"/>
                  </a:lnTo>
                  <a:lnTo>
                    <a:pt x="78865" y="49049"/>
                  </a:lnTo>
                  <a:lnTo>
                    <a:pt x="77536" y="55426"/>
                  </a:lnTo>
                  <a:lnTo>
                    <a:pt x="75299" y="61319"/>
                  </a:lnTo>
                  <a:lnTo>
                    <a:pt x="73334" y="71864"/>
                  </a:lnTo>
                  <a:lnTo>
                    <a:pt x="69302" y="80476"/>
                  </a:lnTo>
                  <a:lnTo>
                    <a:pt x="67088" y="90946"/>
                  </a:lnTo>
                  <a:lnTo>
                    <a:pt x="62276" y="98830"/>
                  </a:lnTo>
                  <a:lnTo>
                    <a:pt x="57089" y="105635"/>
                  </a:lnTo>
                  <a:lnTo>
                    <a:pt x="53096" y="114255"/>
                  </a:lnTo>
                  <a:lnTo>
                    <a:pt x="50326" y="118510"/>
                  </a:lnTo>
                  <a:lnTo>
                    <a:pt x="48400" y="125736"/>
                  </a:lnTo>
                  <a:lnTo>
                    <a:pt x="49009" y="126155"/>
                  </a:lnTo>
                  <a:lnTo>
                    <a:pt x="53602" y="126883"/>
                  </a:lnTo>
                  <a:lnTo>
                    <a:pt x="93596" y="125110"/>
                  </a:lnTo>
                  <a:lnTo>
                    <a:pt x="137069" y="120905"/>
                  </a:lnTo>
                  <a:lnTo>
                    <a:pt x="168759" y="11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309"/>
            <p:cNvSpPr/>
            <p:nvPr>
              <p:custDataLst>
                <p:tags r:id="rId7"/>
              </p:custDataLst>
            </p:nvPr>
          </p:nvSpPr>
          <p:spPr>
            <a:xfrm>
              <a:off x="9220200" y="5041902"/>
              <a:ext cx="418997" cy="996861"/>
            </a:xfrm>
            <a:custGeom>
              <a:avLst/>
              <a:gdLst/>
              <a:ahLst/>
              <a:cxnLst/>
              <a:rect l="0" t="0" r="0" b="0"/>
              <a:pathLst>
                <a:path w="418997" h="996861">
                  <a:moveTo>
                    <a:pt x="0" y="44448"/>
                  </a:moveTo>
                  <a:lnTo>
                    <a:pt x="0" y="44448"/>
                  </a:lnTo>
                  <a:lnTo>
                    <a:pt x="0" y="41077"/>
                  </a:lnTo>
                  <a:lnTo>
                    <a:pt x="1881" y="37540"/>
                  </a:lnTo>
                  <a:lnTo>
                    <a:pt x="3370" y="35609"/>
                  </a:lnTo>
                  <a:lnTo>
                    <a:pt x="6907" y="33464"/>
                  </a:lnTo>
                  <a:lnTo>
                    <a:pt x="10831" y="31805"/>
                  </a:lnTo>
                  <a:lnTo>
                    <a:pt x="17007" y="27610"/>
                  </a:lnTo>
                  <a:lnTo>
                    <a:pt x="60751" y="14875"/>
                  </a:lnTo>
                  <a:lnTo>
                    <a:pt x="107726" y="5918"/>
                  </a:lnTo>
                  <a:lnTo>
                    <a:pt x="136676" y="1167"/>
                  </a:lnTo>
                  <a:lnTo>
                    <a:pt x="177959" y="152"/>
                  </a:lnTo>
                  <a:lnTo>
                    <a:pt x="220154" y="18"/>
                  </a:lnTo>
                  <a:lnTo>
                    <a:pt x="265865" y="0"/>
                  </a:lnTo>
                  <a:lnTo>
                    <a:pt x="291936" y="1880"/>
                  </a:lnTo>
                  <a:lnTo>
                    <a:pt x="335721" y="17005"/>
                  </a:lnTo>
                  <a:lnTo>
                    <a:pt x="350131" y="27294"/>
                  </a:lnTo>
                  <a:lnTo>
                    <a:pt x="379533" y="57589"/>
                  </a:lnTo>
                  <a:lnTo>
                    <a:pt x="383875" y="66517"/>
                  </a:lnTo>
                  <a:lnTo>
                    <a:pt x="392172" y="110006"/>
                  </a:lnTo>
                  <a:lnTo>
                    <a:pt x="393498" y="151258"/>
                  </a:lnTo>
                  <a:lnTo>
                    <a:pt x="393660" y="191109"/>
                  </a:lnTo>
                  <a:lnTo>
                    <a:pt x="390320" y="232952"/>
                  </a:lnTo>
                  <a:lnTo>
                    <a:pt x="387231" y="279552"/>
                  </a:lnTo>
                  <a:lnTo>
                    <a:pt x="382454" y="314094"/>
                  </a:lnTo>
                  <a:lnTo>
                    <a:pt x="377275" y="353570"/>
                  </a:lnTo>
                  <a:lnTo>
                    <a:pt x="375428" y="389648"/>
                  </a:lnTo>
                  <a:lnTo>
                    <a:pt x="374175" y="430284"/>
                  </a:lnTo>
                  <a:lnTo>
                    <a:pt x="370354" y="469450"/>
                  </a:lnTo>
                  <a:lnTo>
                    <a:pt x="368908" y="508571"/>
                  </a:lnTo>
                  <a:lnTo>
                    <a:pt x="368480" y="550423"/>
                  </a:lnTo>
                  <a:lnTo>
                    <a:pt x="368353" y="589948"/>
                  </a:lnTo>
                  <a:lnTo>
                    <a:pt x="369021" y="627765"/>
                  </a:lnTo>
                  <a:lnTo>
                    <a:pt x="375211" y="674387"/>
                  </a:lnTo>
                  <a:lnTo>
                    <a:pt x="383228" y="720782"/>
                  </a:lnTo>
                  <a:lnTo>
                    <a:pt x="387241" y="768281"/>
                  </a:lnTo>
                  <a:lnTo>
                    <a:pt x="394097" y="810486"/>
                  </a:lnTo>
                  <a:lnTo>
                    <a:pt x="402245" y="849579"/>
                  </a:lnTo>
                  <a:lnTo>
                    <a:pt x="407734" y="893014"/>
                  </a:lnTo>
                  <a:lnTo>
                    <a:pt x="417923" y="939661"/>
                  </a:lnTo>
                  <a:lnTo>
                    <a:pt x="418996" y="969047"/>
                  </a:lnTo>
                  <a:lnTo>
                    <a:pt x="417172" y="975846"/>
                  </a:lnTo>
                  <a:lnTo>
                    <a:pt x="410252" y="985960"/>
                  </a:lnTo>
                  <a:lnTo>
                    <a:pt x="406230" y="988537"/>
                  </a:lnTo>
                  <a:lnTo>
                    <a:pt x="379870" y="995443"/>
                  </a:lnTo>
                  <a:lnTo>
                    <a:pt x="333113" y="996860"/>
                  </a:lnTo>
                  <a:lnTo>
                    <a:pt x="295236" y="992567"/>
                  </a:lnTo>
                  <a:lnTo>
                    <a:pt x="253782" y="987224"/>
                  </a:lnTo>
                  <a:lnTo>
                    <a:pt x="211624" y="976370"/>
                  </a:lnTo>
                  <a:lnTo>
                    <a:pt x="158750" y="965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SMARTInkShape-7310"/>
          <p:cNvSpPr/>
          <p:nvPr>
            <p:custDataLst>
              <p:tags r:id="rId4"/>
            </p:custDataLst>
          </p:nvPr>
        </p:nvSpPr>
        <p:spPr>
          <a:xfrm>
            <a:off x="8324850" y="4908550"/>
            <a:ext cx="56779" cy="88861"/>
          </a:xfrm>
          <a:custGeom>
            <a:avLst/>
            <a:gdLst/>
            <a:ahLst/>
            <a:cxnLst/>
            <a:rect l="0" t="0" r="0" b="0"/>
            <a:pathLst>
              <a:path w="56779" h="88861">
                <a:moveTo>
                  <a:pt x="44450" y="19050"/>
                </a:moveTo>
                <a:lnTo>
                  <a:pt x="44450" y="19050"/>
                </a:lnTo>
                <a:lnTo>
                  <a:pt x="41079" y="19050"/>
                </a:lnTo>
                <a:lnTo>
                  <a:pt x="40086" y="18345"/>
                </a:lnTo>
                <a:lnTo>
                  <a:pt x="39423" y="17168"/>
                </a:lnTo>
                <a:lnTo>
                  <a:pt x="38982" y="15679"/>
                </a:lnTo>
                <a:lnTo>
                  <a:pt x="37982" y="14686"/>
                </a:lnTo>
                <a:lnTo>
                  <a:pt x="34990" y="13583"/>
                </a:lnTo>
                <a:lnTo>
                  <a:pt x="33910" y="12583"/>
                </a:lnTo>
                <a:lnTo>
                  <a:pt x="32710" y="9590"/>
                </a:lnTo>
                <a:lnTo>
                  <a:pt x="31684" y="8510"/>
                </a:lnTo>
                <a:lnTo>
                  <a:pt x="28663" y="7310"/>
                </a:lnTo>
                <a:lnTo>
                  <a:pt x="7341" y="6352"/>
                </a:lnTo>
                <a:lnTo>
                  <a:pt x="3273" y="9722"/>
                </a:lnTo>
                <a:lnTo>
                  <a:pt x="1454" y="13258"/>
                </a:lnTo>
                <a:lnTo>
                  <a:pt x="128" y="25449"/>
                </a:lnTo>
                <a:lnTo>
                  <a:pt x="0" y="71581"/>
                </a:lnTo>
                <a:lnTo>
                  <a:pt x="705" y="78380"/>
                </a:lnTo>
                <a:lnTo>
                  <a:pt x="5467" y="87375"/>
                </a:lnTo>
                <a:lnTo>
                  <a:pt x="6467" y="87884"/>
                </a:lnTo>
                <a:lnTo>
                  <a:pt x="13470" y="88810"/>
                </a:lnTo>
                <a:lnTo>
                  <a:pt x="19157" y="88860"/>
                </a:lnTo>
                <a:lnTo>
                  <a:pt x="24507" y="87001"/>
                </a:lnTo>
                <a:lnTo>
                  <a:pt x="29236" y="84528"/>
                </a:lnTo>
                <a:lnTo>
                  <a:pt x="33690" y="83429"/>
                </a:lnTo>
                <a:lnTo>
                  <a:pt x="38021" y="79177"/>
                </a:lnTo>
                <a:lnTo>
                  <a:pt x="54325" y="58677"/>
                </a:lnTo>
                <a:lnTo>
                  <a:pt x="56778" y="43231"/>
                </a:lnTo>
                <a:lnTo>
                  <a:pt x="53669" y="32878"/>
                </a:lnTo>
                <a:lnTo>
                  <a:pt x="46297" y="21808"/>
                </a:lnTo>
                <a:lnTo>
                  <a:pt x="35947" y="10668"/>
                </a:lnTo>
                <a:lnTo>
                  <a:pt x="31734" y="8268"/>
                </a:lnTo>
                <a:lnTo>
                  <a:pt x="27509" y="6497"/>
                </a:lnTo>
                <a:lnTo>
                  <a:pt x="21165" y="2239"/>
                </a:lnTo>
                <a:lnTo>
                  <a:pt x="127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SMARTInkShape-7311"/>
          <p:cNvSpPr/>
          <p:nvPr>
            <p:custDataLst>
              <p:tags r:id="rId5"/>
            </p:custDataLst>
          </p:nvPr>
        </p:nvSpPr>
        <p:spPr>
          <a:xfrm>
            <a:off x="8839200" y="4902200"/>
            <a:ext cx="31751" cy="120651"/>
          </a:xfrm>
          <a:custGeom>
            <a:avLst/>
            <a:gdLst/>
            <a:ahLst/>
            <a:cxnLst/>
            <a:rect l="0" t="0" r="0" b="0"/>
            <a:pathLst>
              <a:path w="31751" h="120651">
                <a:moveTo>
                  <a:pt x="0" y="0"/>
                </a:moveTo>
                <a:lnTo>
                  <a:pt x="0" y="0"/>
                </a:lnTo>
                <a:lnTo>
                  <a:pt x="705" y="36107"/>
                </a:lnTo>
                <a:lnTo>
                  <a:pt x="11259" y="78120"/>
                </a:lnTo>
                <a:lnTo>
                  <a:pt x="12765" y="88342"/>
                </a:lnTo>
                <a:lnTo>
                  <a:pt x="22134" y="113251"/>
                </a:lnTo>
                <a:lnTo>
                  <a:pt x="23928" y="115717"/>
                </a:lnTo>
                <a:lnTo>
                  <a:pt x="31750" y="120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8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MARTInkShape-1963"/>
          <p:cNvSpPr/>
          <p:nvPr>
            <p:custDataLst>
              <p:tags r:id="rId1"/>
            </p:custDataLst>
          </p:nvPr>
        </p:nvSpPr>
        <p:spPr>
          <a:xfrm>
            <a:off x="4955066" y="1816107"/>
            <a:ext cx="529847" cy="57124"/>
          </a:xfrm>
          <a:custGeom>
            <a:avLst/>
            <a:gdLst/>
            <a:ahLst/>
            <a:cxnLst/>
            <a:rect l="0" t="0" r="0" b="0"/>
            <a:pathLst>
              <a:path w="529847" h="57124">
                <a:moveTo>
                  <a:pt x="29684" y="12693"/>
                </a:moveTo>
                <a:lnTo>
                  <a:pt x="29684" y="12693"/>
                </a:lnTo>
                <a:lnTo>
                  <a:pt x="17891" y="24487"/>
                </a:lnTo>
                <a:lnTo>
                  <a:pt x="11596" y="25313"/>
                </a:lnTo>
                <a:lnTo>
                  <a:pt x="57334" y="25393"/>
                </a:lnTo>
                <a:lnTo>
                  <a:pt x="102220" y="25393"/>
                </a:lnTo>
                <a:lnTo>
                  <a:pt x="140699" y="25393"/>
                </a:lnTo>
                <a:lnTo>
                  <a:pt x="184153" y="23512"/>
                </a:lnTo>
                <a:lnTo>
                  <a:pt x="222678" y="20367"/>
                </a:lnTo>
                <a:lnTo>
                  <a:pt x="263492" y="17554"/>
                </a:lnTo>
                <a:lnTo>
                  <a:pt x="304277" y="14133"/>
                </a:lnTo>
                <a:lnTo>
                  <a:pt x="345760" y="11238"/>
                </a:lnTo>
                <a:lnTo>
                  <a:pt x="384862" y="7793"/>
                </a:lnTo>
                <a:lnTo>
                  <a:pt x="421377" y="6773"/>
                </a:lnTo>
                <a:lnTo>
                  <a:pt x="461950" y="3057"/>
                </a:lnTo>
                <a:lnTo>
                  <a:pt x="505417" y="262"/>
                </a:lnTo>
                <a:lnTo>
                  <a:pt x="529846" y="0"/>
                </a:lnTo>
                <a:lnTo>
                  <a:pt x="529636" y="703"/>
                </a:lnTo>
                <a:lnTo>
                  <a:pt x="527522" y="3366"/>
                </a:lnTo>
                <a:lnTo>
                  <a:pt x="524230" y="5020"/>
                </a:lnTo>
                <a:lnTo>
                  <a:pt x="480184" y="12266"/>
                </a:lnTo>
                <a:lnTo>
                  <a:pt x="437893" y="13342"/>
                </a:lnTo>
                <a:lnTo>
                  <a:pt x="390737" y="19589"/>
                </a:lnTo>
                <a:lnTo>
                  <a:pt x="353269" y="23673"/>
                </a:lnTo>
                <a:lnTo>
                  <a:pt x="313474" y="26765"/>
                </a:lnTo>
                <a:lnTo>
                  <a:pt x="272285" y="30268"/>
                </a:lnTo>
                <a:lnTo>
                  <a:pt x="231388" y="33187"/>
                </a:lnTo>
                <a:lnTo>
                  <a:pt x="187989" y="38521"/>
                </a:lnTo>
                <a:lnTo>
                  <a:pt x="145734" y="42688"/>
                </a:lnTo>
                <a:lnTo>
                  <a:pt x="108284" y="45804"/>
                </a:lnTo>
                <a:lnTo>
                  <a:pt x="64025" y="53179"/>
                </a:lnTo>
                <a:lnTo>
                  <a:pt x="17769" y="56795"/>
                </a:lnTo>
                <a:lnTo>
                  <a:pt x="0" y="57112"/>
                </a:lnTo>
                <a:lnTo>
                  <a:pt x="16" y="57123"/>
                </a:lnTo>
                <a:lnTo>
                  <a:pt x="46285" y="53772"/>
                </a:lnTo>
                <a:lnTo>
                  <a:pt x="85201" y="50676"/>
                </a:lnTo>
                <a:lnTo>
                  <a:pt x="124137" y="45898"/>
                </a:lnTo>
                <a:lnTo>
                  <a:pt x="163503" y="40013"/>
                </a:lnTo>
                <a:lnTo>
                  <a:pt x="205428" y="34507"/>
                </a:lnTo>
                <a:lnTo>
                  <a:pt x="245681" y="31856"/>
                </a:lnTo>
                <a:lnTo>
                  <a:pt x="288572" y="27622"/>
                </a:lnTo>
                <a:lnTo>
                  <a:pt x="331150" y="25348"/>
                </a:lnTo>
                <a:lnTo>
                  <a:pt x="367441" y="21224"/>
                </a:lnTo>
                <a:lnTo>
                  <a:pt x="403986" y="19689"/>
                </a:lnTo>
                <a:lnTo>
                  <a:pt x="446416" y="17289"/>
                </a:lnTo>
                <a:lnTo>
                  <a:pt x="499584" y="63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SMARTInkShape-1964"/>
          <p:cNvSpPr/>
          <p:nvPr>
            <p:custDataLst>
              <p:tags r:id="rId2"/>
            </p:custDataLst>
          </p:nvPr>
        </p:nvSpPr>
        <p:spPr>
          <a:xfrm>
            <a:off x="2172082" y="1701885"/>
            <a:ext cx="463135" cy="50716"/>
          </a:xfrm>
          <a:custGeom>
            <a:avLst/>
            <a:gdLst/>
            <a:ahLst/>
            <a:cxnLst/>
            <a:rect l="0" t="0" r="0" b="0"/>
            <a:pathLst>
              <a:path w="463135" h="50716">
                <a:moveTo>
                  <a:pt x="31368" y="50715"/>
                </a:moveTo>
                <a:lnTo>
                  <a:pt x="31368" y="50715"/>
                </a:lnTo>
                <a:lnTo>
                  <a:pt x="25018" y="50715"/>
                </a:lnTo>
                <a:lnTo>
                  <a:pt x="28389" y="47344"/>
                </a:lnTo>
                <a:lnTo>
                  <a:pt x="31926" y="45689"/>
                </a:lnTo>
                <a:lnTo>
                  <a:pt x="55458" y="42518"/>
                </a:lnTo>
                <a:lnTo>
                  <a:pt x="71718" y="35533"/>
                </a:lnTo>
                <a:lnTo>
                  <a:pt x="114755" y="27527"/>
                </a:lnTo>
                <a:lnTo>
                  <a:pt x="154524" y="22235"/>
                </a:lnTo>
                <a:lnTo>
                  <a:pt x="193148" y="18905"/>
                </a:lnTo>
                <a:lnTo>
                  <a:pt x="232867" y="14067"/>
                </a:lnTo>
                <a:lnTo>
                  <a:pt x="274841" y="9531"/>
                </a:lnTo>
                <a:lnTo>
                  <a:pt x="313758" y="6205"/>
                </a:lnTo>
                <a:lnTo>
                  <a:pt x="357171" y="883"/>
                </a:lnTo>
                <a:lnTo>
                  <a:pt x="399282" y="0"/>
                </a:lnTo>
                <a:lnTo>
                  <a:pt x="438320" y="626"/>
                </a:lnTo>
                <a:lnTo>
                  <a:pt x="454378" y="5677"/>
                </a:lnTo>
                <a:lnTo>
                  <a:pt x="458791" y="6004"/>
                </a:lnTo>
                <a:lnTo>
                  <a:pt x="460250" y="6796"/>
                </a:lnTo>
                <a:lnTo>
                  <a:pt x="461223" y="8030"/>
                </a:lnTo>
                <a:lnTo>
                  <a:pt x="463134" y="12535"/>
                </a:lnTo>
                <a:lnTo>
                  <a:pt x="459787" y="15962"/>
                </a:lnTo>
                <a:lnTo>
                  <a:pt x="456256" y="17630"/>
                </a:lnTo>
                <a:lnTo>
                  <a:pt x="432823" y="18949"/>
                </a:lnTo>
                <a:lnTo>
                  <a:pt x="385430" y="18965"/>
                </a:lnTo>
                <a:lnTo>
                  <a:pt x="339057" y="18965"/>
                </a:lnTo>
                <a:lnTo>
                  <a:pt x="296009" y="18965"/>
                </a:lnTo>
                <a:lnTo>
                  <a:pt x="255328" y="22336"/>
                </a:lnTo>
                <a:lnTo>
                  <a:pt x="207791" y="24923"/>
                </a:lnTo>
                <a:lnTo>
                  <a:pt x="160434" y="29627"/>
                </a:lnTo>
                <a:lnTo>
                  <a:pt x="116141" y="31396"/>
                </a:lnTo>
                <a:lnTo>
                  <a:pt x="73917" y="37109"/>
                </a:lnTo>
                <a:lnTo>
                  <a:pt x="27457" y="44080"/>
                </a:lnTo>
                <a:lnTo>
                  <a:pt x="20693" y="46120"/>
                </a:lnTo>
                <a:lnTo>
                  <a:pt x="15334" y="48673"/>
                </a:lnTo>
                <a:lnTo>
                  <a:pt x="0" y="50691"/>
                </a:lnTo>
                <a:lnTo>
                  <a:pt x="44585" y="50715"/>
                </a:lnTo>
                <a:lnTo>
                  <a:pt x="91052" y="45248"/>
                </a:lnTo>
                <a:lnTo>
                  <a:pt x="138049" y="39455"/>
                </a:lnTo>
                <a:lnTo>
                  <a:pt x="185143" y="33841"/>
                </a:lnTo>
                <a:lnTo>
                  <a:pt x="227781" y="27492"/>
                </a:lnTo>
                <a:lnTo>
                  <a:pt x="246433" y="26665"/>
                </a:lnTo>
                <a:lnTo>
                  <a:pt x="283136" y="31429"/>
                </a:lnTo>
                <a:lnTo>
                  <a:pt x="304418" y="253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6" name="SMARTInkShape-Group413"/>
          <p:cNvGrpSpPr/>
          <p:nvPr/>
        </p:nvGrpSpPr>
        <p:grpSpPr>
          <a:xfrm>
            <a:off x="8534774" y="3543562"/>
            <a:ext cx="393112" cy="412489"/>
            <a:chOff x="8534774" y="3543562"/>
            <a:chExt cx="393112" cy="412489"/>
          </a:xfrm>
        </p:grpSpPr>
        <p:sp>
          <p:nvSpPr>
            <p:cNvPr id="934" name="SMARTInkShape-1965"/>
            <p:cNvSpPr/>
            <p:nvPr>
              <p:custDataLst>
                <p:tags r:id="rId212"/>
              </p:custDataLst>
            </p:nvPr>
          </p:nvSpPr>
          <p:spPr>
            <a:xfrm>
              <a:off x="8801100" y="3543562"/>
              <a:ext cx="126786" cy="412489"/>
            </a:xfrm>
            <a:custGeom>
              <a:avLst/>
              <a:gdLst/>
              <a:ahLst/>
              <a:cxnLst/>
              <a:rect l="0" t="0" r="0" b="0"/>
              <a:pathLst>
                <a:path w="126786" h="412489">
                  <a:moveTo>
                    <a:pt x="0" y="6088"/>
                  </a:moveTo>
                  <a:lnTo>
                    <a:pt x="0" y="6088"/>
                  </a:lnTo>
                  <a:lnTo>
                    <a:pt x="6087" y="0"/>
                  </a:lnTo>
                  <a:lnTo>
                    <a:pt x="48801" y="34007"/>
                  </a:lnTo>
                  <a:lnTo>
                    <a:pt x="78324" y="76791"/>
                  </a:lnTo>
                  <a:lnTo>
                    <a:pt x="99483" y="116546"/>
                  </a:lnTo>
                  <a:lnTo>
                    <a:pt x="118769" y="158539"/>
                  </a:lnTo>
                  <a:lnTo>
                    <a:pt x="125373" y="192365"/>
                  </a:lnTo>
                  <a:lnTo>
                    <a:pt x="126785" y="234689"/>
                  </a:lnTo>
                  <a:lnTo>
                    <a:pt x="123586" y="271926"/>
                  </a:lnTo>
                  <a:lnTo>
                    <a:pt x="109101" y="311820"/>
                  </a:lnTo>
                  <a:lnTo>
                    <a:pt x="102818" y="327530"/>
                  </a:lnTo>
                  <a:lnTo>
                    <a:pt x="63200" y="374247"/>
                  </a:lnTo>
                  <a:lnTo>
                    <a:pt x="38040" y="396389"/>
                  </a:lnTo>
                  <a:lnTo>
                    <a:pt x="6350" y="41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1966"/>
            <p:cNvSpPr/>
            <p:nvPr>
              <p:custDataLst>
                <p:tags r:id="rId213"/>
              </p:custDataLst>
            </p:nvPr>
          </p:nvSpPr>
          <p:spPr>
            <a:xfrm>
              <a:off x="8534774" y="3619502"/>
              <a:ext cx="228227" cy="225248"/>
            </a:xfrm>
            <a:custGeom>
              <a:avLst/>
              <a:gdLst/>
              <a:ahLst/>
              <a:cxnLst/>
              <a:rect l="0" t="0" r="0" b="0"/>
              <a:pathLst>
                <a:path w="228227" h="225248">
                  <a:moveTo>
                    <a:pt x="113926" y="31748"/>
                  </a:moveTo>
                  <a:lnTo>
                    <a:pt x="113926" y="31748"/>
                  </a:lnTo>
                  <a:lnTo>
                    <a:pt x="113926" y="22288"/>
                  </a:lnTo>
                  <a:lnTo>
                    <a:pt x="115807" y="18607"/>
                  </a:lnTo>
                  <a:lnTo>
                    <a:pt x="119393" y="13865"/>
                  </a:lnTo>
                  <a:lnTo>
                    <a:pt x="120198" y="7333"/>
                  </a:lnTo>
                  <a:lnTo>
                    <a:pt x="120274" y="285"/>
                  </a:lnTo>
                  <a:lnTo>
                    <a:pt x="95705" y="0"/>
                  </a:lnTo>
                  <a:lnTo>
                    <a:pt x="89835" y="1880"/>
                  </a:lnTo>
                  <a:lnTo>
                    <a:pt x="43194" y="24009"/>
                  </a:lnTo>
                  <a:lnTo>
                    <a:pt x="15118" y="53577"/>
                  </a:lnTo>
                  <a:lnTo>
                    <a:pt x="7991" y="68097"/>
                  </a:lnTo>
                  <a:lnTo>
                    <a:pt x="6095" y="90029"/>
                  </a:lnTo>
                  <a:lnTo>
                    <a:pt x="7909" y="94810"/>
                  </a:lnTo>
                  <a:lnTo>
                    <a:pt x="14824" y="103628"/>
                  </a:lnTo>
                  <a:lnTo>
                    <a:pt x="20727" y="106028"/>
                  </a:lnTo>
                  <a:lnTo>
                    <a:pt x="27348" y="107800"/>
                  </a:lnTo>
                  <a:lnTo>
                    <a:pt x="37349" y="112805"/>
                  </a:lnTo>
                  <a:lnTo>
                    <a:pt x="64975" y="120360"/>
                  </a:lnTo>
                  <a:lnTo>
                    <a:pt x="66475" y="121162"/>
                  </a:lnTo>
                  <a:lnTo>
                    <a:pt x="67475" y="122402"/>
                  </a:lnTo>
                  <a:lnTo>
                    <a:pt x="69081" y="126090"/>
                  </a:lnTo>
                  <a:lnTo>
                    <a:pt x="69359" y="130100"/>
                  </a:lnTo>
                  <a:lnTo>
                    <a:pt x="68692" y="131183"/>
                  </a:lnTo>
                  <a:lnTo>
                    <a:pt x="67543" y="131904"/>
                  </a:lnTo>
                  <a:lnTo>
                    <a:pt x="57256" y="136434"/>
                  </a:lnTo>
                  <a:lnTo>
                    <a:pt x="23812" y="160872"/>
                  </a:lnTo>
                  <a:lnTo>
                    <a:pt x="2463" y="188207"/>
                  </a:lnTo>
                  <a:lnTo>
                    <a:pt x="466" y="194680"/>
                  </a:lnTo>
                  <a:lnTo>
                    <a:pt x="0" y="198942"/>
                  </a:lnTo>
                  <a:lnTo>
                    <a:pt x="1674" y="203188"/>
                  </a:lnTo>
                  <a:lnTo>
                    <a:pt x="8496" y="211663"/>
                  </a:lnTo>
                  <a:lnTo>
                    <a:pt x="17933" y="218014"/>
                  </a:lnTo>
                  <a:lnTo>
                    <a:pt x="45451" y="225247"/>
                  </a:lnTo>
                  <a:lnTo>
                    <a:pt x="55506" y="225227"/>
                  </a:lnTo>
                  <a:lnTo>
                    <a:pt x="98544" y="219051"/>
                  </a:lnTo>
                  <a:lnTo>
                    <a:pt x="142461" y="212804"/>
                  </a:lnTo>
                  <a:lnTo>
                    <a:pt x="189938" y="198908"/>
                  </a:lnTo>
                  <a:lnTo>
                    <a:pt x="208416" y="191892"/>
                  </a:lnTo>
                  <a:lnTo>
                    <a:pt x="228226" y="177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7" name="SMARTInkShape-1967"/>
          <p:cNvSpPr/>
          <p:nvPr>
            <p:custDataLst>
              <p:tags r:id="rId3"/>
            </p:custDataLst>
          </p:nvPr>
        </p:nvSpPr>
        <p:spPr>
          <a:xfrm>
            <a:off x="8001000" y="3695702"/>
            <a:ext cx="265327" cy="190499"/>
          </a:xfrm>
          <a:custGeom>
            <a:avLst/>
            <a:gdLst/>
            <a:ahLst/>
            <a:cxnLst/>
            <a:rect l="0" t="0" r="0" b="0"/>
            <a:pathLst>
              <a:path w="265327" h="190499">
                <a:moveTo>
                  <a:pt x="0" y="12698"/>
                </a:moveTo>
                <a:lnTo>
                  <a:pt x="0" y="12698"/>
                </a:lnTo>
                <a:lnTo>
                  <a:pt x="0" y="22"/>
                </a:lnTo>
                <a:lnTo>
                  <a:pt x="12209" y="0"/>
                </a:lnTo>
                <a:lnTo>
                  <a:pt x="17891" y="1880"/>
                </a:lnTo>
                <a:lnTo>
                  <a:pt x="64396" y="23303"/>
                </a:lnTo>
                <a:lnTo>
                  <a:pt x="108003" y="38099"/>
                </a:lnTo>
                <a:lnTo>
                  <a:pt x="151081" y="53942"/>
                </a:lnTo>
                <a:lnTo>
                  <a:pt x="196772" y="65799"/>
                </a:lnTo>
                <a:lnTo>
                  <a:pt x="240740" y="82555"/>
                </a:lnTo>
                <a:lnTo>
                  <a:pt x="251952" y="87019"/>
                </a:lnTo>
                <a:lnTo>
                  <a:pt x="257324" y="88769"/>
                </a:lnTo>
                <a:lnTo>
                  <a:pt x="262063" y="91898"/>
                </a:lnTo>
                <a:lnTo>
                  <a:pt x="264639" y="95640"/>
                </a:lnTo>
                <a:lnTo>
                  <a:pt x="265326" y="97627"/>
                </a:lnTo>
                <a:lnTo>
                  <a:pt x="265078" y="99656"/>
                </a:lnTo>
                <a:lnTo>
                  <a:pt x="262921" y="103792"/>
                </a:lnTo>
                <a:lnTo>
                  <a:pt x="242117" y="126138"/>
                </a:lnTo>
                <a:lnTo>
                  <a:pt x="225521" y="136993"/>
                </a:lnTo>
                <a:lnTo>
                  <a:pt x="181494" y="156616"/>
                </a:lnTo>
                <a:lnTo>
                  <a:pt x="136617" y="173564"/>
                </a:lnTo>
                <a:lnTo>
                  <a:pt x="90794" y="185588"/>
                </a:lnTo>
                <a:lnTo>
                  <a:pt x="85509" y="188316"/>
                </a:lnTo>
                <a:lnTo>
                  <a:pt x="76200" y="1904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1" name="SMARTInkShape-Group415"/>
          <p:cNvGrpSpPr/>
          <p:nvPr/>
        </p:nvGrpSpPr>
        <p:grpSpPr>
          <a:xfrm>
            <a:off x="7061198" y="3473912"/>
            <a:ext cx="641328" cy="469439"/>
            <a:chOff x="7061198" y="3473912"/>
            <a:chExt cx="641328" cy="469439"/>
          </a:xfrm>
        </p:grpSpPr>
        <p:sp>
          <p:nvSpPr>
            <p:cNvPr id="938" name="SMARTInkShape-1968"/>
            <p:cNvSpPr/>
            <p:nvPr>
              <p:custDataLst>
                <p:tags r:id="rId209"/>
              </p:custDataLst>
            </p:nvPr>
          </p:nvSpPr>
          <p:spPr>
            <a:xfrm>
              <a:off x="7677150" y="3473912"/>
              <a:ext cx="25376" cy="469439"/>
            </a:xfrm>
            <a:custGeom>
              <a:avLst/>
              <a:gdLst/>
              <a:ahLst/>
              <a:cxnLst/>
              <a:rect l="0" t="0" r="0" b="0"/>
              <a:pathLst>
                <a:path w="25376" h="469439">
                  <a:moveTo>
                    <a:pt x="12700" y="31288"/>
                  </a:moveTo>
                  <a:lnTo>
                    <a:pt x="12700" y="31288"/>
                  </a:lnTo>
                  <a:lnTo>
                    <a:pt x="13405" y="21149"/>
                  </a:lnTo>
                  <a:lnTo>
                    <a:pt x="19166" y="3049"/>
                  </a:lnTo>
                  <a:lnTo>
                    <a:pt x="20540" y="1879"/>
                  </a:lnTo>
                  <a:lnTo>
                    <a:pt x="24440" y="0"/>
                  </a:lnTo>
                  <a:lnTo>
                    <a:pt x="24759" y="552"/>
                  </a:lnTo>
                  <a:lnTo>
                    <a:pt x="25375" y="23315"/>
                  </a:lnTo>
                  <a:lnTo>
                    <a:pt x="19637" y="64020"/>
                  </a:lnTo>
                  <a:lnTo>
                    <a:pt x="19127" y="103663"/>
                  </a:lnTo>
                  <a:lnTo>
                    <a:pt x="19059" y="147524"/>
                  </a:lnTo>
                  <a:lnTo>
                    <a:pt x="19052" y="188304"/>
                  </a:lnTo>
                  <a:lnTo>
                    <a:pt x="14024" y="235862"/>
                  </a:lnTo>
                  <a:lnTo>
                    <a:pt x="12962" y="277093"/>
                  </a:lnTo>
                  <a:lnTo>
                    <a:pt x="12734" y="322866"/>
                  </a:lnTo>
                  <a:lnTo>
                    <a:pt x="8340" y="365652"/>
                  </a:lnTo>
                  <a:lnTo>
                    <a:pt x="6524" y="411445"/>
                  </a:lnTo>
                  <a:lnTo>
                    <a:pt x="4502" y="435640"/>
                  </a:lnTo>
                  <a:lnTo>
                    <a:pt x="592" y="457879"/>
                  </a:lnTo>
                  <a:lnTo>
                    <a:pt x="0" y="46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1969"/>
            <p:cNvSpPr/>
            <p:nvPr>
              <p:custDataLst>
                <p:tags r:id="rId210"/>
              </p:custDataLst>
            </p:nvPr>
          </p:nvSpPr>
          <p:spPr>
            <a:xfrm>
              <a:off x="7321550" y="3665297"/>
              <a:ext cx="215901" cy="201854"/>
            </a:xfrm>
            <a:custGeom>
              <a:avLst/>
              <a:gdLst/>
              <a:ahLst/>
              <a:cxnLst/>
              <a:rect l="0" t="0" r="0" b="0"/>
              <a:pathLst>
                <a:path w="215901" h="201854">
                  <a:moveTo>
                    <a:pt x="0" y="201853"/>
                  </a:moveTo>
                  <a:lnTo>
                    <a:pt x="0" y="201853"/>
                  </a:lnTo>
                  <a:lnTo>
                    <a:pt x="3370" y="201853"/>
                  </a:lnTo>
                  <a:lnTo>
                    <a:pt x="4363" y="201147"/>
                  </a:lnTo>
                  <a:lnTo>
                    <a:pt x="5026" y="199971"/>
                  </a:lnTo>
                  <a:lnTo>
                    <a:pt x="6088" y="196386"/>
                  </a:lnTo>
                  <a:lnTo>
                    <a:pt x="27358" y="180599"/>
                  </a:lnTo>
                  <a:lnTo>
                    <a:pt x="29798" y="176414"/>
                  </a:lnTo>
                  <a:lnTo>
                    <a:pt x="34735" y="164608"/>
                  </a:lnTo>
                  <a:lnTo>
                    <a:pt x="57160" y="120496"/>
                  </a:lnTo>
                  <a:lnTo>
                    <a:pt x="76200" y="74327"/>
                  </a:lnTo>
                  <a:lnTo>
                    <a:pt x="82548" y="59410"/>
                  </a:lnTo>
                  <a:lnTo>
                    <a:pt x="98778" y="26782"/>
                  </a:lnTo>
                  <a:lnTo>
                    <a:pt x="101567" y="0"/>
                  </a:lnTo>
                  <a:lnTo>
                    <a:pt x="101590" y="2423"/>
                  </a:lnTo>
                  <a:lnTo>
                    <a:pt x="100888" y="3283"/>
                  </a:lnTo>
                  <a:lnTo>
                    <a:pt x="98228" y="4239"/>
                  </a:lnTo>
                  <a:lnTo>
                    <a:pt x="97234" y="5199"/>
                  </a:lnTo>
                  <a:lnTo>
                    <a:pt x="84300" y="31932"/>
                  </a:lnTo>
                  <a:lnTo>
                    <a:pt x="75796" y="60963"/>
                  </a:lnTo>
                  <a:lnTo>
                    <a:pt x="72492" y="70796"/>
                  </a:lnTo>
                  <a:lnTo>
                    <a:pt x="69919" y="115587"/>
                  </a:lnTo>
                  <a:lnTo>
                    <a:pt x="69852" y="151646"/>
                  </a:lnTo>
                  <a:lnTo>
                    <a:pt x="71732" y="156726"/>
                  </a:lnTo>
                  <a:lnTo>
                    <a:pt x="78689" y="165736"/>
                  </a:lnTo>
                  <a:lnTo>
                    <a:pt x="82715" y="168162"/>
                  </a:lnTo>
                  <a:lnTo>
                    <a:pt x="91049" y="169719"/>
                  </a:lnTo>
                  <a:lnTo>
                    <a:pt x="97376" y="169989"/>
                  </a:lnTo>
                  <a:lnTo>
                    <a:pt x="101604" y="168171"/>
                  </a:lnTo>
                  <a:lnTo>
                    <a:pt x="113438" y="157884"/>
                  </a:lnTo>
                  <a:lnTo>
                    <a:pt x="150649" y="112934"/>
                  </a:lnTo>
                  <a:lnTo>
                    <a:pt x="175663" y="67091"/>
                  </a:lnTo>
                  <a:lnTo>
                    <a:pt x="189506" y="50478"/>
                  </a:lnTo>
                  <a:lnTo>
                    <a:pt x="189838" y="50842"/>
                  </a:lnTo>
                  <a:lnTo>
                    <a:pt x="200142" y="98434"/>
                  </a:lnTo>
                  <a:lnTo>
                    <a:pt x="202797" y="112435"/>
                  </a:lnTo>
                  <a:lnTo>
                    <a:pt x="203177" y="133206"/>
                  </a:lnTo>
                  <a:lnTo>
                    <a:pt x="205071" y="137947"/>
                  </a:lnTo>
                  <a:lnTo>
                    <a:pt x="215900" y="151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1970"/>
            <p:cNvSpPr/>
            <p:nvPr>
              <p:custDataLst>
                <p:tags r:id="rId211"/>
              </p:custDataLst>
            </p:nvPr>
          </p:nvSpPr>
          <p:spPr>
            <a:xfrm>
              <a:off x="7061198" y="3810002"/>
              <a:ext cx="114303" cy="6349"/>
            </a:xfrm>
            <a:custGeom>
              <a:avLst/>
              <a:gdLst/>
              <a:ahLst/>
              <a:cxnLst/>
              <a:rect l="0" t="0" r="0" b="0"/>
              <a:pathLst>
                <a:path w="114303" h="6349">
                  <a:moveTo>
                    <a:pt x="2" y="6348"/>
                  </a:moveTo>
                  <a:lnTo>
                    <a:pt x="2" y="6348"/>
                  </a:lnTo>
                  <a:lnTo>
                    <a:pt x="0" y="2977"/>
                  </a:lnTo>
                  <a:lnTo>
                    <a:pt x="1413" y="1984"/>
                  </a:lnTo>
                  <a:lnTo>
                    <a:pt x="14307" y="260"/>
                  </a:lnTo>
                  <a:lnTo>
                    <a:pt x="49053" y="0"/>
                  </a:lnTo>
                  <a:lnTo>
                    <a:pt x="55434" y="1880"/>
                  </a:lnTo>
                  <a:lnTo>
                    <a:pt x="61328" y="4362"/>
                  </a:lnTo>
                  <a:lnTo>
                    <a:pt x="108673" y="6332"/>
                  </a:lnTo>
                  <a:lnTo>
                    <a:pt x="114302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7" name="SMARTInkShape-Group416"/>
          <p:cNvGrpSpPr/>
          <p:nvPr/>
        </p:nvGrpSpPr>
        <p:grpSpPr>
          <a:xfrm>
            <a:off x="6318252" y="3517900"/>
            <a:ext cx="495299" cy="419101"/>
            <a:chOff x="6318252" y="3517900"/>
            <a:chExt cx="495299" cy="419101"/>
          </a:xfrm>
        </p:grpSpPr>
        <p:sp>
          <p:nvSpPr>
            <p:cNvPr id="942" name="SMARTInkShape-1971"/>
            <p:cNvSpPr/>
            <p:nvPr>
              <p:custDataLst>
                <p:tags r:id="rId204"/>
              </p:custDataLst>
            </p:nvPr>
          </p:nvSpPr>
          <p:spPr>
            <a:xfrm>
              <a:off x="6486109" y="3517900"/>
              <a:ext cx="257592" cy="12701"/>
            </a:xfrm>
            <a:custGeom>
              <a:avLst/>
              <a:gdLst/>
              <a:ahLst/>
              <a:cxnLst/>
              <a:rect l="0" t="0" r="0" b="0"/>
              <a:pathLst>
                <a:path w="257592" h="12701">
                  <a:moveTo>
                    <a:pt x="16291" y="12700"/>
                  </a:moveTo>
                  <a:lnTo>
                    <a:pt x="16291" y="12700"/>
                  </a:lnTo>
                  <a:lnTo>
                    <a:pt x="0" y="12700"/>
                  </a:lnTo>
                  <a:lnTo>
                    <a:pt x="12248" y="12700"/>
                  </a:lnTo>
                  <a:lnTo>
                    <a:pt x="48771" y="6742"/>
                  </a:lnTo>
                  <a:lnTo>
                    <a:pt x="94994" y="6384"/>
                  </a:lnTo>
                  <a:lnTo>
                    <a:pt x="141373" y="6355"/>
                  </a:lnTo>
                  <a:lnTo>
                    <a:pt x="188908" y="6350"/>
                  </a:lnTo>
                  <a:lnTo>
                    <a:pt x="232065" y="1324"/>
                  </a:lnTo>
                  <a:lnTo>
                    <a:pt x="2575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1972"/>
            <p:cNvSpPr/>
            <p:nvPr>
              <p:custDataLst>
                <p:tags r:id="rId205"/>
              </p:custDataLst>
            </p:nvPr>
          </p:nvSpPr>
          <p:spPr>
            <a:xfrm>
              <a:off x="6743700" y="3810117"/>
              <a:ext cx="69851" cy="94226"/>
            </a:xfrm>
            <a:custGeom>
              <a:avLst/>
              <a:gdLst/>
              <a:ahLst/>
              <a:cxnLst/>
              <a:rect l="0" t="0" r="0" b="0"/>
              <a:pathLst>
                <a:path w="69851" h="94226">
                  <a:moveTo>
                    <a:pt x="25400" y="44333"/>
                  </a:moveTo>
                  <a:lnTo>
                    <a:pt x="25400" y="44333"/>
                  </a:lnTo>
                  <a:lnTo>
                    <a:pt x="19932" y="49800"/>
                  </a:lnTo>
                  <a:lnTo>
                    <a:pt x="18519" y="55578"/>
                  </a:lnTo>
                  <a:lnTo>
                    <a:pt x="1751" y="76202"/>
                  </a:lnTo>
                  <a:lnTo>
                    <a:pt x="153" y="83767"/>
                  </a:lnTo>
                  <a:lnTo>
                    <a:pt x="0" y="94225"/>
                  </a:lnTo>
                  <a:lnTo>
                    <a:pt x="0" y="91493"/>
                  </a:lnTo>
                  <a:lnTo>
                    <a:pt x="1881" y="88106"/>
                  </a:lnTo>
                  <a:lnTo>
                    <a:pt x="5467" y="83553"/>
                  </a:lnTo>
                  <a:lnTo>
                    <a:pt x="6881" y="73220"/>
                  </a:lnTo>
                  <a:lnTo>
                    <a:pt x="11341" y="63654"/>
                  </a:lnTo>
                  <a:lnTo>
                    <a:pt x="22335" y="20136"/>
                  </a:lnTo>
                  <a:lnTo>
                    <a:pt x="29863" y="9005"/>
                  </a:lnTo>
                  <a:lnTo>
                    <a:pt x="33970" y="4408"/>
                  </a:lnTo>
                  <a:lnTo>
                    <a:pt x="38146" y="1894"/>
                  </a:lnTo>
                  <a:lnTo>
                    <a:pt x="44324" y="148"/>
                  </a:lnTo>
                  <a:lnTo>
                    <a:pt x="47451" y="0"/>
                  </a:lnTo>
                  <a:lnTo>
                    <a:pt x="51193" y="1817"/>
                  </a:lnTo>
                  <a:lnTo>
                    <a:pt x="53178" y="3289"/>
                  </a:lnTo>
                  <a:lnTo>
                    <a:pt x="55385" y="6806"/>
                  </a:lnTo>
                  <a:lnTo>
                    <a:pt x="57071" y="10721"/>
                  </a:lnTo>
                  <a:lnTo>
                    <a:pt x="61282" y="16891"/>
                  </a:lnTo>
                  <a:lnTo>
                    <a:pt x="62843" y="23189"/>
                  </a:lnTo>
                  <a:lnTo>
                    <a:pt x="64188" y="47978"/>
                  </a:lnTo>
                  <a:lnTo>
                    <a:pt x="67859" y="55448"/>
                  </a:lnTo>
                  <a:lnTo>
                    <a:pt x="69850" y="76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1973"/>
            <p:cNvSpPr/>
            <p:nvPr>
              <p:custDataLst>
                <p:tags r:id="rId206"/>
              </p:custDataLst>
            </p:nvPr>
          </p:nvSpPr>
          <p:spPr>
            <a:xfrm>
              <a:off x="6566171" y="3657691"/>
              <a:ext cx="126730" cy="279310"/>
            </a:xfrm>
            <a:custGeom>
              <a:avLst/>
              <a:gdLst/>
              <a:ahLst/>
              <a:cxnLst/>
              <a:rect l="0" t="0" r="0" b="0"/>
              <a:pathLst>
                <a:path w="126730" h="279310">
                  <a:moveTo>
                    <a:pt x="126729" y="18959"/>
                  </a:moveTo>
                  <a:lnTo>
                    <a:pt x="126729" y="18959"/>
                  </a:lnTo>
                  <a:lnTo>
                    <a:pt x="126729" y="12217"/>
                  </a:lnTo>
                  <a:lnTo>
                    <a:pt x="126024" y="10231"/>
                  </a:lnTo>
                  <a:lnTo>
                    <a:pt x="124847" y="8907"/>
                  </a:lnTo>
                  <a:lnTo>
                    <a:pt x="123358" y="8024"/>
                  </a:lnTo>
                  <a:lnTo>
                    <a:pt x="122365" y="6730"/>
                  </a:lnTo>
                  <a:lnTo>
                    <a:pt x="121261" y="3411"/>
                  </a:lnTo>
                  <a:lnTo>
                    <a:pt x="120262" y="2244"/>
                  </a:lnTo>
                  <a:lnTo>
                    <a:pt x="114989" y="216"/>
                  </a:lnTo>
                  <a:lnTo>
                    <a:pt x="110942" y="0"/>
                  </a:lnTo>
                  <a:lnTo>
                    <a:pt x="107247" y="1831"/>
                  </a:lnTo>
                  <a:lnTo>
                    <a:pt x="92837" y="14838"/>
                  </a:lnTo>
                  <a:lnTo>
                    <a:pt x="65933" y="53606"/>
                  </a:lnTo>
                  <a:lnTo>
                    <a:pt x="50562" y="95329"/>
                  </a:lnTo>
                  <a:lnTo>
                    <a:pt x="32343" y="139619"/>
                  </a:lnTo>
                  <a:lnTo>
                    <a:pt x="16924" y="183177"/>
                  </a:lnTo>
                  <a:lnTo>
                    <a:pt x="7355" y="222081"/>
                  </a:lnTo>
                  <a:lnTo>
                    <a:pt x="4365" y="246991"/>
                  </a:lnTo>
                  <a:lnTo>
                    <a:pt x="1103" y="260091"/>
                  </a:lnTo>
                  <a:lnTo>
                    <a:pt x="0" y="273788"/>
                  </a:lnTo>
                  <a:lnTo>
                    <a:pt x="615" y="275628"/>
                  </a:lnTo>
                  <a:lnTo>
                    <a:pt x="1730" y="276855"/>
                  </a:lnTo>
                  <a:lnTo>
                    <a:pt x="6079" y="279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1974"/>
            <p:cNvSpPr/>
            <p:nvPr>
              <p:custDataLst>
                <p:tags r:id="rId207"/>
              </p:custDataLst>
            </p:nvPr>
          </p:nvSpPr>
          <p:spPr>
            <a:xfrm>
              <a:off x="6489723" y="3670326"/>
              <a:ext cx="165078" cy="241275"/>
            </a:xfrm>
            <a:custGeom>
              <a:avLst/>
              <a:gdLst/>
              <a:ahLst/>
              <a:cxnLst/>
              <a:rect l="0" t="0" r="0" b="0"/>
              <a:pathLst>
                <a:path w="165078" h="241275">
                  <a:moveTo>
                    <a:pt x="6327" y="12674"/>
                  </a:moveTo>
                  <a:lnTo>
                    <a:pt x="6327" y="12674"/>
                  </a:lnTo>
                  <a:lnTo>
                    <a:pt x="6327" y="7207"/>
                  </a:lnTo>
                  <a:lnTo>
                    <a:pt x="0" y="0"/>
                  </a:lnTo>
                  <a:lnTo>
                    <a:pt x="3355" y="3352"/>
                  </a:lnTo>
                  <a:lnTo>
                    <a:pt x="6887" y="5003"/>
                  </a:lnTo>
                  <a:lnTo>
                    <a:pt x="8817" y="5443"/>
                  </a:lnTo>
                  <a:lnTo>
                    <a:pt x="14903" y="9434"/>
                  </a:lnTo>
                  <a:lnTo>
                    <a:pt x="44985" y="52715"/>
                  </a:lnTo>
                  <a:lnTo>
                    <a:pt x="77610" y="100252"/>
                  </a:lnTo>
                  <a:lnTo>
                    <a:pt x="101970" y="145946"/>
                  </a:lnTo>
                  <a:lnTo>
                    <a:pt x="130389" y="190353"/>
                  </a:lnTo>
                  <a:lnTo>
                    <a:pt x="155898" y="237598"/>
                  </a:lnTo>
                  <a:lnTo>
                    <a:pt x="158355" y="240790"/>
                  </a:lnTo>
                  <a:lnTo>
                    <a:pt x="165077" y="241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1975"/>
            <p:cNvSpPr/>
            <p:nvPr>
              <p:custDataLst>
                <p:tags r:id="rId208"/>
              </p:custDataLst>
            </p:nvPr>
          </p:nvSpPr>
          <p:spPr>
            <a:xfrm>
              <a:off x="6318252" y="3632493"/>
              <a:ext cx="12699" cy="291808"/>
            </a:xfrm>
            <a:custGeom>
              <a:avLst/>
              <a:gdLst/>
              <a:ahLst/>
              <a:cxnLst/>
              <a:rect l="0" t="0" r="0" b="0"/>
              <a:pathLst>
                <a:path w="12699" h="291808">
                  <a:moveTo>
                    <a:pt x="12698" y="25107"/>
                  </a:moveTo>
                  <a:lnTo>
                    <a:pt x="12698" y="25107"/>
                  </a:lnTo>
                  <a:lnTo>
                    <a:pt x="12698" y="16269"/>
                  </a:lnTo>
                  <a:lnTo>
                    <a:pt x="10816" y="12242"/>
                  </a:lnTo>
                  <a:lnTo>
                    <a:pt x="7231" y="7279"/>
                  </a:lnTo>
                  <a:lnTo>
                    <a:pt x="6610" y="3048"/>
                  </a:lnTo>
                  <a:lnTo>
                    <a:pt x="5817" y="1934"/>
                  </a:lnTo>
                  <a:lnTo>
                    <a:pt x="4583" y="1192"/>
                  </a:lnTo>
                  <a:lnTo>
                    <a:pt x="903" y="0"/>
                  </a:lnTo>
                  <a:lnTo>
                    <a:pt x="601" y="608"/>
                  </a:lnTo>
                  <a:lnTo>
                    <a:pt x="0" y="46208"/>
                  </a:lnTo>
                  <a:lnTo>
                    <a:pt x="1880" y="63814"/>
                  </a:lnTo>
                  <a:lnTo>
                    <a:pt x="6086" y="111063"/>
                  </a:lnTo>
                  <a:lnTo>
                    <a:pt x="11791" y="155219"/>
                  </a:lnTo>
                  <a:lnTo>
                    <a:pt x="12618" y="201740"/>
                  </a:lnTo>
                  <a:lnTo>
                    <a:pt x="12695" y="248635"/>
                  </a:lnTo>
                  <a:lnTo>
                    <a:pt x="12698" y="291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1" name="SMARTInkShape-Group417"/>
          <p:cNvGrpSpPr/>
          <p:nvPr/>
        </p:nvGrpSpPr>
        <p:grpSpPr>
          <a:xfrm>
            <a:off x="5467350" y="3511658"/>
            <a:ext cx="596901" cy="485043"/>
            <a:chOff x="5467350" y="3511658"/>
            <a:chExt cx="596901" cy="485043"/>
          </a:xfrm>
        </p:grpSpPr>
        <p:sp>
          <p:nvSpPr>
            <p:cNvPr id="948" name="SMARTInkShape-1976"/>
            <p:cNvSpPr/>
            <p:nvPr>
              <p:custDataLst>
                <p:tags r:id="rId201"/>
              </p:custDataLst>
            </p:nvPr>
          </p:nvSpPr>
          <p:spPr>
            <a:xfrm>
              <a:off x="5932163" y="3511658"/>
              <a:ext cx="132088" cy="485043"/>
            </a:xfrm>
            <a:custGeom>
              <a:avLst/>
              <a:gdLst/>
              <a:ahLst/>
              <a:cxnLst/>
              <a:rect l="0" t="0" r="0" b="0"/>
              <a:pathLst>
                <a:path w="132088" h="485043">
                  <a:moveTo>
                    <a:pt x="132087" y="25292"/>
                  </a:moveTo>
                  <a:lnTo>
                    <a:pt x="132087" y="25292"/>
                  </a:lnTo>
                  <a:lnTo>
                    <a:pt x="132087" y="21921"/>
                  </a:lnTo>
                  <a:lnTo>
                    <a:pt x="131382" y="20928"/>
                  </a:lnTo>
                  <a:lnTo>
                    <a:pt x="130205" y="20266"/>
                  </a:lnTo>
                  <a:lnTo>
                    <a:pt x="128716" y="19825"/>
                  </a:lnTo>
                  <a:lnTo>
                    <a:pt x="127723" y="18825"/>
                  </a:lnTo>
                  <a:lnTo>
                    <a:pt x="126620" y="15832"/>
                  </a:lnTo>
                  <a:lnTo>
                    <a:pt x="125206" y="8162"/>
                  </a:lnTo>
                  <a:lnTo>
                    <a:pt x="120292" y="1121"/>
                  </a:lnTo>
                  <a:lnTo>
                    <a:pt x="117908" y="438"/>
                  </a:lnTo>
                  <a:lnTo>
                    <a:pt x="110628" y="0"/>
                  </a:lnTo>
                  <a:lnTo>
                    <a:pt x="109315" y="669"/>
                  </a:lnTo>
                  <a:lnTo>
                    <a:pt x="108438" y="1821"/>
                  </a:lnTo>
                  <a:lnTo>
                    <a:pt x="107855" y="3295"/>
                  </a:lnTo>
                  <a:lnTo>
                    <a:pt x="92484" y="14822"/>
                  </a:lnTo>
                  <a:lnTo>
                    <a:pt x="69935" y="54232"/>
                  </a:lnTo>
                  <a:lnTo>
                    <a:pt x="53112" y="94197"/>
                  </a:lnTo>
                  <a:lnTo>
                    <a:pt x="36708" y="133892"/>
                  </a:lnTo>
                  <a:lnTo>
                    <a:pt x="23249" y="175703"/>
                  </a:lnTo>
                  <a:lnTo>
                    <a:pt x="13796" y="222298"/>
                  </a:lnTo>
                  <a:lnTo>
                    <a:pt x="5135" y="266205"/>
                  </a:lnTo>
                  <a:lnTo>
                    <a:pt x="0" y="308849"/>
                  </a:lnTo>
                  <a:lnTo>
                    <a:pt x="3351" y="350538"/>
                  </a:lnTo>
                  <a:lnTo>
                    <a:pt x="8507" y="386682"/>
                  </a:lnTo>
                  <a:lnTo>
                    <a:pt x="25760" y="431085"/>
                  </a:lnTo>
                  <a:lnTo>
                    <a:pt x="34031" y="443417"/>
                  </a:lnTo>
                  <a:lnTo>
                    <a:pt x="72588" y="476883"/>
                  </a:lnTo>
                  <a:lnTo>
                    <a:pt x="85451" y="484201"/>
                  </a:lnTo>
                  <a:lnTo>
                    <a:pt x="89707" y="485042"/>
                  </a:lnTo>
                  <a:lnTo>
                    <a:pt x="106687" y="482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1977"/>
            <p:cNvSpPr/>
            <p:nvPr>
              <p:custDataLst>
                <p:tags r:id="rId202"/>
              </p:custDataLst>
            </p:nvPr>
          </p:nvSpPr>
          <p:spPr>
            <a:xfrm>
              <a:off x="5597046" y="3702050"/>
              <a:ext cx="130655" cy="164990"/>
            </a:xfrm>
            <a:custGeom>
              <a:avLst/>
              <a:gdLst/>
              <a:ahLst/>
              <a:cxnLst/>
              <a:rect l="0" t="0" r="0" b="0"/>
              <a:pathLst>
                <a:path w="130655" h="164990">
                  <a:moveTo>
                    <a:pt x="16354" y="82550"/>
                  </a:moveTo>
                  <a:lnTo>
                    <a:pt x="16354" y="82550"/>
                  </a:lnTo>
                  <a:lnTo>
                    <a:pt x="12983" y="82550"/>
                  </a:lnTo>
                  <a:lnTo>
                    <a:pt x="11990" y="81844"/>
                  </a:lnTo>
                  <a:lnTo>
                    <a:pt x="11328" y="80668"/>
                  </a:lnTo>
                  <a:lnTo>
                    <a:pt x="10887" y="79179"/>
                  </a:lnTo>
                  <a:lnTo>
                    <a:pt x="9887" y="78186"/>
                  </a:lnTo>
                  <a:lnTo>
                    <a:pt x="6894" y="77083"/>
                  </a:lnTo>
                  <a:lnTo>
                    <a:pt x="5814" y="76083"/>
                  </a:lnTo>
                  <a:lnTo>
                    <a:pt x="3680" y="69934"/>
                  </a:lnTo>
                  <a:lnTo>
                    <a:pt x="290" y="66504"/>
                  </a:lnTo>
                  <a:lnTo>
                    <a:pt x="0" y="65503"/>
                  </a:lnTo>
                  <a:lnTo>
                    <a:pt x="512" y="64835"/>
                  </a:lnTo>
                  <a:lnTo>
                    <a:pt x="2963" y="64093"/>
                  </a:lnTo>
                  <a:lnTo>
                    <a:pt x="6404" y="63764"/>
                  </a:lnTo>
                  <a:lnTo>
                    <a:pt x="10285" y="65499"/>
                  </a:lnTo>
                  <a:lnTo>
                    <a:pt x="14362" y="67916"/>
                  </a:lnTo>
                  <a:lnTo>
                    <a:pt x="20624" y="69983"/>
                  </a:lnTo>
                  <a:lnTo>
                    <a:pt x="49339" y="96510"/>
                  </a:lnTo>
                  <a:lnTo>
                    <a:pt x="62843" y="118830"/>
                  </a:lnTo>
                  <a:lnTo>
                    <a:pt x="66303" y="134819"/>
                  </a:lnTo>
                  <a:lnTo>
                    <a:pt x="66775" y="140588"/>
                  </a:lnTo>
                  <a:lnTo>
                    <a:pt x="68867" y="145504"/>
                  </a:lnTo>
                  <a:lnTo>
                    <a:pt x="71443" y="150040"/>
                  </a:lnTo>
                  <a:lnTo>
                    <a:pt x="72588" y="154409"/>
                  </a:lnTo>
                  <a:lnTo>
                    <a:pt x="72188" y="156561"/>
                  </a:lnTo>
                  <a:lnTo>
                    <a:pt x="67225" y="164989"/>
                  </a:lnTo>
                  <a:lnTo>
                    <a:pt x="67175" y="161696"/>
                  </a:lnTo>
                  <a:lnTo>
                    <a:pt x="63500" y="149193"/>
                  </a:lnTo>
                  <a:lnTo>
                    <a:pt x="68443" y="102029"/>
                  </a:lnTo>
                  <a:lnTo>
                    <a:pt x="88164" y="56878"/>
                  </a:lnTo>
                  <a:lnTo>
                    <a:pt x="106474" y="27864"/>
                  </a:lnTo>
                  <a:lnTo>
                    <a:pt x="1306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1978"/>
            <p:cNvSpPr/>
            <p:nvPr>
              <p:custDataLst>
                <p:tags r:id="rId203"/>
              </p:custDataLst>
            </p:nvPr>
          </p:nvSpPr>
          <p:spPr>
            <a:xfrm>
              <a:off x="5467350" y="3575274"/>
              <a:ext cx="113394" cy="367608"/>
            </a:xfrm>
            <a:custGeom>
              <a:avLst/>
              <a:gdLst/>
              <a:ahLst/>
              <a:cxnLst/>
              <a:rect l="0" t="0" r="0" b="0"/>
              <a:pathLst>
                <a:path w="113394" h="367608">
                  <a:moveTo>
                    <a:pt x="0" y="69626"/>
                  </a:moveTo>
                  <a:lnTo>
                    <a:pt x="0" y="69626"/>
                  </a:lnTo>
                  <a:lnTo>
                    <a:pt x="9644" y="69626"/>
                  </a:lnTo>
                  <a:lnTo>
                    <a:pt x="10662" y="71743"/>
                  </a:lnTo>
                  <a:lnTo>
                    <a:pt x="17048" y="116359"/>
                  </a:lnTo>
                  <a:lnTo>
                    <a:pt x="18971" y="158903"/>
                  </a:lnTo>
                  <a:lnTo>
                    <a:pt x="24510" y="202126"/>
                  </a:lnTo>
                  <a:lnTo>
                    <a:pt x="28692" y="246469"/>
                  </a:lnTo>
                  <a:lnTo>
                    <a:pt x="31481" y="290909"/>
                  </a:lnTo>
                  <a:lnTo>
                    <a:pt x="37495" y="334858"/>
                  </a:lnTo>
                  <a:lnTo>
                    <a:pt x="38626" y="345926"/>
                  </a:lnTo>
                  <a:lnTo>
                    <a:pt x="44371" y="367607"/>
                  </a:lnTo>
                  <a:lnTo>
                    <a:pt x="43743" y="339524"/>
                  </a:lnTo>
                  <a:lnTo>
                    <a:pt x="38688" y="299229"/>
                  </a:lnTo>
                  <a:lnTo>
                    <a:pt x="34806" y="254492"/>
                  </a:lnTo>
                  <a:lnTo>
                    <a:pt x="32353" y="213283"/>
                  </a:lnTo>
                  <a:lnTo>
                    <a:pt x="29988" y="171171"/>
                  </a:lnTo>
                  <a:lnTo>
                    <a:pt x="26307" y="128881"/>
                  </a:lnTo>
                  <a:lnTo>
                    <a:pt x="30545" y="82882"/>
                  </a:lnTo>
                  <a:lnTo>
                    <a:pt x="33525" y="40363"/>
                  </a:lnTo>
                  <a:lnTo>
                    <a:pt x="43488" y="2327"/>
                  </a:lnTo>
                  <a:lnTo>
                    <a:pt x="44514" y="1477"/>
                  </a:lnTo>
                  <a:lnTo>
                    <a:pt x="47536" y="532"/>
                  </a:lnTo>
                  <a:lnTo>
                    <a:pt x="53204" y="0"/>
                  </a:lnTo>
                  <a:lnTo>
                    <a:pt x="57278" y="1757"/>
                  </a:lnTo>
                  <a:lnTo>
                    <a:pt x="78452" y="17492"/>
                  </a:lnTo>
                  <a:lnTo>
                    <a:pt x="102757" y="48572"/>
                  </a:lnTo>
                  <a:lnTo>
                    <a:pt x="113283" y="92651"/>
                  </a:lnTo>
                  <a:lnTo>
                    <a:pt x="113393" y="114155"/>
                  </a:lnTo>
                  <a:lnTo>
                    <a:pt x="109170" y="127583"/>
                  </a:lnTo>
                  <a:lnTo>
                    <a:pt x="96582" y="147772"/>
                  </a:lnTo>
                  <a:lnTo>
                    <a:pt x="81306" y="160341"/>
                  </a:lnTo>
                  <a:lnTo>
                    <a:pt x="74706" y="162861"/>
                  </a:lnTo>
                  <a:lnTo>
                    <a:pt x="67775" y="164686"/>
                  </a:lnTo>
                  <a:lnTo>
                    <a:pt x="57576" y="169725"/>
                  </a:lnTo>
                  <a:lnTo>
                    <a:pt x="44450" y="171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5" name="SMARTInkShape-Group418"/>
          <p:cNvGrpSpPr/>
          <p:nvPr/>
        </p:nvGrpSpPr>
        <p:grpSpPr>
          <a:xfrm>
            <a:off x="3381974" y="3647648"/>
            <a:ext cx="1507527" cy="371869"/>
            <a:chOff x="3381974" y="3647648"/>
            <a:chExt cx="1507527" cy="371869"/>
          </a:xfrm>
        </p:grpSpPr>
        <p:sp>
          <p:nvSpPr>
            <p:cNvPr id="952" name="SMARTInkShape-1979"/>
            <p:cNvSpPr/>
            <p:nvPr>
              <p:custDataLst>
                <p:tags r:id="rId188"/>
              </p:custDataLst>
            </p:nvPr>
          </p:nvSpPr>
          <p:spPr>
            <a:xfrm>
              <a:off x="4667250" y="3778353"/>
              <a:ext cx="38075" cy="119655"/>
            </a:xfrm>
            <a:custGeom>
              <a:avLst/>
              <a:gdLst/>
              <a:ahLst/>
              <a:cxnLst/>
              <a:rect l="0" t="0" r="0" b="0"/>
              <a:pathLst>
                <a:path w="38075" h="119655">
                  <a:moveTo>
                    <a:pt x="25400" y="25297"/>
                  </a:moveTo>
                  <a:lnTo>
                    <a:pt x="25400" y="25297"/>
                  </a:lnTo>
                  <a:lnTo>
                    <a:pt x="25400" y="1071"/>
                  </a:lnTo>
                  <a:lnTo>
                    <a:pt x="24694" y="680"/>
                  </a:lnTo>
                  <a:lnTo>
                    <a:pt x="19933" y="0"/>
                  </a:lnTo>
                  <a:lnTo>
                    <a:pt x="19638" y="671"/>
                  </a:lnTo>
                  <a:lnTo>
                    <a:pt x="19050" y="45659"/>
                  </a:lnTo>
                  <a:lnTo>
                    <a:pt x="20931" y="50339"/>
                  </a:lnTo>
                  <a:lnTo>
                    <a:pt x="23414" y="54771"/>
                  </a:lnTo>
                  <a:lnTo>
                    <a:pt x="25517" y="61234"/>
                  </a:lnTo>
                  <a:lnTo>
                    <a:pt x="29590" y="67617"/>
                  </a:lnTo>
                  <a:lnTo>
                    <a:pt x="31815" y="73975"/>
                  </a:lnTo>
                  <a:lnTo>
                    <a:pt x="35925" y="80329"/>
                  </a:lnTo>
                  <a:lnTo>
                    <a:pt x="37455" y="86680"/>
                  </a:lnTo>
                  <a:lnTo>
                    <a:pt x="38074" y="98146"/>
                  </a:lnTo>
                  <a:lnTo>
                    <a:pt x="36207" y="101889"/>
                  </a:lnTo>
                  <a:lnTo>
                    <a:pt x="29259" y="110041"/>
                  </a:lnTo>
                  <a:lnTo>
                    <a:pt x="25234" y="112350"/>
                  </a:lnTo>
                  <a:lnTo>
                    <a:pt x="13944" y="114088"/>
                  </a:lnTo>
                  <a:lnTo>
                    <a:pt x="7876" y="118539"/>
                  </a:lnTo>
                  <a:lnTo>
                    <a:pt x="3971" y="119654"/>
                  </a:lnTo>
                  <a:lnTo>
                    <a:pt x="2647" y="119246"/>
                  </a:lnTo>
                  <a:lnTo>
                    <a:pt x="1765" y="118268"/>
                  </a:lnTo>
                  <a:lnTo>
                    <a:pt x="784" y="115301"/>
                  </a:lnTo>
                  <a:lnTo>
                    <a:pt x="0" y="101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1980"/>
            <p:cNvSpPr/>
            <p:nvPr>
              <p:custDataLst>
                <p:tags r:id="rId189"/>
              </p:custDataLst>
            </p:nvPr>
          </p:nvSpPr>
          <p:spPr>
            <a:xfrm>
              <a:off x="4867079" y="3740228"/>
              <a:ext cx="9722" cy="18973"/>
            </a:xfrm>
            <a:custGeom>
              <a:avLst/>
              <a:gdLst/>
              <a:ahLst/>
              <a:cxnLst/>
              <a:rect l="0" t="0" r="0" b="0"/>
              <a:pathLst>
                <a:path w="9722" h="18973">
                  <a:moveTo>
                    <a:pt x="3371" y="6272"/>
                  </a:moveTo>
                  <a:lnTo>
                    <a:pt x="3371" y="6272"/>
                  </a:lnTo>
                  <a:lnTo>
                    <a:pt x="0" y="2901"/>
                  </a:lnTo>
                  <a:lnTo>
                    <a:pt x="418" y="1908"/>
                  </a:lnTo>
                  <a:lnTo>
                    <a:pt x="9276" y="0"/>
                  </a:lnTo>
                  <a:lnTo>
                    <a:pt x="9721" y="1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1981"/>
            <p:cNvSpPr/>
            <p:nvPr>
              <p:custDataLst>
                <p:tags r:id="rId190"/>
              </p:custDataLst>
            </p:nvPr>
          </p:nvSpPr>
          <p:spPr>
            <a:xfrm>
              <a:off x="4876877" y="3860800"/>
              <a:ext cx="12624" cy="18971"/>
            </a:xfrm>
            <a:custGeom>
              <a:avLst/>
              <a:gdLst/>
              <a:ahLst/>
              <a:cxnLst/>
              <a:rect l="0" t="0" r="0" b="0"/>
              <a:pathLst>
                <a:path w="12624" h="18971">
                  <a:moveTo>
                    <a:pt x="6273" y="0"/>
                  </a:moveTo>
                  <a:lnTo>
                    <a:pt x="6273" y="0"/>
                  </a:lnTo>
                  <a:lnTo>
                    <a:pt x="6273" y="9459"/>
                  </a:lnTo>
                  <a:lnTo>
                    <a:pt x="5567" y="10539"/>
                  </a:lnTo>
                  <a:lnTo>
                    <a:pt x="4391" y="11260"/>
                  </a:lnTo>
                  <a:lnTo>
                    <a:pt x="806" y="12416"/>
                  </a:lnTo>
                  <a:lnTo>
                    <a:pt x="315" y="14455"/>
                  </a:lnTo>
                  <a:lnTo>
                    <a:pt x="0" y="18142"/>
                  </a:lnTo>
                  <a:lnTo>
                    <a:pt x="680" y="18445"/>
                  </a:lnTo>
                  <a:lnTo>
                    <a:pt x="5397" y="18970"/>
                  </a:lnTo>
                  <a:lnTo>
                    <a:pt x="1262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1982"/>
            <p:cNvSpPr/>
            <p:nvPr>
              <p:custDataLst>
                <p:tags r:id="rId191"/>
              </p:custDataLst>
            </p:nvPr>
          </p:nvSpPr>
          <p:spPr>
            <a:xfrm>
              <a:off x="4483100" y="3790950"/>
              <a:ext cx="88901" cy="101568"/>
            </a:xfrm>
            <a:custGeom>
              <a:avLst/>
              <a:gdLst/>
              <a:ahLst/>
              <a:cxnLst/>
              <a:rect l="0" t="0" r="0" b="0"/>
              <a:pathLst>
                <a:path w="88901" h="101568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364" y="11994"/>
                  </a:lnTo>
                  <a:lnTo>
                    <a:pt x="5026" y="10818"/>
                  </a:lnTo>
                  <a:lnTo>
                    <a:pt x="6272" y="6611"/>
                  </a:lnTo>
                  <a:lnTo>
                    <a:pt x="6327" y="9798"/>
                  </a:lnTo>
                  <a:lnTo>
                    <a:pt x="7746" y="10766"/>
                  </a:lnTo>
                  <a:lnTo>
                    <a:pt x="13085" y="11840"/>
                  </a:lnTo>
                  <a:lnTo>
                    <a:pt x="14368" y="12832"/>
                  </a:lnTo>
                  <a:lnTo>
                    <a:pt x="14517" y="14199"/>
                  </a:lnTo>
                  <a:lnTo>
                    <a:pt x="13238" y="19494"/>
                  </a:lnTo>
                  <a:lnTo>
                    <a:pt x="12731" y="37263"/>
                  </a:lnTo>
                  <a:lnTo>
                    <a:pt x="14595" y="43137"/>
                  </a:lnTo>
                  <a:lnTo>
                    <a:pt x="17070" y="48805"/>
                  </a:lnTo>
                  <a:lnTo>
                    <a:pt x="19169" y="59224"/>
                  </a:lnTo>
                  <a:lnTo>
                    <a:pt x="30000" y="81100"/>
                  </a:lnTo>
                  <a:lnTo>
                    <a:pt x="31677" y="86139"/>
                  </a:lnTo>
                  <a:lnTo>
                    <a:pt x="35883" y="92942"/>
                  </a:lnTo>
                  <a:lnTo>
                    <a:pt x="37115" y="97282"/>
                  </a:lnTo>
                  <a:lnTo>
                    <a:pt x="38148" y="98721"/>
                  </a:lnTo>
                  <a:lnTo>
                    <a:pt x="39543" y="99681"/>
                  </a:lnTo>
                  <a:lnTo>
                    <a:pt x="42975" y="100747"/>
                  </a:lnTo>
                  <a:lnTo>
                    <a:pt x="59291" y="101567"/>
                  </a:lnTo>
                  <a:lnTo>
                    <a:pt x="63511" y="99704"/>
                  </a:lnTo>
                  <a:lnTo>
                    <a:pt x="78317" y="86672"/>
                  </a:lnTo>
                  <a:lnTo>
                    <a:pt x="80669" y="80619"/>
                  </a:lnTo>
                  <a:lnTo>
                    <a:pt x="88704" y="3596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1983"/>
            <p:cNvSpPr/>
            <p:nvPr>
              <p:custDataLst>
                <p:tags r:id="rId192"/>
              </p:custDataLst>
            </p:nvPr>
          </p:nvSpPr>
          <p:spPr>
            <a:xfrm>
              <a:off x="4406900" y="3797326"/>
              <a:ext cx="44451" cy="82525"/>
            </a:xfrm>
            <a:custGeom>
              <a:avLst/>
              <a:gdLst/>
              <a:ahLst/>
              <a:cxnLst/>
              <a:rect l="0" t="0" r="0" b="0"/>
              <a:pathLst>
                <a:path w="44451" h="82525">
                  <a:moveTo>
                    <a:pt x="0" y="44424"/>
                  </a:moveTo>
                  <a:lnTo>
                    <a:pt x="0" y="44424"/>
                  </a:lnTo>
                  <a:lnTo>
                    <a:pt x="6088" y="38335"/>
                  </a:lnTo>
                  <a:lnTo>
                    <a:pt x="15165" y="38097"/>
                  </a:lnTo>
                  <a:lnTo>
                    <a:pt x="16460" y="37383"/>
                  </a:lnTo>
                  <a:lnTo>
                    <a:pt x="17323" y="36202"/>
                  </a:lnTo>
                  <a:lnTo>
                    <a:pt x="17899" y="34709"/>
                  </a:lnTo>
                  <a:lnTo>
                    <a:pt x="18988" y="33714"/>
                  </a:lnTo>
                  <a:lnTo>
                    <a:pt x="22080" y="32609"/>
                  </a:lnTo>
                  <a:lnTo>
                    <a:pt x="23187" y="31608"/>
                  </a:lnTo>
                  <a:lnTo>
                    <a:pt x="24416" y="28615"/>
                  </a:lnTo>
                  <a:lnTo>
                    <a:pt x="25448" y="27535"/>
                  </a:lnTo>
                  <a:lnTo>
                    <a:pt x="28479" y="26334"/>
                  </a:lnTo>
                  <a:lnTo>
                    <a:pt x="29570" y="25309"/>
                  </a:lnTo>
                  <a:lnTo>
                    <a:pt x="30781" y="22287"/>
                  </a:lnTo>
                  <a:lnTo>
                    <a:pt x="31743" y="3317"/>
                  </a:lnTo>
                  <a:lnTo>
                    <a:pt x="31040" y="2203"/>
                  </a:lnTo>
                  <a:lnTo>
                    <a:pt x="29865" y="1460"/>
                  </a:lnTo>
                  <a:lnTo>
                    <a:pt x="25282" y="170"/>
                  </a:lnTo>
                  <a:lnTo>
                    <a:pt x="20010" y="0"/>
                  </a:lnTo>
                  <a:lnTo>
                    <a:pt x="4147" y="14901"/>
                  </a:lnTo>
                  <a:lnTo>
                    <a:pt x="1843" y="20955"/>
                  </a:lnTo>
                  <a:lnTo>
                    <a:pt x="9" y="58956"/>
                  </a:lnTo>
                  <a:lnTo>
                    <a:pt x="3374" y="68877"/>
                  </a:lnTo>
                  <a:lnTo>
                    <a:pt x="5071" y="71310"/>
                  </a:lnTo>
                  <a:lnTo>
                    <a:pt x="17828" y="81450"/>
                  </a:lnTo>
                  <a:lnTo>
                    <a:pt x="44450" y="82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1984"/>
            <p:cNvSpPr/>
            <p:nvPr>
              <p:custDataLst>
                <p:tags r:id="rId193"/>
              </p:custDataLst>
            </p:nvPr>
          </p:nvSpPr>
          <p:spPr>
            <a:xfrm>
              <a:off x="4102100" y="3784870"/>
              <a:ext cx="56889" cy="117616"/>
            </a:xfrm>
            <a:custGeom>
              <a:avLst/>
              <a:gdLst/>
              <a:ahLst/>
              <a:cxnLst/>
              <a:rect l="0" t="0" r="0" b="0"/>
              <a:pathLst>
                <a:path w="56889" h="117616">
                  <a:moveTo>
                    <a:pt x="50800" y="31480"/>
                  </a:moveTo>
                  <a:lnTo>
                    <a:pt x="50800" y="31480"/>
                  </a:lnTo>
                  <a:lnTo>
                    <a:pt x="50800" y="28109"/>
                  </a:lnTo>
                  <a:lnTo>
                    <a:pt x="52681" y="24573"/>
                  </a:lnTo>
                  <a:lnTo>
                    <a:pt x="56267" y="19925"/>
                  </a:lnTo>
                  <a:lnTo>
                    <a:pt x="56888" y="15748"/>
                  </a:lnTo>
                  <a:lnTo>
                    <a:pt x="55152" y="12023"/>
                  </a:lnTo>
                  <a:lnTo>
                    <a:pt x="53701" y="10042"/>
                  </a:lnTo>
                  <a:lnTo>
                    <a:pt x="50208" y="7841"/>
                  </a:lnTo>
                  <a:lnTo>
                    <a:pt x="42216" y="6428"/>
                  </a:lnTo>
                  <a:lnTo>
                    <a:pt x="40844" y="5606"/>
                  </a:lnTo>
                  <a:lnTo>
                    <a:pt x="39929" y="4353"/>
                  </a:lnTo>
                  <a:lnTo>
                    <a:pt x="39319" y="2812"/>
                  </a:lnTo>
                  <a:lnTo>
                    <a:pt x="38207" y="1785"/>
                  </a:lnTo>
                  <a:lnTo>
                    <a:pt x="32739" y="0"/>
                  </a:lnTo>
                  <a:lnTo>
                    <a:pt x="26876" y="4853"/>
                  </a:lnTo>
                  <a:lnTo>
                    <a:pt x="20977" y="9871"/>
                  </a:lnTo>
                  <a:lnTo>
                    <a:pt x="16849" y="11293"/>
                  </a:lnTo>
                  <a:lnTo>
                    <a:pt x="15466" y="12377"/>
                  </a:lnTo>
                  <a:lnTo>
                    <a:pt x="8579" y="23194"/>
                  </a:lnTo>
                  <a:lnTo>
                    <a:pt x="7341" y="27327"/>
                  </a:lnTo>
                  <a:lnTo>
                    <a:pt x="7716" y="28711"/>
                  </a:lnTo>
                  <a:lnTo>
                    <a:pt x="8672" y="29634"/>
                  </a:lnTo>
                  <a:lnTo>
                    <a:pt x="11616" y="31365"/>
                  </a:lnTo>
                  <a:lnTo>
                    <a:pt x="15275" y="34486"/>
                  </a:lnTo>
                  <a:lnTo>
                    <a:pt x="17373" y="38225"/>
                  </a:lnTo>
                  <a:lnTo>
                    <a:pt x="19010" y="42239"/>
                  </a:lnTo>
                  <a:lnTo>
                    <a:pt x="42579" y="69581"/>
                  </a:lnTo>
                  <a:lnTo>
                    <a:pt x="44324" y="73813"/>
                  </a:lnTo>
                  <a:lnTo>
                    <a:pt x="48568" y="80163"/>
                  </a:lnTo>
                  <a:lnTo>
                    <a:pt x="50138" y="86513"/>
                  </a:lnTo>
                  <a:lnTo>
                    <a:pt x="50506" y="90747"/>
                  </a:lnTo>
                  <a:lnTo>
                    <a:pt x="48787" y="94980"/>
                  </a:lnTo>
                  <a:lnTo>
                    <a:pt x="46378" y="99213"/>
                  </a:lnTo>
                  <a:lnTo>
                    <a:pt x="44316" y="105563"/>
                  </a:lnTo>
                  <a:lnTo>
                    <a:pt x="41333" y="109797"/>
                  </a:lnTo>
                  <a:lnTo>
                    <a:pt x="37655" y="112148"/>
                  </a:lnTo>
                  <a:lnTo>
                    <a:pt x="27458" y="114488"/>
                  </a:lnTo>
                  <a:lnTo>
                    <a:pt x="23257" y="117291"/>
                  </a:lnTo>
                  <a:lnTo>
                    <a:pt x="21149" y="117615"/>
                  </a:lnTo>
                  <a:lnTo>
                    <a:pt x="19038" y="117126"/>
                  </a:lnTo>
                  <a:lnTo>
                    <a:pt x="14811" y="115406"/>
                  </a:lnTo>
                  <a:lnTo>
                    <a:pt x="8465" y="113732"/>
                  </a:lnTo>
                  <a:lnTo>
                    <a:pt x="0" y="10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1985"/>
            <p:cNvSpPr/>
            <p:nvPr>
              <p:custDataLst>
                <p:tags r:id="rId194"/>
              </p:custDataLst>
            </p:nvPr>
          </p:nvSpPr>
          <p:spPr>
            <a:xfrm>
              <a:off x="4260873" y="3647648"/>
              <a:ext cx="82528" cy="251253"/>
            </a:xfrm>
            <a:custGeom>
              <a:avLst/>
              <a:gdLst/>
              <a:ahLst/>
              <a:cxnLst/>
              <a:rect l="0" t="0" r="0" b="0"/>
              <a:pathLst>
                <a:path w="82528" h="251253">
                  <a:moveTo>
                    <a:pt x="12677" y="16302"/>
                  </a:moveTo>
                  <a:lnTo>
                    <a:pt x="12677" y="16302"/>
                  </a:lnTo>
                  <a:lnTo>
                    <a:pt x="12677" y="10835"/>
                  </a:lnTo>
                  <a:lnTo>
                    <a:pt x="22320" y="315"/>
                  </a:lnTo>
                  <a:lnTo>
                    <a:pt x="23339" y="0"/>
                  </a:lnTo>
                  <a:lnTo>
                    <a:pt x="24019" y="494"/>
                  </a:lnTo>
                  <a:lnTo>
                    <a:pt x="24774" y="2927"/>
                  </a:lnTo>
                  <a:lnTo>
                    <a:pt x="25109" y="6359"/>
                  </a:lnTo>
                  <a:lnTo>
                    <a:pt x="23376" y="10236"/>
                  </a:lnTo>
                  <a:lnTo>
                    <a:pt x="21926" y="12258"/>
                  </a:lnTo>
                  <a:lnTo>
                    <a:pt x="19886" y="21845"/>
                  </a:lnTo>
                  <a:lnTo>
                    <a:pt x="19060" y="69200"/>
                  </a:lnTo>
                  <a:lnTo>
                    <a:pt x="14004" y="113060"/>
                  </a:lnTo>
                  <a:lnTo>
                    <a:pt x="10912" y="160602"/>
                  </a:lnTo>
                  <a:lnTo>
                    <a:pt x="5800" y="208014"/>
                  </a:lnTo>
                  <a:lnTo>
                    <a:pt x="156" y="237561"/>
                  </a:lnTo>
                  <a:lnTo>
                    <a:pt x="0" y="243796"/>
                  </a:lnTo>
                  <a:lnTo>
                    <a:pt x="682" y="216522"/>
                  </a:lnTo>
                  <a:lnTo>
                    <a:pt x="5046" y="205135"/>
                  </a:lnTo>
                  <a:lnTo>
                    <a:pt x="10102" y="196273"/>
                  </a:lnTo>
                  <a:lnTo>
                    <a:pt x="11532" y="188952"/>
                  </a:lnTo>
                  <a:lnTo>
                    <a:pt x="13325" y="185730"/>
                  </a:lnTo>
                  <a:lnTo>
                    <a:pt x="22578" y="175488"/>
                  </a:lnTo>
                  <a:lnTo>
                    <a:pt x="23511" y="173226"/>
                  </a:lnTo>
                  <a:lnTo>
                    <a:pt x="25544" y="171718"/>
                  </a:lnTo>
                  <a:lnTo>
                    <a:pt x="37065" y="167416"/>
                  </a:lnTo>
                  <a:lnTo>
                    <a:pt x="39519" y="165728"/>
                  </a:lnTo>
                  <a:lnTo>
                    <a:pt x="42565" y="165308"/>
                  </a:lnTo>
                  <a:lnTo>
                    <a:pt x="49714" y="166723"/>
                  </a:lnTo>
                  <a:lnTo>
                    <a:pt x="58302" y="171486"/>
                  </a:lnTo>
                  <a:lnTo>
                    <a:pt x="71861" y="183577"/>
                  </a:lnTo>
                  <a:lnTo>
                    <a:pt x="78269" y="193257"/>
                  </a:lnTo>
                  <a:lnTo>
                    <a:pt x="81265" y="205062"/>
                  </a:lnTo>
                  <a:lnTo>
                    <a:pt x="82527" y="251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1986"/>
            <p:cNvSpPr/>
            <p:nvPr>
              <p:custDataLst>
                <p:tags r:id="rId195"/>
              </p:custDataLst>
            </p:nvPr>
          </p:nvSpPr>
          <p:spPr>
            <a:xfrm>
              <a:off x="3975102" y="3812027"/>
              <a:ext cx="82523" cy="207490"/>
            </a:xfrm>
            <a:custGeom>
              <a:avLst/>
              <a:gdLst/>
              <a:ahLst/>
              <a:cxnLst/>
              <a:rect l="0" t="0" r="0" b="0"/>
              <a:pathLst>
                <a:path w="82523" h="207490">
                  <a:moveTo>
                    <a:pt x="6348" y="17023"/>
                  </a:moveTo>
                  <a:lnTo>
                    <a:pt x="6348" y="17023"/>
                  </a:lnTo>
                  <a:lnTo>
                    <a:pt x="6348" y="0"/>
                  </a:lnTo>
                  <a:lnTo>
                    <a:pt x="6348" y="1944"/>
                  </a:lnTo>
                  <a:lnTo>
                    <a:pt x="5642" y="2737"/>
                  </a:lnTo>
                  <a:lnTo>
                    <a:pt x="881" y="4114"/>
                  </a:lnTo>
                  <a:lnTo>
                    <a:pt x="390" y="6112"/>
                  </a:lnTo>
                  <a:lnTo>
                    <a:pt x="0" y="31848"/>
                  </a:lnTo>
                  <a:lnTo>
                    <a:pt x="1880" y="36076"/>
                  </a:lnTo>
                  <a:lnTo>
                    <a:pt x="4362" y="40308"/>
                  </a:lnTo>
                  <a:lnTo>
                    <a:pt x="5465" y="44540"/>
                  </a:lnTo>
                  <a:lnTo>
                    <a:pt x="6465" y="45951"/>
                  </a:lnTo>
                  <a:lnTo>
                    <a:pt x="7837" y="46892"/>
                  </a:lnTo>
                  <a:lnTo>
                    <a:pt x="13139" y="48215"/>
                  </a:lnTo>
                  <a:lnTo>
                    <a:pt x="24169" y="48740"/>
                  </a:lnTo>
                  <a:lnTo>
                    <a:pt x="56134" y="24363"/>
                  </a:lnTo>
                  <a:lnTo>
                    <a:pt x="62526" y="17992"/>
                  </a:lnTo>
                  <a:lnTo>
                    <a:pt x="62850" y="18375"/>
                  </a:lnTo>
                  <a:lnTo>
                    <a:pt x="63498" y="64821"/>
                  </a:lnTo>
                  <a:lnTo>
                    <a:pt x="64203" y="88594"/>
                  </a:lnTo>
                  <a:lnTo>
                    <a:pt x="69259" y="115060"/>
                  </a:lnTo>
                  <a:lnTo>
                    <a:pt x="71613" y="136342"/>
                  </a:lnTo>
                  <a:lnTo>
                    <a:pt x="81586" y="179983"/>
                  </a:lnTo>
                  <a:lnTo>
                    <a:pt x="82522" y="203179"/>
                  </a:lnTo>
                  <a:lnTo>
                    <a:pt x="81826" y="204627"/>
                  </a:lnTo>
                  <a:lnTo>
                    <a:pt x="80655" y="205592"/>
                  </a:lnTo>
                  <a:lnTo>
                    <a:pt x="77474" y="206665"/>
                  </a:lnTo>
                  <a:lnTo>
                    <a:pt x="66816" y="207489"/>
                  </a:lnTo>
                  <a:lnTo>
                    <a:pt x="63091" y="205627"/>
                  </a:lnTo>
                  <a:lnTo>
                    <a:pt x="61110" y="204142"/>
                  </a:lnTo>
                  <a:lnTo>
                    <a:pt x="55146" y="202492"/>
                  </a:lnTo>
                  <a:lnTo>
                    <a:pt x="51580" y="202053"/>
                  </a:lnTo>
                  <a:lnTo>
                    <a:pt x="48497" y="200347"/>
                  </a:lnTo>
                  <a:lnTo>
                    <a:pt x="36236" y="186945"/>
                  </a:lnTo>
                  <a:lnTo>
                    <a:pt x="33742" y="180503"/>
                  </a:lnTo>
                  <a:lnTo>
                    <a:pt x="31748" y="163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1987"/>
            <p:cNvSpPr/>
            <p:nvPr>
              <p:custDataLst>
                <p:tags r:id="rId196"/>
              </p:custDataLst>
            </p:nvPr>
          </p:nvSpPr>
          <p:spPr>
            <a:xfrm>
              <a:off x="3695992" y="3810991"/>
              <a:ext cx="75909" cy="94142"/>
            </a:xfrm>
            <a:custGeom>
              <a:avLst/>
              <a:gdLst/>
              <a:ahLst/>
              <a:cxnLst/>
              <a:rect l="0" t="0" r="0" b="0"/>
              <a:pathLst>
                <a:path w="75909" h="94142">
                  <a:moveTo>
                    <a:pt x="12408" y="49809"/>
                  </a:moveTo>
                  <a:lnTo>
                    <a:pt x="12408" y="49809"/>
                  </a:lnTo>
                  <a:lnTo>
                    <a:pt x="28194" y="34022"/>
                  </a:lnTo>
                  <a:lnTo>
                    <a:pt x="30007" y="30328"/>
                  </a:lnTo>
                  <a:lnTo>
                    <a:pt x="30491" y="28355"/>
                  </a:lnTo>
                  <a:lnTo>
                    <a:pt x="31519" y="27039"/>
                  </a:lnTo>
                  <a:lnTo>
                    <a:pt x="34543" y="25578"/>
                  </a:lnTo>
                  <a:lnTo>
                    <a:pt x="35631" y="24483"/>
                  </a:lnTo>
                  <a:lnTo>
                    <a:pt x="36841" y="21384"/>
                  </a:lnTo>
                  <a:lnTo>
                    <a:pt x="37782" y="6590"/>
                  </a:lnTo>
                  <a:lnTo>
                    <a:pt x="32339" y="0"/>
                  </a:lnTo>
                  <a:lnTo>
                    <a:pt x="31339" y="375"/>
                  </a:lnTo>
                  <a:lnTo>
                    <a:pt x="26562" y="3568"/>
                  </a:lnTo>
                  <a:lnTo>
                    <a:pt x="22697" y="4563"/>
                  </a:lnTo>
                  <a:lnTo>
                    <a:pt x="21384" y="5534"/>
                  </a:lnTo>
                  <a:lnTo>
                    <a:pt x="20509" y="6886"/>
                  </a:lnTo>
                  <a:lnTo>
                    <a:pt x="18830" y="10271"/>
                  </a:lnTo>
                  <a:lnTo>
                    <a:pt x="10022" y="23636"/>
                  </a:lnTo>
                  <a:lnTo>
                    <a:pt x="1187" y="50254"/>
                  </a:lnTo>
                  <a:lnTo>
                    <a:pt x="0" y="63459"/>
                  </a:lnTo>
                  <a:lnTo>
                    <a:pt x="6192" y="85135"/>
                  </a:lnTo>
                  <a:lnTo>
                    <a:pt x="9175" y="89733"/>
                  </a:lnTo>
                  <a:lnTo>
                    <a:pt x="12853" y="92247"/>
                  </a:lnTo>
                  <a:lnTo>
                    <a:pt x="18889" y="93663"/>
                  </a:lnTo>
                  <a:lnTo>
                    <a:pt x="27251" y="94141"/>
                  </a:lnTo>
                  <a:lnTo>
                    <a:pt x="31470" y="92325"/>
                  </a:lnTo>
                  <a:lnTo>
                    <a:pt x="75908" y="62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1988"/>
            <p:cNvSpPr/>
            <p:nvPr>
              <p:custDataLst>
                <p:tags r:id="rId197"/>
              </p:custDataLst>
            </p:nvPr>
          </p:nvSpPr>
          <p:spPr>
            <a:xfrm>
              <a:off x="3575050" y="3683122"/>
              <a:ext cx="76201" cy="233516"/>
            </a:xfrm>
            <a:custGeom>
              <a:avLst/>
              <a:gdLst/>
              <a:ahLst/>
              <a:cxnLst/>
              <a:rect l="0" t="0" r="0" b="0"/>
              <a:pathLst>
                <a:path w="76201" h="233516">
                  <a:moveTo>
                    <a:pt x="6350" y="63378"/>
                  </a:moveTo>
                  <a:lnTo>
                    <a:pt x="6350" y="63378"/>
                  </a:lnTo>
                  <a:lnTo>
                    <a:pt x="7055" y="31590"/>
                  </a:lnTo>
                  <a:lnTo>
                    <a:pt x="12677" y="289"/>
                  </a:lnTo>
                  <a:lnTo>
                    <a:pt x="9322" y="0"/>
                  </a:lnTo>
                  <a:lnTo>
                    <a:pt x="8331" y="665"/>
                  </a:lnTo>
                  <a:lnTo>
                    <a:pt x="7671" y="1814"/>
                  </a:lnTo>
                  <a:lnTo>
                    <a:pt x="6937" y="5677"/>
                  </a:lnTo>
                  <a:lnTo>
                    <a:pt x="6357" y="51974"/>
                  </a:lnTo>
                  <a:lnTo>
                    <a:pt x="589" y="93806"/>
                  </a:lnTo>
                  <a:lnTo>
                    <a:pt x="52" y="137477"/>
                  </a:lnTo>
                  <a:lnTo>
                    <a:pt x="3" y="182023"/>
                  </a:lnTo>
                  <a:lnTo>
                    <a:pt x="0" y="223577"/>
                  </a:lnTo>
                  <a:lnTo>
                    <a:pt x="1882" y="228181"/>
                  </a:lnTo>
                  <a:lnTo>
                    <a:pt x="5467" y="233515"/>
                  </a:lnTo>
                  <a:lnTo>
                    <a:pt x="5762" y="233247"/>
                  </a:lnTo>
                  <a:lnTo>
                    <a:pt x="15809" y="197825"/>
                  </a:lnTo>
                  <a:lnTo>
                    <a:pt x="23649" y="184451"/>
                  </a:lnTo>
                  <a:lnTo>
                    <a:pt x="25327" y="179983"/>
                  </a:lnTo>
                  <a:lnTo>
                    <a:pt x="34136" y="169236"/>
                  </a:lnTo>
                  <a:lnTo>
                    <a:pt x="38219" y="166870"/>
                  </a:lnTo>
                  <a:lnTo>
                    <a:pt x="43219" y="165352"/>
                  </a:lnTo>
                  <a:lnTo>
                    <a:pt x="43630" y="165933"/>
                  </a:lnTo>
                  <a:lnTo>
                    <a:pt x="44912" y="170121"/>
                  </a:lnTo>
                  <a:lnTo>
                    <a:pt x="48742" y="175831"/>
                  </a:lnTo>
                  <a:lnTo>
                    <a:pt x="50896" y="181991"/>
                  </a:lnTo>
                  <a:lnTo>
                    <a:pt x="60872" y="198983"/>
                  </a:lnTo>
                  <a:lnTo>
                    <a:pt x="63427" y="206725"/>
                  </a:lnTo>
                  <a:lnTo>
                    <a:pt x="76200" y="222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1989"/>
            <p:cNvSpPr/>
            <p:nvPr>
              <p:custDataLst>
                <p:tags r:id="rId198"/>
              </p:custDataLst>
            </p:nvPr>
          </p:nvSpPr>
          <p:spPr>
            <a:xfrm>
              <a:off x="3381974" y="3695702"/>
              <a:ext cx="123227" cy="234049"/>
            </a:xfrm>
            <a:custGeom>
              <a:avLst/>
              <a:gdLst/>
              <a:ahLst/>
              <a:cxnLst/>
              <a:rect l="0" t="0" r="0" b="0"/>
              <a:pathLst>
                <a:path w="123227" h="234049">
                  <a:moveTo>
                    <a:pt x="123226" y="19048"/>
                  </a:moveTo>
                  <a:lnTo>
                    <a:pt x="123226" y="19048"/>
                  </a:lnTo>
                  <a:lnTo>
                    <a:pt x="123226" y="3261"/>
                  </a:lnTo>
                  <a:lnTo>
                    <a:pt x="122520" y="2173"/>
                  </a:lnTo>
                  <a:lnTo>
                    <a:pt x="121344" y="1448"/>
                  </a:lnTo>
                  <a:lnTo>
                    <a:pt x="116318" y="427"/>
                  </a:lnTo>
                  <a:lnTo>
                    <a:pt x="89356" y="0"/>
                  </a:lnTo>
                  <a:lnTo>
                    <a:pt x="79637" y="3369"/>
                  </a:lnTo>
                  <a:lnTo>
                    <a:pt x="68075" y="11535"/>
                  </a:lnTo>
                  <a:lnTo>
                    <a:pt x="42427" y="38278"/>
                  </a:lnTo>
                  <a:lnTo>
                    <a:pt x="18049" y="82803"/>
                  </a:lnTo>
                  <a:lnTo>
                    <a:pt x="2614" y="130157"/>
                  </a:lnTo>
                  <a:lnTo>
                    <a:pt x="485" y="135454"/>
                  </a:lnTo>
                  <a:lnTo>
                    <a:pt x="0" y="148866"/>
                  </a:lnTo>
                  <a:lnTo>
                    <a:pt x="5796" y="191174"/>
                  </a:lnTo>
                  <a:lnTo>
                    <a:pt x="11298" y="199735"/>
                  </a:lnTo>
                  <a:lnTo>
                    <a:pt x="39561" y="220620"/>
                  </a:lnTo>
                  <a:lnTo>
                    <a:pt x="57389" y="230393"/>
                  </a:lnTo>
                  <a:lnTo>
                    <a:pt x="78863" y="234048"/>
                  </a:lnTo>
                  <a:lnTo>
                    <a:pt x="93697" y="233976"/>
                  </a:lnTo>
                  <a:lnTo>
                    <a:pt x="116876" y="228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1990"/>
            <p:cNvSpPr/>
            <p:nvPr>
              <p:custDataLst>
                <p:tags r:id="rId199"/>
              </p:custDataLst>
            </p:nvPr>
          </p:nvSpPr>
          <p:spPr>
            <a:xfrm>
              <a:off x="3848100" y="3652471"/>
              <a:ext cx="57119" cy="252747"/>
            </a:xfrm>
            <a:custGeom>
              <a:avLst/>
              <a:gdLst/>
              <a:ahLst/>
              <a:cxnLst/>
              <a:rect l="0" t="0" r="0" b="0"/>
              <a:pathLst>
                <a:path w="57119" h="252747">
                  <a:moveTo>
                    <a:pt x="19050" y="17829"/>
                  </a:moveTo>
                  <a:lnTo>
                    <a:pt x="19050" y="17829"/>
                  </a:lnTo>
                  <a:lnTo>
                    <a:pt x="19050" y="2902"/>
                  </a:lnTo>
                  <a:lnTo>
                    <a:pt x="18344" y="1528"/>
                  </a:lnTo>
                  <a:lnTo>
                    <a:pt x="17168" y="611"/>
                  </a:lnTo>
                  <a:lnTo>
                    <a:pt x="15679" y="0"/>
                  </a:lnTo>
                  <a:lnTo>
                    <a:pt x="14686" y="299"/>
                  </a:lnTo>
                  <a:lnTo>
                    <a:pt x="14024" y="1203"/>
                  </a:lnTo>
                  <a:lnTo>
                    <a:pt x="13583" y="2512"/>
                  </a:lnTo>
                  <a:lnTo>
                    <a:pt x="12583" y="3384"/>
                  </a:lnTo>
                  <a:lnTo>
                    <a:pt x="9590" y="4353"/>
                  </a:lnTo>
                  <a:lnTo>
                    <a:pt x="8510" y="5317"/>
                  </a:lnTo>
                  <a:lnTo>
                    <a:pt x="7310" y="8270"/>
                  </a:lnTo>
                  <a:lnTo>
                    <a:pt x="6366" y="50506"/>
                  </a:lnTo>
                  <a:lnTo>
                    <a:pt x="6351" y="94083"/>
                  </a:lnTo>
                  <a:lnTo>
                    <a:pt x="6350" y="134015"/>
                  </a:lnTo>
                  <a:lnTo>
                    <a:pt x="6350" y="179296"/>
                  </a:lnTo>
                  <a:lnTo>
                    <a:pt x="116" y="225756"/>
                  </a:lnTo>
                  <a:lnTo>
                    <a:pt x="7" y="233262"/>
                  </a:lnTo>
                  <a:lnTo>
                    <a:pt x="0" y="200734"/>
                  </a:lnTo>
                  <a:lnTo>
                    <a:pt x="9460" y="171375"/>
                  </a:lnTo>
                  <a:lnTo>
                    <a:pt x="15111" y="162729"/>
                  </a:lnTo>
                  <a:lnTo>
                    <a:pt x="19181" y="159840"/>
                  </a:lnTo>
                  <a:lnTo>
                    <a:pt x="25438" y="158214"/>
                  </a:lnTo>
                  <a:lnTo>
                    <a:pt x="36848" y="157569"/>
                  </a:lnTo>
                  <a:lnTo>
                    <a:pt x="46829" y="166371"/>
                  </a:lnTo>
                  <a:lnTo>
                    <a:pt x="54379" y="178901"/>
                  </a:lnTo>
                  <a:lnTo>
                    <a:pt x="56329" y="187302"/>
                  </a:lnTo>
                  <a:lnTo>
                    <a:pt x="57118" y="215629"/>
                  </a:lnTo>
                  <a:lnTo>
                    <a:pt x="50681" y="237306"/>
                  </a:lnTo>
                  <a:lnTo>
                    <a:pt x="42039" y="248459"/>
                  </a:lnTo>
                  <a:lnTo>
                    <a:pt x="37969" y="250859"/>
                  </a:lnTo>
                  <a:lnTo>
                    <a:pt x="29830" y="252210"/>
                  </a:lnTo>
                  <a:lnTo>
                    <a:pt x="10842" y="252746"/>
                  </a:lnTo>
                  <a:lnTo>
                    <a:pt x="9345" y="252051"/>
                  </a:lnTo>
                  <a:lnTo>
                    <a:pt x="8346" y="250883"/>
                  </a:lnTo>
                  <a:lnTo>
                    <a:pt x="7238" y="247703"/>
                  </a:lnTo>
                  <a:lnTo>
                    <a:pt x="6744" y="243937"/>
                  </a:lnTo>
                  <a:lnTo>
                    <a:pt x="4644" y="239912"/>
                  </a:lnTo>
                  <a:lnTo>
                    <a:pt x="0" y="233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1991"/>
            <p:cNvSpPr/>
            <p:nvPr>
              <p:custDataLst>
                <p:tags r:id="rId200"/>
              </p:custDataLst>
            </p:nvPr>
          </p:nvSpPr>
          <p:spPr>
            <a:xfrm>
              <a:off x="4616450" y="37147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594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" name="SMARTInkShape-Group419"/>
          <p:cNvGrpSpPr/>
          <p:nvPr/>
        </p:nvGrpSpPr>
        <p:grpSpPr>
          <a:xfrm>
            <a:off x="2000251" y="3597219"/>
            <a:ext cx="831850" cy="492182"/>
            <a:chOff x="2000251" y="3597219"/>
            <a:chExt cx="831850" cy="492182"/>
          </a:xfrm>
        </p:grpSpPr>
        <p:sp>
          <p:nvSpPr>
            <p:cNvPr id="966" name="SMARTInkShape-1992"/>
            <p:cNvSpPr/>
            <p:nvPr>
              <p:custDataLst>
                <p:tags r:id="rId178"/>
              </p:custDataLst>
            </p:nvPr>
          </p:nvSpPr>
          <p:spPr>
            <a:xfrm>
              <a:off x="2108748" y="3797300"/>
              <a:ext cx="120103" cy="133031"/>
            </a:xfrm>
            <a:custGeom>
              <a:avLst/>
              <a:gdLst/>
              <a:ahLst/>
              <a:cxnLst/>
              <a:rect l="0" t="0" r="0" b="0"/>
              <a:pathLst>
                <a:path w="120103" h="133031">
                  <a:moveTo>
                    <a:pt x="24852" y="82550"/>
                  </a:moveTo>
                  <a:lnTo>
                    <a:pt x="24852" y="82550"/>
                  </a:lnTo>
                  <a:lnTo>
                    <a:pt x="21481" y="82550"/>
                  </a:lnTo>
                  <a:lnTo>
                    <a:pt x="20488" y="81844"/>
                  </a:lnTo>
                  <a:lnTo>
                    <a:pt x="19826" y="80668"/>
                  </a:lnTo>
                  <a:lnTo>
                    <a:pt x="19385" y="79179"/>
                  </a:lnTo>
                  <a:lnTo>
                    <a:pt x="18385" y="78186"/>
                  </a:lnTo>
                  <a:lnTo>
                    <a:pt x="15392" y="77083"/>
                  </a:lnTo>
                  <a:lnTo>
                    <a:pt x="14312" y="75377"/>
                  </a:lnTo>
                  <a:lnTo>
                    <a:pt x="13112" y="69721"/>
                  </a:lnTo>
                  <a:lnTo>
                    <a:pt x="11381" y="67647"/>
                  </a:lnTo>
                  <a:lnTo>
                    <a:pt x="5694" y="65343"/>
                  </a:lnTo>
                  <a:lnTo>
                    <a:pt x="3614" y="63317"/>
                  </a:lnTo>
                  <a:lnTo>
                    <a:pt x="0" y="52727"/>
                  </a:lnTo>
                  <a:lnTo>
                    <a:pt x="1577" y="49775"/>
                  </a:lnTo>
                  <a:lnTo>
                    <a:pt x="3924" y="46111"/>
                  </a:lnTo>
                  <a:lnTo>
                    <a:pt x="4967" y="42132"/>
                  </a:lnTo>
                  <a:lnTo>
                    <a:pt x="5951" y="40787"/>
                  </a:lnTo>
                  <a:lnTo>
                    <a:pt x="7313" y="39891"/>
                  </a:lnTo>
                  <a:lnTo>
                    <a:pt x="10707" y="38190"/>
                  </a:lnTo>
                  <a:lnTo>
                    <a:pt x="16584" y="33972"/>
                  </a:lnTo>
                  <a:lnTo>
                    <a:pt x="22794" y="32408"/>
                  </a:lnTo>
                  <a:lnTo>
                    <a:pt x="26995" y="32042"/>
                  </a:lnTo>
                  <a:lnTo>
                    <a:pt x="47548" y="38234"/>
                  </a:lnTo>
                  <a:lnTo>
                    <a:pt x="58367" y="46776"/>
                  </a:lnTo>
                  <a:lnTo>
                    <a:pt x="70513" y="58472"/>
                  </a:lnTo>
                  <a:lnTo>
                    <a:pt x="73368" y="65028"/>
                  </a:lnTo>
                  <a:lnTo>
                    <a:pt x="75342" y="71941"/>
                  </a:lnTo>
                  <a:lnTo>
                    <a:pt x="79715" y="80504"/>
                  </a:lnTo>
                  <a:lnTo>
                    <a:pt x="81976" y="119442"/>
                  </a:lnTo>
                  <a:lnTo>
                    <a:pt x="81279" y="121961"/>
                  </a:lnTo>
                  <a:lnTo>
                    <a:pt x="80109" y="123641"/>
                  </a:lnTo>
                  <a:lnTo>
                    <a:pt x="78623" y="124761"/>
                  </a:lnTo>
                  <a:lnTo>
                    <a:pt x="76973" y="127886"/>
                  </a:lnTo>
                  <a:lnTo>
                    <a:pt x="76532" y="129707"/>
                  </a:lnTo>
                  <a:lnTo>
                    <a:pt x="75533" y="130922"/>
                  </a:lnTo>
                  <a:lnTo>
                    <a:pt x="72542" y="132271"/>
                  </a:lnTo>
                  <a:lnTo>
                    <a:pt x="66891" y="133030"/>
                  </a:lnTo>
                  <a:lnTo>
                    <a:pt x="65578" y="132431"/>
                  </a:lnTo>
                  <a:lnTo>
                    <a:pt x="64703" y="131326"/>
                  </a:lnTo>
                  <a:lnTo>
                    <a:pt x="63024" y="128217"/>
                  </a:lnTo>
                  <a:lnTo>
                    <a:pt x="59927" y="124483"/>
                  </a:lnTo>
                  <a:lnTo>
                    <a:pt x="58080" y="118590"/>
                  </a:lnTo>
                  <a:lnTo>
                    <a:pt x="56553" y="111974"/>
                  </a:lnTo>
                  <a:lnTo>
                    <a:pt x="52432" y="102870"/>
                  </a:lnTo>
                  <a:lnTo>
                    <a:pt x="51221" y="92992"/>
                  </a:lnTo>
                  <a:lnTo>
                    <a:pt x="52564" y="85310"/>
                  </a:lnTo>
                  <a:lnTo>
                    <a:pt x="54807" y="78132"/>
                  </a:lnTo>
                  <a:lnTo>
                    <a:pt x="59736" y="53589"/>
                  </a:lnTo>
                  <a:lnTo>
                    <a:pt x="68092" y="36116"/>
                  </a:lnTo>
                  <a:lnTo>
                    <a:pt x="83262" y="18205"/>
                  </a:lnTo>
                  <a:lnTo>
                    <a:pt x="93586" y="10960"/>
                  </a:lnTo>
                  <a:lnTo>
                    <a:pt x="120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1993"/>
            <p:cNvSpPr/>
            <p:nvPr>
              <p:custDataLst>
                <p:tags r:id="rId179"/>
              </p:custDataLst>
            </p:nvPr>
          </p:nvSpPr>
          <p:spPr>
            <a:xfrm>
              <a:off x="2260685" y="3810002"/>
              <a:ext cx="75123" cy="107575"/>
            </a:xfrm>
            <a:custGeom>
              <a:avLst/>
              <a:gdLst/>
              <a:ahLst/>
              <a:cxnLst/>
              <a:rect l="0" t="0" r="0" b="0"/>
              <a:pathLst>
                <a:path w="75123" h="107575">
                  <a:moveTo>
                    <a:pt x="25315" y="6348"/>
                  </a:moveTo>
                  <a:lnTo>
                    <a:pt x="25315" y="6348"/>
                  </a:lnTo>
                  <a:lnTo>
                    <a:pt x="25315" y="5"/>
                  </a:lnTo>
                  <a:lnTo>
                    <a:pt x="21944" y="0"/>
                  </a:lnTo>
                  <a:lnTo>
                    <a:pt x="20951" y="705"/>
                  </a:lnTo>
                  <a:lnTo>
                    <a:pt x="20289" y="1880"/>
                  </a:lnTo>
                  <a:lnTo>
                    <a:pt x="19848" y="3369"/>
                  </a:lnTo>
                  <a:lnTo>
                    <a:pt x="14775" y="11535"/>
                  </a:lnTo>
                  <a:lnTo>
                    <a:pt x="12550" y="21369"/>
                  </a:lnTo>
                  <a:lnTo>
                    <a:pt x="8441" y="29770"/>
                  </a:lnTo>
                  <a:lnTo>
                    <a:pt x="6204" y="40177"/>
                  </a:lnTo>
                  <a:lnTo>
                    <a:pt x="2092" y="48749"/>
                  </a:lnTo>
                  <a:lnTo>
                    <a:pt x="0" y="75049"/>
                  </a:lnTo>
                  <a:lnTo>
                    <a:pt x="1834" y="81097"/>
                  </a:lnTo>
                  <a:lnTo>
                    <a:pt x="4296" y="86136"/>
                  </a:lnTo>
                  <a:lnTo>
                    <a:pt x="6387" y="92940"/>
                  </a:lnTo>
                  <a:lnTo>
                    <a:pt x="10456" y="99424"/>
                  </a:lnTo>
                  <a:lnTo>
                    <a:pt x="11655" y="103689"/>
                  </a:lnTo>
                  <a:lnTo>
                    <a:pt x="12681" y="105109"/>
                  </a:lnTo>
                  <a:lnTo>
                    <a:pt x="14070" y="106055"/>
                  </a:lnTo>
                  <a:lnTo>
                    <a:pt x="19396" y="107387"/>
                  </a:lnTo>
                  <a:lnTo>
                    <a:pt x="21369" y="107574"/>
                  </a:lnTo>
                  <a:lnTo>
                    <a:pt x="25443" y="105900"/>
                  </a:lnTo>
                  <a:lnTo>
                    <a:pt x="38026" y="96949"/>
                  </a:lnTo>
                  <a:lnTo>
                    <a:pt x="42253" y="95298"/>
                  </a:lnTo>
                  <a:lnTo>
                    <a:pt x="46484" y="92213"/>
                  </a:lnTo>
                  <a:lnTo>
                    <a:pt x="65532" y="64598"/>
                  </a:lnTo>
                  <a:lnTo>
                    <a:pt x="74626" y="42692"/>
                  </a:lnTo>
                  <a:lnTo>
                    <a:pt x="75122" y="39044"/>
                  </a:lnTo>
                  <a:lnTo>
                    <a:pt x="73792" y="33109"/>
                  </a:lnTo>
                  <a:lnTo>
                    <a:pt x="71555" y="28120"/>
                  </a:lnTo>
                  <a:lnTo>
                    <a:pt x="70560" y="23550"/>
                  </a:lnTo>
                  <a:lnTo>
                    <a:pt x="69590" y="22049"/>
                  </a:lnTo>
                  <a:lnTo>
                    <a:pt x="68237" y="21049"/>
                  </a:lnTo>
                  <a:lnTo>
                    <a:pt x="64853" y="19232"/>
                  </a:lnTo>
                  <a:lnTo>
                    <a:pt x="51943" y="7527"/>
                  </a:lnTo>
                  <a:lnTo>
                    <a:pt x="49379" y="6872"/>
                  </a:lnTo>
                  <a:lnTo>
                    <a:pt x="47708" y="6697"/>
                  </a:lnTo>
                  <a:lnTo>
                    <a:pt x="46593" y="7286"/>
                  </a:lnTo>
                  <a:lnTo>
                    <a:pt x="45851" y="8385"/>
                  </a:lnTo>
                  <a:lnTo>
                    <a:pt x="44365" y="1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1994"/>
            <p:cNvSpPr/>
            <p:nvPr>
              <p:custDataLst>
                <p:tags r:id="rId180"/>
              </p:custDataLst>
            </p:nvPr>
          </p:nvSpPr>
          <p:spPr>
            <a:xfrm>
              <a:off x="2369727" y="3778250"/>
              <a:ext cx="81341" cy="133240"/>
            </a:xfrm>
            <a:custGeom>
              <a:avLst/>
              <a:gdLst/>
              <a:ahLst/>
              <a:cxnLst/>
              <a:rect l="0" t="0" r="0" b="0"/>
              <a:pathLst>
                <a:path w="81341" h="133240">
                  <a:moveTo>
                    <a:pt x="43273" y="50800"/>
                  </a:moveTo>
                  <a:lnTo>
                    <a:pt x="43273" y="50800"/>
                  </a:lnTo>
                  <a:lnTo>
                    <a:pt x="49545" y="44527"/>
                  </a:lnTo>
                  <a:lnTo>
                    <a:pt x="46229" y="37731"/>
                  </a:lnTo>
                  <a:lnTo>
                    <a:pt x="44538" y="35737"/>
                  </a:lnTo>
                  <a:lnTo>
                    <a:pt x="40778" y="33522"/>
                  </a:lnTo>
                  <a:lnTo>
                    <a:pt x="39493" y="33637"/>
                  </a:lnTo>
                  <a:lnTo>
                    <a:pt x="38636" y="34419"/>
                  </a:lnTo>
                  <a:lnTo>
                    <a:pt x="38065" y="35646"/>
                  </a:lnTo>
                  <a:lnTo>
                    <a:pt x="36979" y="36464"/>
                  </a:lnTo>
                  <a:lnTo>
                    <a:pt x="32079" y="38321"/>
                  </a:lnTo>
                  <a:lnTo>
                    <a:pt x="15732" y="53008"/>
                  </a:lnTo>
                  <a:lnTo>
                    <a:pt x="13394" y="59072"/>
                  </a:lnTo>
                  <a:lnTo>
                    <a:pt x="11649" y="65765"/>
                  </a:lnTo>
                  <a:lnTo>
                    <a:pt x="588" y="87461"/>
                  </a:lnTo>
                  <a:lnTo>
                    <a:pt x="0" y="90057"/>
                  </a:lnTo>
                  <a:lnTo>
                    <a:pt x="1228" y="96705"/>
                  </a:lnTo>
                  <a:lnTo>
                    <a:pt x="6708" y="113870"/>
                  </a:lnTo>
                  <a:lnTo>
                    <a:pt x="9383" y="118342"/>
                  </a:lnTo>
                  <a:lnTo>
                    <a:pt x="10572" y="122682"/>
                  </a:lnTo>
                  <a:lnTo>
                    <a:pt x="14863" y="126962"/>
                  </a:lnTo>
                  <a:lnTo>
                    <a:pt x="20769" y="130511"/>
                  </a:lnTo>
                  <a:lnTo>
                    <a:pt x="28060" y="132509"/>
                  </a:lnTo>
                  <a:lnTo>
                    <a:pt x="42358" y="133239"/>
                  </a:lnTo>
                  <a:lnTo>
                    <a:pt x="48276" y="131419"/>
                  </a:lnTo>
                  <a:lnTo>
                    <a:pt x="60029" y="122512"/>
                  </a:lnTo>
                  <a:lnTo>
                    <a:pt x="66504" y="115636"/>
                  </a:lnTo>
                  <a:lnTo>
                    <a:pt x="77133" y="96985"/>
                  </a:lnTo>
                  <a:lnTo>
                    <a:pt x="80116" y="84554"/>
                  </a:lnTo>
                  <a:lnTo>
                    <a:pt x="81340" y="52031"/>
                  </a:lnTo>
                  <a:lnTo>
                    <a:pt x="79477" y="45938"/>
                  </a:lnTo>
                  <a:lnTo>
                    <a:pt x="77002" y="40172"/>
                  </a:lnTo>
                  <a:lnTo>
                    <a:pt x="75284" y="27624"/>
                  </a:lnTo>
                  <a:lnTo>
                    <a:pt x="71729" y="22688"/>
                  </a:lnTo>
                  <a:lnTo>
                    <a:pt x="63474" y="13902"/>
                  </a:lnTo>
                  <a:lnTo>
                    <a:pt x="62834" y="11352"/>
                  </a:lnTo>
                  <a:lnTo>
                    <a:pt x="62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1995"/>
            <p:cNvSpPr/>
            <p:nvPr>
              <p:custDataLst>
                <p:tags r:id="rId181"/>
              </p:custDataLst>
            </p:nvPr>
          </p:nvSpPr>
          <p:spPr>
            <a:xfrm>
              <a:off x="2020183" y="4032537"/>
              <a:ext cx="437268" cy="56864"/>
            </a:xfrm>
            <a:custGeom>
              <a:avLst/>
              <a:gdLst/>
              <a:ahLst/>
              <a:cxnLst/>
              <a:rect l="0" t="0" r="0" b="0"/>
              <a:pathLst>
                <a:path w="437268" h="56864">
                  <a:moveTo>
                    <a:pt x="5467" y="56863"/>
                  </a:moveTo>
                  <a:lnTo>
                    <a:pt x="5467" y="56863"/>
                  </a:lnTo>
                  <a:lnTo>
                    <a:pt x="0" y="56863"/>
                  </a:lnTo>
                  <a:lnTo>
                    <a:pt x="2749" y="53492"/>
                  </a:lnTo>
                  <a:lnTo>
                    <a:pt x="8022" y="51837"/>
                  </a:lnTo>
                  <a:lnTo>
                    <a:pt x="18924" y="49024"/>
                  </a:lnTo>
                  <a:lnTo>
                    <a:pt x="60054" y="35609"/>
                  </a:lnTo>
                  <a:lnTo>
                    <a:pt x="97650" y="27212"/>
                  </a:lnTo>
                  <a:lnTo>
                    <a:pt x="140929" y="18760"/>
                  </a:lnTo>
                  <a:lnTo>
                    <a:pt x="179424" y="14294"/>
                  </a:lnTo>
                  <a:lnTo>
                    <a:pt x="222110" y="11089"/>
                  </a:lnTo>
                  <a:lnTo>
                    <a:pt x="264155" y="7552"/>
                  </a:lnTo>
                  <a:lnTo>
                    <a:pt x="303425" y="4622"/>
                  </a:lnTo>
                  <a:lnTo>
                    <a:pt x="339990" y="1168"/>
                  </a:lnTo>
                  <a:lnTo>
                    <a:pt x="380579" y="0"/>
                  </a:lnTo>
                  <a:lnTo>
                    <a:pt x="424050" y="5205"/>
                  </a:lnTo>
                  <a:lnTo>
                    <a:pt x="437267" y="6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1996"/>
            <p:cNvSpPr/>
            <p:nvPr>
              <p:custDataLst>
                <p:tags r:id="rId182"/>
              </p:custDataLst>
            </p:nvPr>
          </p:nvSpPr>
          <p:spPr>
            <a:xfrm>
              <a:off x="2813082" y="3905250"/>
              <a:ext cx="19019" cy="25129"/>
            </a:xfrm>
            <a:custGeom>
              <a:avLst/>
              <a:gdLst/>
              <a:ahLst/>
              <a:cxnLst/>
              <a:rect l="0" t="0" r="0" b="0"/>
              <a:pathLst>
                <a:path w="19019" h="25129">
                  <a:moveTo>
                    <a:pt x="19018" y="0"/>
                  </a:moveTo>
                  <a:lnTo>
                    <a:pt x="19018" y="0"/>
                  </a:lnTo>
                  <a:lnTo>
                    <a:pt x="10180" y="14305"/>
                  </a:lnTo>
                  <a:lnTo>
                    <a:pt x="6153" y="16941"/>
                  </a:lnTo>
                  <a:lnTo>
                    <a:pt x="1189" y="18633"/>
                  </a:lnTo>
                  <a:lnTo>
                    <a:pt x="782" y="19478"/>
                  </a:lnTo>
                  <a:lnTo>
                    <a:pt x="0" y="25128"/>
                  </a:lnTo>
                  <a:lnTo>
                    <a:pt x="5044" y="20982"/>
                  </a:lnTo>
                  <a:lnTo>
                    <a:pt x="1266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1997"/>
            <p:cNvSpPr/>
            <p:nvPr>
              <p:custDataLst>
                <p:tags r:id="rId183"/>
              </p:custDataLst>
            </p:nvPr>
          </p:nvSpPr>
          <p:spPr>
            <a:xfrm>
              <a:off x="2806700" y="37973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272" y="0"/>
                  </a:lnTo>
                  <a:lnTo>
                    <a:pt x="2956" y="0"/>
                  </a:lnTo>
                  <a:lnTo>
                    <a:pt x="1971" y="705"/>
                  </a:lnTo>
                  <a:lnTo>
                    <a:pt x="389" y="5026"/>
                  </a:lnTo>
                  <a:lnTo>
                    <a:pt x="173" y="6467"/>
                  </a:lnTo>
                  <a:lnTo>
                    <a:pt x="77" y="9460"/>
                  </a:lnTo>
                  <a:lnTo>
                    <a:pt x="1916" y="1314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1998"/>
            <p:cNvSpPr/>
            <p:nvPr>
              <p:custDataLst>
                <p:tags r:id="rId184"/>
              </p:custDataLst>
            </p:nvPr>
          </p:nvSpPr>
          <p:spPr>
            <a:xfrm>
              <a:off x="2223037" y="3994150"/>
              <a:ext cx="399514" cy="95219"/>
            </a:xfrm>
            <a:custGeom>
              <a:avLst/>
              <a:gdLst/>
              <a:ahLst/>
              <a:cxnLst/>
              <a:rect l="0" t="0" r="0" b="0"/>
              <a:pathLst>
                <a:path w="399514" h="95219">
                  <a:moveTo>
                    <a:pt x="88363" y="76200"/>
                  </a:moveTo>
                  <a:lnTo>
                    <a:pt x="88363" y="76200"/>
                  </a:lnTo>
                  <a:lnTo>
                    <a:pt x="41928" y="89065"/>
                  </a:lnTo>
                  <a:lnTo>
                    <a:pt x="0" y="95218"/>
                  </a:lnTo>
                  <a:lnTo>
                    <a:pt x="26164" y="93367"/>
                  </a:lnTo>
                  <a:lnTo>
                    <a:pt x="66840" y="82385"/>
                  </a:lnTo>
                  <a:lnTo>
                    <a:pt x="106062" y="74051"/>
                  </a:lnTo>
                  <a:lnTo>
                    <a:pt x="148486" y="65610"/>
                  </a:lnTo>
                  <a:lnTo>
                    <a:pt x="184494" y="59265"/>
                  </a:lnTo>
                  <a:lnTo>
                    <a:pt x="221974" y="52210"/>
                  </a:lnTo>
                  <a:lnTo>
                    <a:pt x="259185" y="42202"/>
                  </a:lnTo>
                  <a:lnTo>
                    <a:pt x="303721" y="32142"/>
                  </a:lnTo>
                  <a:lnTo>
                    <a:pt x="351333" y="20512"/>
                  </a:lnTo>
                  <a:lnTo>
                    <a:pt x="399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1999"/>
            <p:cNvSpPr/>
            <p:nvPr>
              <p:custDataLst>
                <p:tags r:id="rId185"/>
              </p:custDataLst>
            </p:nvPr>
          </p:nvSpPr>
          <p:spPr>
            <a:xfrm>
              <a:off x="2508265" y="3597219"/>
              <a:ext cx="69836" cy="348879"/>
            </a:xfrm>
            <a:custGeom>
              <a:avLst/>
              <a:gdLst/>
              <a:ahLst/>
              <a:cxnLst/>
              <a:rect l="0" t="0" r="0" b="0"/>
              <a:pathLst>
                <a:path w="69836" h="348879">
                  <a:moveTo>
                    <a:pt x="69835" y="54031"/>
                  </a:moveTo>
                  <a:lnTo>
                    <a:pt x="69835" y="54031"/>
                  </a:lnTo>
                  <a:lnTo>
                    <a:pt x="69835" y="20471"/>
                  </a:lnTo>
                  <a:lnTo>
                    <a:pt x="64368" y="5394"/>
                  </a:lnTo>
                  <a:lnTo>
                    <a:pt x="60375" y="501"/>
                  </a:lnTo>
                  <a:lnTo>
                    <a:pt x="57884" y="0"/>
                  </a:lnTo>
                  <a:lnTo>
                    <a:pt x="40027" y="3560"/>
                  </a:lnTo>
                  <a:lnTo>
                    <a:pt x="32833" y="6434"/>
                  </a:lnTo>
                  <a:lnTo>
                    <a:pt x="26814" y="11946"/>
                  </a:lnTo>
                  <a:lnTo>
                    <a:pt x="10652" y="39353"/>
                  </a:lnTo>
                  <a:lnTo>
                    <a:pt x="2824" y="61245"/>
                  </a:lnTo>
                  <a:lnTo>
                    <a:pt x="151" y="106763"/>
                  </a:lnTo>
                  <a:lnTo>
                    <a:pt x="0" y="150774"/>
                  </a:lnTo>
                  <a:lnTo>
                    <a:pt x="5012" y="195186"/>
                  </a:lnTo>
                  <a:lnTo>
                    <a:pt x="8101" y="237751"/>
                  </a:lnTo>
                  <a:lnTo>
                    <a:pt x="12417" y="282605"/>
                  </a:lnTo>
                  <a:lnTo>
                    <a:pt x="13375" y="316249"/>
                  </a:lnTo>
                  <a:lnTo>
                    <a:pt x="18773" y="341516"/>
                  </a:lnTo>
                  <a:lnTo>
                    <a:pt x="17037" y="345961"/>
                  </a:lnTo>
                  <a:lnTo>
                    <a:pt x="15586" y="348134"/>
                  </a:lnTo>
                  <a:lnTo>
                    <a:pt x="14619" y="348878"/>
                  </a:lnTo>
                  <a:lnTo>
                    <a:pt x="13975" y="348668"/>
                  </a:lnTo>
                  <a:lnTo>
                    <a:pt x="12685" y="346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2000"/>
            <p:cNvSpPr/>
            <p:nvPr>
              <p:custDataLst>
                <p:tags r:id="rId186"/>
              </p:custDataLst>
            </p:nvPr>
          </p:nvSpPr>
          <p:spPr>
            <a:xfrm>
              <a:off x="2458333" y="3829050"/>
              <a:ext cx="189618" cy="50801"/>
            </a:xfrm>
            <a:custGeom>
              <a:avLst/>
              <a:gdLst/>
              <a:ahLst/>
              <a:cxnLst/>
              <a:rect l="0" t="0" r="0" b="0"/>
              <a:pathLst>
                <a:path w="189618" h="50801">
                  <a:moveTo>
                    <a:pt x="5467" y="50800"/>
                  </a:moveTo>
                  <a:lnTo>
                    <a:pt x="5467" y="50800"/>
                  </a:lnTo>
                  <a:lnTo>
                    <a:pt x="5467" y="47429"/>
                  </a:lnTo>
                  <a:lnTo>
                    <a:pt x="3585" y="43893"/>
                  </a:lnTo>
                  <a:lnTo>
                    <a:pt x="0" y="39244"/>
                  </a:lnTo>
                  <a:lnTo>
                    <a:pt x="411" y="38157"/>
                  </a:lnTo>
                  <a:lnTo>
                    <a:pt x="4662" y="32733"/>
                  </a:lnTo>
                  <a:lnTo>
                    <a:pt x="50609" y="10558"/>
                  </a:lnTo>
                  <a:lnTo>
                    <a:pt x="97931" y="1488"/>
                  </a:lnTo>
                  <a:lnTo>
                    <a:pt x="144493" y="87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2001"/>
            <p:cNvSpPr/>
            <p:nvPr>
              <p:custDataLst>
                <p:tags r:id="rId187"/>
              </p:custDataLst>
            </p:nvPr>
          </p:nvSpPr>
          <p:spPr>
            <a:xfrm>
              <a:off x="2000251" y="3651285"/>
              <a:ext cx="113305" cy="298296"/>
            </a:xfrm>
            <a:custGeom>
              <a:avLst/>
              <a:gdLst/>
              <a:ahLst/>
              <a:cxnLst/>
              <a:rect l="0" t="0" r="0" b="0"/>
              <a:pathLst>
                <a:path w="113305" h="298296">
                  <a:moveTo>
                    <a:pt x="6349" y="101565"/>
                  </a:moveTo>
                  <a:lnTo>
                    <a:pt x="6349" y="101565"/>
                  </a:lnTo>
                  <a:lnTo>
                    <a:pt x="6349" y="83422"/>
                  </a:lnTo>
                  <a:lnTo>
                    <a:pt x="5643" y="83120"/>
                  </a:lnTo>
                  <a:lnTo>
                    <a:pt x="882" y="82594"/>
                  </a:lnTo>
                  <a:lnTo>
                    <a:pt x="391" y="80669"/>
                  </a:lnTo>
                  <a:lnTo>
                    <a:pt x="22" y="76428"/>
                  </a:lnTo>
                  <a:lnTo>
                    <a:pt x="0" y="91099"/>
                  </a:lnTo>
                  <a:lnTo>
                    <a:pt x="1881" y="95267"/>
                  </a:lnTo>
                  <a:lnTo>
                    <a:pt x="3370" y="97366"/>
                  </a:lnTo>
                  <a:lnTo>
                    <a:pt x="5466" y="107062"/>
                  </a:lnTo>
                  <a:lnTo>
                    <a:pt x="9697" y="153391"/>
                  </a:lnTo>
                  <a:lnTo>
                    <a:pt x="17608" y="198178"/>
                  </a:lnTo>
                  <a:lnTo>
                    <a:pt x="25460" y="242599"/>
                  </a:lnTo>
                  <a:lnTo>
                    <a:pt x="30781" y="264445"/>
                  </a:lnTo>
                  <a:lnTo>
                    <a:pt x="32398" y="289106"/>
                  </a:lnTo>
                  <a:lnTo>
                    <a:pt x="38021" y="298295"/>
                  </a:lnTo>
                  <a:lnTo>
                    <a:pt x="33063" y="286466"/>
                  </a:lnTo>
                  <a:lnTo>
                    <a:pt x="28401" y="240796"/>
                  </a:lnTo>
                  <a:lnTo>
                    <a:pt x="22291" y="194285"/>
                  </a:lnTo>
                  <a:lnTo>
                    <a:pt x="19476" y="152310"/>
                  </a:lnTo>
                  <a:lnTo>
                    <a:pt x="19811" y="110730"/>
                  </a:lnTo>
                  <a:lnTo>
                    <a:pt x="26892" y="63630"/>
                  </a:lnTo>
                  <a:lnTo>
                    <a:pt x="41124" y="20362"/>
                  </a:lnTo>
                  <a:lnTo>
                    <a:pt x="50919" y="6771"/>
                  </a:lnTo>
                  <a:lnTo>
                    <a:pt x="55086" y="2990"/>
                  </a:lnTo>
                  <a:lnTo>
                    <a:pt x="59289" y="1309"/>
                  </a:lnTo>
                  <a:lnTo>
                    <a:pt x="81687" y="0"/>
                  </a:lnTo>
                  <a:lnTo>
                    <a:pt x="87575" y="1862"/>
                  </a:lnTo>
                  <a:lnTo>
                    <a:pt x="97104" y="8806"/>
                  </a:lnTo>
                  <a:lnTo>
                    <a:pt x="103638" y="18264"/>
                  </a:lnTo>
                  <a:lnTo>
                    <a:pt x="112807" y="45792"/>
                  </a:lnTo>
                  <a:lnTo>
                    <a:pt x="113304" y="49567"/>
                  </a:lnTo>
                  <a:lnTo>
                    <a:pt x="110633" y="61621"/>
                  </a:lnTo>
                  <a:lnTo>
                    <a:pt x="97275" y="90292"/>
                  </a:lnTo>
                  <a:lnTo>
                    <a:pt x="71591" y="118760"/>
                  </a:lnTo>
                  <a:lnTo>
                    <a:pt x="55664" y="129708"/>
                  </a:lnTo>
                  <a:lnTo>
                    <a:pt x="31352" y="138130"/>
                  </a:lnTo>
                  <a:lnTo>
                    <a:pt x="19262" y="139638"/>
                  </a:lnTo>
                  <a:lnTo>
                    <a:pt x="25399" y="139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7" name="SMARTInkShape-2002"/>
          <p:cNvSpPr/>
          <p:nvPr>
            <p:custDataLst>
              <p:tags r:id="rId4"/>
            </p:custDataLst>
          </p:nvPr>
        </p:nvSpPr>
        <p:spPr>
          <a:xfrm>
            <a:off x="1695450" y="3181350"/>
            <a:ext cx="2387601" cy="311151"/>
          </a:xfrm>
          <a:custGeom>
            <a:avLst/>
            <a:gdLst/>
            <a:ahLst/>
            <a:cxnLst/>
            <a:rect l="0" t="0" r="0" b="0"/>
            <a:pathLst>
              <a:path w="2387601" h="311151">
                <a:moveTo>
                  <a:pt x="0" y="311150"/>
                </a:moveTo>
                <a:lnTo>
                  <a:pt x="0" y="311150"/>
                </a:lnTo>
                <a:lnTo>
                  <a:pt x="27838" y="310444"/>
                </a:lnTo>
                <a:lnTo>
                  <a:pt x="67839" y="303311"/>
                </a:lnTo>
                <a:lnTo>
                  <a:pt x="106690" y="296039"/>
                </a:lnTo>
                <a:lnTo>
                  <a:pt x="141208" y="289896"/>
                </a:lnTo>
                <a:lnTo>
                  <a:pt x="184989" y="280236"/>
                </a:lnTo>
                <a:lnTo>
                  <a:pt x="220977" y="274362"/>
                </a:lnTo>
                <a:lnTo>
                  <a:pt x="261195" y="268694"/>
                </a:lnTo>
                <a:lnTo>
                  <a:pt x="304940" y="261472"/>
                </a:lnTo>
                <a:lnTo>
                  <a:pt x="352135" y="251676"/>
                </a:lnTo>
                <a:lnTo>
                  <a:pt x="376573" y="246101"/>
                </a:lnTo>
                <a:lnTo>
                  <a:pt x="402743" y="240973"/>
                </a:lnTo>
                <a:lnTo>
                  <a:pt x="430068" y="236143"/>
                </a:lnTo>
                <a:lnTo>
                  <a:pt x="458162" y="231511"/>
                </a:lnTo>
                <a:lnTo>
                  <a:pt x="487475" y="226308"/>
                </a:lnTo>
                <a:lnTo>
                  <a:pt x="517600" y="220722"/>
                </a:lnTo>
                <a:lnTo>
                  <a:pt x="548266" y="214881"/>
                </a:lnTo>
                <a:lnTo>
                  <a:pt x="580000" y="209576"/>
                </a:lnTo>
                <a:lnTo>
                  <a:pt x="612444" y="204629"/>
                </a:lnTo>
                <a:lnTo>
                  <a:pt x="645363" y="199919"/>
                </a:lnTo>
                <a:lnTo>
                  <a:pt x="678597" y="195368"/>
                </a:lnTo>
                <a:lnTo>
                  <a:pt x="712043" y="190923"/>
                </a:lnTo>
                <a:lnTo>
                  <a:pt x="745629" y="186549"/>
                </a:lnTo>
                <a:lnTo>
                  <a:pt x="781425" y="181516"/>
                </a:lnTo>
                <a:lnTo>
                  <a:pt x="818694" y="176044"/>
                </a:lnTo>
                <a:lnTo>
                  <a:pt x="856946" y="170279"/>
                </a:lnTo>
                <a:lnTo>
                  <a:pt x="895147" y="165025"/>
                </a:lnTo>
                <a:lnTo>
                  <a:pt x="933315" y="160111"/>
                </a:lnTo>
                <a:lnTo>
                  <a:pt x="971460" y="155424"/>
                </a:lnTo>
                <a:lnTo>
                  <a:pt x="1009590" y="150888"/>
                </a:lnTo>
                <a:lnTo>
                  <a:pt x="1047710" y="146453"/>
                </a:lnTo>
                <a:lnTo>
                  <a:pt x="1085823" y="142086"/>
                </a:lnTo>
                <a:lnTo>
                  <a:pt x="1126049" y="138468"/>
                </a:lnTo>
                <a:lnTo>
                  <a:pt x="1167682" y="135351"/>
                </a:lnTo>
                <a:lnTo>
                  <a:pt x="1210255" y="132567"/>
                </a:lnTo>
                <a:lnTo>
                  <a:pt x="1249926" y="129300"/>
                </a:lnTo>
                <a:lnTo>
                  <a:pt x="1287662" y="125711"/>
                </a:lnTo>
                <a:lnTo>
                  <a:pt x="1324108" y="121907"/>
                </a:lnTo>
                <a:lnTo>
                  <a:pt x="1361105" y="117960"/>
                </a:lnTo>
                <a:lnTo>
                  <a:pt x="1398470" y="113918"/>
                </a:lnTo>
                <a:lnTo>
                  <a:pt x="1436080" y="109812"/>
                </a:lnTo>
                <a:lnTo>
                  <a:pt x="1473148" y="106369"/>
                </a:lnTo>
                <a:lnTo>
                  <a:pt x="1509854" y="103368"/>
                </a:lnTo>
                <a:lnTo>
                  <a:pt x="1546319" y="100662"/>
                </a:lnTo>
                <a:lnTo>
                  <a:pt x="1582624" y="97447"/>
                </a:lnTo>
                <a:lnTo>
                  <a:pt x="1618821" y="93892"/>
                </a:lnTo>
                <a:lnTo>
                  <a:pt x="1654948" y="90112"/>
                </a:lnTo>
                <a:lnTo>
                  <a:pt x="1690320" y="86885"/>
                </a:lnTo>
                <a:lnTo>
                  <a:pt x="1725192" y="84029"/>
                </a:lnTo>
                <a:lnTo>
                  <a:pt x="1759727" y="81419"/>
                </a:lnTo>
                <a:lnTo>
                  <a:pt x="1793335" y="78974"/>
                </a:lnTo>
                <a:lnTo>
                  <a:pt x="1826323" y="76638"/>
                </a:lnTo>
                <a:lnTo>
                  <a:pt x="1858899" y="74375"/>
                </a:lnTo>
                <a:lnTo>
                  <a:pt x="1891199" y="71456"/>
                </a:lnTo>
                <a:lnTo>
                  <a:pt x="1923316" y="68099"/>
                </a:lnTo>
                <a:lnTo>
                  <a:pt x="1955311" y="64448"/>
                </a:lnTo>
                <a:lnTo>
                  <a:pt x="1984401" y="61310"/>
                </a:lnTo>
                <a:lnTo>
                  <a:pt x="2011556" y="58512"/>
                </a:lnTo>
                <a:lnTo>
                  <a:pt x="2037421" y="55942"/>
                </a:lnTo>
                <a:lnTo>
                  <a:pt x="2063131" y="52816"/>
                </a:lnTo>
                <a:lnTo>
                  <a:pt x="2088737" y="49322"/>
                </a:lnTo>
                <a:lnTo>
                  <a:pt x="2114274" y="45581"/>
                </a:lnTo>
                <a:lnTo>
                  <a:pt x="2139766" y="42382"/>
                </a:lnTo>
                <a:lnTo>
                  <a:pt x="2165227" y="39544"/>
                </a:lnTo>
                <a:lnTo>
                  <a:pt x="2190668" y="36946"/>
                </a:lnTo>
                <a:lnTo>
                  <a:pt x="2235869" y="30297"/>
                </a:lnTo>
                <a:lnTo>
                  <a:pt x="2276420" y="23343"/>
                </a:lnTo>
                <a:lnTo>
                  <a:pt x="2313256" y="17901"/>
                </a:lnTo>
                <a:lnTo>
                  <a:pt x="2358987" y="7499"/>
                </a:lnTo>
                <a:lnTo>
                  <a:pt x="23876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7" name="SMARTInkShape-Group421"/>
          <p:cNvGrpSpPr/>
          <p:nvPr/>
        </p:nvGrpSpPr>
        <p:grpSpPr>
          <a:xfrm>
            <a:off x="4229133" y="1955824"/>
            <a:ext cx="1358868" cy="298076"/>
            <a:chOff x="4229133" y="1955824"/>
            <a:chExt cx="1358868" cy="298076"/>
          </a:xfrm>
        </p:grpSpPr>
        <p:sp>
          <p:nvSpPr>
            <p:cNvPr id="978" name="SMARTInkShape-2003"/>
            <p:cNvSpPr/>
            <p:nvPr>
              <p:custDataLst>
                <p:tags r:id="rId169"/>
              </p:custDataLst>
            </p:nvPr>
          </p:nvSpPr>
          <p:spPr>
            <a:xfrm>
              <a:off x="4229133" y="1955824"/>
              <a:ext cx="120618" cy="222226"/>
            </a:xfrm>
            <a:custGeom>
              <a:avLst/>
              <a:gdLst/>
              <a:ahLst/>
              <a:cxnLst/>
              <a:rect l="0" t="0" r="0" b="0"/>
              <a:pathLst>
                <a:path w="120618" h="222226">
                  <a:moveTo>
                    <a:pt x="120617" y="19026"/>
                  </a:moveTo>
                  <a:lnTo>
                    <a:pt x="120617" y="19026"/>
                  </a:lnTo>
                  <a:lnTo>
                    <a:pt x="115150" y="19026"/>
                  </a:lnTo>
                  <a:lnTo>
                    <a:pt x="102474" y="7232"/>
                  </a:lnTo>
                  <a:lnTo>
                    <a:pt x="96677" y="5799"/>
                  </a:lnTo>
                  <a:lnTo>
                    <a:pt x="90789" y="2015"/>
                  </a:lnTo>
                  <a:lnTo>
                    <a:pt x="84577" y="580"/>
                  </a:lnTo>
                  <a:lnTo>
                    <a:pt x="67698" y="0"/>
                  </a:lnTo>
                  <a:lnTo>
                    <a:pt x="63466" y="1868"/>
                  </a:lnTo>
                  <a:lnTo>
                    <a:pt x="59233" y="4345"/>
                  </a:lnTo>
                  <a:lnTo>
                    <a:pt x="50767" y="5935"/>
                  </a:lnTo>
                  <a:lnTo>
                    <a:pt x="48650" y="6065"/>
                  </a:lnTo>
                  <a:lnTo>
                    <a:pt x="44417" y="8092"/>
                  </a:lnTo>
                  <a:lnTo>
                    <a:pt x="42300" y="9620"/>
                  </a:lnTo>
                  <a:lnTo>
                    <a:pt x="39948" y="13199"/>
                  </a:lnTo>
                  <a:lnTo>
                    <a:pt x="39321" y="15141"/>
                  </a:lnTo>
                  <a:lnTo>
                    <a:pt x="38196" y="16436"/>
                  </a:lnTo>
                  <a:lnTo>
                    <a:pt x="35068" y="17875"/>
                  </a:lnTo>
                  <a:lnTo>
                    <a:pt x="33951" y="18964"/>
                  </a:lnTo>
                  <a:lnTo>
                    <a:pt x="26822" y="31846"/>
                  </a:lnTo>
                  <a:lnTo>
                    <a:pt x="25405" y="58618"/>
                  </a:lnTo>
                  <a:lnTo>
                    <a:pt x="26089" y="65550"/>
                  </a:lnTo>
                  <a:lnTo>
                    <a:pt x="38508" y="93864"/>
                  </a:lnTo>
                  <a:lnTo>
                    <a:pt x="52909" y="113334"/>
                  </a:lnTo>
                  <a:lnTo>
                    <a:pt x="63860" y="138232"/>
                  </a:lnTo>
                  <a:lnTo>
                    <a:pt x="86049" y="169824"/>
                  </a:lnTo>
                  <a:lnTo>
                    <a:pt x="88619" y="187754"/>
                  </a:lnTo>
                  <a:lnTo>
                    <a:pt x="88857" y="205269"/>
                  </a:lnTo>
                  <a:lnTo>
                    <a:pt x="86981" y="209515"/>
                  </a:lnTo>
                  <a:lnTo>
                    <a:pt x="85493" y="211636"/>
                  </a:lnTo>
                  <a:lnTo>
                    <a:pt x="81959" y="213991"/>
                  </a:lnTo>
                  <a:lnTo>
                    <a:pt x="80028" y="214619"/>
                  </a:lnTo>
                  <a:lnTo>
                    <a:pt x="78741" y="215744"/>
                  </a:lnTo>
                  <a:lnTo>
                    <a:pt x="77311" y="218875"/>
                  </a:lnTo>
                  <a:lnTo>
                    <a:pt x="75518" y="219992"/>
                  </a:lnTo>
                  <a:lnTo>
                    <a:pt x="61962" y="221932"/>
                  </a:lnTo>
                  <a:lnTo>
                    <a:pt x="17862" y="222225"/>
                  </a:lnTo>
                  <a:lnTo>
                    <a:pt x="13094" y="220344"/>
                  </a:lnTo>
                  <a:lnTo>
                    <a:pt x="8623" y="217862"/>
                  </a:lnTo>
                  <a:lnTo>
                    <a:pt x="1246" y="216137"/>
                  </a:lnTo>
                  <a:lnTo>
                    <a:pt x="820" y="215345"/>
                  </a:lnTo>
                  <a:lnTo>
                    <a:pt x="0" y="209794"/>
                  </a:lnTo>
                  <a:lnTo>
                    <a:pt x="12667" y="209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2004"/>
            <p:cNvSpPr/>
            <p:nvPr>
              <p:custDataLst>
                <p:tags r:id="rId170"/>
              </p:custDataLst>
            </p:nvPr>
          </p:nvSpPr>
          <p:spPr>
            <a:xfrm>
              <a:off x="4381787" y="2083708"/>
              <a:ext cx="101314" cy="94232"/>
            </a:xfrm>
            <a:custGeom>
              <a:avLst/>
              <a:gdLst/>
              <a:ahLst/>
              <a:cxnLst/>
              <a:rect l="0" t="0" r="0" b="0"/>
              <a:pathLst>
                <a:path w="101314" h="94232">
                  <a:moveTo>
                    <a:pt x="63213" y="43542"/>
                  </a:moveTo>
                  <a:lnTo>
                    <a:pt x="63213" y="43542"/>
                  </a:lnTo>
                  <a:lnTo>
                    <a:pt x="63213" y="38075"/>
                  </a:lnTo>
                  <a:lnTo>
                    <a:pt x="57125" y="31126"/>
                  </a:lnTo>
                  <a:lnTo>
                    <a:pt x="56941" y="27555"/>
                  </a:lnTo>
                  <a:lnTo>
                    <a:pt x="56209" y="26534"/>
                  </a:lnTo>
                  <a:lnTo>
                    <a:pt x="55015" y="25853"/>
                  </a:lnTo>
                  <a:lnTo>
                    <a:pt x="53514" y="25400"/>
                  </a:lnTo>
                  <a:lnTo>
                    <a:pt x="52514" y="24392"/>
                  </a:lnTo>
                  <a:lnTo>
                    <a:pt x="49983" y="18078"/>
                  </a:lnTo>
                  <a:lnTo>
                    <a:pt x="45068" y="12759"/>
                  </a:lnTo>
                  <a:lnTo>
                    <a:pt x="44431" y="8707"/>
                  </a:lnTo>
                  <a:lnTo>
                    <a:pt x="43636" y="7619"/>
                  </a:lnTo>
                  <a:lnTo>
                    <a:pt x="42401" y="6893"/>
                  </a:lnTo>
                  <a:lnTo>
                    <a:pt x="38720" y="5728"/>
                  </a:lnTo>
                  <a:lnTo>
                    <a:pt x="32923" y="1135"/>
                  </a:lnTo>
                  <a:lnTo>
                    <a:pt x="29054" y="0"/>
                  </a:lnTo>
                  <a:lnTo>
                    <a:pt x="27740" y="403"/>
                  </a:lnTo>
                  <a:lnTo>
                    <a:pt x="26865" y="1377"/>
                  </a:lnTo>
                  <a:lnTo>
                    <a:pt x="26281" y="2732"/>
                  </a:lnTo>
                  <a:lnTo>
                    <a:pt x="25186" y="3635"/>
                  </a:lnTo>
                  <a:lnTo>
                    <a:pt x="18360" y="6967"/>
                  </a:lnTo>
                  <a:lnTo>
                    <a:pt x="16377" y="8575"/>
                  </a:lnTo>
                  <a:lnTo>
                    <a:pt x="14175" y="12244"/>
                  </a:lnTo>
                  <a:lnTo>
                    <a:pt x="12491" y="16226"/>
                  </a:lnTo>
                  <a:lnTo>
                    <a:pt x="8281" y="22435"/>
                  </a:lnTo>
                  <a:lnTo>
                    <a:pt x="6015" y="28743"/>
                  </a:lnTo>
                  <a:lnTo>
                    <a:pt x="1894" y="35786"/>
                  </a:lnTo>
                  <a:lnTo>
                    <a:pt x="0" y="51127"/>
                  </a:lnTo>
                  <a:lnTo>
                    <a:pt x="6599" y="79336"/>
                  </a:lnTo>
                  <a:lnTo>
                    <a:pt x="11056" y="87954"/>
                  </a:lnTo>
                  <a:lnTo>
                    <a:pt x="11508" y="90084"/>
                  </a:lnTo>
                  <a:lnTo>
                    <a:pt x="12515" y="91503"/>
                  </a:lnTo>
                  <a:lnTo>
                    <a:pt x="13892" y="92449"/>
                  </a:lnTo>
                  <a:lnTo>
                    <a:pt x="19201" y="93781"/>
                  </a:lnTo>
                  <a:lnTo>
                    <a:pt x="27316" y="94231"/>
                  </a:lnTo>
                  <a:lnTo>
                    <a:pt x="28698" y="93562"/>
                  </a:lnTo>
                  <a:lnTo>
                    <a:pt x="29620" y="92411"/>
                  </a:lnTo>
                  <a:lnTo>
                    <a:pt x="30234" y="90938"/>
                  </a:lnTo>
                  <a:lnTo>
                    <a:pt x="31349" y="89956"/>
                  </a:lnTo>
                  <a:lnTo>
                    <a:pt x="38209" y="86498"/>
                  </a:lnTo>
                  <a:lnTo>
                    <a:pt x="40193" y="84880"/>
                  </a:lnTo>
                  <a:lnTo>
                    <a:pt x="42399" y="81199"/>
                  </a:lnTo>
                  <a:lnTo>
                    <a:pt x="44636" y="71000"/>
                  </a:lnTo>
                  <a:lnTo>
                    <a:pt x="48458" y="63986"/>
                  </a:lnTo>
                  <a:lnTo>
                    <a:pt x="51038" y="46246"/>
                  </a:lnTo>
                  <a:lnTo>
                    <a:pt x="55503" y="37308"/>
                  </a:lnTo>
                  <a:lnTo>
                    <a:pt x="56856" y="30875"/>
                  </a:lnTo>
                  <a:lnTo>
                    <a:pt x="56861" y="34223"/>
                  </a:lnTo>
                  <a:lnTo>
                    <a:pt x="57567" y="35212"/>
                  </a:lnTo>
                  <a:lnTo>
                    <a:pt x="58743" y="35872"/>
                  </a:lnTo>
                  <a:lnTo>
                    <a:pt x="60233" y="36312"/>
                  </a:lnTo>
                  <a:lnTo>
                    <a:pt x="61227" y="37311"/>
                  </a:lnTo>
                  <a:lnTo>
                    <a:pt x="64702" y="43984"/>
                  </a:lnTo>
                  <a:lnTo>
                    <a:pt x="67403" y="47971"/>
                  </a:lnTo>
                  <a:lnTo>
                    <a:pt x="69628" y="54183"/>
                  </a:lnTo>
                  <a:lnTo>
                    <a:pt x="73738" y="60493"/>
                  </a:lnTo>
                  <a:lnTo>
                    <a:pt x="75973" y="66830"/>
                  </a:lnTo>
                  <a:lnTo>
                    <a:pt x="84666" y="77409"/>
                  </a:lnTo>
                  <a:lnTo>
                    <a:pt x="88741" y="79761"/>
                  </a:lnTo>
                  <a:lnTo>
                    <a:pt x="90814" y="80388"/>
                  </a:lnTo>
                  <a:lnTo>
                    <a:pt x="92198" y="81512"/>
                  </a:lnTo>
                  <a:lnTo>
                    <a:pt x="94849" y="85758"/>
                  </a:lnTo>
                  <a:lnTo>
                    <a:pt x="101313" y="87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2005"/>
            <p:cNvSpPr/>
            <p:nvPr>
              <p:custDataLst>
                <p:tags r:id="rId171"/>
              </p:custDataLst>
            </p:nvPr>
          </p:nvSpPr>
          <p:spPr>
            <a:xfrm>
              <a:off x="4508500" y="2095594"/>
              <a:ext cx="120651" cy="82163"/>
            </a:xfrm>
            <a:custGeom>
              <a:avLst/>
              <a:gdLst/>
              <a:ahLst/>
              <a:cxnLst/>
              <a:rect l="0" t="0" r="0" b="0"/>
              <a:pathLst>
                <a:path w="120651" h="82163">
                  <a:moveTo>
                    <a:pt x="0" y="31656"/>
                  </a:moveTo>
                  <a:lnTo>
                    <a:pt x="0" y="31656"/>
                  </a:lnTo>
                  <a:lnTo>
                    <a:pt x="0" y="19219"/>
                  </a:lnTo>
                  <a:lnTo>
                    <a:pt x="0" y="24446"/>
                  </a:lnTo>
                  <a:lnTo>
                    <a:pt x="3371" y="28422"/>
                  </a:lnTo>
                  <a:lnTo>
                    <a:pt x="6907" y="30219"/>
                  </a:lnTo>
                  <a:lnTo>
                    <a:pt x="8838" y="30698"/>
                  </a:lnTo>
                  <a:lnTo>
                    <a:pt x="10126" y="31723"/>
                  </a:lnTo>
                  <a:lnTo>
                    <a:pt x="11555" y="34743"/>
                  </a:lnTo>
                  <a:lnTo>
                    <a:pt x="13385" y="54956"/>
                  </a:lnTo>
                  <a:lnTo>
                    <a:pt x="17723" y="63409"/>
                  </a:lnTo>
                  <a:lnTo>
                    <a:pt x="19048" y="82162"/>
                  </a:lnTo>
                  <a:lnTo>
                    <a:pt x="19755" y="52647"/>
                  </a:lnTo>
                  <a:lnTo>
                    <a:pt x="26889" y="32079"/>
                  </a:lnTo>
                  <a:lnTo>
                    <a:pt x="29589" y="27611"/>
                  </a:lnTo>
                  <a:lnTo>
                    <a:pt x="31109" y="20423"/>
                  </a:lnTo>
                  <a:lnTo>
                    <a:pt x="31666" y="8400"/>
                  </a:lnTo>
                  <a:lnTo>
                    <a:pt x="37210" y="977"/>
                  </a:lnTo>
                  <a:lnTo>
                    <a:pt x="39586" y="382"/>
                  </a:lnTo>
                  <a:lnTo>
                    <a:pt x="43489" y="0"/>
                  </a:lnTo>
                  <a:lnTo>
                    <a:pt x="43809" y="674"/>
                  </a:lnTo>
                  <a:lnTo>
                    <a:pt x="44166" y="3305"/>
                  </a:lnTo>
                  <a:lnTo>
                    <a:pt x="44966" y="4288"/>
                  </a:lnTo>
                  <a:lnTo>
                    <a:pt x="47737" y="5382"/>
                  </a:lnTo>
                  <a:lnTo>
                    <a:pt x="48758" y="6379"/>
                  </a:lnTo>
                  <a:lnTo>
                    <a:pt x="49892" y="9368"/>
                  </a:lnTo>
                  <a:lnTo>
                    <a:pt x="51326" y="17036"/>
                  </a:lnTo>
                  <a:lnTo>
                    <a:pt x="55111" y="23248"/>
                  </a:lnTo>
                  <a:lnTo>
                    <a:pt x="56747" y="31667"/>
                  </a:lnTo>
                  <a:lnTo>
                    <a:pt x="57126" y="46473"/>
                  </a:lnTo>
                  <a:lnTo>
                    <a:pt x="57840" y="47884"/>
                  </a:lnTo>
                  <a:lnTo>
                    <a:pt x="59021" y="48825"/>
                  </a:lnTo>
                  <a:lnTo>
                    <a:pt x="63477" y="50696"/>
                  </a:lnTo>
                  <a:lnTo>
                    <a:pt x="63498" y="41867"/>
                  </a:lnTo>
                  <a:lnTo>
                    <a:pt x="65380" y="37840"/>
                  </a:lnTo>
                  <a:lnTo>
                    <a:pt x="67864" y="33699"/>
                  </a:lnTo>
                  <a:lnTo>
                    <a:pt x="68967" y="29507"/>
                  </a:lnTo>
                  <a:lnTo>
                    <a:pt x="69967" y="28106"/>
                  </a:lnTo>
                  <a:lnTo>
                    <a:pt x="71339" y="27173"/>
                  </a:lnTo>
                  <a:lnTo>
                    <a:pt x="72960" y="26551"/>
                  </a:lnTo>
                  <a:lnTo>
                    <a:pt x="74040" y="25430"/>
                  </a:lnTo>
                  <a:lnTo>
                    <a:pt x="75240" y="22304"/>
                  </a:lnTo>
                  <a:lnTo>
                    <a:pt x="76265" y="21188"/>
                  </a:lnTo>
                  <a:lnTo>
                    <a:pt x="79286" y="19948"/>
                  </a:lnTo>
                  <a:lnTo>
                    <a:pt x="98329" y="18958"/>
                  </a:lnTo>
                  <a:lnTo>
                    <a:pt x="102027" y="20838"/>
                  </a:lnTo>
                  <a:lnTo>
                    <a:pt x="106780" y="24423"/>
                  </a:lnTo>
                  <a:lnTo>
                    <a:pt x="107430" y="26795"/>
                  </a:lnTo>
                  <a:lnTo>
                    <a:pt x="107604" y="28416"/>
                  </a:lnTo>
                  <a:lnTo>
                    <a:pt x="109677" y="32097"/>
                  </a:lnTo>
                  <a:lnTo>
                    <a:pt x="112246" y="36085"/>
                  </a:lnTo>
                  <a:lnTo>
                    <a:pt x="113691" y="42297"/>
                  </a:lnTo>
                  <a:lnTo>
                    <a:pt x="114221" y="52830"/>
                  </a:lnTo>
                  <a:lnTo>
                    <a:pt x="114952" y="54239"/>
                  </a:lnTo>
                  <a:lnTo>
                    <a:pt x="116146" y="55178"/>
                  </a:lnTo>
                  <a:lnTo>
                    <a:pt x="117647" y="55804"/>
                  </a:lnTo>
                  <a:lnTo>
                    <a:pt x="118648" y="56927"/>
                  </a:lnTo>
                  <a:lnTo>
                    <a:pt x="120650" y="63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2006"/>
            <p:cNvSpPr/>
            <p:nvPr>
              <p:custDataLst>
                <p:tags r:id="rId172"/>
              </p:custDataLst>
            </p:nvPr>
          </p:nvSpPr>
          <p:spPr>
            <a:xfrm>
              <a:off x="4679950" y="2073513"/>
              <a:ext cx="50716" cy="180387"/>
            </a:xfrm>
            <a:custGeom>
              <a:avLst/>
              <a:gdLst/>
              <a:ahLst/>
              <a:cxnLst/>
              <a:rect l="0" t="0" r="0" b="0"/>
              <a:pathLst>
                <a:path w="50716" h="180387">
                  <a:moveTo>
                    <a:pt x="0" y="34687"/>
                  </a:moveTo>
                  <a:lnTo>
                    <a:pt x="0" y="34687"/>
                  </a:lnTo>
                  <a:lnTo>
                    <a:pt x="0" y="80372"/>
                  </a:lnTo>
                  <a:lnTo>
                    <a:pt x="0" y="125895"/>
                  </a:lnTo>
                  <a:lnTo>
                    <a:pt x="0" y="172801"/>
                  </a:lnTo>
                  <a:lnTo>
                    <a:pt x="0" y="180386"/>
                  </a:lnTo>
                  <a:lnTo>
                    <a:pt x="3371" y="177262"/>
                  </a:lnTo>
                  <a:lnTo>
                    <a:pt x="5026" y="173783"/>
                  </a:lnTo>
                  <a:lnTo>
                    <a:pt x="6316" y="146532"/>
                  </a:lnTo>
                  <a:lnTo>
                    <a:pt x="6348" y="102455"/>
                  </a:lnTo>
                  <a:lnTo>
                    <a:pt x="6350" y="59965"/>
                  </a:lnTo>
                  <a:lnTo>
                    <a:pt x="7055" y="34096"/>
                  </a:lnTo>
                  <a:lnTo>
                    <a:pt x="11376" y="20825"/>
                  </a:lnTo>
                  <a:lnTo>
                    <a:pt x="12438" y="11566"/>
                  </a:lnTo>
                  <a:lnTo>
                    <a:pt x="17691" y="2680"/>
                  </a:lnTo>
                  <a:lnTo>
                    <a:pt x="18143" y="649"/>
                  </a:lnTo>
                  <a:lnTo>
                    <a:pt x="19152" y="0"/>
                  </a:lnTo>
                  <a:lnTo>
                    <a:pt x="20529" y="274"/>
                  </a:lnTo>
                  <a:lnTo>
                    <a:pt x="23941" y="1753"/>
                  </a:lnTo>
                  <a:lnTo>
                    <a:pt x="27809" y="2411"/>
                  </a:lnTo>
                  <a:lnTo>
                    <a:pt x="29122" y="3292"/>
                  </a:lnTo>
                  <a:lnTo>
                    <a:pt x="29998" y="4585"/>
                  </a:lnTo>
                  <a:lnTo>
                    <a:pt x="30582" y="6152"/>
                  </a:lnTo>
                  <a:lnTo>
                    <a:pt x="31677" y="7197"/>
                  </a:lnTo>
                  <a:lnTo>
                    <a:pt x="34775" y="8358"/>
                  </a:lnTo>
                  <a:lnTo>
                    <a:pt x="35883" y="9373"/>
                  </a:lnTo>
                  <a:lnTo>
                    <a:pt x="42995" y="22116"/>
                  </a:lnTo>
                  <a:lnTo>
                    <a:pt x="50715" y="59148"/>
                  </a:lnTo>
                  <a:lnTo>
                    <a:pt x="48881" y="65079"/>
                  </a:lnTo>
                  <a:lnTo>
                    <a:pt x="46419" y="70067"/>
                  </a:lnTo>
                  <a:lnTo>
                    <a:pt x="44328" y="76841"/>
                  </a:lnTo>
                  <a:lnTo>
                    <a:pt x="41338" y="81174"/>
                  </a:lnTo>
                  <a:lnTo>
                    <a:pt x="37657" y="83570"/>
                  </a:lnTo>
                  <a:lnTo>
                    <a:pt x="32917" y="85108"/>
                  </a:lnTo>
                  <a:lnTo>
                    <a:pt x="28725" y="88746"/>
                  </a:lnTo>
                  <a:lnTo>
                    <a:pt x="26911" y="89071"/>
                  </a:lnTo>
                  <a:lnTo>
                    <a:pt x="24997" y="88582"/>
                  </a:lnTo>
                  <a:lnTo>
                    <a:pt x="20987" y="86862"/>
                  </a:lnTo>
                  <a:lnTo>
                    <a:pt x="14763" y="85189"/>
                  </a:lnTo>
                  <a:lnTo>
                    <a:pt x="10559" y="82297"/>
                  </a:lnTo>
                  <a:lnTo>
                    <a:pt x="8221" y="78660"/>
                  </a:lnTo>
                  <a:lnTo>
                    <a:pt x="6350" y="66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2007"/>
            <p:cNvSpPr/>
            <p:nvPr>
              <p:custDataLst>
                <p:tags r:id="rId173"/>
              </p:custDataLst>
            </p:nvPr>
          </p:nvSpPr>
          <p:spPr>
            <a:xfrm>
              <a:off x="4775226" y="1968507"/>
              <a:ext cx="12675" cy="184144"/>
            </a:xfrm>
            <a:custGeom>
              <a:avLst/>
              <a:gdLst/>
              <a:ahLst/>
              <a:cxnLst/>
              <a:rect l="0" t="0" r="0" b="0"/>
              <a:pathLst>
                <a:path w="12675" h="184144">
                  <a:moveTo>
                    <a:pt x="12674" y="6343"/>
                  </a:moveTo>
                  <a:lnTo>
                    <a:pt x="12674" y="6343"/>
                  </a:lnTo>
                  <a:lnTo>
                    <a:pt x="12674" y="254"/>
                  </a:lnTo>
                  <a:lnTo>
                    <a:pt x="3214" y="0"/>
                  </a:lnTo>
                  <a:lnTo>
                    <a:pt x="2134" y="703"/>
                  </a:lnTo>
                  <a:lnTo>
                    <a:pt x="1414" y="1877"/>
                  </a:lnTo>
                  <a:lnTo>
                    <a:pt x="401" y="6901"/>
                  </a:lnTo>
                  <a:lnTo>
                    <a:pt x="0" y="21192"/>
                  </a:lnTo>
                  <a:lnTo>
                    <a:pt x="6150" y="65095"/>
                  </a:lnTo>
                  <a:lnTo>
                    <a:pt x="6321" y="109816"/>
                  </a:lnTo>
                  <a:lnTo>
                    <a:pt x="6324" y="157170"/>
                  </a:lnTo>
                  <a:lnTo>
                    <a:pt x="6324" y="184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2008"/>
            <p:cNvSpPr/>
            <p:nvPr>
              <p:custDataLst>
                <p:tags r:id="rId174"/>
              </p:custDataLst>
            </p:nvPr>
          </p:nvSpPr>
          <p:spPr>
            <a:xfrm>
              <a:off x="4813300" y="2051965"/>
              <a:ext cx="95251" cy="81626"/>
            </a:xfrm>
            <a:custGeom>
              <a:avLst/>
              <a:gdLst/>
              <a:ahLst/>
              <a:cxnLst/>
              <a:rect l="0" t="0" r="0" b="0"/>
              <a:pathLst>
                <a:path w="95251" h="81626">
                  <a:moveTo>
                    <a:pt x="0" y="37185"/>
                  </a:moveTo>
                  <a:lnTo>
                    <a:pt x="0" y="37185"/>
                  </a:lnTo>
                  <a:lnTo>
                    <a:pt x="6272" y="37185"/>
                  </a:lnTo>
                  <a:lnTo>
                    <a:pt x="6343" y="48120"/>
                  </a:lnTo>
                  <a:lnTo>
                    <a:pt x="7052" y="48708"/>
                  </a:lnTo>
                  <a:lnTo>
                    <a:pt x="11817" y="49730"/>
                  </a:lnTo>
                  <a:lnTo>
                    <a:pt x="18089" y="44404"/>
                  </a:lnTo>
                  <a:lnTo>
                    <a:pt x="24433" y="43611"/>
                  </a:lnTo>
                  <a:lnTo>
                    <a:pt x="30278" y="39186"/>
                  </a:lnTo>
                  <a:lnTo>
                    <a:pt x="36174" y="37072"/>
                  </a:lnTo>
                  <a:lnTo>
                    <a:pt x="43221" y="31796"/>
                  </a:lnTo>
                  <a:lnTo>
                    <a:pt x="43904" y="29381"/>
                  </a:lnTo>
                  <a:lnTo>
                    <a:pt x="44086" y="27749"/>
                  </a:lnTo>
                  <a:lnTo>
                    <a:pt x="46170" y="24054"/>
                  </a:lnTo>
                  <a:lnTo>
                    <a:pt x="48742" y="20060"/>
                  </a:lnTo>
                  <a:lnTo>
                    <a:pt x="50190" y="13845"/>
                  </a:lnTo>
                  <a:lnTo>
                    <a:pt x="50529" y="9643"/>
                  </a:lnTo>
                  <a:lnTo>
                    <a:pt x="51324" y="8240"/>
                  </a:lnTo>
                  <a:lnTo>
                    <a:pt x="52560" y="7305"/>
                  </a:lnTo>
                  <a:lnTo>
                    <a:pt x="56243" y="5804"/>
                  </a:lnTo>
                  <a:lnTo>
                    <a:pt x="54865" y="3718"/>
                  </a:lnTo>
                  <a:lnTo>
                    <a:pt x="53510" y="2174"/>
                  </a:lnTo>
                  <a:lnTo>
                    <a:pt x="50123" y="458"/>
                  </a:lnTo>
                  <a:lnTo>
                    <a:pt x="48232" y="0"/>
                  </a:lnTo>
                  <a:lnTo>
                    <a:pt x="46971" y="400"/>
                  </a:lnTo>
                  <a:lnTo>
                    <a:pt x="46131" y="1373"/>
                  </a:lnTo>
                  <a:lnTo>
                    <a:pt x="45570" y="2727"/>
                  </a:lnTo>
                  <a:lnTo>
                    <a:pt x="44491" y="3630"/>
                  </a:lnTo>
                  <a:lnTo>
                    <a:pt x="41411" y="4633"/>
                  </a:lnTo>
                  <a:lnTo>
                    <a:pt x="40306" y="5606"/>
                  </a:lnTo>
                  <a:lnTo>
                    <a:pt x="35020" y="14203"/>
                  </a:lnTo>
                  <a:lnTo>
                    <a:pt x="15505" y="35074"/>
                  </a:lnTo>
                  <a:lnTo>
                    <a:pt x="13947" y="39304"/>
                  </a:lnTo>
                  <a:lnTo>
                    <a:pt x="12732" y="64440"/>
                  </a:lnTo>
                  <a:lnTo>
                    <a:pt x="14596" y="68819"/>
                  </a:lnTo>
                  <a:lnTo>
                    <a:pt x="21541" y="77378"/>
                  </a:lnTo>
                  <a:lnTo>
                    <a:pt x="25566" y="79743"/>
                  </a:lnTo>
                  <a:lnTo>
                    <a:pt x="33899" y="81261"/>
                  </a:lnTo>
                  <a:lnTo>
                    <a:pt x="52917" y="81625"/>
                  </a:lnTo>
                  <a:lnTo>
                    <a:pt x="95250" y="68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2009"/>
            <p:cNvSpPr/>
            <p:nvPr>
              <p:custDataLst>
                <p:tags r:id="rId175"/>
              </p:custDataLst>
            </p:nvPr>
          </p:nvSpPr>
          <p:spPr>
            <a:xfrm>
              <a:off x="5111750" y="2064014"/>
              <a:ext cx="133351" cy="100958"/>
            </a:xfrm>
            <a:custGeom>
              <a:avLst/>
              <a:gdLst/>
              <a:ahLst/>
              <a:cxnLst/>
              <a:rect l="0" t="0" r="0" b="0"/>
              <a:pathLst>
                <a:path w="133351" h="100958">
                  <a:moveTo>
                    <a:pt x="0" y="12436"/>
                  </a:moveTo>
                  <a:lnTo>
                    <a:pt x="0" y="12436"/>
                  </a:lnTo>
                  <a:lnTo>
                    <a:pt x="0" y="0"/>
                  </a:lnTo>
                  <a:lnTo>
                    <a:pt x="0" y="5226"/>
                  </a:lnTo>
                  <a:lnTo>
                    <a:pt x="4364" y="10986"/>
                  </a:lnTo>
                  <a:lnTo>
                    <a:pt x="5467" y="14849"/>
                  </a:lnTo>
                  <a:lnTo>
                    <a:pt x="6089" y="24361"/>
                  </a:lnTo>
                  <a:lnTo>
                    <a:pt x="4352" y="30201"/>
                  </a:lnTo>
                  <a:lnTo>
                    <a:pt x="1934" y="35854"/>
                  </a:lnTo>
                  <a:lnTo>
                    <a:pt x="7" y="83418"/>
                  </a:lnTo>
                  <a:lnTo>
                    <a:pt x="0" y="100957"/>
                  </a:lnTo>
                  <a:lnTo>
                    <a:pt x="0" y="97853"/>
                  </a:lnTo>
                  <a:lnTo>
                    <a:pt x="1881" y="94378"/>
                  </a:lnTo>
                  <a:lnTo>
                    <a:pt x="4364" y="90482"/>
                  </a:lnTo>
                  <a:lnTo>
                    <a:pt x="5761" y="83617"/>
                  </a:lnTo>
                  <a:lnTo>
                    <a:pt x="6881" y="73665"/>
                  </a:lnTo>
                  <a:lnTo>
                    <a:pt x="10662" y="65229"/>
                  </a:lnTo>
                  <a:lnTo>
                    <a:pt x="19114" y="30017"/>
                  </a:lnTo>
                  <a:lnTo>
                    <a:pt x="31676" y="6877"/>
                  </a:lnTo>
                  <a:lnTo>
                    <a:pt x="34775" y="3380"/>
                  </a:lnTo>
                  <a:lnTo>
                    <a:pt x="38503" y="1356"/>
                  </a:lnTo>
                  <a:lnTo>
                    <a:pt x="43275" y="56"/>
                  </a:lnTo>
                  <a:lnTo>
                    <a:pt x="47473" y="3202"/>
                  </a:lnTo>
                  <a:lnTo>
                    <a:pt x="49321" y="6686"/>
                  </a:lnTo>
                  <a:lnTo>
                    <a:pt x="49814" y="8602"/>
                  </a:lnTo>
                  <a:lnTo>
                    <a:pt x="55695" y="18839"/>
                  </a:lnTo>
                  <a:lnTo>
                    <a:pt x="57133" y="47831"/>
                  </a:lnTo>
                  <a:lnTo>
                    <a:pt x="57150" y="63210"/>
                  </a:lnTo>
                  <a:lnTo>
                    <a:pt x="60521" y="59857"/>
                  </a:lnTo>
                  <a:lnTo>
                    <a:pt x="62176" y="56325"/>
                  </a:lnTo>
                  <a:lnTo>
                    <a:pt x="64031" y="46229"/>
                  </a:lnTo>
                  <a:lnTo>
                    <a:pt x="73610" y="29232"/>
                  </a:lnTo>
                  <a:lnTo>
                    <a:pt x="75049" y="23899"/>
                  </a:lnTo>
                  <a:lnTo>
                    <a:pt x="76138" y="22195"/>
                  </a:lnTo>
                  <a:lnTo>
                    <a:pt x="77570" y="21059"/>
                  </a:lnTo>
                  <a:lnTo>
                    <a:pt x="79230" y="20301"/>
                  </a:lnTo>
                  <a:lnTo>
                    <a:pt x="87726" y="7984"/>
                  </a:lnTo>
                  <a:lnTo>
                    <a:pt x="88822" y="7351"/>
                  </a:lnTo>
                  <a:lnTo>
                    <a:pt x="95653" y="6336"/>
                  </a:lnTo>
                  <a:lnTo>
                    <a:pt x="97636" y="6252"/>
                  </a:lnTo>
                  <a:lnTo>
                    <a:pt x="101719" y="8042"/>
                  </a:lnTo>
                  <a:lnTo>
                    <a:pt x="103796" y="9506"/>
                  </a:lnTo>
                  <a:lnTo>
                    <a:pt x="106104" y="13015"/>
                  </a:lnTo>
                  <a:lnTo>
                    <a:pt x="107835" y="16927"/>
                  </a:lnTo>
                  <a:lnTo>
                    <a:pt x="112071" y="23095"/>
                  </a:lnTo>
                  <a:lnTo>
                    <a:pt x="113639" y="29392"/>
                  </a:lnTo>
                  <a:lnTo>
                    <a:pt x="114948" y="46435"/>
                  </a:lnTo>
                  <a:lnTo>
                    <a:pt x="125280" y="70027"/>
                  </a:lnTo>
                  <a:lnTo>
                    <a:pt x="127479" y="85741"/>
                  </a:lnTo>
                  <a:lnTo>
                    <a:pt x="133350" y="949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2010"/>
            <p:cNvSpPr/>
            <p:nvPr>
              <p:custDataLst>
                <p:tags r:id="rId176"/>
              </p:custDataLst>
            </p:nvPr>
          </p:nvSpPr>
          <p:spPr>
            <a:xfrm>
              <a:off x="5283200" y="2070203"/>
              <a:ext cx="177801" cy="95122"/>
            </a:xfrm>
            <a:custGeom>
              <a:avLst/>
              <a:gdLst/>
              <a:ahLst/>
              <a:cxnLst/>
              <a:rect l="0" t="0" r="0" b="0"/>
              <a:pathLst>
                <a:path w="177801" h="95122">
                  <a:moveTo>
                    <a:pt x="0" y="50697"/>
                  </a:moveTo>
                  <a:lnTo>
                    <a:pt x="0" y="50697"/>
                  </a:lnTo>
                  <a:lnTo>
                    <a:pt x="6089" y="44608"/>
                  </a:lnTo>
                  <a:lnTo>
                    <a:pt x="23352" y="43646"/>
                  </a:lnTo>
                  <a:lnTo>
                    <a:pt x="31764" y="39322"/>
                  </a:lnTo>
                  <a:lnTo>
                    <a:pt x="33875" y="38880"/>
                  </a:lnTo>
                  <a:lnTo>
                    <a:pt x="52917" y="28561"/>
                  </a:lnTo>
                  <a:lnTo>
                    <a:pt x="55268" y="24866"/>
                  </a:lnTo>
                  <a:lnTo>
                    <a:pt x="57019" y="20872"/>
                  </a:lnTo>
                  <a:lnTo>
                    <a:pt x="62507" y="13826"/>
                  </a:lnTo>
                  <a:lnTo>
                    <a:pt x="63206" y="9590"/>
                  </a:lnTo>
                  <a:lnTo>
                    <a:pt x="61488" y="5851"/>
                  </a:lnTo>
                  <a:lnTo>
                    <a:pt x="58007" y="1073"/>
                  </a:lnTo>
                  <a:lnTo>
                    <a:pt x="55649" y="420"/>
                  </a:lnTo>
                  <a:lnTo>
                    <a:pt x="48387" y="0"/>
                  </a:lnTo>
                  <a:lnTo>
                    <a:pt x="44318" y="1824"/>
                  </a:lnTo>
                  <a:lnTo>
                    <a:pt x="40158" y="4281"/>
                  </a:lnTo>
                  <a:lnTo>
                    <a:pt x="33849" y="6370"/>
                  </a:lnTo>
                  <a:lnTo>
                    <a:pt x="17507" y="17027"/>
                  </a:lnTo>
                  <a:lnTo>
                    <a:pt x="4049" y="37142"/>
                  </a:lnTo>
                  <a:lnTo>
                    <a:pt x="1200" y="45583"/>
                  </a:lnTo>
                  <a:lnTo>
                    <a:pt x="1505" y="47993"/>
                  </a:lnTo>
                  <a:lnTo>
                    <a:pt x="7886" y="63363"/>
                  </a:lnTo>
                  <a:lnTo>
                    <a:pt x="27543" y="84563"/>
                  </a:lnTo>
                  <a:lnTo>
                    <a:pt x="31762" y="86915"/>
                  </a:lnTo>
                  <a:lnTo>
                    <a:pt x="55151" y="94485"/>
                  </a:lnTo>
                  <a:lnTo>
                    <a:pt x="81404" y="95121"/>
                  </a:lnTo>
                  <a:lnTo>
                    <a:pt x="87449" y="93254"/>
                  </a:lnTo>
                  <a:lnTo>
                    <a:pt x="93194" y="90778"/>
                  </a:lnTo>
                  <a:lnTo>
                    <a:pt x="119501" y="85503"/>
                  </a:lnTo>
                  <a:lnTo>
                    <a:pt x="132920" y="77823"/>
                  </a:lnTo>
                  <a:lnTo>
                    <a:pt x="135181" y="77248"/>
                  </a:lnTo>
                  <a:lnTo>
                    <a:pt x="139572" y="72846"/>
                  </a:lnTo>
                  <a:lnTo>
                    <a:pt x="143171" y="66891"/>
                  </a:lnTo>
                  <a:lnTo>
                    <a:pt x="145197" y="59571"/>
                  </a:lnTo>
                  <a:lnTo>
                    <a:pt x="145671" y="55111"/>
                  </a:lnTo>
                  <a:lnTo>
                    <a:pt x="147763" y="50777"/>
                  </a:lnTo>
                  <a:lnTo>
                    <a:pt x="149308" y="48634"/>
                  </a:lnTo>
                  <a:lnTo>
                    <a:pt x="151485" y="38875"/>
                  </a:lnTo>
                  <a:lnTo>
                    <a:pt x="152129" y="30418"/>
                  </a:lnTo>
                  <a:lnTo>
                    <a:pt x="150398" y="25691"/>
                  </a:lnTo>
                  <a:lnTo>
                    <a:pt x="146305" y="19342"/>
                  </a:lnTo>
                  <a:lnTo>
                    <a:pt x="136597" y="18957"/>
                  </a:lnTo>
                  <a:lnTo>
                    <a:pt x="132911" y="20833"/>
                  </a:lnTo>
                  <a:lnTo>
                    <a:pt x="130941" y="22321"/>
                  </a:lnTo>
                  <a:lnTo>
                    <a:pt x="128751" y="25856"/>
                  </a:lnTo>
                  <a:lnTo>
                    <a:pt x="127073" y="29779"/>
                  </a:lnTo>
                  <a:lnTo>
                    <a:pt x="116943" y="42958"/>
                  </a:lnTo>
                  <a:lnTo>
                    <a:pt x="114532" y="60694"/>
                  </a:lnTo>
                  <a:lnTo>
                    <a:pt x="114330" y="71786"/>
                  </a:lnTo>
                  <a:lnTo>
                    <a:pt x="116195" y="76063"/>
                  </a:lnTo>
                  <a:lnTo>
                    <a:pt x="117680" y="78191"/>
                  </a:lnTo>
                  <a:lnTo>
                    <a:pt x="121212" y="80555"/>
                  </a:lnTo>
                  <a:lnTo>
                    <a:pt x="126943" y="82198"/>
                  </a:lnTo>
                  <a:lnTo>
                    <a:pt x="130032" y="82336"/>
                  </a:lnTo>
                  <a:lnTo>
                    <a:pt x="133757" y="80516"/>
                  </a:lnTo>
                  <a:lnTo>
                    <a:pt x="142723" y="72985"/>
                  </a:lnTo>
                  <a:lnTo>
                    <a:pt x="144571" y="69304"/>
                  </a:lnTo>
                  <a:lnTo>
                    <a:pt x="146560" y="59105"/>
                  </a:lnTo>
                  <a:lnTo>
                    <a:pt x="151038" y="50686"/>
                  </a:lnTo>
                  <a:lnTo>
                    <a:pt x="152398" y="38030"/>
                  </a:lnTo>
                  <a:lnTo>
                    <a:pt x="152400" y="62168"/>
                  </a:lnTo>
                  <a:lnTo>
                    <a:pt x="157469" y="72588"/>
                  </a:lnTo>
                  <a:lnTo>
                    <a:pt x="168132" y="85392"/>
                  </a:lnTo>
                  <a:lnTo>
                    <a:pt x="171857" y="87284"/>
                  </a:lnTo>
                  <a:lnTo>
                    <a:pt x="177800" y="88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2011"/>
            <p:cNvSpPr/>
            <p:nvPr>
              <p:custDataLst>
                <p:tags r:id="rId177"/>
              </p:custDataLst>
            </p:nvPr>
          </p:nvSpPr>
          <p:spPr>
            <a:xfrm>
              <a:off x="5480050" y="2089546"/>
              <a:ext cx="107951" cy="88505"/>
            </a:xfrm>
            <a:custGeom>
              <a:avLst/>
              <a:gdLst/>
              <a:ahLst/>
              <a:cxnLst/>
              <a:rect l="0" t="0" r="0" b="0"/>
              <a:pathLst>
                <a:path w="107951" h="88505">
                  <a:moveTo>
                    <a:pt x="0" y="37704"/>
                  </a:moveTo>
                  <a:lnTo>
                    <a:pt x="0" y="37704"/>
                  </a:lnTo>
                  <a:lnTo>
                    <a:pt x="18083" y="19621"/>
                  </a:lnTo>
                  <a:lnTo>
                    <a:pt x="18405" y="20004"/>
                  </a:lnTo>
                  <a:lnTo>
                    <a:pt x="22708" y="65353"/>
                  </a:lnTo>
                  <a:lnTo>
                    <a:pt x="19052" y="88471"/>
                  </a:lnTo>
                  <a:lnTo>
                    <a:pt x="22421" y="88494"/>
                  </a:lnTo>
                  <a:lnTo>
                    <a:pt x="23414" y="87792"/>
                  </a:lnTo>
                  <a:lnTo>
                    <a:pt x="24076" y="86618"/>
                  </a:lnTo>
                  <a:lnTo>
                    <a:pt x="25007" y="79714"/>
                  </a:lnTo>
                  <a:lnTo>
                    <a:pt x="25931" y="73308"/>
                  </a:lnTo>
                  <a:lnTo>
                    <a:pt x="29713" y="65030"/>
                  </a:lnTo>
                  <a:lnTo>
                    <a:pt x="33512" y="39450"/>
                  </a:lnTo>
                  <a:lnTo>
                    <a:pt x="41859" y="26645"/>
                  </a:lnTo>
                  <a:lnTo>
                    <a:pt x="45820" y="13673"/>
                  </a:lnTo>
                  <a:lnTo>
                    <a:pt x="53187" y="4108"/>
                  </a:lnTo>
                  <a:lnTo>
                    <a:pt x="57270" y="1606"/>
                  </a:lnTo>
                  <a:lnTo>
                    <a:pt x="65641" y="0"/>
                  </a:lnTo>
                  <a:lnTo>
                    <a:pt x="69860" y="1661"/>
                  </a:lnTo>
                  <a:lnTo>
                    <a:pt x="84928" y="14718"/>
                  </a:lnTo>
                  <a:lnTo>
                    <a:pt x="87135" y="18786"/>
                  </a:lnTo>
                  <a:lnTo>
                    <a:pt x="89373" y="29255"/>
                  </a:lnTo>
                  <a:lnTo>
                    <a:pt x="93880" y="37707"/>
                  </a:lnTo>
                  <a:lnTo>
                    <a:pt x="101663" y="60399"/>
                  </a:lnTo>
                  <a:lnTo>
                    <a:pt x="106499" y="69338"/>
                  </a:lnTo>
                  <a:lnTo>
                    <a:pt x="107950" y="885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0" name="SMARTInkShape-Group422"/>
          <p:cNvGrpSpPr/>
          <p:nvPr/>
        </p:nvGrpSpPr>
        <p:grpSpPr>
          <a:xfrm>
            <a:off x="4955744" y="1765300"/>
            <a:ext cx="467157" cy="132106"/>
            <a:chOff x="4955744" y="1765300"/>
            <a:chExt cx="467157" cy="132106"/>
          </a:xfrm>
        </p:grpSpPr>
        <p:sp>
          <p:nvSpPr>
            <p:cNvPr id="988" name="SMARTInkShape-2012"/>
            <p:cNvSpPr/>
            <p:nvPr>
              <p:custDataLst>
                <p:tags r:id="rId167"/>
              </p:custDataLst>
            </p:nvPr>
          </p:nvSpPr>
          <p:spPr>
            <a:xfrm>
              <a:off x="4955744" y="1765300"/>
              <a:ext cx="422707" cy="38101"/>
            </a:xfrm>
            <a:custGeom>
              <a:avLst/>
              <a:gdLst/>
              <a:ahLst/>
              <a:cxnLst/>
              <a:rect l="0" t="0" r="0" b="0"/>
              <a:pathLst>
                <a:path w="422707" h="38101">
                  <a:moveTo>
                    <a:pt x="16306" y="0"/>
                  </a:moveTo>
                  <a:lnTo>
                    <a:pt x="16306" y="0"/>
                  </a:lnTo>
                  <a:lnTo>
                    <a:pt x="10839" y="0"/>
                  </a:lnTo>
                  <a:lnTo>
                    <a:pt x="10544" y="706"/>
                  </a:lnTo>
                  <a:lnTo>
                    <a:pt x="10217" y="3371"/>
                  </a:lnTo>
                  <a:lnTo>
                    <a:pt x="8191" y="6908"/>
                  </a:lnTo>
                  <a:lnTo>
                    <a:pt x="4513" y="11556"/>
                  </a:lnTo>
                  <a:lnTo>
                    <a:pt x="3874" y="15732"/>
                  </a:lnTo>
                  <a:lnTo>
                    <a:pt x="3079" y="16838"/>
                  </a:lnTo>
                  <a:lnTo>
                    <a:pt x="1844" y="17575"/>
                  </a:lnTo>
                  <a:lnTo>
                    <a:pt x="314" y="18067"/>
                  </a:lnTo>
                  <a:lnTo>
                    <a:pt x="0" y="18394"/>
                  </a:lnTo>
                  <a:lnTo>
                    <a:pt x="496" y="18613"/>
                  </a:lnTo>
                  <a:lnTo>
                    <a:pt x="2992" y="18963"/>
                  </a:lnTo>
                  <a:lnTo>
                    <a:pt x="8554" y="23397"/>
                  </a:lnTo>
                  <a:lnTo>
                    <a:pt x="14401" y="24806"/>
                  </a:lnTo>
                  <a:lnTo>
                    <a:pt x="35926" y="27247"/>
                  </a:lnTo>
                  <a:lnTo>
                    <a:pt x="44781" y="29749"/>
                  </a:lnTo>
                  <a:lnTo>
                    <a:pt x="86336" y="31633"/>
                  </a:lnTo>
                  <a:lnTo>
                    <a:pt x="131178" y="36766"/>
                  </a:lnTo>
                  <a:lnTo>
                    <a:pt x="173014" y="37924"/>
                  </a:lnTo>
                  <a:lnTo>
                    <a:pt x="218653" y="38077"/>
                  </a:lnTo>
                  <a:lnTo>
                    <a:pt x="259267" y="38095"/>
                  </a:lnTo>
                  <a:lnTo>
                    <a:pt x="303834" y="38099"/>
                  </a:lnTo>
                  <a:lnTo>
                    <a:pt x="344580" y="38100"/>
                  </a:lnTo>
                  <a:lnTo>
                    <a:pt x="392161" y="32338"/>
                  </a:lnTo>
                  <a:lnTo>
                    <a:pt x="422706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2013"/>
            <p:cNvSpPr/>
            <p:nvPr>
              <p:custDataLst>
                <p:tags r:id="rId168"/>
              </p:custDataLst>
            </p:nvPr>
          </p:nvSpPr>
          <p:spPr>
            <a:xfrm>
              <a:off x="4960730" y="1847850"/>
              <a:ext cx="462171" cy="49556"/>
            </a:xfrm>
            <a:custGeom>
              <a:avLst/>
              <a:gdLst/>
              <a:ahLst/>
              <a:cxnLst/>
              <a:rect l="0" t="0" r="0" b="0"/>
              <a:pathLst>
                <a:path w="462171" h="49556">
                  <a:moveTo>
                    <a:pt x="87520" y="25400"/>
                  </a:moveTo>
                  <a:lnTo>
                    <a:pt x="87520" y="25400"/>
                  </a:lnTo>
                  <a:lnTo>
                    <a:pt x="45606" y="36231"/>
                  </a:lnTo>
                  <a:lnTo>
                    <a:pt x="10639" y="49555"/>
                  </a:lnTo>
                  <a:lnTo>
                    <a:pt x="8044" y="49264"/>
                  </a:lnTo>
                  <a:lnTo>
                    <a:pt x="0" y="45223"/>
                  </a:lnTo>
                  <a:lnTo>
                    <a:pt x="5771" y="44679"/>
                  </a:lnTo>
                  <a:lnTo>
                    <a:pt x="20362" y="43790"/>
                  </a:lnTo>
                  <a:lnTo>
                    <a:pt x="40597" y="39433"/>
                  </a:lnTo>
                  <a:lnTo>
                    <a:pt x="80270" y="37570"/>
                  </a:lnTo>
                  <a:lnTo>
                    <a:pt x="119928" y="33109"/>
                  </a:lnTo>
                  <a:lnTo>
                    <a:pt x="161733" y="28647"/>
                  </a:lnTo>
                  <a:lnTo>
                    <a:pt x="200133" y="26362"/>
                  </a:lnTo>
                  <a:lnTo>
                    <a:pt x="236049" y="25685"/>
                  </a:lnTo>
                  <a:lnTo>
                    <a:pt x="272404" y="22114"/>
                  </a:lnTo>
                  <a:lnTo>
                    <a:pt x="318251" y="15291"/>
                  </a:lnTo>
                  <a:lnTo>
                    <a:pt x="365460" y="11330"/>
                  </a:lnTo>
                  <a:lnTo>
                    <a:pt x="408965" y="7334"/>
                  </a:lnTo>
                  <a:lnTo>
                    <a:pt x="4621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3" name="SMARTInkShape-Group423"/>
          <p:cNvGrpSpPr/>
          <p:nvPr/>
        </p:nvGrpSpPr>
        <p:grpSpPr>
          <a:xfrm>
            <a:off x="2153328" y="1873250"/>
            <a:ext cx="462873" cy="149432"/>
            <a:chOff x="2153328" y="1873250"/>
            <a:chExt cx="462873" cy="149432"/>
          </a:xfrm>
        </p:grpSpPr>
        <p:sp>
          <p:nvSpPr>
            <p:cNvPr id="991" name="SMARTInkShape-2014"/>
            <p:cNvSpPr/>
            <p:nvPr>
              <p:custDataLst>
                <p:tags r:id="rId165"/>
              </p:custDataLst>
            </p:nvPr>
          </p:nvSpPr>
          <p:spPr>
            <a:xfrm>
              <a:off x="2216259" y="1873250"/>
              <a:ext cx="399942" cy="12699"/>
            </a:xfrm>
            <a:custGeom>
              <a:avLst/>
              <a:gdLst/>
              <a:ahLst/>
              <a:cxnLst/>
              <a:rect l="0" t="0" r="0" b="0"/>
              <a:pathLst>
                <a:path w="399942" h="12699">
                  <a:moveTo>
                    <a:pt x="25291" y="6350"/>
                  </a:moveTo>
                  <a:lnTo>
                    <a:pt x="25291" y="6350"/>
                  </a:lnTo>
                  <a:lnTo>
                    <a:pt x="21920" y="6350"/>
                  </a:lnTo>
                  <a:lnTo>
                    <a:pt x="18383" y="8231"/>
                  </a:lnTo>
                  <a:lnTo>
                    <a:pt x="14460" y="10714"/>
                  </a:lnTo>
                  <a:lnTo>
                    <a:pt x="6192" y="12308"/>
                  </a:lnTo>
                  <a:lnTo>
                    <a:pt x="0" y="12693"/>
                  </a:lnTo>
                  <a:lnTo>
                    <a:pt x="3294" y="12698"/>
                  </a:lnTo>
                  <a:lnTo>
                    <a:pt x="6813" y="10818"/>
                  </a:lnTo>
                  <a:lnTo>
                    <a:pt x="8739" y="9328"/>
                  </a:lnTo>
                  <a:lnTo>
                    <a:pt x="14642" y="7674"/>
                  </a:lnTo>
                  <a:lnTo>
                    <a:pt x="57652" y="6384"/>
                  </a:lnTo>
                  <a:lnTo>
                    <a:pt x="102102" y="6353"/>
                  </a:lnTo>
                  <a:lnTo>
                    <a:pt x="148269" y="5645"/>
                  </a:lnTo>
                  <a:lnTo>
                    <a:pt x="195628" y="883"/>
                  </a:lnTo>
                  <a:lnTo>
                    <a:pt x="240814" y="174"/>
                  </a:lnTo>
                  <a:lnTo>
                    <a:pt x="287150" y="23"/>
                  </a:lnTo>
                  <a:lnTo>
                    <a:pt x="330011" y="3"/>
                  </a:lnTo>
                  <a:lnTo>
                    <a:pt x="375047" y="0"/>
                  </a:lnTo>
                  <a:lnTo>
                    <a:pt x="3999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2015"/>
            <p:cNvSpPr/>
            <p:nvPr>
              <p:custDataLst>
                <p:tags r:id="rId166"/>
              </p:custDataLst>
            </p:nvPr>
          </p:nvSpPr>
          <p:spPr>
            <a:xfrm>
              <a:off x="2153328" y="1981200"/>
              <a:ext cx="354923" cy="41482"/>
            </a:xfrm>
            <a:custGeom>
              <a:avLst/>
              <a:gdLst/>
              <a:ahLst/>
              <a:cxnLst/>
              <a:rect l="0" t="0" r="0" b="0"/>
              <a:pathLst>
                <a:path w="354923" h="41482">
                  <a:moveTo>
                    <a:pt x="24722" y="19050"/>
                  </a:moveTo>
                  <a:lnTo>
                    <a:pt x="24722" y="19050"/>
                  </a:lnTo>
                  <a:lnTo>
                    <a:pt x="10907" y="30984"/>
                  </a:lnTo>
                  <a:lnTo>
                    <a:pt x="1610" y="36694"/>
                  </a:lnTo>
                  <a:lnTo>
                    <a:pt x="847" y="37868"/>
                  </a:lnTo>
                  <a:lnTo>
                    <a:pt x="0" y="41054"/>
                  </a:lnTo>
                  <a:lnTo>
                    <a:pt x="1185" y="41481"/>
                  </a:lnTo>
                  <a:lnTo>
                    <a:pt x="48198" y="33151"/>
                  </a:lnTo>
                  <a:lnTo>
                    <a:pt x="86980" y="28656"/>
                  </a:lnTo>
                  <a:lnTo>
                    <a:pt x="129317" y="21679"/>
                  </a:lnTo>
                  <a:lnTo>
                    <a:pt x="175832" y="17688"/>
                  </a:lnTo>
                  <a:lnTo>
                    <a:pt x="219200" y="13685"/>
                  </a:lnTo>
                  <a:lnTo>
                    <a:pt x="261738" y="12895"/>
                  </a:lnTo>
                  <a:lnTo>
                    <a:pt x="302230" y="10857"/>
                  </a:lnTo>
                  <a:lnTo>
                    <a:pt x="3549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1" name="SMARTInkShape-Group424"/>
          <p:cNvGrpSpPr/>
          <p:nvPr/>
        </p:nvGrpSpPr>
        <p:grpSpPr>
          <a:xfrm>
            <a:off x="381323" y="260350"/>
            <a:ext cx="1117278" cy="366927"/>
            <a:chOff x="381323" y="260350"/>
            <a:chExt cx="1117278" cy="366927"/>
          </a:xfrm>
        </p:grpSpPr>
        <p:sp>
          <p:nvSpPr>
            <p:cNvPr id="994" name="SMARTInkShape-2016"/>
            <p:cNvSpPr/>
            <p:nvPr>
              <p:custDataLst>
                <p:tags r:id="rId158"/>
              </p:custDataLst>
            </p:nvPr>
          </p:nvSpPr>
          <p:spPr>
            <a:xfrm>
              <a:off x="520888" y="368301"/>
              <a:ext cx="82338" cy="171443"/>
            </a:xfrm>
            <a:custGeom>
              <a:avLst/>
              <a:gdLst/>
              <a:ahLst/>
              <a:cxnLst/>
              <a:rect l="0" t="0" r="0" b="0"/>
              <a:pathLst>
                <a:path w="82338" h="171443">
                  <a:moveTo>
                    <a:pt x="44262" y="6349"/>
                  </a:moveTo>
                  <a:lnTo>
                    <a:pt x="44262" y="6349"/>
                  </a:lnTo>
                  <a:lnTo>
                    <a:pt x="37935" y="12676"/>
                  </a:lnTo>
                  <a:lnTo>
                    <a:pt x="32447" y="12697"/>
                  </a:lnTo>
                  <a:lnTo>
                    <a:pt x="25213" y="19048"/>
                  </a:lnTo>
                  <a:lnTo>
                    <a:pt x="25212" y="12961"/>
                  </a:lnTo>
                  <a:lnTo>
                    <a:pt x="44035" y="1726"/>
                  </a:lnTo>
                  <a:lnTo>
                    <a:pt x="51061" y="66"/>
                  </a:lnTo>
                  <a:lnTo>
                    <a:pt x="62970" y="0"/>
                  </a:lnTo>
                  <a:lnTo>
                    <a:pt x="63211" y="3370"/>
                  </a:lnTo>
                  <a:lnTo>
                    <a:pt x="74238" y="17022"/>
                  </a:lnTo>
                  <a:lnTo>
                    <a:pt x="73342" y="21911"/>
                  </a:lnTo>
                  <a:lnTo>
                    <a:pt x="68871" y="30716"/>
                  </a:lnTo>
                  <a:lnTo>
                    <a:pt x="42141" y="71621"/>
                  </a:lnTo>
                  <a:lnTo>
                    <a:pt x="37910" y="74164"/>
                  </a:lnTo>
                  <a:lnTo>
                    <a:pt x="31672" y="76164"/>
                  </a:lnTo>
                  <a:lnTo>
                    <a:pt x="53000" y="76199"/>
                  </a:lnTo>
                  <a:lnTo>
                    <a:pt x="57083" y="78080"/>
                  </a:lnTo>
                  <a:lnTo>
                    <a:pt x="65452" y="85037"/>
                  </a:lnTo>
                  <a:lnTo>
                    <a:pt x="67791" y="89064"/>
                  </a:lnTo>
                  <a:lnTo>
                    <a:pt x="69536" y="93206"/>
                  </a:lnTo>
                  <a:lnTo>
                    <a:pt x="72663" y="97398"/>
                  </a:lnTo>
                  <a:lnTo>
                    <a:pt x="74524" y="103495"/>
                  </a:lnTo>
                  <a:lnTo>
                    <a:pt x="75020" y="107096"/>
                  </a:lnTo>
                  <a:lnTo>
                    <a:pt x="76056" y="109497"/>
                  </a:lnTo>
                  <a:lnTo>
                    <a:pt x="77452" y="111098"/>
                  </a:lnTo>
                  <a:lnTo>
                    <a:pt x="79089" y="112165"/>
                  </a:lnTo>
                  <a:lnTo>
                    <a:pt x="80907" y="117113"/>
                  </a:lnTo>
                  <a:lnTo>
                    <a:pt x="82337" y="136287"/>
                  </a:lnTo>
                  <a:lnTo>
                    <a:pt x="80469" y="140064"/>
                  </a:lnTo>
                  <a:lnTo>
                    <a:pt x="77993" y="144095"/>
                  </a:lnTo>
                  <a:lnTo>
                    <a:pt x="75893" y="150330"/>
                  </a:lnTo>
                  <a:lnTo>
                    <a:pt x="67251" y="160872"/>
                  </a:lnTo>
                  <a:lnTo>
                    <a:pt x="63181" y="163220"/>
                  </a:lnTo>
                  <a:lnTo>
                    <a:pt x="52711" y="165557"/>
                  </a:lnTo>
                  <a:lnTo>
                    <a:pt x="44259" y="170076"/>
                  </a:lnTo>
                  <a:lnTo>
                    <a:pt x="16745" y="171442"/>
                  </a:lnTo>
                  <a:lnTo>
                    <a:pt x="1949" y="165981"/>
                  </a:lnTo>
                  <a:lnTo>
                    <a:pt x="1237" y="164981"/>
                  </a:lnTo>
                  <a:lnTo>
                    <a:pt x="234" y="160204"/>
                  </a:lnTo>
                  <a:lnTo>
                    <a:pt x="0" y="156338"/>
                  </a:lnTo>
                  <a:lnTo>
                    <a:pt x="1777" y="152268"/>
                  </a:lnTo>
                  <a:lnTo>
                    <a:pt x="6162" y="146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2017"/>
            <p:cNvSpPr/>
            <p:nvPr>
              <p:custDataLst>
                <p:tags r:id="rId159"/>
              </p:custDataLst>
            </p:nvPr>
          </p:nvSpPr>
          <p:spPr>
            <a:xfrm>
              <a:off x="381323" y="260350"/>
              <a:ext cx="317023" cy="366927"/>
            </a:xfrm>
            <a:custGeom>
              <a:avLst/>
              <a:gdLst/>
              <a:ahLst/>
              <a:cxnLst/>
              <a:rect l="0" t="0" r="0" b="0"/>
              <a:pathLst>
                <a:path w="317023" h="366927">
                  <a:moveTo>
                    <a:pt x="234627" y="63500"/>
                  </a:moveTo>
                  <a:lnTo>
                    <a:pt x="234627" y="63500"/>
                  </a:lnTo>
                  <a:lnTo>
                    <a:pt x="234627" y="60129"/>
                  </a:lnTo>
                  <a:lnTo>
                    <a:pt x="232746" y="56593"/>
                  </a:lnTo>
                  <a:lnTo>
                    <a:pt x="224501" y="46493"/>
                  </a:lnTo>
                  <a:lnTo>
                    <a:pt x="220554" y="38085"/>
                  </a:lnTo>
                  <a:lnTo>
                    <a:pt x="218895" y="35974"/>
                  </a:lnTo>
                  <a:lnTo>
                    <a:pt x="215170" y="33627"/>
                  </a:lnTo>
                  <a:lnTo>
                    <a:pt x="211163" y="31879"/>
                  </a:lnTo>
                  <a:lnTo>
                    <a:pt x="199871" y="22323"/>
                  </a:lnTo>
                  <a:lnTo>
                    <a:pt x="190526" y="6958"/>
                  </a:lnTo>
                  <a:lnTo>
                    <a:pt x="180812" y="2106"/>
                  </a:lnTo>
                  <a:lnTo>
                    <a:pt x="169171" y="277"/>
                  </a:lnTo>
                  <a:lnTo>
                    <a:pt x="146594" y="7"/>
                  </a:lnTo>
                  <a:lnTo>
                    <a:pt x="130663" y="5071"/>
                  </a:lnTo>
                  <a:lnTo>
                    <a:pt x="92804" y="24011"/>
                  </a:lnTo>
                  <a:lnTo>
                    <a:pt x="80814" y="34709"/>
                  </a:lnTo>
                  <a:lnTo>
                    <a:pt x="41397" y="79976"/>
                  </a:lnTo>
                  <a:lnTo>
                    <a:pt x="23257" y="117581"/>
                  </a:lnTo>
                  <a:lnTo>
                    <a:pt x="7967" y="158980"/>
                  </a:lnTo>
                  <a:lnTo>
                    <a:pt x="1315" y="197758"/>
                  </a:lnTo>
                  <a:lnTo>
                    <a:pt x="0" y="236959"/>
                  </a:lnTo>
                  <a:lnTo>
                    <a:pt x="3091" y="277853"/>
                  </a:lnTo>
                  <a:lnTo>
                    <a:pt x="14429" y="310946"/>
                  </a:lnTo>
                  <a:lnTo>
                    <a:pt x="36663" y="346750"/>
                  </a:lnTo>
                  <a:lnTo>
                    <a:pt x="52792" y="358921"/>
                  </a:lnTo>
                  <a:lnTo>
                    <a:pt x="66058" y="365208"/>
                  </a:lnTo>
                  <a:lnTo>
                    <a:pt x="77157" y="366926"/>
                  </a:lnTo>
                  <a:lnTo>
                    <a:pt x="114640" y="361047"/>
                  </a:lnTo>
                  <a:lnTo>
                    <a:pt x="156499" y="340332"/>
                  </a:lnTo>
                  <a:lnTo>
                    <a:pt x="197063" y="310980"/>
                  </a:lnTo>
                  <a:lnTo>
                    <a:pt x="239668" y="278735"/>
                  </a:lnTo>
                  <a:lnTo>
                    <a:pt x="282294" y="234041"/>
                  </a:lnTo>
                  <a:lnTo>
                    <a:pt x="300369" y="210347"/>
                  </a:lnTo>
                  <a:lnTo>
                    <a:pt x="313208" y="164694"/>
                  </a:lnTo>
                  <a:lnTo>
                    <a:pt x="317022" y="122123"/>
                  </a:lnTo>
                  <a:lnTo>
                    <a:pt x="315250" y="106505"/>
                  </a:lnTo>
                  <a:lnTo>
                    <a:pt x="295977" y="59352"/>
                  </a:lnTo>
                  <a:lnTo>
                    <a:pt x="283541" y="33085"/>
                  </a:lnTo>
                  <a:lnTo>
                    <a:pt x="276122" y="24582"/>
                  </a:lnTo>
                  <a:lnTo>
                    <a:pt x="243061" y="4367"/>
                  </a:lnTo>
                  <a:lnTo>
                    <a:pt x="230384" y="1294"/>
                  </a:lnTo>
                  <a:lnTo>
                    <a:pt x="209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2018"/>
            <p:cNvSpPr/>
            <p:nvPr>
              <p:custDataLst>
                <p:tags r:id="rId160"/>
              </p:custDataLst>
            </p:nvPr>
          </p:nvSpPr>
          <p:spPr>
            <a:xfrm>
              <a:off x="914400" y="292100"/>
              <a:ext cx="158751" cy="260311"/>
            </a:xfrm>
            <a:custGeom>
              <a:avLst/>
              <a:gdLst/>
              <a:ahLst/>
              <a:cxnLst/>
              <a:rect l="0" t="0" r="0" b="0"/>
              <a:pathLst>
                <a:path w="158751" h="260311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3658" y="52786"/>
                  </a:lnTo>
                  <a:lnTo>
                    <a:pt x="3144" y="52124"/>
                  </a:lnTo>
                  <a:lnTo>
                    <a:pt x="621" y="51062"/>
                  </a:lnTo>
                  <a:lnTo>
                    <a:pt x="54" y="45356"/>
                  </a:lnTo>
                  <a:lnTo>
                    <a:pt x="0" y="31751"/>
                  </a:lnTo>
                  <a:lnTo>
                    <a:pt x="10984" y="70346"/>
                  </a:lnTo>
                  <a:lnTo>
                    <a:pt x="14431" y="114901"/>
                  </a:lnTo>
                  <a:lnTo>
                    <a:pt x="19147" y="156712"/>
                  </a:lnTo>
                  <a:lnTo>
                    <a:pt x="24758" y="201665"/>
                  </a:lnTo>
                  <a:lnTo>
                    <a:pt x="25915" y="216935"/>
                  </a:lnTo>
                  <a:lnTo>
                    <a:pt x="38075" y="260214"/>
                  </a:lnTo>
                  <a:lnTo>
                    <a:pt x="41463" y="260310"/>
                  </a:lnTo>
                  <a:lnTo>
                    <a:pt x="42459" y="258912"/>
                  </a:lnTo>
                  <a:lnTo>
                    <a:pt x="44566" y="250908"/>
                  </a:lnTo>
                  <a:lnTo>
                    <a:pt x="49359" y="241526"/>
                  </a:lnTo>
                  <a:lnTo>
                    <a:pt x="57072" y="197306"/>
                  </a:lnTo>
                  <a:lnTo>
                    <a:pt x="60498" y="193614"/>
                  </a:lnTo>
                  <a:lnTo>
                    <a:pt x="61498" y="193282"/>
                  </a:lnTo>
                  <a:lnTo>
                    <a:pt x="62166" y="193766"/>
                  </a:lnTo>
                  <a:lnTo>
                    <a:pt x="62907" y="196185"/>
                  </a:lnTo>
                  <a:lnTo>
                    <a:pt x="63236" y="199612"/>
                  </a:lnTo>
                  <a:lnTo>
                    <a:pt x="64030" y="200808"/>
                  </a:lnTo>
                  <a:lnTo>
                    <a:pt x="65264" y="201605"/>
                  </a:lnTo>
                  <a:lnTo>
                    <a:pt x="66793" y="202137"/>
                  </a:lnTo>
                  <a:lnTo>
                    <a:pt x="67812" y="203197"/>
                  </a:lnTo>
                  <a:lnTo>
                    <a:pt x="71329" y="209967"/>
                  </a:lnTo>
                  <a:lnTo>
                    <a:pt x="79922" y="220188"/>
                  </a:lnTo>
                  <a:lnTo>
                    <a:pt x="83913" y="228611"/>
                  </a:lnTo>
                  <a:lnTo>
                    <a:pt x="91286" y="237069"/>
                  </a:lnTo>
                  <a:lnTo>
                    <a:pt x="95369" y="239419"/>
                  </a:lnTo>
                  <a:lnTo>
                    <a:pt x="99536" y="241170"/>
                  </a:lnTo>
                  <a:lnTo>
                    <a:pt x="105849" y="245416"/>
                  </a:lnTo>
                  <a:lnTo>
                    <a:pt x="112188" y="246988"/>
                  </a:lnTo>
                  <a:lnTo>
                    <a:pt x="119396" y="247563"/>
                  </a:lnTo>
                  <a:lnTo>
                    <a:pt x="127392" y="242613"/>
                  </a:lnTo>
                  <a:lnTo>
                    <a:pt x="129378" y="242175"/>
                  </a:lnTo>
                  <a:lnTo>
                    <a:pt x="130702" y="241178"/>
                  </a:lnTo>
                  <a:lnTo>
                    <a:pt x="149631" y="211532"/>
                  </a:lnTo>
                  <a:lnTo>
                    <a:pt x="152157" y="196914"/>
                  </a:lnTo>
                  <a:lnTo>
                    <a:pt x="153033" y="187148"/>
                  </a:lnTo>
                  <a:lnTo>
                    <a:pt x="157412" y="169324"/>
                  </a:lnTo>
                  <a:lnTo>
                    <a:pt x="158735" y="124758"/>
                  </a:lnTo>
                  <a:lnTo>
                    <a:pt x="158750" y="79735"/>
                  </a:lnTo>
                  <a:lnTo>
                    <a:pt x="158044" y="56204"/>
                  </a:lnTo>
                  <a:lnTo>
                    <a:pt x="153724" y="4321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2019"/>
            <p:cNvSpPr/>
            <p:nvPr>
              <p:custDataLst>
                <p:tags r:id="rId161"/>
              </p:custDataLst>
            </p:nvPr>
          </p:nvSpPr>
          <p:spPr>
            <a:xfrm>
              <a:off x="1143003" y="420868"/>
              <a:ext cx="69848" cy="118589"/>
            </a:xfrm>
            <a:custGeom>
              <a:avLst/>
              <a:gdLst/>
              <a:ahLst/>
              <a:cxnLst/>
              <a:rect l="0" t="0" r="0" b="0"/>
              <a:pathLst>
                <a:path w="69848" h="118589">
                  <a:moveTo>
                    <a:pt x="25397" y="42682"/>
                  </a:moveTo>
                  <a:lnTo>
                    <a:pt x="25397" y="42682"/>
                  </a:lnTo>
                  <a:lnTo>
                    <a:pt x="31485" y="42682"/>
                  </a:lnTo>
                  <a:lnTo>
                    <a:pt x="31669" y="39311"/>
                  </a:lnTo>
                  <a:lnTo>
                    <a:pt x="32401" y="38318"/>
                  </a:lnTo>
                  <a:lnTo>
                    <a:pt x="44417" y="30007"/>
                  </a:lnTo>
                  <a:lnTo>
                    <a:pt x="44447" y="10962"/>
                  </a:lnTo>
                  <a:lnTo>
                    <a:pt x="35013" y="2210"/>
                  </a:lnTo>
                  <a:lnTo>
                    <a:pt x="30141" y="0"/>
                  </a:lnTo>
                  <a:lnTo>
                    <a:pt x="27854" y="822"/>
                  </a:lnTo>
                  <a:lnTo>
                    <a:pt x="4234" y="25717"/>
                  </a:lnTo>
                  <a:lnTo>
                    <a:pt x="1880" y="31850"/>
                  </a:lnTo>
                  <a:lnTo>
                    <a:pt x="0" y="73563"/>
                  </a:lnTo>
                  <a:lnTo>
                    <a:pt x="704" y="75969"/>
                  </a:lnTo>
                  <a:lnTo>
                    <a:pt x="1880" y="77573"/>
                  </a:lnTo>
                  <a:lnTo>
                    <a:pt x="8836" y="83519"/>
                  </a:lnTo>
                  <a:lnTo>
                    <a:pt x="10981" y="87408"/>
                  </a:lnTo>
                  <a:lnTo>
                    <a:pt x="12640" y="91488"/>
                  </a:lnTo>
                  <a:lnTo>
                    <a:pt x="27594" y="108303"/>
                  </a:lnTo>
                  <a:lnTo>
                    <a:pt x="31783" y="110653"/>
                  </a:lnTo>
                  <a:lnTo>
                    <a:pt x="35996" y="112402"/>
                  </a:lnTo>
                  <a:lnTo>
                    <a:pt x="42335" y="116648"/>
                  </a:lnTo>
                  <a:lnTo>
                    <a:pt x="48682" y="118220"/>
                  </a:lnTo>
                  <a:lnTo>
                    <a:pt x="52914" y="118588"/>
                  </a:lnTo>
                  <a:lnTo>
                    <a:pt x="57147" y="116870"/>
                  </a:lnTo>
                  <a:lnTo>
                    <a:pt x="69847" y="106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2020"/>
            <p:cNvSpPr/>
            <p:nvPr>
              <p:custDataLst>
                <p:tags r:id="rId162"/>
              </p:custDataLst>
            </p:nvPr>
          </p:nvSpPr>
          <p:spPr>
            <a:xfrm>
              <a:off x="1263737" y="428331"/>
              <a:ext cx="88814" cy="92078"/>
            </a:xfrm>
            <a:custGeom>
              <a:avLst/>
              <a:gdLst/>
              <a:ahLst/>
              <a:cxnLst/>
              <a:rect l="0" t="0" r="0" b="0"/>
              <a:pathLst>
                <a:path w="88814" h="92078">
                  <a:moveTo>
                    <a:pt x="76113" y="22519"/>
                  </a:moveTo>
                  <a:lnTo>
                    <a:pt x="76113" y="22519"/>
                  </a:lnTo>
                  <a:lnTo>
                    <a:pt x="72742" y="22519"/>
                  </a:lnTo>
                  <a:lnTo>
                    <a:pt x="71749" y="21813"/>
                  </a:lnTo>
                  <a:lnTo>
                    <a:pt x="71087" y="20638"/>
                  </a:lnTo>
                  <a:lnTo>
                    <a:pt x="69786" y="16246"/>
                  </a:lnTo>
                  <a:lnTo>
                    <a:pt x="69765" y="10708"/>
                  </a:lnTo>
                  <a:lnTo>
                    <a:pt x="66393" y="6712"/>
                  </a:lnTo>
                  <a:lnTo>
                    <a:pt x="62856" y="4910"/>
                  </a:lnTo>
                  <a:lnTo>
                    <a:pt x="47687" y="0"/>
                  </a:lnTo>
                  <a:lnTo>
                    <a:pt x="39725" y="1457"/>
                  </a:lnTo>
                  <a:lnTo>
                    <a:pt x="30681" y="6244"/>
                  </a:lnTo>
                  <a:lnTo>
                    <a:pt x="16946" y="18343"/>
                  </a:lnTo>
                  <a:lnTo>
                    <a:pt x="10526" y="28024"/>
                  </a:lnTo>
                  <a:lnTo>
                    <a:pt x="1403" y="55643"/>
                  </a:lnTo>
                  <a:lnTo>
                    <a:pt x="0" y="71773"/>
                  </a:lnTo>
                  <a:lnTo>
                    <a:pt x="4950" y="80023"/>
                  </a:lnTo>
                  <a:lnTo>
                    <a:pt x="6004" y="84835"/>
                  </a:lnTo>
                  <a:lnTo>
                    <a:pt x="9557" y="89039"/>
                  </a:lnTo>
                  <a:lnTo>
                    <a:pt x="13136" y="90889"/>
                  </a:lnTo>
                  <a:lnTo>
                    <a:pt x="17812" y="92077"/>
                  </a:lnTo>
                  <a:lnTo>
                    <a:pt x="18196" y="91469"/>
                  </a:lnTo>
                  <a:lnTo>
                    <a:pt x="18622" y="88911"/>
                  </a:lnTo>
                  <a:lnTo>
                    <a:pt x="19441" y="87947"/>
                  </a:lnTo>
                  <a:lnTo>
                    <a:pt x="27771" y="82902"/>
                  </a:lnTo>
                  <a:lnTo>
                    <a:pt x="29933" y="79224"/>
                  </a:lnTo>
                  <a:lnTo>
                    <a:pt x="31600" y="75238"/>
                  </a:lnTo>
                  <a:lnTo>
                    <a:pt x="35799" y="69027"/>
                  </a:lnTo>
                  <a:lnTo>
                    <a:pt x="43394" y="50054"/>
                  </a:lnTo>
                  <a:lnTo>
                    <a:pt x="48536" y="43271"/>
                  </a:lnTo>
                  <a:lnTo>
                    <a:pt x="49745" y="39268"/>
                  </a:lnTo>
                  <a:lnTo>
                    <a:pt x="50628" y="24640"/>
                  </a:lnTo>
                  <a:lnTo>
                    <a:pt x="51362" y="23933"/>
                  </a:lnTo>
                  <a:lnTo>
                    <a:pt x="56985" y="22535"/>
                  </a:lnTo>
                  <a:lnTo>
                    <a:pt x="60411" y="19153"/>
                  </a:lnTo>
                  <a:lnTo>
                    <a:pt x="61412" y="18864"/>
                  </a:lnTo>
                  <a:lnTo>
                    <a:pt x="62079" y="19377"/>
                  </a:lnTo>
                  <a:lnTo>
                    <a:pt x="62523" y="20424"/>
                  </a:lnTo>
                  <a:lnTo>
                    <a:pt x="63943" y="30833"/>
                  </a:lnTo>
                  <a:lnTo>
                    <a:pt x="65177" y="32295"/>
                  </a:lnTo>
                  <a:lnTo>
                    <a:pt x="66706" y="33270"/>
                  </a:lnTo>
                  <a:lnTo>
                    <a:pt x="67725" y="34625"/>
                  </a:lnTo>
                  <a:lnTo>
                    <a:pt x="68857" y="38012"/>
                  </a:lnTo>
                  <a:lnTo>
                    <a:pt x="70415" y="56556"/>
                  </a:lnTo>
                  <a:lnTo>
                    <a:pt x="74778" y="68466"/>
                  </a:lnTo>
                  <a:lnTo>
                    <a:pt x="75223" y="72200"/>
                  </a:lnTo>
                  <a:lnTo>
                    <a:pt x="76225" y="74690"/>
                  </a:lnTo>
                  <a:lnTo>
                    <a:pt x="77599" y="76350"/>
                  </a:lnTo>
                  <a:lnTo>
                    <a:pt x="79220" y="77456"/>
                  </a:lnTo>
                  <a:lnTo>
                    <a:pt x="80301" y="78899"/>
                  </a:lnTo>
                  <a:lnTo>
                    <a:pt x="81502" y="82384"/>
                  </a:lnTo>
                  <a:lnTo>
                    <a:pt x="82528" y="83596"/>
                  </a:lnTo>
                  <a:lnTo>
                    <a:pt x="88813" y="86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2021"/>
            <p:cNvSpPr/>
            <p:nvPr>
              <p:custDataLst>
                <p:tags r:id="rId163"/>
              </p:custDataLst>
            </p:nvPr>
          </p:nvSpPr>
          <p:spPr>
            <a:xfrm>
              <a:off x="1422478" y="298460"/>
              <a:ext cx="6273" cy="215777"/>
            </a:xfrm>
            <a:custGeom>
              <a:avLst/>
              <a:gdLst/>
              <a:ahLst/>
              <a:cxnLst/>
              <a:rect l="0" t="0" r="0" b="0"/>
              <a:pathLst>
                <a:path w="6273" h="215777">
                  <a:moveTo>
                    <a:pt x="6272" y="38090"/>
                  </a:moveTo>
                  <a:lnTo>
                    <a:pt x="6272" y="38090"/>
                  </a:lnTo>
                  <a:lnTo>
                    <a:pt x="6272" y="0"/>
                  </a:lnTo>
                  <a:lnTo>
                    <a:pt x="5566" y="6473"/>
                  </a:lnTo>
                  <a:lnTo>
                    <a:pt x="2614" y="20961"/>
                  </a:lnTo>
                  <a:lnTo>
                    <a:pt x="5858" y="61673"/>
                  </a:lnTo>
                  <a:lnTo>
                    <a:pt x="6217" y="101743"/>
                  </a:lnTo>
                  <a:lnTo>
                    <a:pt x="6265" y="143900"/>
                  </a:lnTo>
                  <a:lnTo>
                    <a:pt x="6272" y="190981"/>
                  </a:lnTo>
                  <a:lnTo>
                    <a:pt x="6272" y="204814"/>
                  </a:lnTo>
                  <a:lnTo>
                    <a:pt x="4390" y="209321"/>
                  </a:lnTo>
                  <a:lnTo>
                    <a:pt x="0" y="215776"/>
                  </a:lnTo>
                  <a:lnTo>
                    <a:pt x="3316" y="212485"/>
                  </a:lnTo>
                  <a:lnTo>
                    <a:pt x="4958" y="208967"/>
                  </a:lnTo>
                  <a:lnTo>
                    <a:pt x="6272" y="203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2022"/>
            <p:cNvSpPr/>
            <p:nvPr>
              <p:custDataLst>
                <p:tags r:id="rId164"/>
              </p:custDataLst>
            </p:nvPr>
          </p:nvSpPr>
          <p:spPr>
            <a:xfrm>
              <a:off x="1435124" y="396396"/>
              <a:ext cx="63477" cy="130655"/>
            </a:xfrm>
            <a:custGeom>
              <a:avLst/>
              <a:gdLst/>
              <a:ahLst/>
              <a:cxnLst/>
              <a:rect l="0" t="0" r="0" b="0"/>
              <a:pathLst>
                <a:path w="63477" h="130655">
                  <a:moveTo>
                    <a:pt x="31726" y="29054"/>
                  </a:moveTo>
                  <a:lnTo>
                    <a:pt x="31726" y="29054"/>
                  </a:lnTo>
                  <a:lnTo>
                    <a:pt x="36752" y="17120"/>
                  </a:lnTo>
                  <a:lnTo>
                    <a:pt x="37814" y="11410"/>
                  </a:lnTo>
                  <a:lnTo>
                    <a:pt x="38607" y="10941"/>
                  </a:lnTo>
                  <a:lnTo>
                    <a:pt x="43094" y="9576"/>
                  </a:lnTo>
                  <a:lnTo>
                    <a:pt x="54428" y="0"/>
                  </a:lnTo>
                  <a:lnTo>
                    <a:pt x="37992" y="18319"/>
                  </a:lnTo>
                  <a:lnTo>
                    <a:pt x="28722" y="31797"/>
                  </a:lnTo>
                  <a:lnTo>
                    <a:pt x="6619" y="54160"/>
                  </a:lnTo>
                  <a:lnTo>
                    <a:pt x="245" y="54446"/>
                  </a:lnTo>
                  <a:lnTo>
                    <a:pt x="0" y="63292"/>
                  </a:lnTo>
                  <a:lnTo>
                    <a:pt x="1868" y="67319"/>
                  </a:lnTo>
                  <a:lnTo>
                    <a:pt x="9436" y="76513"/>
                  </a:lnTo>
                  <a:lnTo>
                    <a:pt x="13117" y="78369"/>
                  </a:lnTo>
                  <a:lnTo>
                    <a:pt x="15087" y="78864"/>
                  </a:lnTo>
                  <a:lnTo>
                    <a:pt x="16400" y="79900"/>
                  </a:lnTo>
                  <a:lnTo>
                    <a:pt x="37961" y="105128"/>
                  </a:lnTo>
                  <a:lnTo>
                    <a:pt x="63476" y="130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5" name="SMARTInkShape-Group425"/>
          <p:cNvGrpSpPr/>
          <p:nvPr/>
        </p:nvGrpSpPr>
        <p:grpSpPr>
          <a:xfrm>
            <a:off x="1879600" y="285774"/>
            <a:ext cx="400051" cy="266587"/>
            <a:chOff x="1879600" y="285774"/>
            <a:chExt cx="400051" cy="266587"/>
          </a:xfrm>
        </p:grpSpPr>
        <p:sp>
          <p:nvSpPr>
            <p:cNvPr id="1002" name="SMARTInkShape-2023"/>
            <p:cNvSpPr/>
            <p:nvPr>
              <p:custDataLst>
                <p:tags r:id="rId155"/>
              </p:custDataLst>
            </p:nvPr>
          </p:nvSpPr>
          <p:spPr>
            <a:xfrm>
              <a:off x="1879600" y="285774"/>
              <a:ext cx="114301" cy="266587"/>
            </a:xfrm>
            <a:custGeom>
              <a:avLst/>
              <a:gdLst/>
              <a:ahLst/>
              <a:cxnLst/>
              <a:rect l="0" t="0" r="0" b="0"/>
              <a:pathLst>
                <a:path w="114301" h="266587">
                  <a:moveTo>
                    <a:pt x="0" y="25376"/>
                  </a:moveTo>
                  <a:lnTo>
                    <a:pt x="0" y="25376"/>
                  </a:lnTo>
                  <a:lnTo>
                    <a:pt x="12229" y="18909"/>
                  </a:lnTo>
                  <a:lnTo>
                    <a:pt x="31726" y="0"/>
                  </a:lnTo>
                  <a:lnTo>
                    <a:pt x="31748" y="5445"/>
                  </a:lnTo>
                  <a:lnTo>
                    <a:pt x="37511" y="29334"/>
                  </a:lnTo>
                  <a:lnTo>
                    <a:pt x="37220" y="42149"/>
                  </a:lnTo>
                  <a:lnTo>
                    <a:pt x="27959" y="88008"/>
                  </a:lnTo>
                  <a:lnTo>
                    <a:pt x="22366" y="134632"/>
                  </a:lnTo>
                  <a:lnTo>
                    <a:pt x="14461" y="177669"/>
                  </a:lnTo>
                  <a:lnTo>
                    <a:pt x="7336" y="224827"/>
                  </a:lnTo>
                  <a:lnTo>
                    <a:pt x="6351" y="265656"/>
                  </a:lnTo>
                  <a:lnTo>
                    <a:pt x="7056" y="265996"/>
                  </a:lnTo>
                  <a:lnTo>
                    <a:pt x="15188" y="266586"/>
                  </a:lnTo>
                  <a:lnTo>
                    <a:pt x="16476" y="265911"/>
                  </a:lnTo>
                  <a:lnTo>
                    <a:pt x="17334" y="264755"/>
                  </a:lnTo>
                  <a:lnTo>
                    <a:pt x="18993" y="261589"/>
                  </a:lnTo>
                  <a:lnTo>
                    <a:pt x="22082" y="257830"/>
                  </a:lnTo>
                  <a:lnTo>
                    <a:pt x="25807" y="255689"/>
                  </a:lnTo>
                  <a:lnTo>
                    <a:pt x="36037" y="253496"/>
                  </a:lnTo>
                  <a:lnTo>
                    <a:pt x="49393" y="243870"/>
                  </a:lnTo>
                  <a:lnTo>
                    <a:pt x="62177" y="239907"/>
                  </a:lnTo>
                  <a:lnTo>
                    <a:pt x="68334" y="235910"/>
                  </a:lnTo>
                  <a:lnTo>
                    <a:pt x="72772" y="235218"/>
                  </a:lnTo>
                  <a:lnTo>
                    <a:pt x="84956" y="234278"/>
                  </a:lnTo>
                  <a:lnTo>
                    <a:pt x="97126" y="229466"/>
                  </a:lnTo>
                  <a:lnTo>
                    <a:pt x="114300" y="228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2024"/>
            <p:cNvSpPr/>
            <p:nvPr>
              <p:custDataLst>
                <p:tags r:id="rId156"/>
              </p:custDataLst>
            </p:nvPr>
          </p:nvSpPr>
          <p:spPr>
            <a:xfrm>
              <a:off x="2044712" y="400337"/>
              <a:ext cx="63489" cy="107664"/>
            </a:xfrm>
            <a:custGeom>
              <a:avLst/>
              <a:gdLst/>
              <a:ahLst/>
              <a:cxnLst/>
              <a:rect l="0" t="0" r="0" b="0"/>
              <a:pathLst>
                <a:path w="63489" h="107664">
                  <a:moveTo>
                    <a:pt x="63488" y="50513"/>
                  </a:moveTo>
                  <a:lnTo>
                    <a:pt x="63488" y="50513"/>
                  </a:lnTo>
                  <a:lnTo>
                    <a:pt x="63488" y="31754"/>
                  </a:lnTo>
                  <a:lnTo>
                    <a:pt x="57216" y="18920"/>
                  </a:lnTo>
                  <a:lnTo>
                    <a:pt x="57161" y="15439"/>
                  </a:lnTo>
                  <a:lnTo>
                    <a:pt x="56448" y="14430"/>
                  </a:lnTo>
                  <a:lnTo>
                    <a:pt x="55267" y="13758"/>
                  </a:lnTo>
                  <a:lnTo>
                    <a:pt x="53774" y="13310"/>
                  </a:lnTo>
                  <a:lnTo>
                    <a:pt x="52779" y="12305"/>
                  </a:lnTo>
                  <a:lnTo>
                    <a:pt x="51673" y="9308"/>
                  </a:lnTo>
                  <a:lnTo>
                    <a:pt x="50672" y="8226"/>
                  </a:lnTo>
                  <a:lnTo>
                    <a:pt x="37957" y="1164"/>
                  </a:lnTo>
                  <a:lnTo>
                    <a:pt x="32966" y="0"/>
                  </a:lnTo>
                  <a:lnTo>
                    <a:pt x="28731" y="3169"/>
                  </a:lnTo>
                  <a:lnTo>
                    <a:pt x="3383" y="39321"/>
                  </a:lnTo>
                  <a:lnTo>
                    <a:pt x="1497" y="45068"/>
                  </a:lnTo>
                  <a:lnTo>
                    <a:pt x="0" y="90304"/>
                  </a:lnTo>
                  <a:lnTo>
                    <a:pt x="701" y="91857"/>
                  </a:lnTo>
                  <a:lnTo>
                    <a:pt x="1875" y="92892"/>
                  </a:lnTo>
                  <a:lnTo>
                    <a:pt x="5456" y="94554"/>
                  </a:lnTo>
                  <a:lnTo>
                    <a:pt x="9448" y="94842"/>
                  </a:lnTo>
                  <a:lnTo>
                    <a:pt x="13129" y="93028"/>
                  </a:lnTo>
                  <a:lnTo>
                    <a:pt x="47515" y="60136"/>
                  </a:lnTo>
                  <a:lnTo>
                    <a:pt x="49333" y="56436"/>
                  </a:lnTo>
                  <a:lnTo>
                    <a:pt x="50763" y="50616"/>
                  </a:lnTo>
                  <a:lnTo>
                    <a:pt x="57115" y="44186"/>
                  </a:lnTo>
                  <a:lnTo>
                    <a:pt x="51669" y="49632"/>
                  </a:lnTo>
                  <a:lnTo>
                    <a:pt x="50865" y="64741"/>
                  </a:lnTo>
                  <a:lnTo>
                    <a:pt x="52704" y="69301"/>
                  </a:lnTo>
                  <a:lnTo>
                    <a:pt x="54182" y="71505"/>
                  </a:lnTo>
                  <a:lnTo>
                    <a:pt x="56262" y="81349"/>
                  </a:lnTo>
                  <a:lnTo>
                    <a:pt x="57061" y="96814"/>
                  </a:lnTo>
                  <a:lnTo>
                    <a:pt x="58985" y="101195"/>
                  </a:lnTo>
                  <a:lnTo>
                    <a:pt x="63488" y="107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2025"/>
            <p:cNvSpPr/>
            <p:nvPr>
              <p:custDataLst>
                <p:tags r:id="rId157"/>
              </p:custDataLst>
            </p:nvPr>
          </p:nvSpPr>
          <p:spPr>
            <a:xfrm>
              <a:off x="2152657" y="419100"/>
              <a:ext cx="126994" cy="88900"/>
            </a:xfrm>
            <a:custGeom>
              <a:avLst/>
              <a:gdLst/>
              <a:ahLst/>
              <a:cxnLst/>
              <a:rect l="0" t="0" r="0" b="0"/>
              <a:pathLst>
                <a:path w="126994" h="88900">
                  <a:moveTo>
                    <a:pt x="6343" y="19050"/>
                  </a:moveTo>
                  <a:lnTo>
                    <a:pt x="6343" y="19050"/>
                  </a:lnTo>
                  <a:lnTo>
                    <a:pt x="6343" y="12962"/>
                  </a:lnTo>
                  <a:lnTo>
                    <a:pt x="2972" y="16148"/>
                  </a:lnTo>
                  <a:lnTo>
                    <a:pt x="1317" y="19642"/>
                  </a:lnTo>
                  <a:lnTo>
                    <a:pt x="3" y="50412"/>
                  </a:lnTo>
                  <a:lnTo>
                    <a:pt x="0" y="52658"/>
                  </a:lnTo>
                  <a:lnTo>
                    <a:pt x="1877" y="57035"/>
                  </a:lnTo>
                  <a:lnTo>
                    <a:pt x="4358" y="61332"/>
                  </a:lnTo>
                  <a:lnTo>
                    <a:pt x="5951" y="69840"/>
                  </a:lnTo>
                  <a:lnTo>
                    <a:pt x="6082" y="71960"/>
                  </a:lnTo>
                  <a:lnTo>
                    <a:pt x="6874" y="73373"/>
                  </a:lnTo>
                  <a:lnTo>
                    <a:pt x="8108" y="74316"/>
                  </a:lnTo>
                  <a:lnTo>
                    <a:pt x="9636" y="74944"/>
                  </a:lnTo>
                  <a:lnTo>
                    <a:pt x="10655" y="76068"/>
                  </a:lnTo>
                  <a:lnTo>
                    <a:pt x="11787" y="79199"/>
                  </a:lnTo>
                  <a:lnTo>
                    <a:pt x="12795" y="80316"/>
                  </a:lnTo>
                  <a:lnTo>
                    <a:pt x="18081" y="82256"/>
                  </a:lnTo>
                  <a:lnTo>
                    <a:pt x="30574" y="82542"/>
                  </a:lnTo>
                  <a:lnTo>
                    <a:pt x="37108" y="77082"/>
                  </a:lnTo>
                  <a:lnTo>
                    <a:pt x="41172" y="76461"/>
                  </a:lnTo>
                  <a:lnTo>
                    <a:pt x="42263" y="75669"/>
                  </a:lnTo>
                  <a:lnTo>
                    <a:pt x="42989" y="74435"/>
                  </a:lnTo>
                  <a:lnTo>
                    <a:pt x="44156" y="70756"/>
                  </a:lnTo>
                  <a:lnTo>
                    <a:pt x="46197" y="70252"/>
                  </a:lnTo>
                  <a:lnTo>
                    <a:pt x="50786" y="69851"/>
                  </a:lnTo>
                  <a:lnTo>
                    <a:pt x="50791" y="73221"/>
                  </a:lnTo>
                  <a:lnTo>
                    <a:pt x="51497" y="74214"/>
                  </a:lnTo>
                  <a:lnTo>
                    <a:pt x="52674" y="74876"/>
                  </a:lnTo>
                  <a:lnTo>
                    <a:pt x="56260" y="75938"/>
                  </a:lnTo>
                  <a:lnTo>
                    <a:pt x="56751" y="77965"/>
                  </a:lnTo>
                  <a:lnTo>
                    <a:pt x="56881" y="79494"/>
                  </a:lnTo>
                  <a:lnTo>
                    <a:pt x="57674" y="80512"/>
                  </a:lnTo>
                  <a:lnTo>
                    <a:pt x="63595" y="83077"/>
                  </a:lnTo>
                  <a:lnTo>
                    <a:pt x="68881" y="87994"/>
                  </a:lnTo>
                  <a:lnTo>
                    <a:pt x="75226" y="88820"/>
                  </a:lnTo>
                  <a:lnTo>
                    <a:pt x="91296" y="88899"/>
                  </a:lnTo>
                  <a:lnTo>
                    <a:pt x="92612" y="88194"/>
                  </a:lnTo>
                  <a:lnTo>
                    <a:pt x="93489" y="87018"/>
                  </a:lnTo>
                  <a:lnTo>
                    <a:pt x="95169" y="83830"/>
                  </a:lnTo>
                  <a:lnTo>
                    <a:pt x="105300" y="71893"/>
                  </a:lnTo>
                  <a:lnTo>
                    <a:pt x="115736" y="44841"/>
                  </a:lnTo>
                  <a:lnTo>
                    <a:pt x="120356" y="38495"/>
                  </a:lnTo>
                  <a:lnTo>
                    <a:pt x="120558" y="34846"/>
                  </a:lnTo>
                  <a:lnTo>
                    <a:pt x="122486" y="31244"/>
                  </a:lnTo>
                  <a:lnTo>
                    <a:pt x="124990" y="27292"/>
                  </a:lnTo>
                  <a:lnTo>
                    <a:pt x="126597" y="19006"/>
                  </a:lnTo>
                  <a:lnTo>
                    <a:pt x="1269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1" name="SMARTInkShape-Group426"/>
          <p:cNvGrpSpPr/>
          <p:nvPr/>
        </p:nvGrpSpPr>
        <p:grpSpPr>
          <a:xfrm>
            <a:off x="2603610" y="266964"/>
            <a:ext cx="174943" cy="253737"/>
            <a:chOff x="2603610" y="266964"/>
            <a:chExt cx="174943" cy="253737"/>
          </a:xfrm>
        </p:grpSpPr>
        <p:sp>
          <p:nvSpPr>
            <p:cNvPr id="1006" name="SMARTInkShape-2026"/>
            <p:cNvSpPr/>
            <p:nvPr>
              <p:custDataLst>
                <p:tags r:id="rId150"/>
              </p:custDataLst>
            </p:nvPr>
          </p:nvSpPr>
          <p:spPr>
            <a:xfrm>
              <a:off x="2603610" y="406400"/>
              <a:ext cx="76091" cy="105063"/>
            </a:xfrm>
            <a:custGeom>
              <a:avLst/>
              <a:gdLst/>
              <a:ahLst/>
              <a:cxnLst/>
              <a:rect l="0" t="0" r="0" b="0"/>
              <a:pathLst>
                <a:path w="76091" h="105063">
                  <a:moveTo>
                    <a:pt x="76090" y="19050"/>
                  </a:moveTo>
                  <a:lnTo>
                    <a:pt x="76090" y="19050"/>
                  </a:lnTo>
                  <a:lnTo>
                    <a:pt x="76090" y="15679"/>
                  </a:lnTo>
                  <a:lnTo>
                    <a:pt x="75384" y="14686"/>
                  </a:lnTo>
                  <a:lnTo>
                    <a:pt x="74209" y="14024"/>
                  </a:lnTo>
                  <a:lnTo>
                    <a:pt x="69818" y="12723"/>
                  </a:lnTo>
                  <a:lnTo>
                    <a:pt x="66392" y="12707"/>
                  </a:lnTo>
                  <a:lnTo>
                    <a:pt x="62843" y="10821"/>
                  </a:lnTo>
                  <a:lnTo>
                    <a:pt x="60908" y="9331"/>
                  </a:lnTo>
                  <a:lnTo>
                    <a:pt x="54996" y="7675"/>
                  </a:lnTo>
                  <a:lnTo>
                    <a:pt x="51444" y="7233"/>
                  </a:lnTo>
                  <a:lnTo>
                    <a:pt x="45616" y="8624"/>
                  </a:lnTo>
                  <a:lnTo>
                    <a:pt x="29561" y="17938"/>
                  </a:lnTo>
                  <a:lnTo>
                    <a:pt x="17107" y="36394"/>
                  </a:lnTo>
                  <a:lnTo>
                    <a:pt x="1782" y="67985"/>
                  </a:lnTo>
                  <a:lnTo>
                    <a:pt x="0" y="84557"/>
                  </a:lnTo>
                  <a:lnTo>
                    <a:pt x="1821" y="88851"/>
                  </a:lnTo>
                  <a:lnTo>
                    <a:pt x="15677" y="104677"/>
                  </a:lnTo>
                  <a:lnTo>
                    <a:pt x="18176" y="105062"/>
                  </a:lnTo>
                  <a:lnTo>
                    <a:pt x="46116" y="99797"/>
                  </a:lnTo>
                  <a:lnTo>
                    <a:pt x="56307" y="95143"/>
                  </a:lnTo>
                  <a:lnTo>
                    <a:pt x="59772" y="92145"/>
                  </a:lnTo>
                  <a:lnTo>
                    <a:pt x="61782" y="86579"/>
                  </a:lnTo>
                  <a:lnTo>
                    <a:pt x="63381" y="80107"/>
                  </a:lnTo>
                  <a:lnTo>
                    <a:pt x="68275" y="70204"/>
                  </a:lnTo>
                  <a:lnTo>
                    <a:pt x="69732" y="51979"/>
                  </a:lnTo>
                  <a:lnTo>
                    <a:pt x="65374" y="45963"/>
                  </a:lnTo>
                  <a:lnTo>
                    <a:pt x="63978" y="40038"/>
                  </a:lnTo>
                  <a:lnTo>
                    <a:pt x="63467" y="29610"/>
                  </a:lnTo>
                  <a:lnTo>
                    <a:pt x="61543" y="25389"/>
                  </a:lnTo>
                  <a:lnTo>
                    <a:pt x="59041" y="21162"/>
                  </a:lnTo>
                  <a:lnTo>
                    <a:pt x="57435" y="12699"/>
                  </a:lnTo>
                  <a:lnTo>
                    <a:pt x="57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2027"/>
            <p:cNvSpPr/>
            <p:nvPr>
              <p:custDataLst>
                <p:tags r:id="rId151"/>
              </p:custDataLst>
            </p:nvPr>
          </p:nvSpPr>
          <p:spPr>
            <a:xfrm>
              <a:off x="2724150" y="266964"/>
              <a:ext cx="54403" cy="253737"/>
            </a:xfrm>
            <a:custGeom>
              <a:avLst/>
              <a:gdLst/>
              <a:ahLst/>
              <a:cxnLst/>
              <a:rect l="0" t="0" r="0" b="0"/>
              <a:pathLst>
                <a:path w="54403" h="253737">
                  <a:moveTo>
                    <a:pt x="38100" y="63236"/>
                  </a:moveTo>
                  <a:lnTo>
                    <a:pt x="38100" y="63236"/>
                  </a:lnTo>
                  <a:lnTo>
                    <a:pt x="38100" y="59865"/>
                  </a:lnTo>
                  <a:lnTo>
                    <a:pt x="39981" y="56329"/>
                  </a:lnTo>
                  <a:lnTo>
                    <a:pt x="42464" y="52405"/>
                  </a:lnTo>
                  <a:lnTo>
                    <a:pt x="44567" y="46229"/>
                  </a:lnTo>
                  <a:lnTo>
                    <a:pt x="48640" y="39931"/>
                  </a:lnTo>
                  <a:lnTo>
                    <a:pt x="50160" y="33596"/>
                  </a:lnTo>
                  <a:lnTo>
                    <a:pt x="50516" y="29366"/>
                  </a:lnTo>
                  <a:lnTo>
                    <a:pt x="52555" y="25135"/>
                  </a:lnTo>
                  <a:lnTo>
                    <a:pt x="54086" y="23018"/>
                  </a:lnTo>
                  <a:lnTo>
                    <a:pt x="54402" y="20902"/>
                  </a:lnTo>
                  <a:lnTo>
                    <a:pt x="53907" y="18786"/>
                  </a:lnTo>
                  <a:lnTo>
                    <a:pt x="52181" y="14552"/>
                  </a:lnTo>
                  <a:lnTo>
                    <a:pt x="50816" y="6196"/>
                  </a:lnTo>
                  <a:lnTo>
                    <a:pt x="45334" y="628"/>
                  </a:lnTo>
                  <a:lnTo>
                    <a:pt x="41341" y="0"/>
                  </a:lnTo>
                  <a:lnTo>
                    <a:pt x="37659" y="1735"/>
                  </a:lnTo>
                  <a:lnTo>
                    <a:pt x="23257" y="14670"/>
                  </a:lnTo>
                  <a:lnTo>
                    <a:pt x="20920" y="20719"/>
                  </a:lnTo>
                  <a:lnTo>
                    <a:pt x="13141" y="61631"/>
                  </a:lnTo>
                  <a:lnTo>
                    <a:pt x="8394" y="104208"/>
                  </a:lnTo>
                  <a:lnTo>
                    <a:pt x="6619" y="147723"/>
                  </a:lnTo>
                  <a:lnTo>
                    <a:pt x="6374" y="195316"/>
                  </a:lnTo>
                  <a:lnTo>
                    <a:pt x="6350" y="242923"/>
                  </a:lnTo>
                  <a:lnTo>
                    <a:pt x="6350" y="246064"/>
                  </a:lnTo>
                  <a:lnTo>
                    <a:pt x="0" y="253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2028"/>
            <p:cNvSpPr/>
            <p:nvPr>
              <p:custDataLst>
                <p:tags r:id="rId152"/>
              </p:custDataLst>
            </p:nvPr>
          </p:nvSpPr>
          <p:spPr>
            <a:xfrm>
              <a:off x="2692400" y="41910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0" y="31750"/>
                  </a:moveTo>
                  <a:lnTo>
                    <a:pt x="0" y="31750"/>
                  </a:lnTo>
                  <a:lnTo>
                    <a:pt x="0" y="19080"/>
                  </a:lnTo>
                  <a:lnTo>
                    <a:pt x="17007" y="2749"/>
                  </a:lnTo>
                  <a:lnTo>
                    <a:pt x="23305" y="815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2029"/>
            <p:cNvSpPr/>
            <p:nvPr>
              <p:custDataLst>
                <p:tags r:id="rId153"/>
              </p:custDataLst>
            </p:nvPr>
          </p:nvSpPr>
          <p:spPr>
            <a:xfrm>
              <a:off x="2679700" y="40640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5401"/>
                  </a:lnTo>
                  <a:lnTo>
                    <a:pt x="6088" y="19312"/>
                  </a:lnTo>
                  <a:lnTo>
                    <a:pt x="6272" y="15756"/>
                  </a:lnTo>
                  <a:lnTo>
                    <a:pt x="7004" y="14738"/>
                  </a:lnTo>
                  <a:lnTo>
                    <a:pt x="8197" y="14058"/>
                  </a:lnTo>
                  <a:lnTo>
                    <a:pt x="17177" y="12173"/>
                  </a:lnTo>
                  <a:lnTo>
                    <a:pt x="23355" y="8389"/>
                  </a:lnTo>
                  <a:lnTo>
                    <a:pt x="29655" y="624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2030"/>
            <p:cNvSpPr/>
            <p:nvPr>
              <p:custDataLst>
                <p:tags r:id="rId154"/>
              </p:custDataLst>
            </p:nvPr>
          </p:nvSpPr>
          <p:spPr>
            <a:xfrm>
              <a:off x="2679700" y="402742"/>
              <a:ext cx="69851" cy="16359"/>
            </a:xfrm>
            <a:custGeom>
              <a:avLst/>
              <a:gdLst/>
              <a:ahLst/>
              <a:cxnLst/>
              <a:rect l="0" t="0" r="0" b="0"/>
              <a:pathLst>
                <a:path w="69851" h="16359">
                  <a:moveTo>
                    <a:pt x="6350" y="16358"/>
                  </a:moveTo>
                  <a:lnTo>
                    <a:pt x="6350" y="16358"/>
                  </a:lnTo>
                  <a:lnTo>
                    <a:pt x="261" y="10270"/>
                  </a:lnTo>
                  <a:lnTo>
                    <a:pt x="0" y="3659"/>
                  </a:lnTo>
                  <a:lnTo>
                    <a:pt x="3371" y="3658"/>
                  </a:lnTo>
                  <a:lnTo>
                    <a:pt x="15195" y="0"/>
                  </a:lnTo>
                  <a:lnTo>
                    <a:pt x="62712" y="3658"/>
                  </a:lnTo>
                  <a:lnTo>
                    <a:pt x="698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7" name="SMARTInkShape-Group427"/>
          <p:cNvGrpSpPr/>
          <p:nvPr/>
        </p:nvGrpSpPr>
        <p:grpSpPr>
          <a:xfrm>
            <a:off x="3093359" y="304800"/>
            <a:ext cx="576942" cy="392699"/>
            <a:chOff x="3093359" y="304800"/>
            <a:chExt cx="576942" cy="392699"/>
          </a:xfrm>
        </p:grpSpPr>
        <p:sp>
          <p:nvSpPr>
            <p:cNvPr id="1012" name="SMARTInkShape-2031"/>
            <p:cNvSpPr/>
            <p:nvPr>
              <p:custDataLst>
                <p:tags r:id="rId145"/>
              </p:custDataLst>
            </p:nvPr>
          </p:nvSpPr>
          <p:spPr>
            <a:xfrm>
              <a:off x="3093359" y="304800"/>
              <a:ext cx="113392" cy="254000"/>
            </a:xfrm>
            <a:custGeom>
              <a:avLst/>
              <a:gdLst/>
              <a:ahLst/>
              <a:cxnLst/>
              <a:rect l="0" t="0" r="0" b="0"/>
              <a:pathLst>
                <a:path w="113392" h="254000">
                  <a:moveTo>
                    <a:pt x="87991" y="19050"/>
                  </a:moveTo>
                  <a:lnTo>
                    <a:pt x="87991" y="19050"/>
                  </a:lnTo>
                  <a:lnTo>
                    <a:pt x="81718" y="19050"/>
                  </a:lnTo>
                  <a:lnTo>
                    <a:pt x="81664" y="15679"/>
                  </a:lnTo>
                  <a:lnTo>
                    <a:pt x="79769" y="12143"/>
                  </a:lnTo>
                  <a:lnTo>
                    <a:pt x="78276" y="10212"/>
                  </a:lnTo>
                  <a:lnTo>
                    <a:pt x="77987" y="8924"/>
                  </a:lnTo>
                  <a:lnTo>
                    <a:pt x="78499" y="8066"/>
                  </a:lnTo>
                  <a:lnTo>
                    <a:pt x="79546" y="7494"/>
                  </a:lnTo>
                  <a:lnTo>
                    <a:pt x="80245" y="6407"/>
                  </a:lnTo>
                  <a:lnTo>
                    <a:pt x="81640" y="3"/>
                  </a:lnTo>
                  <a:lnTo>
                    <a:pt x="81641" y="0"/>
                  </a:lnTo>
                  <a:lnTo>
                    <a:pt x="80935" y="6481"/>
                  </a:lnTo>
                  <a:lnTo>
                    <a:pt x="66894" y="51737"/>
                  </a:lnTo>
                  <a:lnTo>
                    <a:pt x="52575" y="93257"/>
                  </a:lnTo>
                  <a:lnTo>
                    <a:pt x="38128" y="135483"/>
                  </a:lnTo>
                  <a:lnTo>
                    <a:pt x="17175" y="182897"/>
                  </a:lnTo>
                  <a:lnTo>
                    <a:pt x="6123" y="229916"/>
                  </a:lnTo>
                  <a:lnTo>
                    <a:pt x="5744" y="235770"/>
                  </a:lnTo>
                  <a:lnTo>
                    <a:pt x="3694" y="240724"/>
                  </a:lnTo>
                  <a:lnTo>
                    <a:pt x="0" y="246282"/>
                  </a:lnTo>
                  <a:lnTo>
                    <a:pt x="403" y="247443"/>
                  </a:lnTo>
                  <a:lnTo>
                    <a:pt x="5203" y="253703"/>
                  </a:lnTo>
                  <a:lnTo>
                    <a:pt x="26695" y="253999"/>
                  </a:lnTo>
                  <a:lnTo>
                    <a:pt x="47191" y="247533"/>
                  </a:lnTo>
                  <a:lnTo>
                    <a:pt x="64787" y="237576"/>
                  </a:lnTo>
                  <a:lnTo>
                    <a:pt x="91583" y="228551"/>
                  </a:lnTo>
                  <a:lnTo>
                    <a:pt x="100564" y="223704"/>
                  </a:lnTo>
                  <a:lnTo>
                    <a:pt x="11339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2032"/>
            <p:cNvSpPr/>
            <p:nvPr>
              <p:custDataLst>
                <p:tags r:id="rId146"/>
              </p:custDataLst>
            </p:nvPr>
          </p:nvSpPr>
          <p:spPr>
            <a:xfrm>
              <a:off x="3244883" y="422348"/>
              <a:ext cx="82518" cy="98353"/>
            </a:xfrm>
            <a:custGeom>
              <a:avLst/>
              <a:gdLst/>
              <a:ahLst/>
              <a:cxnLst/>
              <a:rect l="0" t="0" r="0" b="0"/>
              <a:pathLst>
                <a:path w="82518" h="98353">
                  <a:moveTo>
                    <a:pt x="76167" y="28502"/>
                  </a:moveTo>
                  <a:lnTo>
                    <a:pt x="76167" y="28502"/>
                  </a:lnTo>
                  <a:lnTo>
                    <a:pt x="76167" y="12699"/>
                  </a:lnTo>
                  <a:lnTo>
                    <a:pt x="75461" y="11617"/>
                  </a:lnTo>
                  <a:lnTo>
                    <a:pt x="74285" y="10895"/>
                  </a:lnTo>
                  <a:lnTo>
                    <a:pt x="70700" y="9737"/>
                  </a:lnTo>
                  <a:lnTo>
                    <a:pt x="64427" y="4010"/>
                  </a:lnTo>
                  <a:lnTo>
                    <a:pt x="53639" y="0"/>
                  </a:lnTo>
                  <a:lnTo>
                    <a:pt x="49859" y="328"/>
                  </a:lnTo>
                  <a:lnTo>
                    <a:pt x="46634" y="1959"/>
                  </a:lnTo>
                  <a:lnTo>
                    <a:pt x="15398" y="27078"/>
                  </a:lnTo>
                  <a:lnTo>
                    <a:pt x="2843" y="49210"/>
                  </a:lnTo>
                  <a:lnTo>
                    <a:pt x="819" y="58078"/>
                  </a:lnTo>
                  <a:lnTo>
                    <a:pt x="0" y="75660"/>
                  </a:lnTo>
                  <a:lnTo>
                    <a:pt x="695" y="76874"/>
                  </a:lnTo>
                  <a:lnTo>
                    <a:pt x="1863" y="77683"/>
                  </a:lnTo>
                  <a:lnTo>
                    <a:pt x="3348" y="78223"/>
                  </a:lnTo>
                  <a:lnTo>
                    <a:pt x="4337" y="79288"/>
                  </a:lnTo>
                  <a:lnTo>
                    <a:pt x="5437" y="82353"/>
                  </a:lnTo>
                  <a:lnTo>
                    <a:pt x="6436" y="83453"/>
                  </a:lnTo>
                  <a:lnTo>
                    <a:pt x="9427" y="84675"/>
                  </a:lnTo>
                  <a:lnTo>
                    <a:pt x="11212" y="84295"/>
                  </a:lnTo>
                  <a:lnTo>
                    <a:pt x="19148" y="80497"/>
                  </a:lnTo>
                  <a:lnTo>
                    <a:pt x="30470" y="79372"/>
                  </a:lnTo>
                  <a:lnTo>
                    <a:pt x="36540" y="70588"/>
                  </a:lnTo>
                  <a:lnTo>
                    <a:pt x="41769" y="67077"/>
                  </a:lnTo>
                  <a:lnTo>
                    <a:pt x="43240" y="63756"/>
                  </a:lnTo>
                  <a:lnTo>
                    <a:pt x="44338" y="62588"/>
                  </a:lnTo>
                  <a:lnTo>
                    <a:pt x="47439" y="61290"/>
                  </a:lnTo>
                  <a:lnTo>
                    <a:pt x="48548" y="60239"/>
                  </a:lnTo>
                  <a:lnTo>
                    <a:pt x="49781" y="57189"/>
                  </a:lnTo>
                  <a:lnTo>
                    <a:pt x="50741" y="47899"/>
                  </a:lnTo>
                  <a:lnTo>
                    <a:pt x="57039" y="53827"/>
                  </a:lnTo>
                  <a:lnTo>
                    <a:pt x="57110" y="68201"/>
                  </a:lnTo>
                  <a:lnTo>
                    <a:pt x="57819" y="69785"/>
                  </a:lnTo>
                  <a:lnTo>
                    <a:pt x="58996" y="70840"/>
                  </a:lnTo>
                  <a:lnTo>
                    <a:pt x="60486" y="71544"/>
                  </a:lnTo>
                  <a:lnTo>
                    <a:pt x="61480" y="72719"/>
                  </a:lnTo>
                  <a:lnTo>
                    <a:pt x="64956" y="79674"/>
                  </a:lnTo>
                  <a:lnTo>
                    <a:pt x="67656" y="83701"/>
                  </a:lnTo>
                  <a:lnTo>
                    <a:pt x="69882" y="89934"/>
                  </a:lnTo>
                  <a:lnTo>
                    <a:pt x="72903" y="94140"/>
                  </a:lnTo>
                  <a:lnTo>
                    <a:pt x="76598" y="96480"/>
                  </a:lnTo>
                  <a:lnTo>
                    <a:pt x="82517" y="98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2033"/>
            <p:cNvSpPr/>
            <p:nvPr>
              <p:custDataLst>
                <p:tags r:id="rId147"/>
              </p:custDataLst>
            </p:nvPr>
          </p:nvSpPr>
          <p:spPr>
            <a:xfrm>
              <a:off x="3371850" y="412875"/>
              <a:ext cx="44451" cy="101389"/>
            </a:xfrm>
            <a:custGeom>
              <a:avLst/>
              <a:gdLst/>
              <a:ahLst/>
              <a:cxnLst/>
              <a:rect l="0" t="0" r="0" b="0"/>
              <a:pathLst>
                <a:path w="44451" h="101389">
                  <a:moveTo>
                    <a:pt x="0" y="25275"/>
                  </a:moveTo>
                  <a:lnTo>
                    <a:pt x="0" y="25275"/>
                  </a:lnTo>
                  <a:lnTo>
                    <a:pt x="0" y="19808"/>
                  </a:lnTo>
                  <a:lnTo>
                    <a:pt x="6327" y="0"/>
                  </a:lnTo>
                  <a:lnTo>
                    <a:pt x="6348" y="8724"/>
                  </a:lnTo>
                  <a:lnTo>
                    <a:pt x="8231" y="12745"/>
                  </a:lnTo>
                  <a:lnTo>
                    <a:pt x="15188" y="24446"/>
                  </a:lnTo>
                  <a:lnTo>
                    <a:pt x="35332" y="71194"/>
                  </a:lnTo>
                  <a:lnTo>
                    <a:pt x="37985" y="79489"/>
                  </a:lnTo>
                  <a:lnTo>
                    <a:pt x="42964" y="88613"/>
                  </a:lnTo>
                  <a:lnTo>
                    <a:pt x="44157" y="93839"/>
                  </a:lnTo>
                  <a:lnTo>
                    <a:pt x="38353" y="101180"/>
                  </a:lnTo>
                  <a:lnTo>
                    <a:pt x="34804" y="101388"/>
                  </a:lnTo>
                  <a:lnTo>
                    <a:pt x="33786" y="100711"/>
                  </a:lnTo>
                  <a:lnTo>
                    <a:pt x="33107" y="99555"/>
                  </a:lnTo>
                  <a:lnTo>
                    <a:pt x="32152" y="94556"/>
                  </a:lnTo>
                  <a:lnTo>
                    <a:pt x="32018" y="92629"/>
                  </a:lnTo>
                  <a:lnTo>
                    <a:pt x="29988" y="88606"/>
                  </a:lnTo>
                  <a:lnTo>
                    <a:pt x="28458" y="86546"/>
                  </a:lnTo>
                  <a:lnTo>
                    <a:pt x="26759" y="80494"/>
                  </a:lnTo>
                  <a:lnTo>
                    <a:pt x="25402" y="48488"/>
                  </a:lnTo>
                  <a:lnTo>
                    <a:pt x="27282" y="44294"/>
                  </a:lnTo>
                  <a:lnTo>
                    <a:pt x="29764" y="40078"/>
                  </a:lnTo>
                  <a:lnTo>
                    <a:pt x="31357" y="31622"/>
                  </a:lnTo>
                  <a:lnTo>
                    <a:pt x="31672" y="26529"/>
                  </a:lnTo>
                  <a:lnTo>
                    <a:pt x="44450" y="12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2034"/>
            <p:cNvSpPr/>
            <p:nvPr>
              <p:custDataLst>
                <p:tags r:id="rId148"/>
              </p:custDataLst>
            </p:nvPr>
          </p:nvSpPr>
          <p:spPr>
            <a:xfrm>
              <a:off x="3479910" y="413633"/>
              <a:ext cx="57017" cy="283866"/>
            </a:xfrm>
            <a:custGeom>
              <a:avLst/>
              <a:gdLst/>
              <a:ahLst/>
              <a:cxnLst/>
              <a:rect l="0" t="0" r="0" b="0"/>
              <a:pathLst>
                <a:path w="57017" h="283866">
                  <a:moveTo>
                    <a:pt x="44340" y="5467"/>
                  </a:moveTo>
                  <a:lnTo>
                    <a:pt x="44340" y="5467"/>
                  </a:lnTo>
                  <a:lnTo>
                    <a:pt x="33405" y="0"/>
                  </a:lnTo>
                  <a:lnTo>
                    <a:pt x="32111" y="411"/>
                  </a:lnTo>
                  <a:lnTo>
                    <a:pt x="26919" y="3655"/>
                  </a:lnTo>
                  <a:lnTo>
                    <a:pt x="22957" y="4662"/>
                  </a:lnTo>
                  <a:lnTo>
                    <a:pt x="18844" y="8872"/>
                  </a:lnTo>
                  <a:lnTo>
                    <a:pt x="4118" y="29832"/>
                  </a:lnTo>
                  <a:lnTo>
                    <a:pt x="1143" y="41771"/>
                  </a:lnTo>
                  <a:lnTo>
                    <a:pt x="0" y="68975"/>
                  </a:lnTo>
                  <a:lnTo>
                    <a:pt x="1821" y="74380"/>
                  </a:lnTo>
                  <a:lnTo>
                    <a:pt x="4276" y="79134"/>
                  </a:lnTo>
                  <a:lnTo>
                    <a:pt x="5367" y="83598"/>
                  </a:lnTo>
                  <a:lnTo>
                    <a:pt x="6363" y="85071"/>
                  </a:lnTo>
                  <a:lnTo>
                    <a:pt x="7733" y="86053"/>
                  </a:lnTo>
                  <a:lnTo>
                    <a:pt x="11137" y="87850"/>
                  </a:lnTo>
                  <a:lnTo>
                    <a:pt x="17020" y="92122"/>
                  </a:lnTo>
                  <a:lnTo>
                    <a:pt x="24061" y="94071"/>
                  </a:lnTo>
                  <a:lnTo>
                    <a:pt x="28297" y="94279"/>
                  </a:lnTo>
                  <a:lnTo>
                    <a:pt x="32035" y="92447"/>
                  </a:lnTo>
                  <a:lnTo>
                    <a:pt x="36814" y="88892"/>
                  </a:lnTo>
                  <a:lnTo>
                    <a:pt x="41012" y="88276"/>
                  </a:lnTo>
                  <a:lnTo>
                    <a:pt x="42122" y="87484"/>
                  </a:lnTo>
                  <a:lnTo>
                    <a:pt x="42861" y="86251"/>
                  </a:lnTo>
                  <a:lnTo>
                    <a:pt x="43354" y="84723"/>
                  </a:lnTo>
                  <a:lnTo>
                    <a:pt x="49236" y="75162"/>
                  </a:lnTo>
                  <a:lnTo>
                    <a:pt x="51204" y="64713"/>
                  </a:lnTo>
                  <a:lnTo>
                    <a:pt x="56132" y="57519"/>
                  </a:lnTo>
                  <a:lnTo>
                    <a:pt x="56861" y="51445"/>
                  </a:lnTo>
                  <a:lnTo>
                    <a:pt x="57016" y="44744"/>
                  </a:lnTo>
                  <a:lnTo>
                    <a:pt x="56319" y="44351"/>
                  </a:lnTo>
                  <a:lnTo>
                    <a:pt x="53662" y="43916"/>
                  </a:lnTo>
                  <a:lnTo>
                    <a:pt x="52671" y="44505"/>
                  </a:lnTo>
                  <a:lnTo>
                    <a:pt x="52011" y="45603"/>
                  </a:lnTo>
                  <a:lnTo>
                    <a:pt x="51081" y="50520"/>
                  </a:lnTo>
                  <a:lnTo>
                    <a:pt x="50158" y="55124"/>
                  </a:lnTo>
                  <a:lnTo>
                    <a:pt x="45698" y="69577"/>
                  </a:lnTo>
                  <a:lnTo>
                    <a:pt x="44356" y="116246"/>
                  </a:lnTo>
                  <a:lnTo>
                    <a:pt x="45050" y="132600"/>
                  </a:lnTo>
                  <a:lnTo>
                    <a:pt x="51221" y="176996"/>
                  </a:lnTo>
                  <a:lnTo>
                    <a:pt x="56772" y="212821"/>
                  </a:lnTo>
                  <a:lnTo>
                    <a:pt x="57016" y="234922"/>
                  </a:lnTo>
                  <a:lnTo>
                    <a:pt x="49200" y="264052"/>
                  </a:lnTo>
                  <a:lnTo>
                    <a:pt x="46500" y="269266"/>
                  </a:lnTo>
                  <a:lnTo>
                    <a:pt x="44624" y="277159"/>
                  </a:lnTo>
                  <a:lnTo>
                    <a:pt x="38897" y="283865"/>
                  </a:lnTo>
                  <a:lnTo>
                    <a:pt x="37889" y="283494"/>
                  </a:lnTo>
                  <a:lnTo>
                    <a:pt x="34888" y="281199"/>
                  </a:lnTo>
                  <a:lnTo>
                    <a:pt x="33084" y="277828"/>
                  </a:lnTo>
                  <a:lnTo>
                    <a:pt x="32602" y="275941"/>
                  </a:lnTo>
                  <a:lnTo>
                    <a:pt x="21571" y="256487"/>
                  </a:lnTo>
                  <a:lnTo>
                    <a:pt x="19043" y="223450"/>
                  </a:lnTo>
                  <a:lnTo>
                    <a:pt x="2529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2035"/>
            <p:cNvSpPr/>
            <p:nvPr>
              <p:custDataLst>
                <p:tags r:id="rId149"/>
              </p:custDataLst>
            </p:nvPr>
          </p:nvSpPr>
          <p:spPr>
            <a:xfrm>
              <a:off x="3581517" y="431901"/>
              <a:ext cx="88784" cy="120512"/>
            </a:xfrm>
            <a:custGeom>
              <a:avLst/>
              <a:gdLst/>
              <a:ahLst/>
              <a:cxnLst/>
              <a:rect l="0" t="0" r="0" b="0"/>
              <a:pathLst>
                <a:path w="88784" h="120512">
                  <a:moveTo>
                    <a:pt x="25283" y="57049"/>
                  </a:moveTo>
                  <a:lnTo>
                    <a:pt x="25283" y="57049"/>
                  </a:lnTo>
                  <a:lnTo>
                    <a:pt x="25283" y="67056"/>
                  </a:lnTo>
                  <a:lnTo>
                    <a:pt x="25283" y="65495"/>
                  </a:lnTo>
                  <a:lnTo>
                    <a:pt x="27164" y="62449"/>
                  </a:lnTo>
                  <a:lnTo>
                    <a:pt x="29647" y="58743"/>
                  </a:lnTo>
                  <a:lnTo>
                    <a:pt x="31371" y="51898"/>
                  </a:lnTo>
                  <a:lnTo>
                    <a:pt x="35945" y="45866"/>
                  </a:lnTo>
                  <a:lnTo>
                    <a:pt x="38085" y="39938"/>
                  </a:lnTo>
                  <a:lnTo>
                    <a:pt x="43371" y="32880"/>
                  </a:lnTo>
                  <a:lnTo>
                    <a:pt x="44049" y="28643"/>
                  </a:lnTo>
                  <a:lnTo>
                    <a:pt x="44332" y="13512"/>
                  </a:lnTo>
                  <a:lnTo>
                    <a:pt x="45038" y="13208"/>
                  </a:lnTo>
                  <a:lnTo>
                    <a:pt x="47703" y="12870"/>
                  </a:lnTo>
                  <a:lnTo>
                    <a:pt x="48697" y="12074"/>
                  </a:lnTo>
                  <a:lnTo>
                    <a:pt x="49800" y="9308"/>
                  </a:lnTo>
                  <a:lnTo>
                    <a:pt x="50421" y="3784"/>
                  </a:lnTo>
                  <a:lnTo>
                    <a:pt x="49803" y="2489"/>
                  </a:lnTo>
                  <a:lnTo>
                    <a:pt x="48685" y="1626"/>
                  </a:lnTo>
                  <a:lnTo>
                    <a:pt x="45193" y="240"/>
                  </a:lnTo>
                  <a:lnTo>
                    <a:pt x="41217" y="0"/>
                  </a:lnTo>
                  <a:lnTo>
                    <a:pt x="37538" y="1825"/>
                  </a:lnTo>
                  <a:lnTo>
                    <a:pt x="19769" y="18199"/>
                  </a:lnTo>
                  <a:lnTo>
                    <a:pt x="4375" y="42352"/>
                  </a:lnTo>
                  <a:lnTo>
                    <a:pt x="475" y="66559"/>
                  </a:lnTo>
                  <a:lnTo>
                    <a:pt x="0" y="80957"/>
                  </a:lnTo>
                  <a:lnTo>
                    <a:pt x="5361" y="99045"/>
                  </a:lnTo>
                  <a:lnTo>
                    <a:pt x="9345" y="107514"/>
                  </a:lnTo>
                  <a:lnTo>
                    <a:pt x="14907" y="113109"/>
                  </a:lnTo>
                  <a:lnTo>
                    <a:pt x="21377" y="117243"/>
                  </a:lnTo>
                  <a:lnTo>
                    <a:pt x="28986" y="119569"/>
                  </a:lnTo>
                  <a:lnTo>
                    <a:pt x="55267" y="120511"/>
                  </a:lnTo>
                  <a:lnTo>
                    <a:pt x="71919" y="115472"/>
                  </a:lnTo>
                  <a:lnTo>
                    <a:pt x="88783" y="107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8" name="SMARTInkShape-Group428"/>
          <p:cNvGrpSpPr/>
          <p:nvPr/>
        </p:nvGrpSpPr>
        <p:grpSpPr>
          <a:xfrm>
            <a:off x="800178" y="324469"/>
            <a:ext cx="4327931" cy="494679"/>
            <a:chOff x="800178" y="324469"/>
            <a:chExt cx="4327931" cy="494679"/>
          </a:xfrm>
        </p:grpSpPr>
        <p:sp>
          <p:nvSpPr>
            <p:cNvPr id="1018" name="SMARTInkShape-2036"/>
            <p:cNvSpPr/>
            <p:nvPr>
              <p:custDataLst>
                <p:tags r:id="rId135"/>
              </p:custDataLst>
            </p:nvPr>
          </p:nvSpPr>
          <p:spPr>
            <a:xfrm>
              <a:off x="800178" y="628650"/>
              <a:ext cx="4197273" cy="190498"/>
            </a:xfrm>
            <a:custGeom>
              <a:avLst/>
              <a:gdLst/>
              <a:ahLst/>
              <a:cxnLst/>
              <a:rect l="0" t="0" r="0" b="0"/>
              <a:pathLst>
                <a:path w="4197273" h="190498">
                  <a:moveTo>
                    <a:pt x="6272" y="171450"/>
                  </a:moveTo>
                  <a:lnTo>
                    <a:pt x="6272" y="171450"/>
                  </a:lnTo>
                  <a:lnTo>
                    <a:pt x="0" y="171450"/>
                  </a:lnTo>
                  <a:lnTo>
                    <a:pt x="5396" y="176917"/>
                  </a:lnTo>
                  <a:lnTo>
                    <a:pt x="49486" y="183747"/>
                  </a:lnTo>
                  <a:lnTo>
                    <a:pt x="89828" y="189141"/>
                  </a:lnTo>
                  <a:lnTo>
                    <a:pt x="136357" y="190321"/>
                  </a:lnTo>
                  <a:lnTo>
                    <a:pt x="177913" y="190465"/>
                  </a:lnTo>
                  <a:lnTo>
                    <a:pt x="213292" y="190490"/>
                  </a:lnTo>
                  <a:lnTo>
                    <a:pt x="253172" y="190497"/>
                  </a:lnTo>
                  <a:lnTo>
                    <a:pt x="295563" y="188618"/>
                  </a:lnTo>
                  <a:lnTo>
                    <a:pt x="327462" y="186136"/>
                  </a:lnTo>
                  <a:lnTo>
                    <a:pt x="360455" y="185032"/>
                  </a:lnTo>
                  <a:lnTo>
                    <a:pt x="393933" y="184542"/>
                  </a:lnTo>
                  <a:lnTo>
                    <a:pt x="428332" y="183619"/>
                  </a:lnTo>
                  <a:lnTo>
                    <a:pt x="464788" y="180856"/>
                  </a:lnTo>
                  <a:lnTo>
                    <a:pt x="502157" y="179158"/>
                  </a:lnTo>
                  <a:lnTo>
                    <a:pt x="540637" y="177698"/>
                  </a:lnTo>
                  <a:lnTo>
                    <a:pt x="581258" y="174697"/>
                  </a:lnTo>
                  <a:lnTo>
                    <a:pt x="622831" y="172893"/>
                  </a:lnTo>
                  <a:lnTo>
                    <a:pt x="665531" y="171386"/>
                  </a:lnTo>
                  <a:lnTo>
                    <a:pt x="710380" y="168364"/>
                  </a:lnTo>
                  <a:lnTo>
                    <a:pt x="754301" y="164669"/>
                  </a:lnTo>
                  <a:lnTo>
                    <a:pt x="798752" y="161381"/>
                  </a:lnTo>
                  <a:lnTo>
                    <a:pt x="822458" y="160504"/>
                  </a:lnTo>
                  <a:lnTo>
                    <a:pt x="846730" y="159919"/>
                  </a:lnTo>
                  <a:lnTo>
                    <a:pt x="870671" y="158824"/>
                  </a:lnTo>
                  <a:lnTo>
                    <a:pt x="917970" y="155725"/>
                  </a:lnTo>
                  <a:lnTo>
                    <a:pt x="942859" y="154617"/>
                  </a:lnTo>
                  <a:lnTo>
                    <a:pt x="968625" y="153878"/>
                  </a:lnTo>
                  <a:lnTo>
                    <a:pt x="994974" y="153385"/>
                  </a:lnTo>
                  <a:lnTo>
                    <a:pt x="1021006" y="152351"/>
                  </a:lnTo>
                  <a:lnTo>
                    <a:pt x="1046828" y="150956"/>
                  </a:lnTo>
                  <a:lnTo>
                    <a:pt x="1072509" y="149321"/>
                  </a:lnTo>
                  <a:lnTo>
                    <a:pt x="1098097" y="147525"/>
                  </a:lnTo>
                  <a:lnTo>
                    <a:pt x="1123622" y="145622"/>
                  </a:lnTo>
                  <a:lnTo>
                    <a:pt x="1149105" y="143648"/>
                  </a:lnTo>
                  <a:lnTo>
                    <a:pt x="1175266" y="142332"/>
                  </a:lnTo>
                  <a:lnTo>
                    <a:pt x="1201879" y="141455"/>
                  </a:lnTo>
                  <a:lnTo>
                    <a:pt x="1228794" y="140870"/>
                  </a:lnTo>
                  <a:lnTo>
                    <a:pt x="1255909" y="139774"/>
                  </a:lnTo>
                  <a:lnTo>
                    <a:pt x="1283158" y="138338"/>
                  </a:lnTo>
                  <a:lnTo>
                    <a:pt x="1310496" y="136676"/>
                  </a:lnTo>
                  <a:lnTo>
                    <a:pt x="1337893" y="134861"/>
                  </a:lnTo>
                  <a:lnTo>
                    <a:pt x="1365331" y="132947"/>
                  </a:lnTo>
                  <a:lnTo>
                    <a:pt x="1392794" y="130964"/>
                  </a:lnTo>
                  <a:lnTo>
                    <a:pt x="1420276" y="129643"/>
                  </a:lnTo>
                  <a:lnTo>
                    <a:pt x="1447769" y="128762"/>
                  </a:lnTo>
                  <a:lnTo>
                    <a:pt x="1475270" y="128175"/>
                  </a:lnTo>
                  <a:lnTo>
                    <a:pt x="1503482" y="127077"/>
                  </a:lnTo>
                  <a:lnTo>
                    <a:pt x="1532167" y="125641"/>
                  </a:lnTo>
                  <a:lnTo>
                    <a:pt x="1561169" y="123977"/>
                  </a:lnTo>
                  <a:lnTo>
                    <a:pt x="1590381" y="122868"/>
                  </a:lnTo>
                  <a:lnTo>
                    <a:pt x="1619734" y="122129"/>
                  </a:lnTo>
                  <a:lnTo>
                    <a:pt x="1649180" y="121636"/>
                  </a:lnTo>
                  <a:lnTo>
                    <a:pt x="1677983" y="120602"/>
                  </a:lnTo>
                  <a:lnTo>
                    <a:pt x="1706357" y="119207"/>
                  </a:lnTo>
                  <a:lnTo>
                    <a:pt x="1734445" y="117571"/>
                  </a:lnTo>
                  <a:lnTo>
                    <a:pt x="1762343" y="116481"/>
                  </a:lnTo>
                  <a:lnTo>
                    <a:pt x="1790114" y="115754"/>
                  </a:lnTo>
                  <a:lnTo>
                    <a:pt x="1817800" y="115269"/>
                  </a:lnTo>
                  <a:lnTo>
                    <a:pt x="1846135" y="114241"/>
                  </a:lnTo>
                  <a:lnTo>
                    <a:pt x="1874903" y="112849"/>
                  </a:lnTo>
                  <a:lnTo>
                    <a:pt x="1903959" y="111216"/>
                  </a:lnTo>
                  <a:lnTo>
                    <a:pt x="1932502" y="110127"/>
                  </a:lnTo>
                  <a:lnTo>
                    <a:pt x="1960703" y="109402"/>
                  </a:lnTo>
                  <a:lnTo>
                    <a:pt x="1988676" y="108918"/>
                  </a:lnTo>
                  <a:lnTo>
                    <a:pt x="2017203" y="108595"/>
                  </a:lnTo>
                  <a:lnTo>
                    <a:pt x="2046098" y="108380"/>
                  </a:lnTo>
                  <a:lnTo>
                    <a:pt x="2075240" y="108237"/>
                  </a:lnTo>
                  <a:lnTo>
                    <a:pt x="2103839" y="107436"/>
                  </a:lnTo>
                  <a:lnTo>
                    <a:pt x="2132078" y="106196"/>
                  </a:lnTo>
                  <a:lnTo>
                    <a:pt x="2160076" y="104664"/>
                  </a:lnTo>
                  <a:lnTo>
                    <a:pt x="2187913" y="102937"/>
                  </a:lnTo>
                  <a:lnTo>
                    <a:pt x="2215644" y="101080"/>
                  </a:lnTo>
                  <a:lnTo>
                    <a:pt x="2243303" y="99137"/>
                  </a:lnTo>
                  <a:lnTo>
                    <a:pt x="2270915" y="97841"/>
                  </a:lnTo>
                  <a:lnTo>
                    <a:pt x="2298495" y="96978"/>
                  </a:lnTo>
                  <a:lnTo>
                    <a:pt x="2326054" y="96402"/>
                  </a:lnTo>
                  <a:lnTo>
                    <a:pt x="2353599" y="96018"/>
                  </a:lnTo>
                  <a:lnTo>
                    <a:pt x="2381134" y="95762"/>
                  </a:lnTo>
                  <a:lnTo>
                    <a:pt x="2408664" y="95591"/>
                  </a:lnTo>
                  <a:lnTo>
                    <a:pt x="2435483" y="95477"/>
                  </a:lnTo>
                  <a:lnTo>
                    <a:pt x="2461829" y="95402"/>
                  </a:lnTo>
                  <a:lnTo>
                    <a:pt x="2487860" y="95351"/>
                  </a:lnTo>
                  <a:lnTo>
                    <a:pt x="2514386" y="95317"/>
                  </a:lnTo>
                  <a:lnTo>
                    <a:pt x="2541242" y="95295"/>
                  </a:lnTo>
                  <a:lnTo>
                    <a:pt x="2568319" y="95280"/>
                  </a:lnTo>
                  <a:lnTo>
                    <a:pt x="2594837" y="94564"/>
                  </a:lnTo>
                  <a:lnTo>
                    <a:pt x="2620982" y="93382"/>
                  </a:lnTo>
                  <a:lnTo>
                    <a:pt x="2646878" y="91888"/>
                  </a:lnTo>
                  <a:lnTo>
                    <a:pt x="2672610" y="90892"/>
                  </a:lnTo>
                  <a:lnTo>
                    <a:pt x="2698231" y="90228"/>
                  </a:lnTo>
                  <a:lnTo>
                    <a:pt x="2723778" y="89785"/>
                  </a:lnTo>
                  <a:lnTo>
                    <a:pt x="2749981" y="89490"/>
                  </a:lnTo>
                  <a:lnTo>
                    <a:pt x="2776623" y="89294"/>
                  </a:lnTo>
                  <a:lnTo>
                    <a:pt x="2803556" y="89162"/>
                  </a:lnTo>
                  <a:lnTo>
                    <a:pt x="2829978" y="88369"/>
                  </a:lnTo>
                  <a:lnTo>
                    <a:pt x="2856059" y="87135"/>
                  </a:lnTo>
                  <a:lnTo>
                    <a:pt x="2881914" y="85607"/>
                  </a:lnTo>
                  <a:lnTo>
                    <a:pt x="2907616" y="84588"/>
                  </a:lnTo>
                  <a:lnTo>
                    <a:pt x="2933219" y="83909"/>
                  </a:lnTo>
                  <a:lnTo>
                    <a:pt x="2958753" y="83456"/>
                  </a:lnTo>
                  <a:lnTo>
                    <a:pt x="2984243" y="82448"/>
                  </a:lnTo>
                  <a:lnTo>
                    <a:pt x="3009702" y="81071"/>
                  </a:lnTo>
                  <a:lnTo>
                    <a:pt x="3035143" y="79447"/>
                  </a:lnTo>
                  <a:lnTo>
                    <a:pt x="3059863" y="78365"/>
                  </a:lnTo>
                  <a:lnTo>
                    <a:pt x="3084105" y="77643"/>
                  </a:lnTo>
                  <a:lnTo>
                    <a:pt x="3108027" y="77162"/>
                  </a:lnTo>
                  <a:lnTo>
                    <a:pt x="3132442" y="76136"/>
                  </a:lnTo>
                  <a:lnTo>
                    <a:pt x="3157185" y="74746"/>
                  </a:lnTo>
                  <a:lnTo>
                    <a:pt x="3182148" y="73114"/>
                  </a:lnTo>
                  <a:lnTo>
                    <a:pt x="3206550" y="72026"/>
                  </a:lnTo>
                  <a:lnTo>
                    <a:pt x="3230579" y="71301"/>
                  </a:lnTo>
                  <a:lnTo>
                    <a:pt x="3277975" y="69789"/>
                  </a:lnTo>
                  <a:lnTo>
                    <a:pt x="3324911" y="66766"/>
                  </a:lnTo>
                  <a:lnTo>
                    <a:pt x="3369759" y="64951"/>
                  </a:lnTo>
                  <a:lnTo>
                    <a:pt x="3412506" y="63439"/>
                  </a:lnTo>
                  <a:lnTo>
                    <a:pt x="3452671" y="60416"/>
                  </a:lnTo>
                  <a:lnTo>
                    <a:pt x="3493568" y="60483"/>
                  </a:lnTo>
                  <a:lnTo>
                    <a:pt x="3533854" y="62159"/>
                  </a:lnTo>
                  <a:lnTo>
                    <a:pt x="3570573" y="62904"/>
                  </a:lnTo>
                  <a:lnTo>
                    <a:pt x="3607589" y="61354"/>
                  </a:lnTo>
                  <a:lnTo>
                    <a:pt x="3643796" y="59018"/>
                  </a:lnTo>
                  <a:lnTo>
                    <a:pt x="3676351" y="57980"/>
                  </a:lnTo>
                  <a:lnTo>
                    <a:pt x="3709165" y="57519"/>
                  </a:lnTo>
                  <a:lnTo>
                    <a:pt x="3741858" y="56608"/>
                  </a:lnTo>
                  <a:lnTo>
                    <a:pt x="3787325" y="52835"/>
                  </a:lnTo>
                  <a:lnTo>
                    <a:pt x="3827921" y="51403"/>
                  </a:lnTo>
                  <a:lnTo>
                    <a:pt x="3866760" y="50979"/>
                  </a:lnTo>
                  <a:lnTo>
                    <a:pt x="3904374" y="50147"/>
                  </a:lnTo>
                  <a:lnTo>
                    <a:pt x="3949046" y="45784"/>
                  </a:lnTo>
                  <a:lnTo>
                    <a:pt x="3988470" y="44714"/>
                  </a:lnTo>
                  <a:lnTo>
                    <a:pt x="4035136" y="39459"/>
                  </a:lnTo>
                  <a:lnTo>
                    <a:pt x="4081352" y="33193"/>
                  </a:lnTo>
                  <a:lnTo>
                    <a:pt x="4114022" y="29995"/>
                  </a:lnTo>
                  <a:lnTo>
                    <a:pt x="4127215" y="26761"/>
                  </a:lnTo>
                  <a:lnTo>
                    <a:pt x="4160491" y="23554"/>
                  </a:lnTo>
                  <a:lnTo>
                    <a:pt x="4172994" y="19940"/>
                  </a:lnTo>
                  <a:lnTo>
                    <a:pt x="4182259" y="18520"/>
                  </a:lnTo>
                  <a:lnTo>
                    <a:pt x="4190774" y="12598"/>
                  </a:lnTo>
                  <a:lnTo>
                    <a:pt x="4193914" y="9597"/>
                  </a:lnTo>
                  <a:lnTo>
                    <a:pt x="4195779" y="5912"/>
                  </a:lnTo>
                  <a:lnTo>
                    <a:pt x="41972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2037"/>
            <p:cNvSpPr/>
            <p:nvPr>
              <p:custDataLst>
                <p:tags r:id="rId136"/>
              </p:custDataLst>
            </p:nvPr>
          </p:nvSpPr>
          <p:spPr>
            <a:xfrm>
              <a:off x="5111750" y="4254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2038"/>
            <p:cNvSpPr/>
            <p:nvPr>
              <p:custDataLst>
                <p:tags r:id="rId137"/>
              </p:custDataLst>
            </p:nvPr>
          </p:nvSpPr>
          <p:spPr>
            <a:xfrm>
              <a:off x="4756150" y="432069"/>
              <a:ext cx="139701" cy="152132"/>
            </a:xfrm>
            <a:custGeom>
              <a:avLst/>
              <a:gdLst/>
              <a:ahLst/>
              <a:cxnLst/>
              <a:rect l="0" t="0" r="0" b="0"/>
              <a:pathLst>
                <a:path w="139701" h="152132">
                  <a:moveTo>
                    <a:pt x="139700" y="18781"/>
                  </a:moveTo>
                  <a:lnTo>
                    <a:pt x="139700" y="18781"/>
                  </a:lnTo>
                  <a:lnTo>
                    <a:pt x="130240" y="9321"/>
                  </a:lnTo>
                  <a:lnTo>
                    <a:pt x="126559" y="7521"/>
                  </a:lnTo>
                  <a:lnTo>
                    <a:pt x="108336" y="5565"/>
                  </a:lnTo>
                  <a:lnTo>
                    <a:pt x="106090" y="4326"/>
                  </a:lnTo>
                  <a:lnTo>
                    <a:pt x="104594" y="2794"/>
                  </a:lnTo>
                  <a:lnTo>
                    <a:pt x="101049" y="1092"/>
                  </a:lnTo>
                  <a:lnTo>
                    <a:pt x="93025" y="0"/>
                  </a:lnTo>
                  <a:lnTo>
                    <a:pt x="88852" y="1732"/>
                  </a:lnTo>
                  <a:lnTo>
                    <a:pt x="80423" y="8593"/>
                  </a:lnTo>
                  <a:lnTo>
                    <a:pt x="78077" y="12607"/>
                  </a:lnTo>
                  <a:lnTo>
                    <a:pt x="77451" y="14665"/>
                  </a:lnTo>
                  <a:lnTo>
                    <a:pt x="77740" y="16742"/>
                  </a:lnTo>
                  <a:lnTo>
                    <a:pt x="81390" y="25146"/>
                  </a:lnTo>
                  <a:lnTo>
                    <a:pt x="84088" y="33367"/>
                  </a:lnTo>
                  <a:lnTo>
                    <a:pt x="87475" y="42858"/>
                  </a:lnTo>
                  <a:lnTo>
                    <a:pt x="90359" y="52021"/>
                  </a:lnTo>
                  <a:lnTo>
                    <a:pt x="93801" y="61791"/>
                  </a:lnTo>
                  <a:lnTo>
                    <a:pt x="95311" y="66824"/>
                  </a:lnTo>
                  <a:lnTo>
                    <a:pt x="99423" y="74330"/>
                  </a:lnTo>
                  <a:lnTo>
                    <a:pt x="101593" y="113145"/>
                  </a:lnTo>
                  <a:lnTo>
                    <a:pt x="100890" y="115557"/>
                  </a:lnTo>
                  <a:lnTo>
                    <a:pt x="99715" y="117165"/>
                  </a:lnTo>
                  <a:lnTo>
                    <a:pt x="83888" y="130381"/>
                  </a:lnTo>
                  <a:lnTo>
                    <a:pt x="71159" y="134429"/>
                  </a:lnTo>
                  <a:lnTo>
                    <a:pt x="68606" y="136096"/>
                  </a:lnTo>
                  <a:lnTo>
                    <a:pt x="23480" y="150376"/>
                  </a:lnTo>
                  <a:lnTo>
                    <a:pt x="0" y="152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2039"/>
            <p:cNvSpPr/>
            <p:nvPr>
              <p:custDataLst>
                <p:tags r:id="rId138"/>
              </p:custDataLst>
            </p:nvPr>
          </p:nvSpPr>
          <p:spPr>
            <a:xfrm>
              <a:off x="5124450" y="603250"/>
              <a:ext cx="3659" cy="12417"/>
            </a:xfrm>
            <a:custGeom>
              <a:avLst/>
              <a:gdLst/>
              <a:ahLst/>
              <a:cxnLst/>
              <a:rect l="0" t="0" r="0" b="0"/>
              <a:pathLst>
                <a:path w="3659" h="12417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658" y="4364"/>
                  </a:lnTo>
                  <a:lnTo>
                    <a:pt x="3144" y="5026"/>
                  </a:lnTo>
                  <a:lnTo>
                    <a:pt x="2096" y="5467"/>
                  </a:lnTo>
                  <a:lnTo>
                    <a:pt x="1398" y="6467"/>
                  </a:lnTo>
                  <a:lnTo>
                    <a:pt x="55" y="12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2040"/>
            <p:cNvSpPr/>
            <p:nvPr>
              <p:custDataLst>
                <p:tags r:id="rId139"/>
              </p:custDataLst>
            </p:nvPr>
          </p:nvSpPr>
          <p:spPr>
            <a:xfrm>
              <a:off x="4673600" y="438256"/>
              <a:ext cx="57151" cy="113823"/>
            </a:xfrm>
            <a:custGeom>
              <a:avLst/>
              <a:gdLst/>
              <a:ahLst/>
              <a:cxnLst/>
              <a:rect l="0" t="0" r="0" b="0"/>
              <a:pathLst>
                <a:path w="57151" h="113823">
                  <a:moveTo>
                    <a:pt x="0" y="31644"/>
                  </a:moveTo>
                  <a:lnTo>
                    <a:pt x="0" y="31644"/>
                  </a:lnTo>
                  <a:lnTo>
                    <a:pt x="0" y="10008"/>
                  </a:lnTo>
                  <a:lnTo>
                    <a:pt x="1881" y="6035"/>
                  </a:lnTo>
                  <a:lnTo>
                    <a:pt x="6272" y="0"/>
                  </a:lnTo>
                  <a:lnTo>
                    <a:pt x="15182" y="8742"/>
                  </a:lnTo>
                  <a:lnTo>
                    <a:pt x="17331" y="12763"/>
                  </a:lnTo>
                  <a:lnTo>
                    <a:pt x="18991" y="16903"/>
                  </a:lnTo>
                  <a:lnTo>
                    <a:pt x="29109" y="33898"/>
                  </a:lnTo>
                  <a:lnTo>
                    <a:pt x="31673" y="41641"/>
                  </a:lnTo>
                  <a:lnTo>
                    <a:pt x="35882" y="49109"/>
                  </a:lnTo>
                  <a:lnTo>
                    <a:pt x="38074" y="83598"/>
                  </a:lnTo>
                  <a:lnTo>
                    <a:pt x="36207" y="88366"/>
                  </a:lnTo>
                  <a:lnTo>
                    <a:pt x="33730" y="92837"/>
                  </a:lnTo>
                  <a:lnTo>
                    <a:pt x="31631" y="99321"/>
                  </a:lnTo>
                  <a:lnTo>
                    <a:pt x="27560" y="105711"/>
                  </a:lnTo>
                  <a:lnTo>
                    <a:pt x="26360" y="109953"/>
                  </a:lnTo>
                  <a:lnTo>
                    <a:pt x="25334" y="111367"/>
                  </a:lnTo>
                  <a:lnTo>
                    <a:pt x="23945" y="112309"/>
                  </a:lnTo>
                  <a:lnTo>
                    <a:pt x="20017" y="113822"/>
                  </a:lnTo>
                  <a:lnTo>
                    <a:pt x="19695" y="113240"/>
                  </a:lnTo>
                  <a:lnTo>
                    <a:pt x="19052" y="77207"/>
                  </a:lnTo>
                  <a:lnTo>
                    <a:pt x="25931" y="48089"/>
                  </a:lnTo>
                  <a:lnTo>
                    <a:pt x="30391" y="38316"/>
                  </a:lnTo>
                  <a:lnTo>
                    <a:pt x="30843" y="36092"/>
                  </a:lnTo>
                  <a:lnTo>
                    <a:pt x="34853" y="29591"/>
                  </a:lnTo>
                  <a:lnTo>
                    <a:pt x="57150" y="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2041"/>
            <p:cNvSpPr/>
            <p:nvPr>
              <p:custDataLst>
                <p:tags r:id="rId140"/>
              </p:custDataLst>
            </p:nvPr>
          </p:nvSpPr>
          <p:spPr>
            <a:xfrm>
              <a:off x="4553943" y="444603"/>
              <a:ext cx="75208" cy="125903"/>
            </a:xfrm>
            <a:custGeom>
              <a:avLst/>
              <a:gdLst/>
              <a:ahLst/>
              <a:cxnLst/>
              <a:rect l="0" t="0" r="0" b="0"/>
              <a:pathLst>
                <a:path w="75208" h="125903">
                  <a:moveTo>
                    <a:pt x="24407" y="69747"/>
                  </a:moveTo>
                  <a:lnTo>
                    <a:pt x="24407" y="69747"/>
                  </a:lnTo>
                  <a:lnTo>
                    <a:pt x="24407" y="75214"/>
                  </a:lnTo>
                  <a:lnTo>
                    <a:pt x="24407" y="72464"/>
                  </a:lnTo>
                  <a:lnTo>
                    <a:pt x="26288" y="69073"/>
                  </a:lnTo>
                  <a:lnTo>
                    <a:pt x="29874" y="64518"/>
                  </a:lnTo>
                  <a:lnTo>
                    <a:pt x="30679" y="58028"/>
                  </a:lnTo>
                  <a:lnTo>
                    <a:pt x="31411" y="57701"/>
                  </a:lnTo>
                  <a:lnTo>
                    <a:pt x="34104" y="57338"/>
                  </a:lnTo>
                  <a:lnTo>
                    <a:pt x="37655" y="55295"/>
                  </a:lnTo>
                  <a:lnTo>
                    <a:pt x="39589" y="53762"/>
                  </a:lnTo>
                  <a:lnTo>
                    <a:pt x="41738" y="48296"/>
                  </a:lnTo>
                  <a:lnTo>
                    <a:pt x="43398" y="41869"/>
                  </a:lnTo>
                  <a:lnTo>
                    <a:pt x="48332" y="31994"/>
                  </a:lnTo>
                  <a:lnTo>
                    <a:pt x="49857" y="27568"/>
                  </a:lnTo>
                  <a:lnTo>
                    <a:pt x="53977" y="21109"/>
                  </a:lnTo>
                  <a:lnTo>
                    <a:pt x="55870" y="13857"/>
                  </a:lnTo>
                  <a:lnTo>
                    <a:pt x="56131" y="3869"/>
                  </a:lnTo>
                  <a:lnTo>
                    <a:pt x="55435" y="2545"/>
                  </a:lnTo>
                  <a:lnTo>
                    <a:pt x="54264" y="1662"/>
                  </a:lnTo>
                  <a:lnTo>
                    <a:pt x="50688" y="246"/>
                  </a:lnTo>
                  <a:lnTo>
                    <a:pt x="46697" y="0"/>
                  </a:lnTo>
                  <a:lnTo>
                    <a:pt x="43015" y="1824"/>
                  </a:lnTo>
                  <a:lnTo>
                    <a:pt x="41046" y="3299"/>
                  </a:lnTo>
                  <a:lnTo>
                    <a:pt x="9590" y="49553"/>
                  </a:lnTo>
                  <a:lnTo>
                    <a:pt x="0" y="83335"/>
                  </a:lnTo>
                  <a:lnTo>
                    <a:pt x="1331" y="90132"/>
                  </a:lnTo>
                  <a:lnTo>
                    <a:pt x="4561" y="102623"/>
                  </a:lnTo>
                  <a:lnTo>
                    <a:pt x="5121" y="109670"/>
                  </a:lnTo>
                  <a:lnTo>
                    <a:pt x="7132" y="114067"/>
                  </a:lnTo>
                  <a:lnTo>
                    <a:pt x="8658" y="116227"/>
                  </a:lnTo>
                  <a:lnTo>
                    <a:pt x="12233" y="118627"/>
                  </a:lnTo>
                  <a:lnTo>
                    <a:pt x="16175" y="120399"/>
                  </a:lnTo>
                  <a:lnTo>
                    <a:pt x="22359" y="124658"/>
                  </a:lnTo>
                  <a:lnTo>
                    <a:pt x="26554" y="125902"/>
                  </a:lnTo>
                  <a:lnTo>
                    <a:pt x="32652" y="124573"/>
                  </a:lnTo>
                  <a:lnTo>
                    <a:pt x="49416" y="119019"/>
                  </a:lnTo>
                  <a:lnTo>
                    <a:pt x="75207" y="101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2042"/>
            <p:cNvSpPr/>
            <p:nvPr>
              <p:custDataLst>
                <p:tags r:id="rId141"/>
              </p:custDataLst>
            </p:nvPr>
          </p:nvSpPr>
          <p:spPr>
            <a:xfrm>
              <a:off x="4438650" y="324469"/>
              <a:ext cx="69850" cy="240672"/>
            </a:xfrm>
            <a:custGeom>
              <a:avLst/>
              <a:gdLst/>
              <a:ahLst/>
              <a:cxnLst/>
              <a:rect l="0" t="0" r="0" b="0"/>
              <a:pathLst>
                <a:path w="69850" h="240672">
                  <a:moveTo>
                    <a:pt x="12700" y="56531"/>
                  </a:moveTo>
                  <a:lnTo>
                    <a:pt x="12700" y="56531"/>
                  </a:lnTo>
                  <a:lnTo>
                    <a:pt x="31641" y="19354"/>
                  </a:lnTo>
                  <a:lnTo>
                    <a:pt x="34759" y="15784"/>
                  </a:lnTo>
                  <a:lnTo>
                    <a:pt x="36615" y="9964"/>
                  </a:lnTo>
                  <a:lnTo>
                    <a:pt x="37807" y="1471"/>
                  </a:lnTo>
                  <a:lnTo>
                    <a:pt x="39315" y="775"/>
                  </a:lnTo>
                  <a:lnTo>
                    <a:pt x="44755" y="0"/>
                  </a:lnTo>
                  <a:lnTo>
                    <a:pt x="46770" y="1205"/>
                  </a:lnTo>
                  <a:lnTo>
                    <a:pt x="48113" y="3419"/>
                  </a:lnTo>
                  <a:lnTo>
                    <a:pt x="49009" y="6306"/>
                  </a:lnTo>
                  <a:lnTo>
                    <a:pt x="44228" y="49306"/>
                  </a:lnTo>
                  <a:lnTo>
                    <a:pt x="35675" y="93932"/>
                  </a:lnTo>
                  <a:lnTo>
                    <a:pt x="25360" y="140592"/>
                  </a:lnTo>
                  <a:lnTo>
                    <a:pt x="13951" y="186738"/>
                  </a:lnTo>
                  <a:lnTo>
                    <a:pt x="12068" y="212268"/>
                  </a:lnTo>
                  <a:lnTo>
                    <a:pt x="6614" y="221224"/>
                  </a:lnTo>
                  <a:lnTo>
                    <a:pt x="9799" y="221510"/>
                  </a:lnTo>
                  <a:lnTo>
                    <a:pt x="10766" y="220845"/>
                  </a:lnTo>
                  <a:lnTo>
                    <a:pt x="11411" y="219696"/>
                  </a:lnTo>
                  <a:lnTo>
                    <a:pt x="12317" y="212826"/>
                  </a:lnTo>
                  <a:lnTo>
                    <a:pt x="13235" y="205723"/>
                  </a:lnTo>
                  <a:lnTo>
                    <a:pt x="17719" y="194497"/>
                  </a:lnTo>
                  <a:lnTo>
                    <a:pt x="35298" y="168649"/>
                  </a:lnTo>
                  <a:lnTo>
                    <a:pt x="37975" y="160855"/>
                  </a:lnTo>
                  <a:lnTo>
                    <a:pt x="46829" y="149744"/>
                  </a:lnTo>
                  <a:lnTo>
                    <a:pt x="50916" y="147348"/>
                  </a:lnTo>
                  <a:lnTo>
                    <a:pt x="52994" y="146709"/>
                  </a:lnTo>
                  <a:lnTo>
                    <a:pt x="55085" y="146989"/>
                  </a:lnTo>
                  <a:lnTo>
                    <a:pt x="63374" y="151267"/>
                  </a:lnTo>
                  <a:lnTo>
                    <a:pt x="66501" y="151553"/>
                  </a:lnTo>
                  <a:lnTo>
                    <a:pt x="67618" y="152334"/>
                  </a:lnTo>
                  <a:lnTo>
                    <a:pt x="68362" y="153561"/>
                  </a:lnTo>
                  <a:lnTo>
                    <a:pt x="69409" y="158658"/>
                  </a:lnTo>
                  <a:lnTo>
                    <a:pt x="69849" y="203793"/>
                  </a:lnTo>
                  <a:lnTo>
                    <a:pt x="67968" y="208529"/>
                  </a:lnTo>
                  <a:lnTo>
                    <a:pt x="66479" y="210780"/>
                  </a:lnTo>
                  <a:lnTo>
                    <a:pt x="62011" y="226622"/>
                  </a:lnTo>
                  <a:lnTo>
                    <a:pt x="54739" y="236179"/>
                  </a:lnTo>
                  <a:lnTo>
                    <a:pt x="50669" y="238680"/>
                  </a:lnTo>
                  <a:lnTo>
                    <a:pt x="42307" y="240286"/>
                  </a:lnTo>
                  <a:lnTo>
                    <a:pt x="23282" y="240671"/>
                  </a:lnTo>
                  <a:lnTo>
                    <a:pt x="21166" y="239263"/>
                  </a:lnTo>
                  <a:lnTo>
                    <a:pt x="9172" y="224088"/>
                  </a:lnTo>
                  <a:lnTo>
                    <a:pt x="7186" y="217498"/>
                  </a:lnTo>
                  <a:lnTo>
                    <a:pt x="6722" y="213209"/>
                  </a:lnTo>
                  <a:lnTo>
                    <a:pt x="4633" y="208951"/>
                  </a:lnTo>
                  <a:lnTo>
                    <a:pt x="0" y="202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2043"/>
            <p:cNvSpPr/>
            <p:nvPr>
              <p:custDataLst>
                <p:tags r:id="rId142"/>
              </p:custDataLst>
            </p:nvPr>
          </p:nvSpPr>
          <p:spPr>
            <a:xfrm>
              <a:off x="4273550" y="439102"/>
              <a:ext cx="127001" cy="100649"/>
            </a:xfrm>
            <a:custGeom>
              <a:avLst/>
              <a:gdLst/>
              <a:ahLst/>
              <a:cxnLst/>
              <a:rect l="0" t="0" r="0" b="0"/>
              <a:pathLst>
                <a:path w="127001" h="100649">
                  <a:moveTo>
                    <a:pt x="0" y="24448"/>
                  </a:moveTo>
                  <a:lnTo>
                    <a:pt x="0" y="24448"/>
                  </a:lnTo>
                  <a:lnTo>
                    <a:pt x="6088" y="6183"/>
                  </a:lnTo>
                  <a:lnTo>
                    <a:pt x="6327" y="0"/>
                  </a:lnTo>
                  <a:lnTo>
                    <a:pt x="8221" y="1352"/>
                  </a:lnTo>
                  <a:lnTo>
                    <a:pt x="9714" y="2701"/>
                  </a:lnTo>
                  <a:lnTo>
                    <a:pt x="10004" y="4305"/>
                  </a:lnTo>
                  <a:lnTo>
                    <a:pt x="9492" y="6081"/>
                  </a:lnTo>
                  <a:lnTo>
                    <a:pt x="6971" y="10628"/>
                  </a:lnTo>
                  <a:lnTo>
                    <a:pt x="5647" y="51885"/>
                  </a:lnTo>
                  <a:lnTo>
                    <a:pt x="1325" y="63996"/>
                  </a:lnTo>
                  <a:lnTo>
                    <a:pt x="0" y="100608"/>
                  </a:lnTo>
                  <a:lnTo>
                    <a:pt x="3371" y="97265"/>
                  </a:lnTo>
                  <a:lnTo>
                    <a:pt x="5026" y="93735"/>
                  </a:lnTo>
                  <a:lnTo>
                    <a:pt x="13227" y="47947"/>
                  </a:lnTo>
                  <a:lnTo>
                    <a:pt x="26770" y="18531"/>
                  </a:lnTo>
                  <a:lnTo>
                    <a:pt x="34137" y="9717"/>
                  </a:lnTo>
                  <a:lnTo>
                    <a:pt x="35458" y="8983"/>
                  </a:lnTo>
                  <a:lnTo>
                    <a:pt x="36338" y="9199"/>
                  </a:lnTo>
                  <a:lnTo>
                    <a:pt x="36926" y="10049"/>
                  </a:lnTo>
                  <a:lnTo>
                    <a:pt x="39460" y="10993"/>
                  </a:lnTo>
                  <a:lnTo>
                    <a:pt x="43464" y="11599"/>
                  </a:lnTo>
                  <a:lnTo>
                    <a:pt x="43793" y="12354"/>
                  </a:lnTo>
                  <a:lnTo>
                    <a:pt x="44158" y="15075"/>
                  </a:lnTo>
                  <a:lnTo>
                    <a:pt x="46201" y="18636"/>
                  </a:lnTo>
                  <a:lnTo>
                    <a:pt x="48756" y="22570"/>
                  </a:lnTo>
                  <a:lnTo>
                    <a:pt x="50194" y="28752"/>
                  </a:lnTo>
                  <a:lnTo>
                    <a:pt x="50800" y="75640"/>
                  </a:lnTo>
                  <a:lnTo>
                    <a:pt x="50800" y="80421"/>
                  </a:lnTo>
                  <a:lnTo>
                    <a:pt x="54171" y="74507"/>
                  </a:lnTo>
                  <a:lnTo>
                    <a:pt x="58639" y="62729"/>
                  </a:lnTo>
                  <a:lnTo>
                    <a:pt x="61340" y="58395"/>
                  </a:lnTo>
                  <a:lnTo>
                    <a:pt x="68380" y="41258"/>
                  </a:lnTo>
                  <a:lnTo>
                    <a:pt x="75031" y="32315"/>
                  </a:lnTo>
                  <a:lnTo>
                    <a:pt x="76674" y="26028"/>
                  </a:lnTo>
                  <a:lnTo>
                    <a:pt x="89021" y="11707"/>
                  </a:lnTo>
                  <a:lnTo>
                    <a:pt x="94362" y="8202"/>
                  </a:lnTo>
                  <a:lnTo>
                    <a:pt x="101338" y="6229"/>
                  </a:lnTo>
                  <a:lnTo>
                    <a:pt x="106643" y="5562"/>
                  </a:lnTo>
                  <a:lnTo>
                    <a:pt x="110934" y="8818"/>
                  </a:lnTo>
                  <a:lnTo>
                    <a:pt x="116673" y="17622"/>
                  </a:lnTo>
                  <a:lnTo>
                    <a:pt x="119471" y="25796"/>
                  </a:lnTo>
                  <a:lnTo>
                    <a:pt x="120645" y="71621"/>
                  </a:lnTo>
                  <a:lnTo>
                    <a:pt x="121354" y="83189"/>
                  </a:lnTo>
                  <a:lnTo>
                    <a:pt x="127000" y="100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2044"/>
            <p:cNvSpPr/>
            <p:nvPr>
              <p:custDataLst>
                <p:tags r:id="rId143"/>
              </p:custDataLst>
            </p:nvPr>
          </p:nvSpPr>
          <p:spPr>
            <a:xfrm>
              <a:off x="4133873" y="419393"/>
              <a:ext cx="88878" cy="133001"/>
            </a:xfrm>
            <a:custGeom>
              <a:avLst/>
              <a:gdLst/>
              <a:ahLst/>
              <a:cxnLst/>
              <a:rect l="0" t="0" r="0" b="0"/>
              <a:pathLst>
                <a:path w="88878" h="133001">
                  <a:moveTo>
                    <a:pt x="19027" y="25107"/>
                  </a:moveTo>
                  <a:lnTo>
                    <a:pt x="19027" y="25107"/>
                  </a:lnTo>
                  <a:lnTo>
                    <a:pt x="19027" y="7279"/>
                  </a:lnTo>
                  <a:lnTo>
                    <a:pt x="13560" y="697"/>
                  </a:lnTo>
                  <a:lnTo>
                    <a:pt x="11188" y="147"/>
                  </a:lnTo>
                  <a:lnTo>
                    <a:pt x="9567" y="0"/>
                  </a:lnTo>
                  <a:lnTo>
                    <a:pt x="8487" y="1314"/>
                  </a:lnTo>
                  <a:lnTo>
                    <a:pt x="6967" y="9904"/>
                  </a:lnTo>
                  <a:lnTo>
                    <a:pt x="4483" y="42934"/>
                  </a:lnTo>
                  <a:lnTo>
                    <a:pt x="1312" y="58376"/>
                  </a:lnTo>
                  <a:lnTo>
                    <a:pt x="12" y="104326"/>
                  </a:lnTo>
                  <a:lnTo>
                    <a:pt x="0" y="107553"/>
                  </a:lnTo>
                  <a:lnTo>
                    <a:pt x="1869" y="113020"/>
                  </a:lnTo>
                  <a:lnTo>
                    <a:pt x="3355" y="115466"/>
                  </a:lnTo>
                  <a:lnTo>
                    <a:pt x="6250" y="132407"/>
                  </a:lnTo>
                  <a:lnTo>
                    <a:pt x="9675" y="132864"/>
                  </a:lnTo>
                  <a:lnTo>
                    <a:pt x="15159" y="133000"/>
                  </a:lnTo>
                  <a:lnTo>
                    <a:pt x="16448" y="132313"/>
                  </a:lnTo>
                  <a:lnTo>
                    <a:pt x="17307" y="131150"/>
                  </a:lnTo>
                  <a:lnTo>
                    <a:pt x="18968" y="127976"/>
                  </a:lnTo>
                  <a:lnTo>
                    <a:pt x="27765" y="114758"/>
                  </a:lnTo>
                  <a:lnTo>
                    <a:pt x="43252" y="71871"/>
                  </a:lnTo>
                  <a:lnTo>
                    <a:pt x="53162" y="57551"/>
                  </a:lnTo>
                  <a:lnTo>
                    <a:pt x="56344" y="42465"/>
                  </a:lnTo>
                  <a:lnTo>
                    <a:pt x="57024" y="33046"/>
                  </a:lnTo>
                  <a:lnTo>
                    <a:pt x="57763" y="32516"/>
                  </a:lnTo>
                  <a:lnTo>
                    <a:pt x="62585" y="31596"/>
                  </a:lnTo>
                  <a:lnTo>
                    <a:pt x="63081" y="29638"/>
                  </a:lnTo>
                  <a:lnTo>
                    <a:pt x="63301" y="27826"/>
                  </a:lnTo>
                  <a:lnTo>
                    <a:pt x="63470" y="34645"/>
                  </a:lnTo>
                  <a:lnTo>
                    <a:pt x="65356" y="38283"/>
                  </a:lnTo>
                  <a:lnTo>
                    <a:pt x="67840" y="42252"/>
                  </a:lnTo>
                  <a:lnTo>
                    <a:pt x="69238" y="49159"/>
                  </a:lnTo>
                  <a:lnTo>
                    <a:pt x="70517" y="79379"/>
                  </a:lnTo>
                  <a:lnTo>
                    <a:pt x="74892" y="86265"/>
                  </a:lnTo>
                  <a:lnTo>
                    <a:pt x="86128" y="99171"/>
                  </a:lnTo>
                  <a:lnTo>
                    <a:pt x="88877" y="107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2045"/>
            <p:cNvSpPr/>
            <p:nvPr>
              <p:custDataLst>
                <p:tags r:id="rId144"/>
              </p:custDataLst>
            </p:nvPr>
          </p:nvSpPr>
          <p:spPr>
            <a:xfrm>
              <a:off x="3949700" y="350500"/>
              <a:ext cx="146051" cy="201831"/>
            </a:xfrm>
            <a:custGeom>
              <a:avLst/>
              <a:gdLst/>
              <a:ahLst/>
              <a:cxnLst/>
              <a:rect l="0" t="0" r="0" b="0"/>
              <a:pathLst>
                <a:path w="146051" h="201831">
                  <a:moveTo>
                    <a:pt x="0" y="81300"/>
                  </a:moveTo>
                  <a:lnTo>
                    <a:pt x="0" y="81300"/>
                  </a:lnTo>
                  <a:lnTo>
                    <a:pt x="0" y="77929"/>
                  </a:lnTo>
                  <a:lnTo>
                    <a:pt x="1881" y="74393"/>
                  </a:lnTo>
                  <a:lnTo>
                    <a:pt x="5467" y="69744"/>
                  </a:lnTo>
                  <a:lnTo>
                    <a:pt x="6467" y="70068"/>
                  </a:lnTo>
                  <a:lnTo>
                    <a:pt x="9460" y="72310"/>
                  </a:lnTo>
                  <a:lnTo>
                    <a:pt x="9834" y="73896"/>
                  </a:lnTo>
                  <a:lnTo>
                    <a:pt x="9378" y="75658"/>
                  </a:lnTo>
                  <a:lnTo>
                    <a:pt x="8369" y="77539"/>
                  </a:lnTo>
                  <a:lnTo>
                    <a:pt x="623" y="121010"/>
                  </a:lnTo>
                  <a:lnTo>
                    <a:pt x="7" y="168077"/>
                  </a:lnTo>
                  <a:lnTo>
                    <a:pt x="0" y="201830"/>
                  </a:lnTo>
                  <a:lnTo>
                    <a:pt x="0" y="155687"/>
                  </a:lnTo>
                  <a:lnTo>
                    <a:pt x="0" y="111859"/>
                  </a:lnTo>
                  <a:lnTo>
                    <a:pt x="0" y="68348"/>
                  </a:lnTo>
                  <a:lnTo>
                    <a:pt x="705" y="54336"/>
                  </a:lnTo>
                  <a:lnTo>
                    <a:pt x="6175" y="25131"/>
                  </a:lnTo>
                  <a:lnTo>
                    <a:pt x="6327" y="15534"/>
                  </a:lnTo>
                  <a:lnTo>
                    <a:pt x="8221" y="11384"/>
                  </a:lnTo>
                  <a:lnTo>
                    <a:pt x="10709" y="7187"/>
                  </a:lnTo>
                  <a:lnTo>
                    <a:pt x="12438" y="0"/>
                  </a:lnTo>
                  <a:lnTo>
                    <a:pt x="19364" y="2491"/>
                  </a:lnTo>
                  <a:lnTo>
                    <a:pt x="24599" y="9585"/>
                  </a:lnTo>
                  <a:lnTo>
                    <a:pt x="43540" y="53183"/>
                  </a:lnTo>
                  <a:lnTo>
                    <a:pt x="56752" y="94200"/>
                  </a:lnTo>
                  <a:lnTo>
                    <a:pt x="71943" y="141069"/>
                  </a:lnTo>
                  <a:lnTo>
                    <a:pt x="80665" y="163637"/>
                  </a:lnTo>
                  <a:lnTo>
                    <a:pt x="81293" y="167942"/>
                  </a:lnTo>
                  <a:lnTo>
                    <a:pt x="82418" y="170811"/>
                  </a:lnTo>
                  <a:lnTo>
                    <a:pt x="83873" y="172724"/>
                  </a:lnTo>
                  <a:lnTo>
                    <a:pt x="91977" y="179697"/>
                  </a:lnTo>
                  <a:lnTo>
                    <a:pt x="93068" y="180059"/>
                  </a:lnTo>
                  <a:lnTo>
                    <a:pt x="93795" y="179595"/>
                  </a:lnTo>
                  <a:lnTo>
                    <a:pt x="95309" y="177198"/>
                  </a:lnTo>
                  <a:lnTo>
                    <a:pt x="105319" y="165838"/>
                  </a:lnTo>
                  <a:lnTo>
                    <a:pt x="107604" y="158737"/>
                  </a:lnTo>
                  <a:lnTo>
                    <a:pt x="111218" y="154496"/>
                  </a:lnTo>
                  <a:lnTo>
                    <a:pt x="112930" y="148874"/>
                  </a:lnTo>
                  <a:lnTo>
                    <a:pt x="121172" y="108897"/>
                  </a:lnTo>
                  <a:lnTo>
                    <a:pt x="131874" y="69589"/>
                  </a:lnTo>
                  <a:lnTo>
                    <a:pt x="135102" y="43287"/>
                  </a:lnTo>
                  <a:lnTo>
                    <a:pt x="139095" y="31478"/>
                  </a:lnTo>
                  <a:lnTo>
                    <a:pt x="140352" y="15453"/>
                  </a:lnTo>
                  <a:lnTo>
                    <a:pt x="146050" y="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3" name="SMARTInkShape-Group429"/>
          <p:cNvGrpSpPr/>
          <p:nvPr/>
        </p:nvGrpSpPr>
        <p:grpSpPr>
          <a:xfrm>
            <a:off x="5588000" y="368648"/>
            <a:ext cx="1828801" cy="342553"/>
            <a:chOff x="5588000" y="368648"/>
            <a:chExt cx="1828801" cy="342553"/>
          </a:xfrm>
        </p:grpSpPr>
        <p:sp>
          <p:nvSpPr>
            <p:cNvPr id="1029" name="SMARTInkShape-2046"/>
            <p:cNvSpPr/>
            <p:nvPr>
              <p:custDataLst>
                <p:tags r:id="rId121"/>
              </p:custDataLst>
            </p:nvPr>
          </p:nvSpPr>
          <p:spPr>
            <a:xfrm>
              <a:off x="7308848" y="584312"/>
              <a:ext cx="107953" cy="82431"/>
            </a:xfrm>
            <a:custGeom>
              <a:avLst/>
              <a:gdLst/>
              <a:ahLst/>
              <a:cxnLst/>
              <a:rect l="0" t="0" r="0" b="0"/>
              <a:pathLst>
                <a:path w="107953" h="82431">
                  <a:moveTo>
                    <a:pt x="2" y="25288"/>
                  </a:moveTo>
                  <a:lnTo>
                    <a:pt x="2" y="25288"/>
                  </a:lnTo>
                  <a:lnTo>
                    <a:pt x="0" y="28659"/>
                  </a:lnTo>
                  <a:lnTo>
                    <a:pt x="1883" y="32195"/>
                  </a:lnTo>
                  <a:lnTo>
                    <a:pt x="4366" y="36119"/>
                  </a:lnTo>
                  <a:lnTo>
                    <a:pt x="6090" y="43116"/>
                  </a:lnTo>
                  <a:lnTo>
                    <a:pt x="6345" y="65321"/>
                  </a:lnTo>
                  <a:lnTo>
                    <a:pt x="8230" y="69657"/>
                  </a:lnTo>
                  <a:lnTo>
                    <a:pt x="11818" y="74818"/>
                  </a:lnTo>
                  <a:lnTo>
                    <a:pt x="12700" y="82427"/>
                  </a:lnTo>
                  <a:lnTo>
                    <a:pt x="12700" y="82430"/>
                  </a:lnTo>
                  <a:lnTo>
                    <a:pt x="12702" y="67511"/>
                  </a:lnTo>
                  <a:lnTo>
                    <a:pt x="14583" y="63339"/>
                  </a:lnTo>
                  <a:lnTo>
                    <a:pt x="22828" y="52093"/>
                  </a:lnTo>
                  <a:lnTo>
                    <a:pt x="28672" y="26412"/>
                  </a:lnTo>
                  <a:lnTo>
                    <a:pt x="36372" y="13015"/>
                  </a:lnTo>
                  <a:lnTo>
                    <a:pt x="38038" y="8544"/>
                  </a:lnTo>
                  <a:lnTo>
                    <a:pt x="41130" y="4206"/>
                  </a:lnTo>
                  <a:lnTo>
                    <a:pt x="44857" y="1807"/>
                  </a:lnTo>
                  <a:lnTo>
                    <a:pt x="50724" y="141"/>
                  </a:lnTo>
                  <a:lnTo>
                    <a:pt x="53825" y="0"/>
                  </a:lnTo>
                  <a:lnTo>
                    <a:pt x="57555" y="1819"/>
                  </a:lnTo>
                  <a:lnTo>
                    <a:pt x="61564" y="4274"/>
                  </a:lnTo>
                  <a:lnTo>
                    <a:pt x="67788" y="6362"/>
                  </a:lnTo>
                  <a:lnTo>
                    <a:pt x="84670" y="21142"/>
                  </a:lnTo>
                  <a:lnTo>
                    <a:pt x="87021" y="25327"/>
                  </a:lnTo>
                  <a:lnTo>
                    <a:pt x="88771" y="29539"/>
                  </a:lnTo>
                  <a:lnTo>
                    <a:pt x="93018" y="35876"/>
                  </a:lnTo>
                  <a:lnTo>
                    <a:pt x="95295" y="42223"/>
                  </a:lnTo>
                  <a:lnTo>
                    <a:pt x="99421" y="48572"/>
                  </a:lnTo>
                  <a:lnTo>
                    <a:pt x="100956" y="54921"/>
                  </a:lnTo>
                  <a:lnTo>
                    <a:pt x="101595" y="72737"/>
                  </a:lnTo>
                  <a:lnTo>
                    <a:pt x="102303" y="73854"/>
                  </a:lnTo>
                  <a:lnTo>
                    <a:pt x="103480" y="74599"/>
                  </a:lnTo>
                  <a:lnTo>
                    <a:pt x="107952" y="7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2047"/>
            <p:cNvSpPr/>
            <p:nvPr>
              <p:custDataLst>
                <p:tags r:id="rId122"/>
              </p:custDataLst>
            </p:nvPr>
          </p:nvSpPr>
          <p:spPr>
            <a:xfrm>
              <a:off x="6731000" y="63500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0" y="25400"/>
                  </a:moveTo>
                  <a:lnTo>
                    <a:pt x="0" y="25400"/>
                  </a:lnTo>
                  <a:lnTo>
                    <a:pt x="30482" y="25400"/>
                  </a:lnTo>
                  <a:lnTo>
                    <a:pt x="34745" y="18658"/>
                  </a:lnTo>
                  <a:lnTo>
                    <a:pt x="38143" y="9513"/>
                  </a:lnTo>
                  <a:lnTo>
                    <a:pt x="39539" y="8459"/>
                  </a:lnTo>
                  <a:lnTo>
                    <a:pt x="42973" y="7287"/>
                  </a:lnTo>
                  <a:lnTo>
                    <a:pt x="46851" y="6766"/>
                  </a:lnTo>
                  <a:lnTo>
                    <a:pt x="50926" y="4654"/>
                  </a:lnTo>
                  <a:lnTo>
                    <a:pt x="55089" y="2068"/>
                  </a:lnTo>
                  <a:lnTo>
                    <a:pt x="63511" y="40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2048"/>
            <p:cNvSpPr/>
            <p:nvPr>
              <p:custDataLst>
                <p:tags r:id="rId123"/>
              </p:custDataLst>
            </p:nvPr>
          </p:nvSpPr>
          <p:spPr>
            <a:xfrm>
              <a:off x="7143750" y="393802"/>
              <a:ext cx="158751" cy="253899"/>
            </a:xfrm>
            <a:custGeom>
              <a:avLst/>
              <a:gdLst/>
              <a:ahLst/>
              <a:cxnLst/>
              <a:rect l="0" t="0" r="0" b="0"/>
              <a:pathLst>
                <a:path w="158751" h="253899">
                  <a:moveTo>
                    <a:pt x="158750" y="18948"/>
                  </a:moveTo>
                  <a:lnTo>
                    <a:pt x="158750" y="18948"/>
                  </a:lnTo>
                  <a:lnTo>
                    <a:pt x="158750" y="244"/>
                  </a:lnTo>
                  <a:lnTo>
                    <a:pt x="152008" y="0"/>
                  </a:lnTo>
                  <a:lnTo>
                    <a:pt x="146817" y="1825"/>
                  </a:lnTo>
                  <a:lnTo>
                    <a:pt x="134364" y="12116"/>
                  </a:lnTo>
                  <a:lnTo>
                    <a:pt x="99289" y="57913"/>
                  </a:lnTo>
                  <a:lnTo>
                    <a:pt x="84393" y="84500"/>
                  </a:lnTo>
                  <a:lnTo>
                    <a:pt x="63105" y="126521"/>
                  </a:lnTo>
                  <a:lnTo>
                    <a:pt x="40449" y="173319"/>
                  </a:lnTo>
                  <a:lnTo>
                    <a:pt x="21172" y="217718"/>
                  </a:lnTo>
                  <a:lnTo>
                    <a:pt x="7604" y="242935"/>
                  </a:lnTo>
                  <a:lnTo>
                    <a:pt x="6722" y="249552"/>
                  </a:lnTo>
                  <a:lnTo>
                    <a:pt x="5893" y="251001"/>
                  </a:lnTo>
                  <a:lnTo>
                    <a:pt x="4634" y="251967"/>
                  </a:lnTo>
                  <a:lnTo>
                    <a:pt x="0" y="253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2049"/>
            <p:cNvSpPr/>
            <p:nvPr>
              <p:custDataLst>
                <p:tags r:id="rId124"/>
              </p:custDataLst>
            </p:nvPr>
          </p:nvSpPr>
          <p:spPr>
            <a:xfrm>
              <a:off x="6896100" y="628650"/>
              <a:ext cx="88823" cy="82551"/>
            </a:xfrm>
            <a:custGeom>
              <a:avLst/>
              <a:gdLst/>
              <a:ahLst/>
              <a:cxnLst/>
              <a:rect l="0" t="0" r="0" b="0"/>
              <a:pathLst>
                <a:path w="88823" h="82551">
                  <a:moveTo>
                    <a:pt x="82550" y="0"/>
                  </a:moveTo>
                  <a:lnTo>
                    <a:pt x="82550" y="0"/>
                  </a:lnTo>
                  <a:lnTo>
                    <a:pt x="85920" y="0"/>
                  </a:lnTo>
                  <a:lnTo>
                    <a:pt x="86913" y="706"/>
                  </a:lnTo>
                  <a:lnTo>
                    <a:pt x="87576" y="1881"/>
                  </a:lnTo>
                  <a:lnTo>
                    <a:pt x="88725" y="6467"/>
                  </a:lnTo>
                  <a:lnTo>
                    <a:pt x="88822" y="9459"/>
                  </a:lnTo>
                  <a:lnTo>
                    <a:pt x="86984" y="13141"/>
                  </a:lnTo>
                  <a:lnTo>
                    <a:pt x="84520" y="17129"/>
                  </a:lnTo>
                  <a:lnTo>
                    <a:pt x="82428" y="23341"/>
                  </a:lnTo>
                  <a:lnTo>
                    <a:pt x="79439" y="27543"/>
                  </a:lnTo>
                  <a:lnTo>
                    <a:pt x="64693" y="39985"/>
                  </a:lnTo>
                  <a:lnTo>
                    <a:pt x="51898" y="55406"/>
                  </a:lnTo>
                  <a:lnTo>
                    <a:pt x="27426" y="7162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2050"/>
            <p:cNvSpPr/>
            <p:nvPr>
              <p:custDataLst>
                <p:tags r:id="rId125"/>
              </p:custDataLst>
            </p:nvPr>
          </p:nvSpPr>
          <p:spPr>
            <a:xfrm>
              <a:off x="7143750" y="393784"/>
              <a:ext cx="133061" cy="215805"/>
            </a:xfrm>
            <a:custGeom>
              <a:avLst/>
              <a:gdLst/>
              <a:ahLst/>
              <a:cxnLst/>
              <a:rect l="0" t="0" r="0" b="0"/>
              <a:pathLst>
                <a:path w="133061" h="215805">
                  <a:moveTo>
                    <a:pt x="0" y="12616"/>
                  </a:moveTo>
                  <a:lnTo>
                    <a:pt x="0" y="12616"/>
                  </a:lnTo>
                  <a:lnTo>
                    <a:pt x="0" y="7149"/>
                  </a:lnTo>
                  <a:lnTo>
                    <a:pt x="6272" y="0"/>
                  </a:lnTo>
                  <a:lnTo>
                    <a:pt x="17593" y="11868"/>
                  </a:lnTo>
                  <a:lnTo>
                    <a:pt x="36000" y="47984"/>
                  </a:lnTo>
                  <a:lnTo>
                    <a:pt x="50802" y="89918"/>
                  </a:lnTo>
                  <a:lnTo>
                    <a:pt x="73495" y="134589"/>
                  </a:lnTo>
                  <a:lnTo>
                    <a:pt x="84315" y="152159"/>
                  </a:lnTo>
                  <a:lnTo>
                    <a:pt x="115788" y="194517"/>
                  </a:lnTo>
                  <a:lnTo>
                    <a:pt x="125927" y="214267"/>
                  </a:lnTo>
                  <a:lnTo>
                    <a:pt x="128405" y="215128"/>
                  </a:lnTo>
                  <a:lnTo>
                    <a:pt x="133060" y="215776"/>
                  </a:lnTo>
                  <a:lnTo>
                    <a:pt x="129893" y="215804"/>
                  </a:lnTo>
                  <a:lnTo>
                    <a:pt x="128929" y="215103"/>
                  </a:lnTo>
                  <a:lnTo>
                    <a:pt x="127000" y="209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2051"/>
            <p:cNvSpPr/>
            <p:nvPr>
              <p:custDataLst>
                <p:tags r:id="rId126"/>
              </p:custDataLst>
            </p:nvPr>
          </p:nvSpPr>
          <p:spPr>
            <a:xfrm>
              <a:off x="6540500" y="654050"/>
              <a:ext cx="44451" cy="3659"/>
            </a:xfrm>
            <a:custGeom>
              <a:avLst/>
              <a:gdLst/>
              <a:ahLst/>
              <a:cxnLst/>
              <a:rect l="0" t="0" r="0" b="0"/>
              <a:pathLst>
                <a:path w="44451" h="3659">
                  <a:moveTo>
                    <a:pt x="0" y="0"/>
                  </a:moveTo>
                  <a:lnTo>
                    <a:pt x="0" y="0"/>
                  </a:lnTo>
                  <a:lnTo>
                    <a:pt x="21199" y="0"/>
                  </a:lnTo>
                  <a:lnTo>
                    <a:pt x="25414" y="1881"/>
                  </a:lnTo>
                  <a:lnTo>
                    <a:pt x="27526" y="3371"/>
                  </a:lnTo>
                  <a:lnTo>
                    <a:pt x="28933" y="3658"/>
                  </a:lnTo>
                  <a:lnTo>
                    <a:pt x="29873" y="3144"/>
                  </a:lnTo>
                  <a:lnTo>
                    <a:pt x="31379" y="621"/>
                  </a:lnTo>
                  <a:lnTo>
                    <a:pt x="38607" y="82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2052"/>
            <p:cNvSpPr/>
            <p:nvPr>
              <p:custDataLst>
                <p:tags r:id="rId127"/>
              </p:custDataLst>
            </p:nvPr>
          </p:nvSpPr>
          <p:spPr>
            <a:xfrm>
              <a:off x="6394450" y="6223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45333" y="0"/>
                  </a:lnTo>
                  <a:lnTo>
                    <a:pt x="45038" y="706"/>
                  </a:lnTo>
                  <a:lnTo>
                    <a:pt x="44712" y="3371"/>
                  </a:lnTo>
                  <a:lnTo>
                    <a:pt x="43919" y="4364"/>
                  </a:lnTo>
                  <a:lnTo>
                    <a:pt x="32901" y="11740"/>
                  </a:lnTo>
                  <a:lnTo>
                    <a:pt x="32260" y="14155"/>
                  </a:lnTo>
                  <a:lnTo>
                    <a:pt x="32090" y="15786"/>
                  </a:lnTo>
                  <a:lnTo>
                    <a:pt x="30021" y="19481"/>
                  </a:lnTo>
                  <a:lnTo>
                    <a:pt x="15455" y="36000"/>
                  </a:lnTo>
                  <a:lnTo>
                    <a:pt x="11362" y="44453"/>
                  </a:lnTo>
                  <a:lnTo>
                    <a:pt x="2181" y="5562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2053"/>
            <p:cNvSpPr/>
            <p:nvPr>
              <p:custDataLst>
                <p:tags r:id="rId128"/>
              </p:custDataLst>
            </p:nvPr>
          </p:nvSpPr>
          <p:spPr>
            <a:xfrm>
              <a:off x="6261102" y="590552"/>
              <a:ext cx="82549" cy="60806"/>
            </a:xfrm>
            <a:custGeom>
              <a:avLst/>
              <a:gdLst/>
              <a:ahLst/>
              <a:cxnLst/>
              <a:rect l="0" t="0" r="0" b="0"/>
              <a:pathLst>
                <a:path w="82549" h="60806">
                  <a:moveTo>
                    <a:pt x="12698" y="25398"/>
                  </a:moveTo>
                  <a:lnTo>
                    <a:pt x="12698" y="25398"/>
                  </a:lnTo>
                  <a:lnTo>
                    <a:pt x="82" y="12782"/>
                  </a:lnTo>
                  <a:lnTo>
                    <a:pt x="0" y="6612"/>
                  </a:lnTo>
                  <a:lnTo>
                    <a:pt x="3370" y="3055"/>
                  </a:lnTo>
                  <a:lnTo>
                    <a:pt x="6906" y="1357"/>
                  </a:lnTo>
                  <a:lnTo>
                    <a:pt x="25105" y="0"/>
                  </a:lnTo>
                  <a:lnTo>
                    <a:pt x="25311" y="3370"/>
                  </a:lnTo>
                  <a:lnTo>
                    <a:pt x="26046" y="4362"/>
                  </a:lnTo>
                  <a:lnTo>
                    <a:pt x="28743" y="5465"/>
                  </a:lnTo>
                  <a:lnTo>
                    <a:pt x="29744" y="6465"/>
                  </a:lnTo>
                  <a:lnTo>
                    <a:pt x="30857" y="9457"/>
                  </a:lnTo>
                  <a:lnTo>
                    <a:pt x="31484" y="15109"/>
                  </a:lnTo>
                  <a:lnTo>
                    <a:pt x="30866" y="16422"/>
                  </a:lnTo>
                  <a:lnTo>
                    <a:pt x="29749" y="17297"/>
                  </a:lnTo>
                  <a:lnTo>
                    <a:pt x="28299" y="17881"/>
                  </a:lnTo>
                  <a:lnTo>
                    <a:pt x="27331" y="18975"/>
                  </a:lnTo>
                  <a:lnTo>
                    <a:pt x="26258" y="22073"/>
                  </a:lnTo>
                  <a:lnTo>
                    <a:pt x="25653" y="27784"/>
                  </a:lnTo>
                  <a:lnTo>
                    <a:pt x="24863" y="29105"/>
                  </a:lnTo>
                  <a:lnTo>
                    <a:pt x="23629" y="29986"/>
                  </a:lnTo>
                  <a:lnTo>
                    <a:pt x="22102" y="30573"/>
                  </a:lnTo>
                  <a:lnTo>
                    <a:pt x="21084" y="31670"/>
                  </a:lnTo>
                  <a:lnTo>
                    <a:pt x="18520" y="38146"/>
                  </a:lnTo>
                  <a:lnTo>
                    <a:pt x="13605" y="43479"/>
                  </a:lnTo>
                  <a:lnTo>
                    <a:pt x="12721" y="50511"/>
                  </a:lnTo>
                  <a:lnTo>
                    <a:pt x="12705" y="54084"/>
                  </a:lnTo>
                  <a:lnTo>
                    <a:pt x="13408" y="55105"/>
                  </a:lnTo>
                  <a:lnTo>
                    <a:pt x="14582" y="55786"/>
                  </a:lnTo>
                  <a:lnTo>
                    <a:pt x="19166" y="56969"/>
                  </a:lnTo>
                  <a:lnTo>
                    <a:pt x="31855" y="57141"/>
                  </a:lnTo>
                  <a:lnTo>
                    <a:pt x="33936" y="57849"/>
                  </a:lnTo>
                  <a:lnTo>
                    <a:pt x="35323" y="59026"/>
                  </a:lnTo>
                  <a:lnTo>
                    <a:pt x="36249" y="60517"/>
                  </a:lnTo>
                  <a:lnTo>
                    <a:pt x="38276" y="60805"/>
                  </a:lnTo>
                  <a:lnTo>
                    <a:pt x="61249" y="56565"/>
                  </a:lnTo>
                  <a:lnTo>
                    <a:pt x="82548" y="44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2054"/>
            <p:cNvSpPr/>
            <p:nvPr>
              <p:custDataLst>
                <p:tags r:id="rId129"/>
              </p:custDataLst>
            </p:nvPr>
          </p:nvSpPr>
          <p:spPr>
            <a:xfrm>
              <a:off x="5588000" y="368648"/>
              <a:ext cx="184151" cy="260003"/>
            </a:xfrm>
            <a:custGeom>
              <a:avLst/>
              <a:gdLst/>
              <a:ahLst/>
              <a:cxnLst/>
              <a:rect l="0" t="0" r="0" b="0"/>
              <a:pathLst>
                <a:path w="184151" h="260003">
                  <a:moveTo>
                    <a:pt x="184150" y="25052"/>
                  </a:moveTo>
                  <a:lnTo>
                    <a:pt x="184150" y="25052"/>
                  </a:lnTo>
                  <a:lnTo>
                    <a:pt x="184150" y="13496"/>
                  </a:lnTo>
                  <a:lnTo>
                    <a:pt x="179786" y="7508"/>
                  </a:lnTo>
                  <a:lnTo>
                    <a:pt x="178061" y="826"/>
                  </a:lnTo>
                  <a:lnTo>
                    <a:pt x="177269" y="435"/>
                  </a:lnTo>
                  <a:lnTo>
                    <a:pt x="174506" y="0"/>
                  </a:lnTo>
                  <a:lnTo>
                    <a:pt x="165614" y="6497"/>
                  </a:lnTo>
                  <a:lnTo>
                    <a:pt x="141676" y="32886"/>
                  </a:lnTo>
                  <a:lnTo>
                    <a:pt x="113033" y="78471"/>
                  </a:lnTo>
                  <a:lnTo>
                    <a:pt x="84265" y="125394"/>
                  </a:lnTo>
                  <a:lnTo>
                    <a:pt x="57301" y="170434"/>
                  </a:lnTo>
                  <a:lnTo>
                    <a:pt x="25962" y="215369"/>
                  </a:lnTo>
                  <a:lnTo>
                    <a:pt x="838" y="253325"/>
                  </a:lnTo>
                  <a:lnTo>
                    <a:pt x="0" y="260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2055"/>
            <p:cNvSpPr/>
            <p:nvPr>
              <p:custDataLst>
                <p:tags r:id="rId130"/>
              </p:custDataLst>
            </p:nvPr>
          </p:nvSpPr>
          <p:spPr>
            <a:xfrm>
              <a:off x="5619750" y="406400"/>
              <a:ext cx="139701" cy="187543"/>
            </a:xfrm>
            <a:custGeom>
              <a:avLst/>
              <a:gdLst/>
              <a:ahLst/>
              <a:cxnLst/>
              <a:rect l="0" t="0" r="0" b="0"/>
              <a:pathLst>
                <a:path w="139701" h="187543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32994" y="26667"/>
                  </a:lnTo>
                  <a:lnTo>
                    <a:pt x="62631" y="74109"/>
                  </a:lnTo>
                  <a:lnTo>
                    <a:pt x="88866" y="120650"/>
                  </a:lnTo>
                  <a:lnTo>
                    <a:pt x="106067" y="159682"/>
                  </a:lnTo>
                  <a:lnTo>
                    <a:pt x="107818" y="166925"/>
                  </a:lnTo>
                  <a:lnTo>
                    <a:pt x="114692" y="177324"/>
                  </a:lnTo>
                  <a:lnTo>
                    <a:pt x="118708" y="181116"/>
                  </a:lnTo>
                  <a:lnTo>
                    <a:pt x="130543" y="187542"/>
                  </a:lnTo>
                  <a:lnTo>
                    <a:pt x="131478" y="187117"/>
                  </a:lnTo>
                  <a:lnTo>
                    <a:pt x="132102" y="186128"/>
                  </a:lnTo>
                  <a:lnTo>
                    <a:pt x="133224" y="185469"/>
                  </a:lnTo>
                  <a:lnTo>
                    <a:pt x="1397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2056"/>
            <p:cNvSpPr/>
            <p:nvPr>
              <p:custDataLst>
                <p:tags r:id="rId131"/>
              </p:custDataLst>
            </p:nvPr>
          </p:nvSpPr>
          <p:spPr>
            <a:xfrm>
              <a:off x="5918200" y="63500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26724" y="11933"/>
                  </a:lnTo>
                  <a:lnTo>
                    <a:pt x="26283" y="14306"/>
                  </a:lnTo>
                  <a:lnTo>
                    <a:pt x="23910" y="18823"/>
                  </a:lnTo>
                  <a:lnTo>
                    <a:pt x="9114" y="40338"/>
                  </a:lnTo>
                  <a:lnTo>
                    <a:pt x="6896" y="50406"/>
                  </a:lnTo>
                  <a:lnTo>
                    <a:pt x="6714" y="52654"/>
                  </a:lnTo>
                  <a:lnTo>
                    <a:pt x="4630" y="57033"/>
                  </a:lnTo>
                  <a:lnTo>
                    <a:pt x="2057" y="6133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2057"/>
            <p:cNvSpPr/>
            <p:nvPr>
              <p:custDataLst>
                <p:tags r:id="rId132"/>
              </p:custDataLst>
            </p:nvPr>
          </p:nvSpPr>
          <p:spPr>
            <a:xfrm>
              <a:off x="5844696" y="565150"/>
              <a:ext cx="10005" cy="88901"/>
            </a:xfrm>
            <a:custGeom>
              <a:avLst/>
              <a:gdLst/>
              <a:ahLst/>
              <a:cxnLst/>
              <a:rect l="0" t="0" r="0" b="0"/>
              <a:pathLst>
                <a:path w="10005" h="88901">
                  <a:moveTo>
                    <a:pt x="10004" y="0"/>
                  </a:moveTo>
                  <a:lnTo>
                    <a:pt x="10004" y="0"/>
                  </a:lnTo>
                  <a:lnTo>
                    <a:pt x="4537" y="0"/>
                  </a:lnTo>
                  <a:lnTo>
                    <a:pt x="4242" y="706"/>
                  </a:lnTo>
                  <a:lnTo>
                    <a:pt x="2964" y="15609"/>
                  </a:lnTo>
                  <a:lnTo>
                    <a:pt x="289" y="20578"/>
                  </a:lnTo>
                  <a:lnTo>
                    <a:pt x="0" y="22185"/>
                  </a:lnTo>
                  <a:lnTo>
                    <a:pt x="512" y="23257"/>
                  </a:lnTo>
                  <a:lnTo>
                    <a:pt x="1560" y="23971"/>
                  </a:lnTo>
                  <a:lnTo>
                    <a:pt x="2722" y="28528"/>
                  </a:lnTo>
                  <a:lnTo>
                    <a:pt x="3652" y="75310"/>
                  </a:lnTo>
                  <a:lnTo>
                    <a:pt x="5535" y="81214"/>
                  </a:lnTo>
                  <a:lnTo>
                    <a:pt x="1000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2058"/>
            <p:cNvSpPr/>
            <p:nvPr>
              <p:custDataLst>
                <p:tags r:id="rId133"/>
              </p:custDataLst>
            </p:nvPr>
          </p:nvSpPr>
          <p:spPr>
            <a:xfrm>
              <a:off x="6096000" y="375533"/>
              <a:ext cx="146051" cy="246768"/>
            </a:xfrm>
            <a:custGeom>
              <a:avLst/>
              <a:gdLst/>
              <a:ahLst/>
              <a:cxnLst/>
              <a:rect l="0" t="0" r="0" b="0"/>
              <a:pathLst>
                <a:path w="146051" h="246768">
                  <a:moveTo>
                    <a:pt x="0" y="18167"/>
                  </a:moveTo>
                  <a:lnTo>
                    <a:pt x="0" y="18167"/>
                  </a:lnTo>
                  <a:lnTo>
                    <a:pt x="0" y="5476"/>
                  </a:lnTo>
                  <a:lnTo>
                    <a:pt x="3371" y="5470"/>
                  </a:lnTo>
                  <a:lnTo>
                    <a:pt x="17023" y="0"/>
                  </a:lnTo>
                  <a:lnTo>
                    <a:pt x="20031" y="5154"/>
                  </a:lnTo>
                  <a:lnTo>
                    <a:pt x="40386" y="49461"/>
                  </a:lnTo>
                  <a:lnTo>
                    <a:pt x="59932" y="95088"/>
                  </a:lnTo>
                  <a:lnTo>
                    <a:pt x="80521" y="140332"/>
                  </a:lnTo>
                  <a:lnTo>
                    <a:pt x="99946" y="184970"/>
                  </a:lnTo>
                  <a:lnTo>
                    <a:pt x="126879" y="232050"/>
                  </a:lnTo>
                  <a:lnTo>
                    <a:pt x="139326" y="246360"/>
                  </a:lnTo>
                  <a:lnTo>
                    <a:pt x="14605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2059"/>
            <p:cNvSpPr/>
            <p:nvPr>
              <p:custDataLst>
                <p:tags r:id="rId134"/>
              </p:custDataLst>
            </p:nvPr>
          </p:nvSpPr>
          <p:spPr>
            <a:xfrm>
              <a:off x="6134100" y="374673"/>
              <a:ext cx="152401" cy="260328"/>
            </a:xfrm>
            <a:custGeom>
              <a:avLst/>
              <a:gdLst/>
              <a:ahLst/>
              <a:cxnLst/>
              <a:rect l="0" t="0" r="0" b="0"/>
              <a:pathLst>
                <a:path w="152401" h="260328">
                  <a:moveTo>
                    <a:pt x="152400" y="6327"/>
                  </a:moveTo>
                  <a:lnTo>
                    <a:pt x="152400" y="6327"/>
                  </a:lnTo>
                  <a:lnTo>
                    <a:pt x="152400" y="0"/>
                  </a:lnTo>
                  <a:lnTo>
                    <a:pt x="137897" y="687"/>
                  </a:lnTo>
                  <a:lnTo>
                    <a:pt x="129256" y="3350"/>
                  </a:lnTo>
                  <a:lnTo>
                    <a:pt x="120710" y="10648"/>
                  </a:lnTo>
                  <a:lnTo>
                    <a:pt x="100281" y="41662"/>
                  </a:lnTo>
                  <a:lnTo>
                    <a:pt x="76084" y="84166"/>
                  </a:lnTo>
                  <a:lnTo>
                    <a:pt x="55816" y="126563"/>
                  </a:lnTo>
                  <a:lnTo>
                    <a:pt x="34062" y="172691"/>
                  </a:lnTo>
                  <a:lnTo>
                    <a:pt x="12704" y="219938"/>
                  </a:lnTo>
                  <a:lnTo>
                    <a:pt x="10586" y="222818"/>
                  </a:lnTo>
                  <a:lnTo>
                    <a:pt x="8232" y="229780"/>
                  </a:lnTo>
                  <a:lnTo>
                    <a:pt x="5893" y="244833"/>
                  </a:lnTo>
                  <a:lnTo>
                    <a:pt x="1373" y="253843"/>
                  </a:lnTo>
                  <a:lnTo>
                    <a:pt x="0" y="260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7" name="SMARTInkShape-Group430"/>
          <p:cNvGrpSpPr/>
          <p:nvPr/>
        </p:nvGrpSpPr>
        <p:grpSpPr>
          <a:xfrm>
            <a:off x="7703520" y="514350"/>
            <a:ext cx="297481" cy="101229"/>
            <a:chOff x="7703520" y="514350"/>
            <a:chExt cx="297481" cy="101229"/>
          </a:xfrm>
        </p:grpSpPr>
        <p:sp>
          <p:nvSpPr>
            <p:cNvPr id="1044" name="SMARTInkShape-2060"/>
            <p:cNvSpPr/>
            <p:nvPr>
              <p:custDataLst>
                <p:tags r:id="rId118"/>
              </p:custDataLst>
            </p:nvPr>
          </p:nvSpPr>
          <p:spPr>
            <a:xfrm>
              <a:off x="7931150" y="514435"/>
              <a:ext cx="69851" cy="76116"/>
            </a:xfrm>
            <a:custGeom>
              <a:avLst/>
              <a:gdLst/>
              <a:ahLst/>
              <a:cxnLst/>
              <a:rect l="0" t="0" r="0" b="0"/>
              <a:pathLst>
                <a:path w="69851" h="76116">
                  <a:moveTo>
                    <a:pt x="0" y="44365"/>
                  </a:moveTo>
                  <a:lnTo>
                    <a:pt x="0" y="44365"/>
                  </a:lnTo>
                  <a:lnTo>
                    <a:pt x="0" y="38277"/>
                  </a:lnTo>
                  <a:lnTo>
                    <a:pt x="3370" y="38092"/>
                  </a:lnTo>
                  <a:lnTo>
                    <a:pt x="4363" y="37361"/>
                  </a:lnTo>
                  <a:lnTo>
                    <a:pt x="5467" y="34667"/>
                  </a:lnTo>
                  <a:lnTo>
                    <a:pt x="6468" y="33666"/>
                  </a:lnTo>
                  <a:lnTo>
                    <a:pt x="9459" y="32554"/>
                  </a:lnTo>
                  <a:lnTo>
                    <a:pt x="10539" y="31552"/>
                  </a:lnTo>
                  <a:lnTo>
                    <a:pt x="11740" y="28558"/>
                  </a:lnTo>
                  <a:lnTo>
                    <a:pt x="12765" y="27477"/>
                  </a:lnTo>
                  <a:lnTo>
                    <a:pt x="18763" y="25399"/>
                  </a:lnTo>
                  <a:lnTo>
                    <a:pt x="24062" y="20968"/>
                  </a:lnTo>
                  <a:lnTo>
                    <a:pt x="30598" y="19229"/>
                  </a:lnTo>
                  <a:lnTo>
                    <a:pt x="37116" y="13521"/>
                  </a:lnTo>
                  <a:lnTo>
                    <a:pt x="37663" y="11136"/>
                  </a:lnTo>
                  <a:lnTo>
                    <a:pt x="38012" y="7227"/>
                  </a:lnTo>
                  <a:lnTo>
                    <a:pt x="32009" y="202"/>
                  </a:lnTo>
                  <a:lnTo>
                    <a:pt x="28456" y="0"/>
                  </a:lnTo>
                  <a:lnTo>
                    <a:pt x="24877" y="1834"/>
                  </a:lnTo>
                  <a:lnTo>
                    <a:pt x="22934" y="3311"/>
                  </a:lnTo>
                  <a:lnTo>
                    <a:pt x="20776" y="6834"/>
                  </a:lnTo>
                  <a:lnTo>
                    <a:pt x="20200" y="8761"/>
                  </a:lnTo>
                  <a:lnTo>
                    <a:pt x="19110" y="10045"/>
                  </a:lnTo>
                  <a:lnTo>
                    <a:pt x="16019" y="11473"/>
                  </a:lnTo>
                  <a:lnTo>
                    <a:pt x="14913" y="12559"/>
                  </a:lnTo>
                  <a:lnTo>
                    <a:pt x="7803" y="30462"/>
                  </a:lnTo>
                  <a:lnTo>
                    <a:pt x="5835" y="42090"/>
                  </a:lnTo>
                  <a:lnTo>
                    <a:pt x="1362" y="50684"/>
                  </a:lnTo>
                  <a:lnTo>
                    <a:pt x="908" y="52811"/>
                  </a:lnTo>
                  <a:lnTo>
                    <a:pt x="1311" y="54934"/>
                  </a:lnTo>
                  <a:lnTo>
                    <a:pt x="5145" y="63412"/>
                  </a:lnTo>
                  <a:lnTo>
                    <a:pt x="5547" y="65530"/>
                  </a:lnTo>
                  <a:lnTo>
                    <a:pt x="6521" y="66941"/>
                  </a:lnTo>
                  <a:lnTo>
                    <a:pt x="7874" y="67883"/>
                  </a:lnTo>
                  <a:lnTo>
                    <a:pt x="11261" y="68928"/>
                  </a:lnTo>
                  <a:lnTo>
                    <a:pt x="15117" y="69393"/>
                  </a:lnTo>
                  <a:lnTo>
                    <a:pt x="16428" y="70223"/>
                  </a:lnTo>
                  <a:lnTo>
                    <a:pt x="17303" y="71481"/>
                  </a:lnTo>
                  <a:lnTo>
                    <a:pt x="17886" y="73026"/>
                  </a:lnTo>
                  <a:lnTo>
                    <a:pt x="19685" y="74056"/>
                  </a:lnTo>
                  <a:lnTo>
                    <a:pt x="31916" y="75934"/>
                  </a:lnTo>
                  <a:lnTo>
                    <a:pt x="69850" y="76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2061"/>
            <p:cNvSpPr/>
            <p:nvPr>
              <p:custDataLst>
                <p:tags r:id="rId119"/>
              </p:custDataLst>
            </p:nvPr>
          </p:nvSpPr>
          <p:spPr>
            <a:xfrm>
              <a:off x="7703520" y="514434"/>
              <a:ext cx="94281" cy="101145"/>
            </a:xfrm>
            <a:custGeom>
              <a:avLst/>
              <a:gdLst/>
              <a:ahLst/>
              <a:cxnLst/>
              <a:rect l="0" t="0" r="0" b="0"/>
              <a:pathLst>
                <a:path w="94281" h="101145">
                  <a:moveTo>
                    <a:pt x="68880" y="12616"/>
                  </a:moveTo>
                  <a:lnTo>
                    <a:pt x="68880" y="12616"/>
                  </a:lnTo>
                  <a:lnTo>
                    <a:pt x="65509" y="9245"/>
                  </a:lnTo>
                  <a:lnTo>
                    <a:pt x="61972" y="7590"/>
                  </a:lnTo>
                  <a:lnTo>
                    <a:pt x="60041" y="7149"/>
                  </a:lnTo>
                  <a:lnTo>
                    <a:pt x="58754" y="6149"/>
                  </a:lnTo>
                  <a:lnTo>
                    <a:pt x="56519" y="876"/>
                  </a:lnTo>
                  <a:lnTo>
                    <a:pt x="54449" y="343"/>
                  </a:lnTo>
                  <a:lnTo>
                    <a:pt x="47371" y="0"/>
                  </a:lnTo>
                  <a:lnTo>
                    <a:pt x="43328" y="1835"/>
                  </a:lnTo>
                  <a:lnTo>
                    <a:pt x="38354" y="5391"/>
                  </a:lnTo>
                  <a:lnTo>
                    <a:pt x="32302" y="6799"/>
                  </a:lnTo>
                  <a:lnTo>
                    <a:pt x="22233" y="15082"/>
                  </a:lnTo>
                  <a:lnTo>
                    <a:pt x="15939" y="24557"/>
                  </a:lnTo>
                  <a:lnTo>
                    <a:pt x="6868" y="49280"/>
                  </a:lnTo>
                  <a:lnTo>
                    <a:pt x="0" y="70916"/>
                  </a:lnTo>
                  <a:lnTo>
                    <a:pt x="382" y="73355"/>
                  </a:lnTo>
                  <a:lnTo>
                    <a:pt x="4582" y="84498"/>
                  </a:lnTo>
                  <a:lnTo>
                    <a:pt x="5144" y="90907"/>
                  </a:lnTo>
                  <a:lnTo>
                    <a:pt x="7156" y="95155"/>
                  </a:lnTo>
                  <a:lnTo>
                    <a:pt x="10825" y="100259"/>
                  </a:lnTo>
                  <a:lnTo>
                    <a:pt x="13209" y="100958"/>
                  </a:lnTo>
                  <a:lnTo>
                    <a:pt x="14833" y="101144"/>
                  </a:lnTo>
                  <a:lnTo>
                    <a:pt x="15916" y="100562"/>
                  </a:lnTo>
                  <a:lnTo>
                    <a:pt x="16637" y="99469"/>
                  </a:lnTo>
                  <a:lnTo>
                    <a:pt x="17118" y="98035"/>
                  </a:lnTo>
                  <a:lnTo>
                    <a:pt x="18144" y="97078"/>
                  </a:lnTo>
                  <a:lnTo>
                    <a:pt x="24861" y="93662"/>
                  </a:lnTo>
                  <a:lnTo>
                    <a:pt x="45603" y="73973"/>
                  </a:lnTo>
                  <a:lnTo>
                    <a:pt x="47951" y="67873"/>
                  </a:lnTo>
                  <a:lnTo>
                    <a:pt x="49700" y="61163"/>
                  </a:lnTo>
                  <a:lnTo>
                    <a:pt x="54690" y="51107"/>
                  </a:lnTo>
                  <a:lnTo>
                    <a:pt x="56827" y="33798"/>
                  </a:lnTo>
                  <a:lnTo>
                    <a:pt x="62451" y="25426"/>
                  </a:lnTo>
                  <a:lnTo>
                    <a:pt x="62522" y="34164"/>
                  </a:lnTo>
                  <a:lnTo>
                    <a:pt x="63231" y="35448"/>
                  </a:lnTo>
                  <a:lnTo>
                    <a:pt x="64408" y="36304"/>
                  </a:lnTo>
                  <a:lnTo>
                    <a:pt x="65899" y="36875"/>
                  </a:lnTo>
                  <a:lnTo>
                    <a:pt x="66893" y="37961"/>
                  </a:lnTo>
                  <a:lnTo>
                    <a:pt x="67996" y="41049"/>
                  </a:lnTo>
                  <a:lnTo>
                    <a:pt x="69410" y="48780"/>
                  </a:lnTo>
                  <a:lnTo>
                    <a:pt x="73192" y="55709"/>
                  </a:lnTo>
                  <a:lnTo>
                    <a:pt x="75149" y="77973"/>
                  </a:lnTo>
                  <a:lnTo>
                    <a:pt x="75882" y="79471"/>
                  </a:lnTo>
                  <a:lnTo>
                    <a:pt x="77076" y="80469"/>
                  </a:lnTo>
                  <a:lnTo>
                    <a:pt x="80284" y="81579"/>
                  </a:lnTo>
                  <a:lnTo>
                    <a:pt x="94280" y="82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2062"/>
            <p:cNvSpPr/>
            <p:nvPr>
              <p:custDataLst>
                <p:tags r:id="rId120"/>
              </p:custDataLst>
            </p:nvPr>
          </p:nvSpPr>
          <p:spPr>
            <a:xfrm>
              <a:off x="7829550" y="514350"/>
              <a:ext cx="76201" cy="82518"/>
            </a:xfrm>
            <a:custGeom>
              <a:avLst/>
              <a:gdLst/>
              <a:ahLst/>
              <a:cxnLst/>
              <a:rect l="0" t="0" r="0" b="0"/>
              <a:pathLst>
                <a:path w="76201" h="82518">
                  <a:moveTo>
                    <a:pt x="0" y="19050"/>
                  </a:moveTo>
                  <a:lnTo>
                    <a:pt x="0" y="19050"/>
                  </a:lnTo>
                  <a:lnTo>
                    <a:pt x="5467" y="13583"/>
                  </a:lnTo>
                  <a:lnTo>
                    <a:pt x="5762" y="13994"/>
                  </a:lnTo>
                  <a:lnTo>
                    <a:pt x="6272" y="18245"/>
                  </a:lnTo>
                  <a:lnTo>
                    <a:pt x="15808" y="31859"/>
                  </a:lnTo>
                  <a:lnTo>
                    <a:pt x="18090" y="39622"/>
                  </a:lnTo>
                  <a:lnTo>
                    <a:pt x="19566" y="48566"/>
                  </a:lnTo>
                  <a:lnTo>
                    <a:pt x="24038" y="57127"/>
                  </a:lnTo>
                  <a:lnTo>
                    <a:pt x="25400" y="82517"/>
                  </a:lnTo>
                  <a:lnTo>
                    <a:pt x="25400" y="64251"/>
                  </a:lnTo>
                  <a:lnTo>
                    <a:pt x="27281" y="58425"/>
                  </a:lnTo>
                  <a:lnTo>
                    <a:pt x="52926" y="172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3" name="SMARTInkShape-Group431"/>
          <p:cNvGrpSpPr/>
          <p:nvPr/>
        </p:nvGrpSpPr>
        <p:grpSpPr>
          <a:xfrm>
            <a:off x="8356680" y="389478"/>
            <a:ext cx="222171" cy="245523"/>
            <a:chOff x="8356680" y="389478"/>
            <a:chExt cx="222171" cy="245523"/>
          </a:xfrm>
        </p:grpSpPr>
        <p:sp>
          <p:nvSpPr>
            <p:cNvPr id="1048" name="SMARTInkShape-2063"/>
            <p:cNvSpPr/>
            <p:nvPr>
              <p:custDataLst>
                <p:tags r:id="rId113"/>
              </p:custDataLst>
            </p:nvPr>
          </p:nvSpPr>
          <p:spPr>
            <a:xfrm>
              <a:off x="8388350" y="5334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6272" y="0"/>
                  </a:lnTo>
                  <a:lnTo>
                    <a:pt x="6327" y="3371"/>
                  </a:lnTo>
                  <a:lnTo>
                    <a:pt x="7041" y="4364"/>
                  </a:lnTo>
                  <a:lnTo>
                    <a:pt x="11815" y="6088"/>
                  </a:lnTo>
                  <a:lnTo>
                    <a:pt x="12307" y="8115"/>
                  </a:lnTo>
                  <a:lnTo>
                    <a:pt x="12700" y="52290"/>
                  </a:lnTo>
                  <a:lnTo>
                    <a:pt x="12700" y="97282"/>
                  </a:lnTo>
                  <a:lnTo>
                    <a:pt x="11995" y="98721"/>
                  </a:lnTo>
                  <a:lnTo>
                    <a:pt x="10819" y="99681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2064"/>
            <p:cNvSpPr/>
            <p:nvPr>
              <p:custDataLst>
                <p:tags r:id="rId114"/>
              </p:custDataLst>
            </p:nvPr>
          </p:nvSpPr>
          <p:spPr>
            <a:xfrm>
              <a:off x="8356680" y="440734"/>
              <a:ext cx="12621" cy="10117"/>
            </a:xfrm>
            <a:custGeom>
              <a:avLst/>
              <a:gdLst/>
              <a:ahLst/>
              <a:cxnLst/>
              <a:rect l="0" t="0" r="0" b="0"/>
              <a:pathLst>
                <a:path w="12621" h="10117">
                  <a:moveTo>
                    <a:pt x="12620" y="10116"/>
                  </a:moveTo>
                  <a:lnTo>
                    <a:pt x="12620" y="10116"/>
                  </a:lnTo>
                  <a:lnTo>
                    <a:pt x="7152" y="10116"/>
                  </a:lnTo>
                  <a:lnTo>
                    <a:pt x="6858" y="9410"/>
                  </a:lnTo>
                  <a:lnTo>
                    <a:pt x="6532" y="6745"/>
                  </a:lnTo>
                  <a:lnTo>
                    <a:pt x="4505" y="3209"/>
                  </a:lnTo>
                  <a:lnTo>
                    <a:pt x="2976" y="1278"/>
                  </a:lnTo>
                  <a:lnTo>
                    <a:pt x="1957" y="696"/>
                  </a:lnTo>
                  <a:lnTo>
                    <a:pt x="1278" y="1014"/>
                  </a:lnTo>
                  <a:lnTo>
                    <a:pt x="189" y="3222"/>
                  </a:lnTo>
                  <a:lnTo>
                    <a:pt x="0" y="234"/>
                  </a:lnTo>
                  <a:lnTo>
                    <a:pt x="679" y="0"/>
                  </a:lnTo>
                  <a:lnTo>
                    <a:pt x="6011" y="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2065"/>
            <p:cNvSpPr/>
            <p:nvPr>
              <p:custDataLst>
                <p:tags r:id="rId115"/>
              </p:custDataLst>
            </p:nvPr>
          </p:nvSpPr>
          <p:spPr>
            <a:xfrm>
              <a:off x="8445500" y="5461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0" y="6273"/>
                  </a:lnTo>
                  <a:lnTo>
                    <a:pt x="0" y="260"/>
                  </a:lnTo>
                  <a:lnTo>
                    <a:pt x="0" y="8861"/>
                  </a:lnTo>
                  <a:lnTo>
                    <a:pt x="1881" y="12875"/>
                  </a:lnTo>
                  <a:lnTo>
                    <a:pt x="4363" y="17011"/>
                  </a:lnTo>
                  <a:lnTo>
                    <a:pt x="5958" y="25415"/>
                  </a:lnTo>
                  <a:lnTo>
                    <a:pt x="6342" y="48663"/>
                  </a:lnTo>
                  <a:lnTo>
                    <a:pt x="8228" y="51732"/>
                  </a:lnTo>
                  <a:lnTo>
                    <a:pt x="10713" y="55447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2066"/>
            <p:cNvSpPr/>
            <p:nvPr>
              <p:custDataLst>
                <p:tags r:id="rId116"/>
              </p:custDataLst>
            </p:nvPr>
          </p:nvSpPr>
          <p:spPr>
            <a:xfrm>
              <a:off x="8426450" y="438412"/>
              <a:ext cx="25401" cy="12439"/>
            </a:xfrm>
            <a:custGeom>
              <a:avLst/>
              <a:gdLst/>
              <a:ahLst/>
              <a:cxnLst/>
              <a:rect l="0" t="0" r="0" b="0"/>
              <a:pathLst>
                <a:path w="25401" h="1243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1411" y="1724"/>
                  </a:lnTo>
                  <a:lnTo>
                    <a:pt x="10935" y="0"/>
                  </a:lnTo>
                  <a:lnTo>
                    <a:pt x="11523" y="618"/>
                  </a:lnTo>
                  <a:lnTo>
                    <a:pt x="12177" y="3186"/>
                  </a:lnTo>
                  <a:lnTo>
                    <a:pt x="13056" y="4154"/>
                  </a:lnTo>
                  <a:lnTo>
                    <a:pt x="15916" y="5228"/>
                  </a:lnTo>
                  <a:lnTo>
                    <a:pt x="16960" y="6220"/>
                  </a:lnTo>
                  <a:lnTo>
                    <a:pt x="18121" y="9204"/>
                  </a:lnTo>
                  <a:lnTo>
                    <a:pt x="19135" y="10282"/>
                  </a:lnTo>
                  <a:lnTo>
                    <a:pt x="25400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2067"/>
            <p:cNvSpPr/>
            <p:nvPr>
              <p:custDataLst>
                <p:tags r:id="rId117"/>
              </p:custDataLst>
            </p:nvPr>
          </p:nvSpPr>
          <p:spPr>
            <a:xfrm>
              <a:off x="8502652" y="389478"/>
              <a:ext cx="76199" cy="238178"/>
            </a:xfrm>
            <a:custGeom>
              <a:avLst/>
              <a:gdLst/>
              <a:ahLst/>
              <a:cxnLst/>
              <a:rect l="0" t="0" r="0" b="0"/>
              <a:pathLst>
                <a:path w="76199" h="238178">
                  <a:moveTo>
                    <a:pt x="44448" y="143922"/>
                  </a:moveTo>
                  <a:lnTo>
                    <a:pt x="44448" y="143922"/>
                  </a:lnTo>
                  <a:lnTo>
                    <a:pt x="32708" y="132182"/>
                  </a:lnTo>
                  <a:lnTo>
                    <a:pt x="31832" y="125839"/>
                  </a:lnTo>
                  <a:lnTo>
                    <a:pt x="31098" y="125517"/>
                  </a:lnTo>
                  <a:lnTo>
                    <a:pt x="28402" y="125158"/>
                  </a:lnTo>
                  <a:lnTo>
                    <a:pt x="27400" y="125769"/>
                  </a:lnTo>
                  <a:lnTo>
                    <a:pt x="26733" y="126881"/>
                  </a:lnTo>
                  <a:lnTo>
                    <a:pt x="26288" y="128328"/>
                  </a:lnTo>
                  <a:lnTo>
                    <a:pt x="25286" y="129293"/>
                  </a:lnTo>
                  <a:lnTo>
                    <a:pt x="20008" y="130968"/>
                  </a:lnTo>
                  <a:lnTo>
                    <a:pt x="14873" y="140605"/>
                  </a:lnTo>
                  <a:lnTo>
                    <a:pt x="9614" y="155602"/>
                  </a:lnTo>
                  <a:lnTo>
                    <a:pt x="2629" y="167291"/>
                  </a:lnTo>
                  <a:lnTo>
                    <a:pt x="151" y="189825"/>
                  </a:lnTo>
                  <a:lnTo>
                    <a:pt x="0" y="228486"/>
                  </a:lnTo>
                  <a:lnTo>
                    <a:pt x="703" y="229931"/>
                  </a:lnTo>
                  <a:lnTo>
                    <a:pt x="1879" y="230895"/>
                  </a:lnTo>
                  <a:lnTo>
                    <a:pt x="3368" y="231537"/>
                  </a:lnTo>
                  <a:lnTo>
                    <a:pt x="4361" y="232671"/>
                  </a:lnTo>
                  <a:lnTo>
                    <a:pt x="5465" y="235812"/>
                  </a:lnTo>
                  <a:lnTo>
                    <a:pt x="6466" y="236932"/>
                  </a:lnTo>
                  <a:lnTo>
                    <a:pt x="9457" y="238177"/>
                  </a:lnTo>
                  <a:lnTo>
                    <a:pt x="11242" y="237803"/>
                  </a:lnTo>
                  <a:lnTo>
                    <a:pt x="17881" y="233617"/>
                  </a:lnTo>
                  <a:lnTo>
                    <a:pt x="22073" y="229687"/>
                  </a:lnTo>
                  <a:lnTo>
                    <a:pt x="23920" y="226019"/>
                  </a:lnTo>
                  <a:lnTo>
                    <a:pt x="24413" y="224053"/>
                  </a:lnTo>
                  <a:lnTo>
                    <a:pt x="41682" y="191647"/>
                  </a:lnTo>
                  <a:lnTo>
                    <a:pt x="49312" y="150092"/>
                  </a:lnTo>
                  <a:lnTo>
                    <a:pt x="50758" y="105982"/>
                  </a:lnTo>
                  <a:lnTo>
                    <a:pt x="50798" y="59257"/>
                  </a:lnTo>
                  <a:lnTo>
                    <a:pt x="50798" y="14760"/>
                  </a:lnTo>
                  <a:lnTo>
                    <a:pt x="45331" y="5"/>
                  </a:lnTo>
                  <a:lnTo>
                    <a:pt x="44330" y="0"/>
                  </a:lnTo>
                  <a:lnTo>
                    <a:pt x="41338" y="1875"/>
                  </a:lnTo>
                  <a:lnTo>
                    <a:pt x="39538" y="6942"/>
                  </a:lnTo>
                  <a:lnTo>
                    <a:pt x="38154" y="49026"/>
                  </a:lnTo>
                  <a:lnTo>
                    <a:pt x="39990" y="74142"/>
                  </a:lnTo>
                  <a:lnTo>
                    <a:pt x="44186" y="118526"/>
                  </a:lnTo>
                  <a:lnTo>
                    <a:pt x="50900" y="157197"/>
                  </a:lnTo>
                  <a:lnTo>
                    <a:pt x="61746" y="182365"/>
                  </a:lnTo>
                  <a:lnTo>
                    <a:pt x="63425" y="189936"/>
                  </a:lnTo>
                  <a:lnTo>
                    <a:pt x="68370" y="200545"/>
                  </a:lnTo>
                  <a:lnTo>
                    <a:pt x="69555" y="209434"/>
                  </a:lnTo>
                  <a:lnTo>
                    <a:pt x="70359" y="210880"/>
                  </a:lnTo>
                  <a:lnTo>
                    <a:pt x="71599" y="211844"/>
                  </a:lnTo>
                  <a:lnTo>
                    <a:pt x="76198" y="213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9" name="SMARTInkShape-Group432"/>
          <p:cNvGrpSpPr/>
          <p:nvPr/>
        </p:nvGrpSpPr>
        <p:grpSpPr>
          <a:xfrm>
            <a:off x="8909052" y="349521"/>
            <a:ext cx="374649" cy="304443"/>
            <a:chOff x="8909052" y="349521"/>
            <a:chExt cx="374649" cy="304443"/>
          </a:xfrm>
        </p:grpSpPr>
        <p:sp>
          <p:nvSpPr>
            <p:cNvPr id="1054" name="SMARTInkShape-2068"/>
            <p:cNvSpPr/>
            <p:nvPr>
              <p:custDataLst>
                <p:tags r:id="rId108"/>
              </p:custDataLst>
            </p:nvPr>
          </p:nvSpPr>
          <p:spPr>
            <a:xfrm>
              <a:off x="9055100" y="4889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44450"/>
                  </a:moveTo>
                  <a:lnTo>
                    <a:pt x="6350" y="44450"/>
                  </a:lnTo>
                  <a:lnTo>
                    <a:pt x="6348" y="35612"/>
                  </a:lnTo>
                  <a:lnTo>
                    <a:pt x="174" y="863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2069"/>
            <p:cNvSpPr/>
            <p:nvPr>
              <p:custDataLst>
                <p:tags r:id="rId109"/>
              </p:custDataLst>
            </p:nvPr>
          </p:nvSpPr>
          <p:spPr>
            <a:xfrm>
              <a:off x="9048750" y="5588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087" y="9459"/>
                  </a:lnTo>
                  <a:lnTo>
                    <a:pt x="6350" y="43213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2070"/>
            <p:cNvSpPr/>
            <p:nvPr>
              <p:custDataLst>
                <p:tags r:id="rId110"/>
              </p:custDataLst>
            </p:nvPr>
          </p:nvSpPr>
          <p:spPr>
            <a:xfrm>
              <a:off x="9137650" y="349521"/>
              <a:ext cx="31751" cy="271498"/>
            </a:xfrm>
            <a:custGeom>
              <a:avLst/>
              <a:gdLst/>
              <a:ahLst/>
              <a:cxnLst/>
              <a:rect l="0" t="0" r="0" b="0"/>
              <a:pathLst>
                <a:path w="31751" h="271498">
                  <a:moveTo>
                    <a:pt x="0" y="25129"/>
                  </a:moveTo>
                  <a:lnTo>
                    <a:pt x="0" y="25129"/>
                  </a:lnTo>
                  <a:lnTo>
                    <a:pt x="3370" y="21758"/>
                  </a:lnTo>
                  <a:lnTo>
                    <a:pt x="5026" y="18222"/>
                  </a:lnTo>
                  <a:lnTo>
                    <a:pt x="5467" y="16291"/>
                  </a:lnTo>
                  <a:lnTo>
                    <a:pt x="12415" y="6441"/>
                  </a:lnTo>
                  <a:lnTo>
                    <a:pt x="12691" y="0"/>
                  </a:lnTo>
                  <a:lnTo>
                    <a:pt x="16068" y="3180"/>
                  </a:lnTo>
                  <a:lnTo>
                    <a:pt x="16356" y="5558"/>
                  </a:lnTo>
                  <a:lnTo>
                    <a:pt x="10899" y="51151"/>
                  </a:lnTo>
                  <a:lnTo>
                    <a:pt x="6748" y="95591"/>
                  </a:lnTo>
                  <a:lnTo>
                    <a:pt x="6402" y="136687"/>
                  </a:lnTo>
                  <a:lnTo>
                    <a:pt x="6352" y="183719"/>
                  </a:lnTo>
                  <a:lnTo>
                    <a:pt x="6350" y="231304"/>
                  </a:lnTo>
                  <a:lnTo>
                    <a:pt x="7055" y="249182"/>
                  </a:lnTo>
                  <a:lnTo>
                    <a:pt x="14191" y="266287"/>
                  </a:lnTo>
                  <a:lnTo>
                    <a:pt x="18089" y="271497"/>
                  </a:lnTo>
                  <a:lnTo>
                    <a:pt x="18409" y="271218"/>
                  </a:lnTo>
                  <a:lnTo>
                    <a:pt x="18767" y="269028"/>
                  </a:lnTo>
                  <a:lnTo>
                    <a:pt x="24039" y="259864"/>
                  </a:lnTo>
                  <a:lnTo>
                    <a:pt x="24492" y="257819"/>
                  </a:lnTo>
                  <a:lnTo>
                    <a:pt x="30307" y="247360"/>
                  </a:lnTo>
                  <a:lnTo>
                    <a:pt x="31750" y="241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2071"/>
            <p:cNvSpPr/>
            <p:nvPr>
              <p:custDataLst>
                <p:tags r:id="rId111"/>
              </p:custDataLst>
            </p:nvPr>
          </p:nvSpPr>
          <p:spPr>
            <a:xfrm>
              <a:off x="8909052" y="527050"/>
              <a:ext cx="95227" cy="126914"/>
            </a:xfrm>
            <a:custGeom>
              <a:avLst/>
              <a:gdLst/>
              <a:ahLst/>
              <a:cxnLst/>
              <a:rect l="0" t="0" r="0" b="0"/>
              <a:pathLst>
                <a:path w="95227" h="126914">
                  <a:moveTo>
                    <a:pt x="6348" y="6350"/>
                  </a:moveTo>
                  <a:lnTo>
                    <a:pt x="6348" y="6350"/>
                  </a:lnTo>
                  <a:lnTo>
                    <a:pt x="6348" y="0"/>
                  </a:lnTo>
                  <a:lnTo>
                    <a:pt x="6348" y="11556"/>
                  </a:lnTo>
                  <a:lnTo>
                    <a:pt x="881" y="26905"/>
                  </a:lnTo>
                  <a:lnTo>
                    <a:pt x="2" y="71868"/>
                  </a:lnTo>
                  <a:lnTo>
                    <a:pt x="0" y="84375"/>
                  </a:lnTo>
                  <a:lnTo>
                    <a:pt x="1879" y="88770"/>
                  </a:lnTo>
                  <a:lnTo>
                    <a:pt x="4361" y="93076"/>
                  </a:lnTo>
                  <a:lnTo>
                    <a:pt x="6465" y="99466"/>
                  </a:lnTo>
                  <a:lnTo>
                    <a:pt x="9457" y="103709"/>
                  </a:lnTo>
                  <a:lnTo>
                    <a:pt x="13139" y="106065"/>
                  </a:lnTo>
                  <a:lnTo>
                    <a:pt x="15108" y="106693"/>
                  </a:lnTo>
                  <a:lnTo>
                    <a:pt x="16422" y="107818"/>
                  </a:lnTo>
                  <a:lnTo>
                    <a:pt x="17880" y="110949"/>
                  </a:lnTo>
                  <a:lnTo>
                    <a:pt x="18976" y="112066"/>
                  </a:lnTo>
                  <a:lnTo>
                    <a:pt x="22072" y="113307"/>
                  </a:lnTo>
                  <a:lnTo>
                    <a:pt x="23182" y="112932"/>
                  </a:lnTo>
                  <a:lnTo>
                    <a:pt x="23921" y="111977"/>
                  </a:lnTo>
                  <a:lnTo>
                    <a:pt x="25445" y="109034"/>
                  </a:lnTo>
                  <a:lnTo>
                    <a:pt x="35921" y="96751"/>
                  </a:lnTo>
                  <a:lnTo>
                    <a:pt x="37453" y="90834"/>
                  </a:lnTo>
                  <a:lnTo>
                    <a:pt x="37810" y="86702"/>
                  </a:lnTo>
                  <a:lnTo>
                    <a:pt x="39851" y="82514"/>
                  </a:lnTo>
                  <a:lnTo>
                    <a:pt x="42405" y="78301"/>
                  </a:lnTo>
                  <a:lnTo>
                    <a:pt x="44043" y="69847"/>
                  </a:lnTo>
                  <a:lnTo>
                    <a:pt x="44441" y="63610"/>
                  </a:lnTo>
                  <a:lnTo>
                    <a:pt x="44448" y="90405"/>
                  </a:lnTo>
                  <a:lnTo>
                    <a:pt x="46329" y="94978"/>
                  </a:lnTo>
                  <a:lnTo>
                    <a:pt x="48811" y="99363"/>
                  </a:lnTo>
                  <a:lnTo>
                    <a:pt x="50915" y="105798"/>
                  </a:lnTo>
                  <a:lnTo>
                    <a:pt x="54987" y="112173"/>
                  </a:lnTo>
                  <a:lnTo>
                    <a:pt x="56187" y="116412"/>
                  </a:lnTo>
                  <a:lnTo>
                    <a:pt x="57213" y="117825"/>
                  </a:lnTo>
                  <a:lnTo>
                    <a:pt x="58602" y="118766"/>
                  </a:lnTo>
                  <a:lnTo>
                    <a:pt x="60234" y="119394"/>
                  </a:lnTo>
                  <a:lnTo>
                    <a:pt x="61322" y="120518"/>
                  </a:lnTo>
                  <a:lnTo>
                    <a:pt x="62531" y="123649"/>
                  </a:lnTo>
                  <a:lnTo>
                    <a:pt x="63558" y="124766"/>
                  </a:lnTo>
                  <a:lnTo>
                    <a:pt x="66582" y="126007"/>
                  </a:lnTo>
                  <a:lnTo>
                    <a:pt x="75028" y="126913"/>
                  </a:lnTo>
                  <a:lnTo>
                    <a:pt x="84933" y="118154"/>
                  </a:lnTo>
                  <a:lnTo>
                    <a:pt x="87135" y="114131"/>
                  </a:lnTo>
                  <a:lnTo>
                    <a:pt x="94843" y="81060"/>
                  </a:lnTo>
                  <a:lnTo>
                    <a:pt x="95226" y="56200"/>
                  </a:lnTo>
                  <a:lnTo>
                    <a:pt x="88367" y="27711"/>
                  </a:lnTo>
                  <a:lnTo>
                    <a:pt x="85603" y="23370"/>
                  </a:lnTo>
                  <a:lnTo>
                    <a:pt x="82025" y="20970"/>
                  </a:lnTo>
                  <a:lnTo>
                    <a:pt x="76260" y="19303"/>
                  </a:lnTo>
                  <a:lnTo>
                    <a:pt x="6984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2072"/>
            <p:cNvSpPr/>
            <p:nvPr>
              <p:custDataLst>
                <p:tags r:id="rId112"/>
              </p:custDataLst>
            </p:nvPr>
          </p:nvSpPr>
          <p:spPr>
            <a:xfrm>
              <a:off x="9081643" y="358951"/>
              <a:ext cx="202058" cy="263350"/>
            </a:xfrm>
            <a:custGeom>
              <a:avLst/>
              <a:gdLst/>
              <a:ahLst/>
              <a:cxnLst/>
              <a:rect l="0" t="0" r="0" b="0"/>
              <a:pathLst>
                <a:path w="202058" h="263350">
                  <a:moveTo>
                    <a:pt x="11557" y="168099"/>
                  </a:moveTo>
                  <a:lnTo>
                    <a:pt x="11557" y="168099"/>
                  </a:lnTo>
                  <a:lnTo>
                    <a:pt x="8186" y="168099"/>
                  </a:lnTo>
                  <a:lnTo>
                    <a:pt x="4650" y="166218"/>
                  </a:lnTo>
                  <a:lnTo>
                    <a:pt x="0" y="162632"/>
                  </a:lnTo>
                  <a:lnTo>
                    <a:pt x="324" y="161632"/>
                  </a:lnTo>
                  <a:lnTo>
                    <a:pt x="4423" y="156359"/>
                  </a:lnTo>
                  <a:lnTo>
                    <a:pt x="4974" y="152312"/>
                  </a:lnTo>
                  <a:lnTo>
                    <a:pt x="5758" y="151225"/>
                  </a:lnTo>
                  <a:lnTo>
                    <a:pt x="6986" y="150499"/>
                  </a:lnTo>
                  <a:lnTo>
                    <a:pt x="12083" y="149479"/>
                  </a:lnTo>
                  <a:lnTo>
                    <a:pt x="14025" y="149335"/>
                  </a:lnTo>
                  <a:lnTo>
                    <a:pt x="18063" y="147295"/>
                  </a:lnTo>
                  <a:lnTo>
                    <a:pt x="45556" y="125040"/>
                  </a:lnTo>
                  <a:lnTo>
                    <a:pt x="71078" y="95894"/>
                  </a:lnTo>
                  <a:lnTo>
                    <a:pt x="73289" y="89911"/>
                  </a:lnTo>
                  <a:lnTo>
                    <a:pt x="74976" y="83255"/>
                  </a:lnTo>
                  <a:lnTo>
                    <a:pt x="89955" y="58991"/>
                  </a:lnTo>
                  <a:lnTo>
                    <a:pt x="103989" y="43272"/>
                  </a:lnTo>
                  <a:lnTo>
                    <a:pt x="105973" y="36882"/>
                  </a:lnTo>
                  <a:lnTo>
                    <a:pt x="106436" y="32640"/>
                  </a:lnTo>
                  <a:lnTo>
                    <a:pt x="108524" y="28402"/>
                  </a:lnTo>
                  <a:lnTo>
                    <a:pt x="116911" y="17816"/>
                  </a:lnTo>
                  <a:lnTo>
                    <a:pt x="120875" y="9349"/>
                  </a:lnTo>
                  <a:lnTo>
                    <a:pt x="124873" y="4253"/>
                  </a:lnTo>
                  <a:lnTo>
                    <a:pt x="132309" y="0"/>
                  </a:lnTo>
                  <a:lnTo>
                    <a:pt x="134392" y="999"/>
                  </a:lnTo>
                  <a:lnTo>
                    <a:pt x="135780" y="3783"/>
                  </a:lnTo>
                  <a:lnTo>
                    <a:pt x="138008" y="20087"/>
                  </a:lnTo>
                  <a:lnTo>
                    <a:pt x="133041" y="63023"/>
                  </a:lnTo>
                  <a:lnTo>
                    <a:pt x="127292" y="104699"/>
                  </a:lnTo>
                  <a:lnTo>
                    <a:pt x="121681" y="146240"/>
                  </a:lnTo>
                  <a:lnTo>
                    <a:pt x="119634" y="188309"/>
                  </a:lnTo>
                  <a:lnTo>
                    <a:pt x="118858" y="198953"/>
                  </a:lnTo>
                  <a:lnTo>
                    <a:pt x="113750" y="220696"/>
                  </a:lnTo>
                  <a:lnTo>
                    <a:pt x="113179" y="231132"/>
                  </a:lnTo>
                  <a:lnTo>
                    <a:pt x="116534" y="231461"/>
                  </a:lnTo>
                  <a:lnTo>
                    <a:pt x="117526" y="230801"/>
                  </a:lnTo>
                  <a:lnTo>
                    <a:pt x="118186" y="229656"/>
                  </a:lnTo>
                  <a:lnTo>
                    <a:pt x="118624" y="228187"/>
                  </a:lnTo>
                  <a:lnTo>
                    <a:pt x="123697" y="220054"/>
                  </a:lnTo>
                  <a:lnTo>
                    <a:pt x="125923" y="210226"/>
                  </a:lnTo>
                  <a:lnTo>
                    <a:pt x="147049" y="173499"/>
                  </a:lnTo>
                  <a:lnTo>
                    <a:pt x="153381" y="166328"/>
                  </a:lnTo>
                  <a:lnTo>
                    <a:pt x="157611" y="163784"/>
                  </a:lnTo>
                  <a:lnTo>
                    <a:pt x="166074" y="162151"/>
                  </a:lnTo>
                  <a:lnTo>
                    <a:pt x="172424" y="161868"/>
                  </a:lnTo>
                  <a:lnTo>
                    <a:pt x="176657" y="163683"/>
                  </a:lnTo>
                  <a:lnTo>
                    <a:pt x="178774" y="165155"/>
                  </a:lnTo>
                  <a:lnTo>
                    <a:pt x="181126" y="168672"/>
                  </a:lnTo>
                  <a:lnTo>
                    <a:pt x="182876" y="172587"/>
                  </a:lnTo>
                  <a:lnTo>
                    <a:pt x="191734" y="186320"/>
                  </a:lnTo>
                  <a:lnTo>
                    <a:pt x="199132" y="210377"/>
                  </a:lnTo>
                  <a:lnTo>
                    <a:pt x="197741" y="221626"/>
                  </a:lnTo>
                  <a:lnTo>
                    <a:pt x="202057" y="26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1" name="SMARTInkShape-Group433"/>
          <p:cNvGrpSpPr/>
          <p:nvPr/>
        </p:nvGrpSpPr>
        <p:grpSpPr>
          <a:xfrm>
            <a:off x="9563100" y="343790"/>
            <a:ext cx="946151" cy="310254"/>
            <a:chOff x="9563100" y="343790"/>
            <a:chExt cx="946151" cy="310254"/>
          </a:xfrm>
        </p:grpSpPr>
        <p:sp>
          <p:nvSpPr>
            <p:cNvPr id="1060" name="SMARTInkShape-2073"/>
            <p:cNvSpPr/>
            <p:nvPr>
              <p:custDataLst>
                <p:tags r:id="rId97"/>
              </p:custDataLst>
            </p:nvPr>
          </p:nvSpPr>
          <p:spPr>
            <a:xfrm>
              <a:off x="10223500" y="590550"/>
              <a:ext cx="63501" cy="25139"/>
            </a:xfrm>
            <a:custGeom>
              <a:avLst/>
              <a:gdLst/>
              <a:ahLst/>
              <a:cxnLst/>
              <a:rect l="0" t="0" r="0" b="0"/>
              <a:pathLst>
                <a:path w="63501" h="25139">
                  <a:moveTo>
                    <a:pt x="6350" y="0"/>
                  </a:moveTo>
                  <a:lnTo>
                    <a:pt x="6350" y="0"/>
                  </a:lnTo>
                  <a:lnTo>
                    <a:pt x="258" y="6088"/>
                  </a:lnTo>
                  <a:lnTo>
                    <a:pt x="0" y="16047"/>
                  </a:lnTo>
                  <a:lnTo>
                    <a:pt x="705" y="17048"/>
                  </a:lnTo>
                  <a:lnTo>
                    <a:pt x="1881" y="17715"/>
                  </a:lnTo>
                  <a:lnTo>
                    <a:pt x="11557" y="18972"/>
                  </a:lnTo>
                  <a:lnTo>
                    <a:pt x="15732" y="19027"/>
                  </a:lnTo>
                  <a:lnTo>
                    <a:pt x="19456" y="20921"/>
                  </a:lnTo>
                  <a:lnTo>
                    <a:pt x="23463" y="23409"/>
                  </a:lnTo>
                  <a:lnTo>
                    <a:pt x="31785" y="25007"/>
                  </a:lnTo>
                  <a:lnTo>
                    <a:pt x="33890" y="25138"/>
                  </a:lnTo>
                  <a:lnTo>
                    <a:pt x="38110" y="23402"/>
                  </a:lnTo>
                  <a:lnTo>
                    <a:pt x="40223" y="21951"/>
                  </a:lnTo>
                  <a:lnTo>
                    <a:pt x="55827" y="17551"/>
                  </a:lnTo>
                  <a:lnTo>
                    <a:pt x="635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2074"/>
            <p:cNvSpPr/>
            <p:nvPr>
              <p:custDataLst>
                <p:tags r:id="rId98"/>
              </p:custDataLst>
            </p:nvPr>
          </p:nvSpPr>
          <p:spPr>
            <a:xfrm>
              <a:off x="10217148" y="520700"/>
              <a:ext cx="76203" cy="12701"/>
            </a:xfrm>
            <a:custGeom>
              <a:avLst/>
              <a:gdLst/>
              <a:ahLst/>
              <a:cxnLst/>
              <a:rect l="0" t="0" r="0" b="0"/>
              <a:pathLst>
                <a:path w="76203" h="12701">
                  <a:moveTo>
                    <a:pt x="2" y="6350"/>
                  </a:moveTo>
                  <a:lnTo>
                    <a:pt x="2" y="6350"/>
                  </a:lnTo>
                  <a:lnTo>
                    <a:pt x="0" y="883"/>
                  </a:lnTo>
                  <a:lnTo>
                    <a:pt x="707" y="588"/>
                  </a:lnTo>
                  <a:lnTo>
                    <a:pt x="45709" y="0"/>
                  </a:lnTo>
                  <a:lnTo>
                    <a:pt x="50420" y="1881"/>
                  </a:lnTo>
                  <a:lnTo>
                    <a:pt x="54866" y="4364"/>
                  </a:lnTo>
                  <a:lnTo>
                    <a:pt x="63467" y="5958"/>
                  </a:lnTo>
                  <a:lnTo>
                    <a:pt x="65596" y="6088"/>
                  </a:lnTo>
                  <a:lnTo>
                    <a:pt x="67015" y="6881"/>
                  </a:lnTo>
                  <a:lnTo>
                    <a:pt x="67960" y="8115"/>
                  </a:lnTo>
                  <a:lnTo>
                    <a:pt x="68592" y="9644"/>
                  </a:lnTo>
                  <a:lnTo>
                    <a:pt x="69718" y="10662"/>
                  </a:lnTo>
                  <a:lnTo>
                    <a:pt x="7620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2075"/>
            <p:cNvSpPr/>
            <p:nvPr>
              <p:custDataLst>
                <p:tags r:id="rId99"/>
              </p:custDataLst>
            </p:nvPr>
          </p:nvSpPr>
          <p:spPr>
            <a:xfrm>
              <a:off x="10077450" y="343790"/>
              <a:ext cx="95216" cy="310254"/>
            </a:xfrm>
            <a:custGeom>
              <a:avLst/>
              <a:gdLst/>
              <a:ahLst/>
              <a:cxnLst/>
              <a:rect l="0" t="0" r="0" b="0"/>
              <a:pathLst>
                <a:path w="95216" h="310254">
                  <a:moveTo>
                    <a:pt x="38100" y="49910"/>
                  </a:moveTo>
                  <a:lnTo>
                    <a:pt x="38100" y="49910"/>
                  </a:lnTo>
                  <a:lnTo>
                    <a:pt x="38100" y="14820"/>
                  </a:lnTo>
                  <a:lnTo>
                    <a:pt x="38805" y="13816"/>
                  </a:lnTo>
                  <a:lnTo>
                    <a:pt x="39981" y="13148"/>
                  </a:lnTo>
                  <a:lnTo>
                    <a:pt x="43567" y="12074"/>
                  </a:lnTo>
                  <a:lnTo>
                    <a:pt x="44057" y="10046"/>
                  </a:lnTo>
                  <a:lnTo>
                    <a:pt x="44187" y="8517"/>
                  </a:lnTo>
                  <a:lnTo>
                    <a:pt x="44981" y="7498"/>
                  </a:lnTo>
                  <a:lnTo>
                    <a:pt x="49895" y="5728"/>
                  </a:lnTo>
                  <a:lnTo>
                    <a:pt x="57274" y="5540"/>
                  </a:lnTo>
                  <a:lnTo>
                    <a:pt x="59349" y="4807"/>
                  </a:lnTo>
                  <a:lnTo>
                    <a:pt x="60734" y="3614"/>
                  </a:lnTo>
                  <a:lnTo>
                    <a:pt x="62952" y="0"/>
                  </a:lnTo>
                  <a:lnTo>
                    <a:pt x="73451" y="2745"/>
                  </a:lnTo>
                  <a:lnTo>
                    <a:pt x="80388" y="8016"/>
                  </a:lnTo>
                  <a:lnTo>
                    <a:pt x="90590" y="19527"/>
                  </a:lnTo>
                  <a:lnTo>
                    <a:pt x="93179" y="26058"/>
                  </a:lnTo>
                  <a:lnTo>
                    <a:pt x="95215" y="70241"/>
                  </a:lnTo>
                  <a:lnTo>
                    <a:pt x="91868" y="85019"/>
                  </a:lnTo>
                  <a:lnTo>
                    <a:pt x="74863" y="129305"/>
                  </a:lnTo>
                  <a:lnTo>
                    <a:pt x="60478" y="174739"/>
                  </a:lnTo>
                  <a:lnTo>
                    <a:pt x="46205" y="221359"/>
                  </a:lnTo>
                  <a:lnTo>
                    <a:pt x="43976" y="241821"/>
                  </a:lnTo>
                  <a:lnTo>
                    <a:pt x="39012" y="254855"/>
                  </a:lnTo>
                  <a:lnTo>
                    <a:pt x="38180" y="269990"/>
                  </a:lnTo>
                  <a:lnTo>
                    <a:pt x="40017" y="273077"/>
                  </a:lnTo>
                  <a:lnTo>
                    <a:pt x="42480" y="276801"/>
                  </a:lnTo>
                  <a:lnTo>
                    <a:pt x="43866" y="282864"/>
                  </a:lnTo>
                  <a:lnTo>
                    <a:pt x="44448" y="306987"/>
                  </a:lnTo>
                  <a:lnTo>
                    <a:pt x="43745" y="308078"/>
                  </a:lnTo>
                  <a:lnTo>
                    <a:pt x="42569" y="308805"/>
                  </a:lnTo>
                  <a:lnTo>
                    <a:pt x="37543" y="309829"/>
                  </a:lnTo>
                  <a:lnTo>
                    <a:pt x="23013" y="310253"/>
                  </a:lnTo>
                  <a:lnTo>
                    <a:pt x="18930" y="308375"/>
                  </a:lnTo>
                  <a:lnTo>
                    <a:pt x="0" y="297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2076"/>
            <p:cNvSpPr/>
            <p:nvPr>
              <p:custDataLst>
                <p:tags r:id="rId100"/>
              </p:custDataLst>
            </p:nvPr>
          </p:nvSpPr>
          <p:spPr>
            <a:xfrm>
              <a:off x="10337878" y="495312"/>
              <a:ext cx="171373" cy="139688"/>
            </a:xfrm>
            <a:custGeom>
              <a:avLst/>
              <a:gdLst/>
              <a:ahLst/>
              <a:cxnLst/>
              <a:rect l="0" t="0" r="0" b="0"/>
              <a:pathLst>
                <a:path w="171373" h="139688">
                  <a:moveTo>
                    <a:pt x="6272" y="133338"/>
                  </a:moveTo>
                  <a:lnTo>
                    <a:pt x="6272" y="133338"/>
                  </a:lnTo>
                  <a:lnTo>
                    <a:pt x="6272" y="139426"/>
                  </a:lnTo>
                  <a:lnTo>
                    <a:pt x="0" y="139686"/>
                  </a:lnTo>
                  <a:lnTo>
                    <a:pt x="3316" y="139687"/>
                  </a:lnTo>
                  <a:lnTo>
                    <a:pt x="4302" y="138982"/>
                  </a:lnTo>
                  <a:lnTo>
                    <a:pt x="11663" y="128132"/>
                  </a:lnTo>
                  <a:lnTo>
                    <a:pt x="27523" y="112091"/>
                  </a:lnTo>
                  <a:lnTo>
                    <a:pt x="29828" y="106021"/>
                  </a:lnTo>
                  <a:lnTo>
                    <a:pt x="31557" y="99325"/>
                  </a:lnTo>
                  <a:lnTo>
                    <a:pt x="42608" y="77627"/>
                  </a:lnTo>
                  <a:lnTo>
                    <a:pt x="56102" y="30850"/>
                  </a:lnTo>
                  <a:lnTo>
                    <a:pt x="57045" y="5136"/>
                  </a:lnTo>
                  <a:lnTo>
                    <a:pt x="57760" y="3420"/>
                  </a:lnTo>
                  <a:lnTo>
                    <a:pt x="58942" y="2276"/>
                  </a:lnTo>
                  <a:lnTo>
                    <a:pt x="63159" y="122"/>
                  </a:lnTo>
                  <a:lnTo>
                    <a:pt x="57932" y="0"/>
                  </a:lnTo>
                  <a:lnTo>
                    <a:pt x="57646" y="701"/>
                  </a:lnTo>
                  <a:lnTo>
                    <a:pt x="56417" y="10820"/>
                  </a:lnTo>
                  <a:lnTo>
                    <a:pt x="52723" y="17700"/>
                  </a:lnTo>
                  <a:lnTo>
                    <a:pt x="50610" y="27657"/>
                  </a:lnTo>
                  <a:lnTo>
                    <a:pt x="45813" y="37700"/>
                  </a:lnTo>
                  <a:lnTo>
                    <a:pt x="44376" y="84268"/>
                  </a:lnTo>
                  <a:lnTo>
                    <a:pt x="44374" y="93071"/>
                  </a:lnTo>
                  <a:lnTo>
                    <a:pt x="46253" y="96156"/>
                  </a:lnTo>
                  <a:lnTo>
                    <a:pt x="47742" y="97967"/>
                  </a:lnTo>
                  <a:lnTo>
                    <a:pt x="51279" y="99979"/>
                  </a:lnTo>
                  <a:lnTo>
                    <a:pt x="61379" y="101376"/>
                  </a:lnTo>
                  <a:lnTo>
                    <a:pt x="78240" y="101580"/>
                  </a:lnTo>
                  <a:lnTo>
                    <a:pt x="82474" y="99703"/>
                  </a:lnTo>
                  <a:lnTo>
                    <a:pt x="84589" y="98215"/>
                  </a:lnTo>
                  <a:lnTo>
                    <a:pt x="86941" y="94679"/>
                  </a:lnTo>
                  <a:lnTo>
                    <a:pt x="88691" y="90756"/>
                  </a:lnTo>
                  <a:lnTo>
                    <a:pt x="112352" y="63487"/>
                  </a:lnTo>
                  <a:lnTo>
                    <a:pt x="114096" y="59254"/>
                  </a:lnTo>
                  <a:lnTo>
                    <a:pt x="118342" y="52904"/>
                  </a:lnTo>
                  <a:lnTo>
                    <a:pt x="119911" y="46555"/>
                  </a:lnTo>
                  <a:lnTo>
                    <a:pt x="120277" y="42321"/>
                  </a:lnTo>
                  <a:lnTo>
                    <a:pt x="121083" y="40910"/>
                  </a:lnTo>
                  <a:lnTo>
                    <a:pt x="122323" y="39969"/>
                  </a:lnTo>
                  <a:lnTo>
                    <a:pt x="123856" y="39342"/>
                  </a:lnTo>
                  <a:lnTo>
                    <a:pt x="124878" y="38219"/>
                  </a:lnTo>
                  <a:lnTo>
                    <a:pt x="126900" y="31825"/>
                  </a:lnTo>
                  <a:lnTo>
                    <a:pt x="121450" y="37213"/>
                  </a:lnTo>
                  <a:lnTo>
                    <a:pt x="120835" y="41200"/>
                  </a:lnTo>
                  <a:lnTo>
                    <a:pt x="120572" y="71957"/>
                  </a:lnTo>
                  <a:lnTo>
                    <a:pt x="122453" y="76189"/>
                  </a:lnTo>
                  <a:lnTo>
                    <a:pt x="124935" y="80422"/>
                  </a:lnTo>
                  <a:lnTo>
                    <a:pt x="127039" y="86771"/>
                  </a:lnTo>
                  <a:lnTo>
                    <a:pt x="130032" y="91005"/>
                  </a:lnTo>
                  <a:lnTo>
                    <a:pt x="133713" y="93357"/>
                  </a:lnTo>
                  <a:lnTo>
                    <a:pt x="135682" y="93984"/>
                  </a:lnTo>
                  <a:lnTo>
                    <a:pt x="136997" y="95107"/>
                  </a:lnTo>
                  <a:lnTo>
                    <a:pt x="138454" y="98237"/>
                  </a:lnTo>
                  <a:lnTo>
                    <a:pt x="139550" y="99354"/>
                  </a:lnTo>
                  <a:lnTo>
                    <a:pt x="157467" y="106483"/>
                  </a:lnTo>
                  <a:lnTo>
                    <a:pt x="171372" y="107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2077"/>
            <p:cNvSpPr/>
            <p:nvPr>
              <p:custDataLst>
                <p:tags r:id="rId101"/>
              </p:custDataLst>
            </p:nvPr>
          </p:nvSpPr>
          <p:spPr>
            <a:xfrm>
              <a:off x="9569450" y="393778"/>
              <a:ext cx="133349" cy="253922"/>
            </a:xfrm>
            <a:custGeom>
              <a:avLst/>
              <a:gdLst/>
              <a:ahLst/>
              <a:cxnLst/>
              <a:rect l="0" t="0" r="0" b="0"/>
              <a:pathLst>
                <a:path w="133349" h="253922">
                  <a:moveTo>
                    <a:pt x="127000" y="12622"/>
                  </a:moveTo>
                  <a:lnTo>
                    <a:pt x="127000" y="12622"/>
                  </a:lnTo>
                  <a:lnTo>
                    <a:pt x="133328" y="6295"/>
                  </a:lnTo>
                  <a:lnTo>
                    <a:pt x="133348" y="807"/>
                  </a:lnTo>
                  <a:lnTo>
                    <a:pt x="132643" y="512"/>
                  </a:lnTo>
                  <a:lnTo>
                    <a:pt x="127883" y="0"/>
                  </a:lnTo>
                  <a:lnTo>
                    <a:pt x="121609" y="5396"/>
                  </a:lnTo>
                  <a:lnTo>
                    <a:pt x="93369" y="12354"/>
                  </a:lnTo>
                  <a:lnTo>
                    <a:pt x="73468" y="12615"/>
                  </a:lnTo>
                  <a:lnTo>
                    <a:pt x="64180" y="15991"/>
                  </a:lnTo>
                  <a:lnTo>
                    <a:pt x="55862" y="21460"/>
                  </a:lnTo>
                  <a:lnTo>
                    <a:pt x="53049" y="25487"/>
                  </a:lnTo>
                  <a:lnTo>
                    <a:pt x="51094" y="29629"/>
                  </a:lnTo>
                  <a:lnTo>
                    <a:pt x="40763" y="42262"/>
                  </a:lnTo>
                  <a:lnTo>
                    <a:pt x="26574" y="77095"/>
                  </a:lnTo>
                  <a:lnTo>
                    <a:pt x="23673" y="95579"/>
                  </a:lnTo>
                  <a:lnTo>
                    <a:pt x="14144" y="127325"/>
                  </a:lnTo>
                  <a:lnTo>
                    <a:pt x="11246" y="139741"/>
                  </a:lnTo>
                  <a:lnTo>
                    <a:pt x="7800" y="152357"/>
                  </a:lnTo>
                  <a:lnTo>
                    <a:pt x="4596" y="177725"/>
                  </a:lnTo>
                  <a:lnTo>
                    <a:pt x="1362" y="190423"/>
                  </a:lnTo>
                  <a:lnTo>
                    <a:pt x="7" y="236617"/>
                  </a:lnTo>
                  <a:lnTo>
                    <a:pt x="0" y="253811"/>
                  </a:lnTo>
                  <a:lnTo>
                    <a:pt x="24571" y="253921"/>
                  </a:lnTo>
                  <a:lnTo>
                    <a:pt x="30441" y="252040"/>
                  </a:lnTo>
                  <a:lnTo>
                    <a:pt x="56886" y="238190"/>
                  </a:lnTo>
                  <a:lnTo>
                    <a:pt x="74561" y="235309"/>
                  </a:lnTo>
                  <a:lnTo>
                    <a:pt x="77224" y="235163"/>
                  </a:lnTo>
                  <a:lnTo>
                    <a:pt x="82066" y="233120"/>
                  </a:lnTo>
                  <a:lnTo>
                    <a:pt x="86568" y="230565"/>
                  </a:lnTo>
                  <a:lnTo>
                    <a:pt x="90919" y="229430"/>
                  </a:lnTo>
                  <a:lnTo>
                    <a:pt x="92363" y="228422"/>
                  </a:lnTo>
                  <a:lnTo>
                    <a:pt x="93325" y="227044"/>
                  </a:lnTo>
                  <a:lnTo>
                    <a:pt x="93967" y="225420"/>
                  </a:lnTo>
                  <a:lnTo>
                    <a:pt x="95099" y="224337"/>
                  </a:lnTo>
                  <a:lnTo>
                    <a:pt x="101600" y="22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2078"/>
            <p:cNvSpPr/>
            <p:nvPr>
              <p:custDataLst>
                <p:tags r:id="rId102"/>
              </p:custDataLst>
            </p:nvPr>
          </p:nvSpPr>
          <p:spPr>
            <a:xfrm>
              <a:off x="9696457" y="374706"/>
              <a:ext cx="133344" cy="259412"/>
            </a:xfrm>
            <a:custGeom>
              <a:avLst/>
              <a:gdLst/>
              <a:ahLst/>
              <a:cxnLst/>
              <a:rect l="0" t="0" r="0" b="0"/>
              <a:pathLst>
                <a:path w="133344" h="259412">
                  <a:moveTo>
                    <a:pt x="133343" y="25344"/>
                  </a:moveTo>
                  <a:lnTo>
                    <a:pt x="133343" y="25344"/>
                  </a:lnTo>
                  <a:lnTo>
                    <a:pt x="133343" y="12728"/>
                  </a:lnTo>
                  <a:lnTo>
                    <a:pt x="123883" y="3187"/>
                  </a:lnTo>
                  <a:lnTo>
                    <a:pt x="120202" y="1385"/>
                  </a:lnTo>
                  <a:lnTo>
                    <a:pt x="109454" y="0"/>
                  </a:lnTo>
                  <a:lnTo>
                    <a:pt x="92238" y="654"/>
                  </a:lnTo>
                  <a:lnTo>
                    <a:pt x="78584" y="5412"/>
                  </a:lnTo>
                  <a:lnTo>
                    <a:pt x="67564" y="15055"/>
                  </a:lnTo>
                  <a:lnTo>
                    <a:pt x="47262" y="42814"/>
                  </a:lnTo>
                  <a:lnTo>
                    <a:pt x="38387" y="83387"/>
                  </a:lnTo>
                  <a:lnTo>
                    <a:pt x="37447" y="97905"/>
                  </a:lnTo>
                  <a:lnTo>
                    <a:pt x="26352" y="143884"/>
                  </a:lnTo>
                  <a:lnTo>
                    <a:pt x="17289" y="188563"/>
                  </a:lnTo>
                  <a:lnTo>
                    <a:pt x="14736" y="194547"/>
                  </a:lnTo>
                  <a:lnTo>
                    <a:pt x="12591" y="205143"/>
                  </a:lnTo>
                  <a:lnTo>
                    <a:pt x="7786" y="215403"/>
                  </a:lnTo>
                  <a:lnTo>
                    <a:pt x="7305" y="217666"/>
                  </a:lnTo>
                  <a:lnTo>
                    <a:pt x="1443" y="230387"/>
                  </a:lnTo>
                  <a:lnTo>
                    <a:pt x="0" y="252744"/>
                  </a:lnTo>
                  <a:lnTo>
                    <a:pt x="704" y="253144"/>
                  </a:lnTo>
                  <a:lnTo>
                    <a:pt x="15103" y="253935"/>
                  </a:lnTo>
                  <a:lnTo>
                    <a:pt x="16418" y="254643"/>
                  </a:lnTo>
                  <a:lnTo>
                    <a:pt x="17292" y="255821"/>
                  </a:lnTo>
                  <a:lnTo>
                    <a:pt x="17875" y="257312"/>
                  </a:lnTo>
                  <a:lnTo>
                    <a:pt x="18971" y="258306"/>
                  </a:lnTo>
                  <a:lnTo>
                    <a:pt x="22067" y="259411"/>
                  </a:lnTo>
                  <a:lnTo>
                    <a:pt x="23882" y="258999"/>
                  </a:lnTo>
                  <a:lnTo>
                    <a:pt x="27778" y="256661"/>
                  </a:lnTo>
                  <a:lnTo>
                    <a:pt x="30512" y="256461"/>
                  </a:lnTo>
                  <a:lnTo>
                    <a:pt x="40393" y="258139"/>
                  </a:lnTo>
                  <a:lnTo>
                    <a:pt x="61325" y="254081"/>
                  </a:lnTo>
                  <a:lnTo>
                    <a:pt x="69843" y="253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2079"/>
            <p:cNvSpPr/>
            <p:nvPr>
              <p:custDataLst>
                <p:tags r:id="rId103"/>
              </p:custDataLst>
            </p:nvPr>
          </p:nvSpPr>
          <p:spPr>
            <a:xfrm>
              <a:off x="10020300" y="4889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6562"/>
                  </a:lnTo>
                  <a:lnTo>
                    <a:pt x="705" y="15274"/>
                  </a:lnTo>
                  <a:lnTo>
                    <a:pt x="1881" y="14416"/>
                  </a:lnTo>
                  <a:lnTo>
                    <a:pt x="3370" y="13844"/>
                  </a:lnTo>
                  <a:lnTo>
                    <a:pt x="4363" y="12757"/>
                  </a:lnTo>
                  <a:lnTo>
                    <a:pt x="6272" y="6641"/>
                  </a:lnTo>
                  <a:lnTo>
                    <a:pt x="6344" y="908"/>
                  </a:lnTo>
                  <a:lnTo>
                    <a:pt x="11816" y="5547"/>
                  </a:lnTo>
                  <a:lnTo>
                    <a:pt x="14191" y="411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2080"/>
            <p:cNvSpPr/>
            <p:nvPr>
              <p:custDataLst>
                <p:tags r:id="rId104"/>
              </p:custDataLst>
            </p:nvPr>
          </p:nvSpPr>
          <p:spPr>
            <a:xfrm>
              <a:off x="9842500" y="420062"/>
              <a:ext cx="165101" cy="164139"/>
            </a:xfrm>
            <a:custGeom>
              <a:avLst/>
              <a:gdLst/>
              <a:ahLst/>
              <a:cxnLst/>
              <a:rect l="0" t="0" r="0" b="0"/>
              <a:pathLst>
                <a:path w="165101" h="164139">
                  <a:moveTo>
                    <a:pt x="165100" y="18088"/>
                  </a:moveTo>
                  <a:lnTo>
                    <a:pt x="165100" y="18088"/>
                  </a:lnTo>
                  <a:lnTo>
                    <a:pt x="147012" y="0"/>
                  </a:lnTo>
                  <a:lnTo>
                    <a:pt x="145986" y="385"/>
                  </a:lnTo>
                  <a:lnTo>
                    <a:pt x="140665" y="4590"/>
                  </a:lnTo>
                  <a:lnTo>
                    <a:pt x="134822" y="5936"/>
                  </a:lnTo>
                  <a:lnTo>
                    <a:pt x="112102" y="26641"/>
                  </a:lnTo>
                  <a:lnTo>
                    <a:pt x="102995" y="39402"/>
                  </a:lnTo>
                  <a:lnTo>
                    <a:pt x="90220" y="51331"/>
                  </a:lnTo>
                  <a:lnTo>
                    <a:pt x="84549" y="58262"/>
                  </a:lnTo>
                  <a:lnTo>
                    <a:pt x="71291" y="70343"/>
                  </a:lnTo>
                  <a:lnTo>
                    <a:pt x="36621" y="114673"/>
                  </a:lnTo>
                  <a:lnTo>
                    <a:pt x="15711" y="136426"/>
                  </a:lnTo>
                  <a:lnTo>
                    <a:pt x="14037" y="140768"/>
                  </a:lnTo>
                  <a:lnTo>
                    <a:pt x="12259" y="149304"/>
                  </a:lnTo>
                  <a:lnTo>
                    <a:pt x="7727" y="157785"/>
                  </a:lnTo>
                  <a:lnTo>
                    <a:pt x="7265" y="159902"/>
                  </a:lnTo>
                  <a:lnTo>
                    <a:pt x="6255" y="161314"/>
                  </a:lnTo>
                  <a:lnTo>
                    <a:pt x="4876" y="162256"/>
                  </a:lnTo>
                  <a:lnTo>
                    <a:pt x="0" y="164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2081"/>
            <p:cNvSpPr/>
            <p:nvPr>
              <p:custDataLst>
                <p:tags r:id="rId105"/>
              </p:custDataLst>
            </p:nvPr>
          </p:nvSpPr>
          <p:spPr>
            <a:xfrm>
              <a:off x="9988550" y="571577"/>
              <a:ext cx="12701" cy="50724"/>
            </a:xfrm>
            <a:custGeom>
              <a:avLst/>
              <a:gdLst/>
              <a:ahLst/>
              <a:cxnLst/>
              <a:rect l="0" t="0" r="0" b="0"/>
              <a:pathLst>
                <a:path w="12701" h="50724">
                  <a:moveTo>
                    <a:pt x="12700" y="6273"/>
                  </a:moveTo>
                  <a:lnTo>
                    <a:pt x="12700" y="6273"/>
                  </a:lnTo>
                  <a:lnTo>
                    <a:pt x="12700" y="0"/>
                  </a:lnTo>
                  <a:lnTo>
                    <a:pt x="12700" y="14852"/>
                  </a:lnTo>
                  <a:lnTo>
                    <a:pt x="11995" y="16225"/>
                  </a:lnTo>
                  <a:lnTo>
                    <a:pt x="10819" y="17141"/>
                  </a:lnTo>
                  <a:lnTo>
                    <a:pt x="9329" y="17752"/>
                  </a:lnTo>
                  <a:lnTo>
                    <a:pt x="8337" y="18864"/>
                  </a:lnTo>
                  <a:lnTo>
                    <a:pt x="7233" y="21982"/>
                  </a:lnTo>
                  <a:lnTo>
                    <a:pt x="5696" y="40323"/>
                  </a:lnTo>
                  <a:lnTo>
                    <a:pt x="0" y="50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2082"/>
            <p:cNvSpPr/>
            <p:nvPr>
              <p:custDataLst>
                <p:tags r:id="rId106"/>
              </p:custDataLst>
            </p:nvPr>
          </p:nvSpPr>
          <p:spPr>
            <a:xfrm>
              <a:off x="9880600" y="432068"/>
              <a:ext cx="69851" cy="164833"/>
            </a:xfrm>
            <a:custGeom>
              <a:avLst/>
              <a:gdLst/>
              <a:ahLst/>
              <a:cxnLst/>
              <a:rect l="0" t="0" r="0" b="0"/>
              <a:pathLst>
                <a:path w="69851" h="164833">
                  <a:moveTo>
                    <a:pt x="0" y="12432"/>
                  </a:moveTo>
                  <a:lnTo>
                    <a:pt x="0" y="12432"/>
                  </a:lnTo>
                  <a:lnTo>
                    <a:pt x="0" y="0"/>
                  </a:lnTo>
                  <a:lnTo>
                    <a:pt x="0" y="5827"/>
                  </a:lnTo>
                  <a:lnTo>
                    <a:pt x="3371" y="6007"/>
                  </a:lnTo>
                  <a:lnTo>
                    <a:pt x="4363" y="6737"/>
                  </a:lnTo>
                  <a:lnTo>
                    <a:pt x="22637" y="35854"/>
                  </a:lnTo>
                  <a:lnTo>
                    <a:pt x="28407" y="55062"/>
                  </a:lnTo>
                  <a:lnTo>
                    <a:pt x="41362" y="75971"/>
                  </a:lnTo>
                  <a:lnTo>
                    <a:pt x="60715" y="121794"/>
                  </a:lnTo>
                  <a:lnTo>
                    <a:pt x="69409" y="151691"/>
                  </a:lnTo>
                  <a:lnTo>
                    <a:pt x="69850" y="164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2083"/>
            <p:cNvSpPr/>
            <p:nvPr>
              <p:custDataLst>
                <p:tags r:id="rId107"/>
              </p:custDataLst>
            </p:nvPr>
          </p:nvSpPr>
          <p:spPr>
            <a:xfrm>
              <a:off x="9563100" y="520700"/>
              <a:ext cx="57151" cy="25401"/>
            </a:xfrm>
            <a:custGeom>
              <a:avLst/>
              <a:gdLst/>
              <a:ahLst/>
              <a:cxnLst/>
              <a:rect l="0" t="0" r="0" b="0"/>
              <a:pathLst>
                <a:path w="571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312"/>
                  </a:lnTo>
                  <a:lnTo>
                    <a:pt x="3370" y="19127"/>
                  </a:lnTo>
                  <a:lnTo>
                    <a:pt x="4363" y="18396"/>
                  </a:lnTo>
                  <a:lnTo>
                    <a:pt x="5467" y="15702"/>
                  </a:lnTo>
                  <a:lnTo>
                    <a:pt x="6467" y="15407"/>
                  </a:lnTo>
                  <a:lnTo>
                    <a:pt x="9459" y="16960"/>
                  </a:lnTo>
                  <a:lnTo>
                    <a:pt x="11245" y="16951"/>
                  </a:lnTo>
                  <a:lnTo>
                    <a:pt x="21254" y="13399"/>
                  </a:lnTo>
                  <a:lnTo>
                    <a:pt x="27543" y="12907"/>
                  </a:lnTo>
                  <a:lnTo>
                    <a:pt x="31760" y="10911"/>
                  </a:lnTo>
                  <a:lnTo>
                    <a:pt x="43590" y="388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6" name="SMARTInkShape-Group434"/>
          <p:cNvGrpSpPr/>
          <p:nvPr/>
        </p:nvGrpSpPr>
        <p:grpSpPr>
          <a:xfrm>
            <a:off x="10763337" y="298452"/>
            <a:ext cx="1384214" cy="342899"/>
            <a:chOff x="10763337" y="298452"/>
            <a:chExt cx="1384214" cy="342899"/>
          </a:xfrm>
        </p:grpSpPr>
        <p:sp>
          <p:nvSpPr>
            <p:cNvPr id="1072" name="SMARTInkShape-2084"/>
            <p:cNvSpPr/>
            <p:nvPr>
              <p:custDataLst>
                <p:tags r:id="rId83"/>
              </p:custDataLst>
            </p:nvPr>
          </p:nvSpPr>
          <p:spPr>
            <a:xfrm>
              <a:off x="11328400" y="355600"/>
              <a:ext cx="120651" cy="273051"/>
            </a:xfrm>
            <a:custGeom>
              <a:avLst/>
              <a:gdLst/>
              <a:ahLst/>
              <a:cxnLst/>
              <a:rect l="0" t="0" r="0" b="0"/>
              <a:pathLst>
                <a:path w="120651" h="273051">
                  <a:moveTo>
                    <a:pt x="101600" y="19050"/>
                  </a:moveTo>
                  <a:lnTo>
                    <a:pt x="101600" y="19050"/>
                  </a:lnTo>
                  <a:lnTo>
                    <a:pt x="101600" y="15679"/>
                  </a:lnTo>
                  <a:lnTo>
                    <a:pt x="103012" y="14686"/>
                  </a:lnTo>
                  <a:lnTo>
                    <a:pt x="113777" y="12777"/>
                  </a:lnTo>
                  <a:lnTo>
                    <a:pt x="114144" y="9352"/>
                  </a:lnTo>
                  <a:lnTo>
                    <a:pt x="114902" y="8351"/>
                  </a:lnTo>
                  <a:lnTo>
                    <a:pt x="117626" y="7239"/>
                  </a:lnTo>
                  <a:lnTo>
                    <a:pt x="118634" y="6237"/>
                  </a:lnTo>
                  <a:lnTo>
                    <a:pt x="120646" y="17"/>
                  </a:lnTo>
                  <a:lnTo>
                    <a:pt x="120648" y="5"/>
                  </a:lnTo>
                  <a:lnTo>
                    <a:pt x="120650" y="3"/>
                  </a:lnTo>
                  <a:lnTo>
                    <a:pt x="120650" y="0"/>
                  </a:lnTo>
                  <a:lnTo>
                    <a:pt x="92373" y="0"/>
                  </a:lnTo>
                  <a:lnTo>
                    <a:pt x="88562" y="1881"/>
                  </a:lnTo>
                  <a:lnTo>
                    <a:pt x="84516" y="4364"/>
                  </a:lnTo>
                  <a:lnTo>
                    <a:pt x="67590" y="11245"/>
                  </a:lnTo>
                  <a:lnTo>
                    <a:pt x="58665" y="17883"/>
                  </a:lnTo>
                  <a:lnTo>
                    <a:pt x="53084" y="28253"/>
                  </a:lnTo>
                  <a:lnTo>
                    <a:pt x="51250" y="39709"/>
                  </a:lnTo>
                  <a:lnTo>
                    <a:pt x="50295" y="46576"/>
                  </a:lnTo>
                  <a:lnTo>
                    <a:pt x="45812" y="58615"/>
                  </a:lnTo>
                  <a:lnTo>
                    <a:pt x="43924" y="77804"/>
                  </a:lnTo>
                  <a:lnTo>
                    <a:pt x="39460" y="90262"/>
                  </a:lnTo>
                  <a:lnTo>
                    <a:pt x="36621" y="102004"/>
                  </a:lnTo>
                  <a:lnTo>
                    <a:pt x="33193" y="114420"/>
                  </a:lnTo>
                  <a:lnTo>
                    <a:pt x="31686" y="122114"/>
                  </a:lnTo>
                  <a:lnTo>
                    <a:pt x="27574" y="131118"/>
                  </a:lnTo>
                  <a:lnTo>
                    <a:pt x="19958" y="175706"/>
                  </a:lnTo>
                  <a:lnTo>
                    <a:pt x="10946" y="220369"/>
                  </a:lnTo>
                  <a:lnTo>
                    <a:pt x="8393" y="226353"/>
                  </a:lnTo>
                  <a:lnTo>
                    <a:pt x="6354" y="259070"/>
                  </a:lnTo>
                  <a:lnTo>
                    <a:pt x="883" y="265705"/>
                  </a:lnTo>
                  <a:lnTo>
                    <a:pt x="2" y="273012"/>
                  </a:lnTo>
                  <a:lnTo>
                    <a:pt x="0" y="273049"/>
                  </a:lnTo>
                  <a:lnTo>
                    <a:pt x="5467" y="273050"/>
                  </a:lnTo>
                  <a:lnTo>
                    <a:pt x="5762" y="272344"/>
                  </a:lnTo>
                  <a:lnTo>
                    <a:pt x="6350" y="260352"/>
                  </a:lnTo>
                  <a:lnTo>
                    <a:pt x="6350" y="266700"/>
                  </a:lnTo>
                  <a:lnTo>
                    <a:pt x="6350" y="260352"/>
                  </a:lnTo>
                  <a:lnTo>
                    <a:pt x="12622" y="260350"/>
                  </a:lnTo>
                  <a:lnTo>
                    <a:pt x="12698" y="266438"/>
                  </a:lnTo>
                  <a:lnTo>
                    <a:pt x="12698" y="260350"/>
                  </a:lnTo>
                  <a:lnTo>
                    <a:pt x="19048" y="260350"/>
                  </a:lnTo>
                  <a:lnTo>
                    <a:pt x="19050" y="266698"/>
                  </a:lnTo>
                  <a:lnTo>
                    <a:pt x="49626" y="266700"/>
                  </a:lnTo>
                  <a:lnTo>
                    <a:pt x="53824" y="270071"/>
                  </a:lnTo>
                  <a:lnTo>
                    <a:pt x="54932" y="270358"/>
                  </a:lnTo>
                  <a:lnTo>
                    <a:pt x="55671" y="269845"/>
                  </a:lnTo>
                  <a:lnTo>
                    <a:pt x="56164" y="268796"/>
                  </a:lnTo>
                  <a:lnTo>
                    <a:pt x="57197" y="268098"/>
                  </a:lnTo>
                  <a:lnTo>
                    <a:pt x="635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2085"/>
            <p:cNvSpPr/>
            <p:nvPr>
              <p:custDataLst>
                <p:tags r:id="rId84"/>
              </p:custDataLst>
            </p:nvPr>
          </p:nvSpPr>
          <p:spPr>
            <a:xfrm>
              <a:off x="11449050" y="381077"/>
              <a:ext cx="69851" cy="202729"/>
            </a:xfrm>
            <a:custGeom>
              <a:avLst/>
              <a:gdLst/>
              <a:ahLst/>
              <a:cxnLst/>
              <a:rect l="0" t="0" r="0" b="0"/>
              <a:pathLst>
                <a:path w="69851" h="202729">
                  <a:moveTo>
                    <a:pt x="0" y="6273"/>
                  </a:moveTo>
                  <a:lnTo>
                    <a:pt x="0" y="6273"/>
                  </a:lnTo>
                  <a:lnTo>
                    <a:pt x="0" y="2902"/>
                  </a:lnTo>
                  <a:lnTo>
                    <a:pt x="705" y="1909"/>
                  </a:lnTo>
                  <a:lnTo>
                    <a:pt x="1881" y="1247"/>
                  </a:lnTo>
                  <a:lnTo>
                    <a:pt x="6087" y="0"/>
                  </a:lnTo>
                  <a:lnTo>
                    <a:pt x="6272" y="3317"/>
                  </a:lnTo>
                  <a:lnTo>
                    <a:pt x="8196" y="6841"/>
                  </a:lnTo>
                  <a:lnTo>
                    <a:pt x="10699" y="10759"/>
                  </a:lnTo>
                  <a:lnTo>
                    <a:pt x="24433" y="55251"/>
                  </a:lnTo>
                  <a:lnTo>
                    <a:pt x="36649" y="101526"/>
                  </a:lnTo>
                  <a:lnTo>
                    <a:pt x="44510" y="140446"/>
                  </a:lnTo>
                  <a:lnTo>
                    <a:pt x="49349" y="153531"/>
                  </a:lnTo>
                  <a:lnTo>
                    <a:pt x="51314" y="168579"/>
                  </a:lnTo>
                  <a:lnTo>
                    <a:pt x="55107" y="176111"/>
                  </a:lnTo>
                  <a:lnTo>
                    <a:pt x="57252" y="186261"/>
                  </a:lnTo>
                  <a:lnTo>
                    <a:pt x="62057" y="196369"/>
                  </a:lnTo>
                  <a:lnTo>
                    <a:pt x="62536" y="198620"/>
                  </a:lnTo>
                  <a:lnTo>
                    <a:pt x="63564" y="200121"/>
                  </a:lnTo>
                  <a:lnTo>
                    <a:pt x="64954" y="201122"/>
                  </a:lnTo>
                  <a:lnTo>
                    <a:pt x="68883" y="202728"/>
                  </a:lnTo>
                  <a:lnTo>
                    <a:pt x="69205" y="202154"/>
                  </a:lnTo>
                  <a:lnTo>
                    <a:pt x="69850" y="196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2086"/>
            <p:cNvSpPr/>
            <p:nvPr>
              <p:custDataLst>
                <p:tags r:id="rId85"/>
              </p:custDataLst>
            </p:nvPr>
          </p:nvSpPr>
          <p:spPr>
            <a:xfrm>
              <a:off x="11417300" y="381080"/>
              <a:ext cx="146051" cy="196771"/>
            </a:xfrm>
            <a:custGeom>
              <a:avLst/>
              <a:gdLst/>
              <a:ahLst/>
              <a:cxnLst/>
              <a:rect l="0" t="0" r="0" b="0"/>
              <a:pathLst>
                <a:path w="146051" h="196771">
                  <a:moveTo>
                    <a:pt x="146050" y="12620"/>
                  </a:moveTo>
                  <a:lnTo>
                    <a:pt x="146050" y="12620"/>
                  </a:lnTo>
                  <a:lnTo>
                    <a:pt x="146050" y="6532"/>
                  </a:lnTo>
                  <a:lnTo>
                    <a:pt x="139778" y="0"/>
                  </a:lnTo>
                  <a:lnTo>
                    <a:pt x="122156" y="18169"/>
                  </a:lnTo>
                  <a:lnTo>
                    <a:pt x="102995" y="46459"/>
                  </a:lnTo>
                  <a:lnTo>
                    <a:pt x="68365" y="78429"/>
                  </a:lnTo>
                  <a:lnTo>
                    <a:pt x="30810" y="124806"/>
                  </a:lnTo>
                  <a:lnTo>
                    <a:pt x="8244" y="163531"/>
                  </a:lnTo>
                  <a:lnTo>
                    <a:pt x="6484" y="168591"/>
                  </a:lnTo>
                  <a:lnTo>
                    <a:pt x="2236" y="175407"/>
                  </a:lnTo>
                  <a:lnTo>
                    <a:pt x="661" y="181895"/>
                  </a:lnTo>
                  <a:lnTo>
                    <a:pt x="0" y="196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2087"/>
            <p:cNvSpPr/>
            <p:nvPr>
              <p:custDataLst>
                <p:tags r:id="rId86"/>
              </p:custDataLst>
            </p:nvPr>
          </p:nvSpPr>
          <p:spPr>
            <a:xfrm>
              <a:off x="11550650" y="5461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9047" y="9459"/>
                  </a:lnTo>
                  <a:lnTo>
                    <a:pt x="18345" y="10540"/>
                  </a:lnTo>
                  <a:lnTo>
                    <a:pt x="17169" y="11260"/>
                  </a:lnTo>
                  <a:lnTo>
                    <a:pt x="15680" y="11740"/>
                  </a:lnTo>
                  <a:lnTo>
                    <a:pt x="15391" y="12060"/>
                  </a:lnTo>
                  <a:lnTo>
                    <a:pt x="15905" y="12273"/>
                  </a:lnTo>
                  <a:lnTo>
                    <a:pt x="16954" y="12415"/>
                  </a:lnTo>
                  <a:lnTo>
                    <a:pt x="17652" y="13216"/>
                  </a:lnTo>
                  <a:lnTo>
                    <a:pt x="18430" y="15987"/>
                  </a:lnTo>
                  <a:lnTo>
                    <a:pt x="18866" y="21513"/>
                  </a:lnTo>
                  <a:lnTo>
                    <a:pt x="17087" y="25554"/>
                  </a:lnTo>
                  <a:lnTo>
                    <a:pt x="14650" y="29702"/>
                  </a:lnTo>
                  <a:lnTo>
                    <a:pt x="13565" y="33897"/>
                  </a:lnTo>
                  <a:lnTo>
                    <a:pt x="12572" y="35298"/>
                  </a:lnTo>
                  <a:lnTo>
                    <a:pt x="11203" y="36232"/>
                  </a:lnTo>
                  <a:lnTo>
                    <a:pt x="9584" y="36855"/>
                  </a:lnTo>
                  <a:lnTo>
                    <a:pt x="8506" y="37975"/>
                  </a:lnTo>
                  <a:lnTo>
                    <a:pt x="5833" y="4449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2088"/>
            <p:cNvSpPr/>
            <p:nvPr>
              <p:custDataLst>
                <p:tags r:id="rId87"/>
              </p:custDataLst>
            </p:nvPr>
          </p:nvSpPr>
          <p:spPr>
            <a:xfrm>
              <a:off x="11595100" y="425550"/>
              <a:ext cx="6351" cy="12601"/>
            </a:xfrm>
            <a:custGeom>
              <a:avLst/>
              <a:gdLst/>
              <a:ahLst/>
              <a:cxnLst/>
              <a:rect l="0" t="0" r="0" b="0"/>
              <a:pathLst>
                <a:path w="6351" h="12601">
                  <a:moveTo>
                    <a:pt x="6350" y="12600"/>
                  </a:moveTo>
                  <a:lnTo>
                    <a:pt x="6350" y="12600"/>
                  </a:lnTo>
                  <a:lnTo>
                    <a:pt x="6350" y="0"/>
                  </a:lnTo>
                  <a:lnTo>
                    <a:pt x="262" y="5991"/>
                  </a:lnTo>
                  <a:lnTo>
                    <a:pt x="0" y="1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2089"/>
            <p:cNvSpPr/>
            <p:nvPr>
              <p:custDataLst>
                <p:tags r:id="rId88"/>
              </p:custDataLst>
            </p:nvPr>
          </p:nvSpPr>
          <p:spPr>
            <a:xfrm>
              <a:off x="11664947" y="320243"/>
              <a:ext cx="87965" cy="302056"/>
            </a:xfrm>
            <a:custGeom>
              <a:avLst/>
              <a:gdLst/>
              <a:ahLst/>
              <a:cxnLst/>
              <a:rect l="0" t="0" r="0" b="0"/>
              <a:pathLst>
                <a:path w="87965" h="302056">
                  <a:moveTo>
                    <a:pt x="3" y="35357"/>
                  </a:moveTo>
                  <a:lnTo>
                    <a:pt x="3" y="35357"/>
                  </a:lnTo>
                  <a:lnTo>
                    <a:pt x="0" y="10296"/>
                  </a:lnTo>
                  <a:lnTo>
                    <a:pt x="5471" y="9987"/>
                  </a:lnTo>
                  <a:lnTo>
                    <a:pt x="20582" y="4492"/>
                  </a:lnTo>
                  <a:lnTo>
                    <a:pt x="29524" y="3076"/>
                  </a:lnTo>
                  <a:lnTo>
                    <a:pt x="33816" y="314"/>
                  </a:lnTo>
                  <a:lnTo>
                    <a:pt x="35949" y="0"/>
                  </a:lnTo>
                  <a:lnTo>
                    <a:pt x="38081" y="497"/>
                  </a:lnTo>
                  <a:lnTo>
                    <a:pt x="42325" y="2225"/>
                  </a:lnTo>
                  <a:lnTo>
                    <a:pt x="74949" y="3606"/>
                  </a:lnTo>
                  <a:lnTo>
                    <a:pt x="84931" y="21283"/>
                  </a:lnTo>
                  <a:lnTo>
                    <a:pt x="87726" y="33461"/>
                  </a:lnTo>
                  <a:lnTo>
                    <a:pt x="87964" y="55287"/>
                  </a:lnTo>
                  <a:lnTo>
                    <a:pt x="81049" y="98908"/>
                  </a:lnTo>
                  <a:lnTo>
                    <a:pt x="66266" y="145295"/>
                  </a:lnTo>
                  <a:lnTo>
                    <a:pt x="58675" y="176512"/>
                  </a:lnTo>
                  <a:lnTo>
                    <a:pt x="52567" y="193976"/>
                  </a:lnTo>
                  <a:lnTo>
                    <a:pt x="45062" y="239967"/>
                  </a:lnTo>
                  <a:lnTo>
                    <a:pt x="43801" y="259606"/>
                  </a:lnTo>
                  <a:lnTo>
                    <a:pt x="38993" y="272129"/>
                  </a:lnTo>
                  <a:lnTo>
                    <a:pt x="38107" y="288983"/>
                  </a:lnTo>
                  <a:lnTo>
                    <a:pt x="44375" y="295627"/>
                  </a:lnTo>
                  <a:lnTo>
                    <a:pt x="38980" y="301167"/>
                  </a:lnTo>
                  <a:lnTo>
                    <a:pt x="32712" y="301979"/>
                  </a:lnTo>
                  <a:lnTo>
                    <a:pt x="22319" y="302055"/>
                  </a:lnTo>
                  <a:lnTo>
                    <a:pt x="18623" y="300175"/>
                  </a:lnTo>
                  <a:lnTo>
                    <a:pt x="13872" y="296589"/>
                  </a:lnTo>
                  <a:lnTo>
                    <a:pt x="7863" y="295881"/>
                  </a:lnTo>
                  <a:lnTo>
                    <a:pt x="3966" y="295784"/>
                  </a:lnTo>
                  <a:lnTo>
                    <a:pt x="2646" y="295053"/>
                  </a:lnTo>
                  <a:lnTo>
                    <a:pt x="1764" y="293860"/>
                  </a:lnTo>
                  <a:lnTo>
                    <a:pt x="3" y="289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2090"/>
            <p:cNvSpPr/>
            <p:nvPr>
              <p:custDataLst>
                <p:tags r:id="rId89"/>
              </p:custDataLst>
            </p:nvPr>
          </p:nvSpPr>
          <p:spPr>
            <a:xfrm>
              <a:off x="11823700" y="488953"/>
              <a:ext cx="57151" cy="19048"/>
            </a:xfrm>
            <a:custGeom>
              <a:avLst/>
              <a:gdLst/>
              <a:ahLst/>
              <a:cxnLst/>
              <a:rect l="0" t="0" r="0" b="0"/>
              <a:pathLst>
                <a:path w="57151" h="19048">
                  <a:moveTo>
                    <a:pt x="0" y="19047"/>
                  </a:moveTo>
                  <a:lnTo>
                    <a:pt x="0" y="19047"/>
                  </a:lnTo>
                  <a:lnTo>
                    <a:pt x="0" y="3882"/>
                  </a:lnTo>
                  <a:lnTo>
                    <a:pt x="704" y="2587"/>
                  </a:lnTo>
                  <a:lnTo>
                    <a:pt x="1881" y="1724"/>
                  </a:lnTo>
                  <a:lnTo>
                    <a:pt x="5069" y="764"/>
                  </a:lnTo>
                  <a:lnTo>
                    <a:pt x="33869" y="0"/>
                  </a:lnTo>
                  <a:lnTo>
                    <a:pt x="38103" y="1880"/>
                  </a:lnTo>
                  <a:lnTo>
                    <a:pt x="49271" y="10537"/>
                  </a:lnTo>
                  <a:lnTo>
                    <a:pt x="57150" y="12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2091"/>
            <p:cNvSpPr/>
            <p:nvPr>
              <p:custDataLst>
                <p:tags r:id="rId90"/>
              </p:custDataLst>
            </p:nvPr>
          </p:nvSpPr>
          <p:spPr>
            <a:xfrm>
              <a:off x="11817430" y="546100"/>
              <a:ext cx="63421" cy="6351"/>
            </a:xfrm>
            <a:custGeom>
              <a:avLst/>
              <a:gdLst/>
              <a:ahLst/>
              <a:cxnLst/>
              <a:rect l="0" t="0" r="0" b="0"/>
              <a:pathLst>
                <a:path w="63421" h="6351">
                  <a:moveTo>
                    <a:pt x="18970" y="6350"/>
                  </a:moveTo>
                  <a:lnTo>
                    <a:pt x="18970" y="6350"/>
                  </a:lnTo>
                  <a:lnTo>
                    <a:pt x="0" y="6350"/>
                  </a:lnTo>
                  <a:lnTo>
                    <a:pt x="14849" y="6350"/>
                  </a:lnTo>
                  <a:lnTo>
                    <a:pt x="19023" y="4469"/>
                  </a:lnTo>
                  <a:lnTo>
                    <a:pt x="21119" y="2979"/>
                  </a:lnTo>
                  <a:lnTo>
                    <a:pt x="30818" y="883"/>
                  </a:lnTo>
                  <a:lnTo>
                    <a:pt x="63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2092"/>
            <p:cNvSpPr/>
            <p:nvPr>
              <p:custDataLst>
                <p:tags r:id="rId91"/>
              </p:custDataLst>
            </p:nvPr>
          </p:nvSpPr>
          <p:spPr>
            <a:xfrm>
              <a:off x="11950778" y="488958"/>
              <a:ext cx="126923" cy="76184"/>
            </a:xfrm>
            <a:custGeom>
              <a:avLst/>
              <a:gdLst/>
              <a:ahLst/>
              <a:cxnLst/>
              <a:rect l="0" t="0" r="0" b="0"/>
              <a:pathLst>
                <a:path w="126923" h="76184">
                  <a:moveTo>
                    <a:pt x="44372" y="6342"/>
                  </a:moveTo>
                  <a:lnTo>
                    <a:pt x="44372" y="6342"/>
                  </a:lnTo>
                  <a:lnTo>
                    <a:pt x="50722" y="6342"/>
                  </a:lnTo>
                  <a:lnTo>
                    <a:pt x="50722" y="21453"/>
                  </a:lnTo>
                  <a:lnTo>
                    <a:pt x="48841" y="25523"/>
                  </a:lnTo>
                  <a:lnTo>
                    <a:pt x="46359" y="29683"/>
                  </a:lnTo>
                  <a:lnTo>
                    <a:pt x="44765" y="38103"/>
                  </a:lnTo>
                  <a:lnTo>
                    <a:pt x="44634" y="40216"/>
                  </a:lnTo>
                  <a:lnTo>
                    <a:pt x="42607" y="44445"/>
                  </a:lnTo>
                  <a:lnTo>
                    <a:pt x="40060" y="48677"/>
                  </a:lnTo>
                  <a:lnTo>
                    <a:pt x="37920" y="55026"/>
                  </a:lnTo>
                  <a:lnTo>
                    <a:pt x="22919" y="72220"/>
                  </a:lnTo>
                  <a:lnTo>
                    <a:pt x="18845" y="74427"/>
                  </a:lnTo>
                  <a:lnTo>
                    <a:pt x="11286" y="76037"/>
                  </a:lnTo>
                  <a:lnTo>
                    <a:pt x="6567" y="76183"/>
                  </a:lnTo>
                  <a:lnTo>
                    <a:pt x="6360" y="72818"/>
                  </a:lnTo>
                  <a:lnTo>
                    <a:pt x="4428" y="69283"/>
                  </a:lnTo>
                  <a:lnTo>
                    <a:pt x="1926" y="65360"/>
                  </a:lnTo>
                  <a:lnTo>
                    <a:pt x="316" y="57093"/>
                  </a:lnTo>
                  <a:lnTo>
                    <a:pt x="0" y="52037"/>
                  </a:lnTo>
                  <a:lnTo>
                    <a:pt x="4960" y="44048"/>
                  </a:lnTo>
                  <a:lnTo>
                    <a:pt x="5395" y="42063"/>
                  </a:lnTo>
                  <a:lnTo>
                    <a:pt x="9383" y="35898"/>
                  </a:lnTo>
                  <a:lnTo>
                    <a:pt x="16346" y="27493"/>
                  </a:lnTo>
                  <a:lnTo>
                    <a:pt x="17803" y="23269"/>
                  </a:lnTo>
                  <a:lnTo>
                    <a:pt x="22216" y="19039"/>
                  </a:lnTo>
                  <a:lnTo>
                    <a:pt x="37749" y="8223"/>
                  </a:lnTo>
                  <a:lnTo>
                    <a:pt x="42134" y="6473"/>
                  </a:lnTo>
                  <a:lnTo>
                    <a:pt x="48568" y="2226"/>
                  </a:lnTo>
                  <a:lnTo>
                    <a:pt x="55650" y="654"/>
                  </a:lnTo>
                  <a:lnTo>
                    <a:pt x="87883" y="0"/>
                  </a:lnTo>
                  <a:lnTo>
                    <a:pt x="90313" y="703"/>
                  </a:lnTo>
                  <a:lnTo>
                    <a:pt x="91932" y="1877"/>
                  </a:lnTo>
                  <a:lnTo>
                    <a:pt x="93011" y="3365"/>
                  </a:lnTo>
                  <a:lnTo>
                    <a:pt x="94436" y="4358"/>
                  </a:lnTo>
                  <a:lnTo>
                    <a:pt x="97904" y="5460"/>
                  </a:lnTo>
                  <a:lnTo>
                    <a:pt x="126922" y="6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2093"/>
            <p:cNvSpPr/>
            <p:nvPr>
              <p:custDataLst>
                <p:tags r:id="rId92"/>
              </p:custDataLst>
            </p:nvPr>
          </p:nvSpPr>
          <p:spPr>
            <a:xfrm>
              <a:off x="12077700" y="298452"/>
              <a:ext cx="69851" cy="82549"/>
            </a:xfrm>
            <a:custGeom>
              <a:avLst/>
              <a:gdLst/>
              <a:ahLst/>
              <a:cxnLst/>
              <a:rect l="0" t="0" r="0" b="0"/>
              <a:pathLst>
                <a:path w="69851" h="82549">
                  <a:moveTo>
                    <a:pt x="0" y="31748"/>
                  </a:moveTo>
                  <a:lnTo>
                    <a:pt x="0" y="31748"/>
                  </a:lnTo>
                  <a:lnTo>
                    <a:pt x="0" y="7231"/>
                  </a:lnTo>
                  <a:lnTo>
                    <a:pt x="5468" y="958"/>
                  </a:lnTo>
                  <a:lnTo>
                    <a:pt x="12616" y="5"/>
                  </a:lnTo>
                  <a:lnTo>
                    <a:pt x="16046" y="0"/>
                  </a:lnTo>
                  <a:lnTo>
                    <a:pt x="17048" y="705"/>
                  </a:lnTo>
                  <a:lnTo>
                    <a:pt x="17714" y="1880"/>
                  </a:lnTo>
                  <a:lnTo>
                    <a:pt x="18873" y="6465"/>
                  </a:lnTo>
                  <a:lnTo>
                    <a:pt x="19050" y="38127"/>
                  </a:lnTo>
                  <a:lnTo>
                    <a:pt x="17169" y="43520"/>
                  </a:lnTo>
                  <a:lnTo>
                    <a:pt x="14687" y="48269"/>
                  </a:lnTo>
                  <a:lnTo>
                    <a:pt x="12962" y="55839"/>
                  </a:lnTo>
                  <a:lnTo>
                    <a:pt x="6366" y="63481"/>
                  </a:lnTo>
                  <a:lnTo>
                    <a:pt x="6354" y="63490"/>
                  </a:lnTo>
                  <a:lnTo>
                    <a:pt x="6347" y="74432"/>
                  </a:lnTo>
                  <a:lnTo>
                    <a:pt x="7055" y="75021"/>
                  </a:lnTo>
                  <a:lnTo>
                    <a:pt x="12697" y="76198"/>
                  </a:lnTo>
                  <a:lnTo>
                    <a:pt x="12700" y="76198"/>
                  </a:lnTo>
                  <a:lnTo>
                    <a:pt x="18972" y="69925"/>
                  </a:lnTo>
                  <a:lnTo>
                    <a:pt x="24510" y="75322"/>
                  </a:lnTo>
                  <a:lnTo>
                    <a:pt x="30791" y="76121"/>
                  </a:lnTo>
                  <a:lnTo>
                    <a:pt x="44186" y="76198"/>
                  </a:lnTo>
                  <a:lnTo>
                    <a:pt x="49895" y="81665"/>
                  </a:lnTo>
                  <a:lnTo>
                    <a:pt x="50196" y="81254"/>
                  </a:lnTo>
                  <a:lnTo>
                    <a:pt x="50533" y="78915"/>
                  </a:lnTo>
                  <a:lnTo>
                    <a:pt x="51326" y="78715"/>
                  </a:lnTo>
                  <a:lnTo>
                    <a:pt x="56881" y="82357"/>
                  </a:lnTo>
                  <a:lnTo>
                    <a:pt x="60440" y="79120"/>
                  </a:lnTo>
                  <a:lnTo>
                    <a:pt x="61462" y="78852"/>
                  </a:lnTo>
                  <a:lnTo>
                    <a:pt x="62140" y="79378"/>
                  </a:lnTo>
                  <a:lnTo>
                    <a:pt x="62593" y="80435"/>
                  </a:lnTo>
                  <a:lnTo>
                    <a:pt x="63602" y="81139"/>
                  </a:lnTo>
                  <a:lnTo>
                    <a:pt x="69850" y="82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2094"/>
            <p:cNvSpPr/>
            <p:nvPr>
              <p:custDataLst>
                <p:tags r:id="rId93"/>
              </p:custDataLst>
            </p:nvPr>
          </p:nvSpPr>
          <p:spPr>
            <a:xfrm>
              <a:off x="11049000" y="400366"/>
              <a:ext cx="101601" cy="221615"/>
            </a:xfrm>
            <a:custGeom>
              <a:avLst/>
              <a:gdLst/>
              <a:ahLst/>
              <a:cxnLst/>
              <a:rect l="0" t="0" r="0" b="0"/>
              <a:pathLst>
                <a:path w="101601" h="221615">
                  <a:moveTo>
                    <a:pt x="0" y="25084"/>
                  </a:moveTo>
                  <a:lnTo>
                    <a:pt x="0" y="25084"/>
                  </a:lnTo>
                  <a:lnTo>
                    <a:pt x="0" y="12723"/>
                  </a:lnTo>
                  <a:lnTo>
                    <a:pt x="705" y="49212"/>
                  </a:lnTo>
                  <a:lnTo>
                    <a:pt x="8115" y="93925"/>
                  </a:lnTo>
                  <a:lnTo>
                    <a:pt x="11342" y="109217"/>
                  </a:lnTo>
                  <a:lnTo>
                    <a:pt x="14463" y="143991"/>
                  </a:lnTo>
                  <a:lnTo>
                    <a:pt x="25464" y="191575"/>
                  </a:lnTo>
                  <a:lnTo>
                    <a:pt x="29576" y="200631"/>
                  </a:lnTo>
                  <a:lnTo>
                    <a:pt x="31462" y="213336"/>
                  </a:lnTo>
                  <a:lnTo>
                    <a:pt x="37830" y="221614"/>
                  </a:lnTo>
                  <a:lnTo>
                    <a:pt x="41390" y="218468"/>
                  </a:lnTo>
                  <a:lnTo>
                    <a:pt x="43090" y="214984"/>
                  </a:lnTo>
                  <a:lnTo>
                    <a:pt x="46211" y="197805"/>
                  </a:lnTo>
                  <a:lnTo>
                    <a:pt x="53264" y="181576"/>
                  </a:lnTo>
                  <a:lnTo>
                    <a:pt x="63905" y="137022"/>
                  </a:lnTo>
                  <a:lnTo>
                    <a:pt x="71210" y="95284"/>
                  </a:lnTo>
                  <a:lnTo>
                    <a:pt x="82200" y="47842"/>
                  </a:lnTo>
                  <a:lnTo>
                    <a:pt x="89426" y="10703"/>
                  </a:lnTo>
                  <a:lnTo>
                    <a:pt x="90660" y="9147"/>
                  </a:lnTo>
                  <a:lnTo>
                    <a:pt x="92190" y="8109"/>
                  </a:lnTo>
                  <a:lnTo>
                    <a:pt x="93212" y="6712"/>
                  </a:lnTo>
                  <a:lnTo>
                    <a:pt x="95169" y="0"/>
                  </a:lnTo>
                  <a:lnTo>
                    <a:pt x="95228" y="3148"/>
                  </a:lnTo>
                  <a:lnTo>
                    <a:pt x="97120" y="6633"/>
                  </a:lnTo>
                  <a:lnTo>
                    <a:pt x="99610" y="10534"/>
                  </a:lnTo>
                  <a:lnTo>
                    <a:pt x="101600" y="18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2095"/>
            <p:cNvSpPr/>
            <p:nvPr>
              <p:custDataLst>
                <p:tags r:id="rId94"/>
              </p:custDataLst>
            </p:nvPr>
          </p:nvSpPr>
          <p:spPr>
            <a:xfrm>
              <a:off x="11138808" y="510748"/>
              <a:ext cx="62593" cy="79509"/>
            </a:xfrm>
            <a:custGeom>
              <a:avLst/>
              <a:gdLst/>
              <a:ahLst/>
              <a:cxnLst/>
              <a:rect l="0" t="0" r="0" b="0"/>
              <a:pathLst>
                <a:path w="62593" h="79509">
                  <a:moveTo>
                    <a:pt x="49892" y="16302"/>
                  </a:moveTo>
                  <a:lnTo>
                    <a:pt x="49892" y="16302"/>
                  </a:lnTo>
                  <a:lnTo>
                    <a:pt x="49890" y="10835"/>
                  </a:lnTo>
                  <a:lnTo>
                    <a:pt x="44425" y="4562"/>
                  </a:lnTo>
                  <a:lnTo>
                    <a:pt x="38647" y="3086"/>
                  </a:lnTo>
                  <a:lnTo>
                    <a:pt x="34782" y="315"/>
                  </a:lnTo>
                  <a:lnTo>
                    <a:pt x="33468" y="0"/>
                  </a:lnTo>
                  <a:lnTo>
                    <a:pt x="32593" y="495"/>
                  </a:lnTo>
                  <a:lnTo>
                    <a:pt x="32010" y="1531"/>
                  </a:lnTo>
                  <a:lnTo>
                    <a:pt x="30914" y="2221"/>
                  </a:lnTo>
                  <a:lnTo>
                    <a:pt x="27818" y="2988"/>
                  </a:lnTo>
                  <a:lnTo>
                    <a:pt x="26709" y="3898"/>
                  </a:lnTo>
                  <a:lnTo>
                    <a:pt x="25476" y="6791"/>
                  </a:lnTo>
                  <a:lnTo>
                    <a:pt x="24440" y="7845"/>
                  </a:lnTo>
                  <a:lnTo>
                    <a:pt x="15740" y="13046"/>
                  </a:lnTo>
                  <a:lnTo>
                    <a:pt x="13546" y="16736"/>
                  </a:lnTo>
                  <a:lnTo>
                    <a:pt x="11864" y="20728"/>
                  </a:lnTo>
                  <a:lnTo>
                    <a:pt x="7659" y="26942"/>
                  </a:lnTo>
                  <a:lnTo>
                    <a:pt x="6097" y="33958"/>
                  </a:lnTo>
                  <a:lnTo>
                    <a:pt x="4931" y="43954"/>
                  </a:lnTo>
                  <a:lnTo>
                    <a:pt x="0" y="56258"/>
                  </a:lnTo>
                  <a:lnTo>
                    <a:pt x="403" y="58461"/>
                  </a:lnTo>
                  <a:lnTo>
                    <a:pt x="4237" y="67068"/>
                  </a:lnTo>
                  <a:lnTo>
                    <a:pt x="5371" y="76449"/>
                  </a:lnTo>
                  <a:lnTo>
                    <a:pt x="6102" y="77567"/>
                  </a:lnTo>
                  <a:lnTo>
                    <a:pt x="7291" y="78312"/>
                  </a:lnTo>
                  <a:lnTo>
                    <a:pt x="12340" y="79360"/>
                  </a:lnTo>
                  <a:lnTo>
                    <a:pt x="14275" y="79508"/>
                  </a:lnTo>
                  <a:lnTo>
                    <a:pt x="18306" y="77790"/>
                  </a:lnTo>
                  <a:lnTo>
                    <a:pt x="23270" y="74309"/>
                  </a:lnTo>
                  <a:lnTo>
                    <a:pt x="42061" y="47683"/>
                  </a:lnTo>
                  <a:lnTo>
                    <a:pt x="43453" y="36585"/>
                  </a:lnTo>
                  <a:lnTo>
                    <a:pt x="49628" y="29296"/>
                  </a:lnTo>
                  <a:lnTo>
                    <a:pt x="49890" y="59576"/>
                  </a:lnTo>
                  <a:lnTo>
                    <a:pt x="54255" y="65589"/>
                  </a:lnTo>
                  <a:lnTo>
                    <a:pt x="55979" y="72277"/>
                  </a:lnTo>
                  <a:lnTo>
                    <a:pt x="56772" y="72669"/>
                  </a:lnTo>
                  <a:lnTo>
                    <a:pt x="62592" y="73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2096"/>
            <p:cNvSpPr/>
            <p:nvPr>
              <p:custDataLst>
                <p:tags r:id="rId95"/>
              </p:custDataLst>
            </p:nvPr>
          </p:nvSpPr>
          <p:spPr>
            <a:xfrm>
              <a:off x="10763337" y="450860"/>
              <a:ext cx="95164" cy="190491"/>
            </a:xfrm>
            <a:custGeom>
              <a:avLst/>
              <a:gdLst/>
              <a:ahLst/>
              <a:cxnLst/>
              <a:rect l="0" t="0" r="0" b="0"/>
              <a:pathLst>
                <a:path w="95164" h="190491">
                  <a:moveTo>
                    <a:pt x="95163" y="139690"/>
                  </a:moveTo>
                  <a:lnTo>
                    <a:pt x="95163" y="139690"/>
                  </a:lnTo>
                  <a:lnTo>
                    <a:pt x="89071" y="139690"/>
                  </a:lnTo>
                  <a:lnTo>
                    <a:pt x="77074" y="127950"/>
                  </a:lnTo>
                  <a:lnTo>
                    <a:pt x="75598" y="122110"/>
                  </a:lnTo>
                  <a:lnTo>
                    <a:pt x="71806" y="116215"/>
                  </a:lnTo>
                  <a:lnTo>
                    <a:pt x="69661" y="110000"/>
                  </a:lnTo>
                  <a:lnTo>
                    <a:pt x="59237" y="92403"/>
                  </a:lnTo>
                  <a:lnTo>
                    <a:pt x="57493" y="80934"/>
                  </a:lnTo>
                  <a:lnTo>
                    <a:pt x="56549" y="74065"/>
                  </a:lnTo>
                  <a:lnTo>
                    <a:pt x="52075" y="62025"/>
                  </a:lnTo>
                  <a:lnTo>
                    <a:pt x="50713" y="16741"/>
                  </a:lnTo>
                  <a:lnTo>
                    <a:pt x="52594" y="12609"/>
                  </a:lnTo>
                  <a:lnTo>
                    <a:pt x="55076" y="8421"/>
                  </a:lnTo>
                  <a:lnTo>
                    <a:pt x="56180" y="4207"/>
                  </a:lnTo>
                  <a:lnTo>
                    <a:pt x="57180" y="2802"/>
                  </a:lnTo>
                  <a:lnTo>
                    <a:pt x="58554" y="1864"/>
                  </a:lnTo>
                  <a:lnTo>
                    <a:pt x="62452" y="360"/>
                  </a:lnTo>
                  <a:lnTo>
                    <a:pt x="74943" y="0"/>
                  </a:lnTo>
                  <a:lnTo>
                    <a:pt x="79137" y="3364"/>
                  </a:lnTo>
                  <a:lnTo>
                    <a:pt x="80986" y="6899"/>
                  </a:lnTo>
                  <a:lnTo>
                    <a:pt x="82332" y="19089"/>
                  </a:lnTo>
                  <a:lnTo>
                    <a:pt x="82454" y="33859"/>
                  </a:lnTo>
                  <a:lnTo>
                    <a:pt x="80578" y="38091"/>
                  </a:lnTo>
                  <a:lnTo>
                    <a:pt x="50709" y="83995"/>
                  </a:lnTo>
                  <a:lnTo>
                    <a:pt x="25311" y="128325"/>
                  </a:lnTo>
                  <a:lnTo>
                    <a:pt x="14730" y="143263"/>
                  </a:lnTo>
                  <a:lnTo>
                    <a:pt x="9085" y="150078"/>
                  </a:lnTo>
                  <a:lnTo>
                    <a:pt x="4939" y="158701"/>
                  </a:lnTo>
                  <a:lnTo>
                    <a:pt x="2148" y="162956"/>
                  </a:lnTo>
                  <a:lnTo>
                    <a:pt x="207" y="170183"/>
                  </a:lnTo>
                  <a:lnTo>
                    <a:pt x="0" y="174439"/>
                  </a:lnTo>
                  <a:lnTo>
                    <a:pt x="678" y="175556"/>
                  </a:lnTo>
                  <a:lnTo>
                    <a:pt x="1833" y="176300"/>
                  </a:lnTo>
                  <a:lnTo>
                    <a:pt x="5386" y="177496"/>
                  </a:lnTo>
                  <a:lnTo>
                    <a:pt x="5873" y="179541"/>
                  </a:lnTo>
                  <a:lnTo>
                    <a:pt x="6005" y="181074"/>
                  </a:lnTo>
                  <a:lnTo>
                    <a:pt x="6796" y="182096"/>
                  </a:lnTo>
                  <a:lnTo>
                    <a:pt x="11708" y="183871"/>
                  </a:lnTo>
                  <a:lnTo>
                    <a:pt x="44071" y="184140"/>
                  </a:lnTo>
                  <a:lnTo>
                    <a:pt x="44363" y="19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2097"/>
            <p:cNvSpPr/>
            <p:nvPr>
              <p:custDataLst>
                <p:tags r:id="rId96"/>
              </p:custDataLst>
            </p:nvPr>
          </p:nvSpPr>
          <p:spPr>
            <a:xfrm>
              <a:off x="11239500" y="482600"/>
              <a:ext cx="63501" cy="107918"/>
            </a:xfrm>
            <a:custGeom>
              <a:avLst/>
              <a:gdLst/>
              <a:ahLst/>
              <a:cxnLst/>
              <a:rect l="0" t="0" r="0" b="0"/>
              <a:pathLst>
                <a:path w="63501" h="107918">
                  <a:moveTo>
                    <a:pt x="0" y="31750"/>
                  </a:moveTo>
                  <a:lnTo>
                    <a:pt x="0" y="31750"/>
                  </a:lnTo>
                  <a:lnTo>
                    <a:pt x="0" y="19080"/>
                  </a:lnTo>
                  <a:lnTo>
                    <a:pt x="5467" y="19053"/>
                  </a:lnTo>
                  <a:lnTo>
                    <a:pt x="15110" y="27889"/>
                  </a:lnTo>
                  <a:lnTo>
                    <a:pt x="17299" y="31915"/>
                  </a:lnTo>
                  <a:lnTo>
                    <a:pt x="18978" y="36057"/>
                  </a:lnTo>
                  <a:lnTo>
                    <a:pt x="23183" y="42355"/>
                  </a:lnTo>
                  <a:lnTo>
                    <a:pt x="24743" y="48690"/>
                  </a:lnTo>
                  <a:lnTo>
                    <a:pt x="25911" y="55741"/>
                  </a:lnTo>
                  <a:lnTo>
                    <a:pt x="30388" y="70408"/>
                  </a:lnTo>
                  <a:lnTo>
                    <a:pt x="30842" y="74455"/>
                  </a:lnTo>
                  <a:lnTo>
                    <a:pt x="29464" y="80834"/>
                  </a:lnTo>
                  <a:lnTo>
                    <a:pt x="26605" y="88391"/>
                  </a:lnTo>
                  <a:lnTo>
                    <a:pt x="25471" y="103687"/>
                  </a:lnTo>
                  <a:lnTo>
                    <a:pt x="24740" y="105108"/>
                  </a:lnTo>
                  <a:lnTo>
                    <a:pt x="23550" y="106055"/>
                  </a:lnTo>
                  <a:lnTo>
                    <a:pt x="19128" y="107917"/>
                  </a:lnTo>
                  <a:lnTo>
                    <a:pt x="19052" y="93022"/>
                  </a:lnTo>
                  <a:lnTo>
                    <a:pt x="28510" y="59154"/>
                  </a:lnTo>
                  <a:lnTo>
                    <a:pt x="55039" y="14895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5" name="SMARTInkShape-Group435"/>
          <p:cNvGrpSpPr/>
          <p:nvPr/>
        </p:nvGrpSpPr>
        <p:grpSpPr>
          <a:xfrm>
            <a:off x="10864859" y="717550"/>
            <a:ext cx="844542" cy="292101"/>
            <a:chOff x="10864859" y="717550"/>
            <a:chExt cx="844542" cy="292101"/>
          </a:xfrm>
        </p:grpSpPr>
        <p:sp>
          <p:nvSpPr>
            <p:cNvPr id="1087" name="SMARTInkShape-2098"/>
            <p:cNvSpPr/>
            <p:nvPr>
              <p:custDataLst>
                <p:tags r:id="rId75"/>
              </p:custDataLst>
            </p:nvPr>
          </p:nvSpPr>
          <p:spPr>
            <a:xfrm>
              <a:off x="10953754" y="717550"/>
              <a:ext cx="621906" cy="31751"/>
            </a:xfrm>
            <a:custGeom>
              <a:avLst/>
              <a:gdLst/>
              <a:ahLst/>
              <a:cxnLst/>
              <a:rect l="0" t="0" r="0" b="0"/>
              <a:pathLst>
                <a:path w="621906" h="31751">
                  <a:moveTo>
                    <a:pt x="12696" y="31750"/>
                  </a:moveTo>
                  <a:lnTo>
                    <a:pt x="12696" y="31750"/>
                  </a:lnTo>
                  <a:lnTo>
                    <a:pt x="3051" y="31750"/>
                  </a:lnTo>
                  <a:lnTo>
                    <a:pt x="2033" y="30339"/>
                  </a:lnTo>
                  <a:lnTo>
                    <a:pt x="0" y="19096"/>
                  </a:lnTo>
                  <a:lnTo>
                    <a:pt x="45182" y="19050"/>
                  </a:lnTo>
                  <a:lnTo>
                    <a:pt x="91399" y="19050"/>
                  </a:lnTo>
                  <a:lnTo>
                    <a:pt x="131724" y="15679"/>
                  </a:lnTo>
                  <a:lnTo>
                    <a:pt x="169868" y="13583"/>
                  </a:lnTo>
                  <a:lnTo>
                    <a:pt x="212450" y="12961"/>
                  </a:lnTo>
                  <a:lnTo>
                    <a:pt x="256346" y="12778"/>
                  </a:lnTo>
                  <a:lnTo>
                    <a:pt x="300632" y="9352"/>
                  </a:lnTo>
                  <a:lnTo>
                    <a:pt x="332108" y="7684"/>
                  </a:lnTo>
                  <a:lnTo>
                    <a:pt x="379679" y="8627"/>
                  </a:lnTo>
                  <a:lnTo>
                    <a:pt x="425056" y="11493"/>
                  </a:lnTo>
                  <a:lnTo>
                    <a:pt x="467897" y="12342"/>
                  </a:lnTo>
                  <a:lnTo>
                    <a:pt x="505524" y="12594"/>
                  </a:lnTo>
                  <a:lnTo>
                    <a:pt x="549839" y="12679"/>
                  </a:lnTo>
                  <a:lnTo>
                    <a:pt x="584341" y="14579"/>
                  </a:lnTo>
                  <a:lnTo>
                    <a:pt x="595548" y="16357"/>
                  </a:lnTo>
                  <a:lnTo>
                    <a:pt x="610977" y="13321"/>
                  </a:lnTo>
                  <a:lnTo>
                    <a:pt x="615620" y="11094"/>
                  </a:lnTo>
                  <a:lnTo>
                    <a:pt x="621905" y="6628"/>
                  </a:lnTo>
                  <a:lnTo>
                    <a:pt x="61594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2099"/>
            <p:cNvSpPr/>
            <p:nvPr>
              <p:custDataLst>
                <p:tags r:id="rId76"/>
              </p:custDataLst>
            </p:nvPr>
          </p:nvSpPr>
          <p:spPr>
            <a:xfrm>
              <a:off x="10922387" y="774734"/>
              <a:ext cx="615564" cy="19017"/>
            </a:xfrm>
            <a:custGeom>
              <a:avLst/>
              <a:gdLst/>
              <a:ahLst/>
              <a:cxnLst/>
              <a:rect l="0" t="0" r="0" b="0"/>
              <a:pathLst>
                <a:path w="615564" h="19017">
                  <a:moveTo>
                    <a:pt x="25013" y="6316"/>
                  </a:moveTo>
                  <a:lnTo>
                    <a:pt x="25013" y="6316"/>
                  </a:lnTo>
                  <a:lnTo>
                    <a:pt x="0" y="6316"/>
                  </a:lnTo>
                  <a:lnTo>
                    <a:pt x="3098" y="9687"/>
                  </a:lnTo>
                  <a:lnTo>
                    <a:pt x="4758" y="9974"/>
                  </a:lnTo>
                  <a:lnTo>
                    <a:pt x="6568" y="9461"/>
                  </a:lnTo>
                  <a:lnTo>
                    <a:pt x="8485" y="8412"/>
                  </a:lnTo>
                  <a:lnTo>
                    <a:pt x="25624" y="6592"/>
                  </a:lnTo>
                  <a:lnTo>
                    <a:pt x="66892" y="6332"/>
                  </a:lnTo>
                  <a:lnTo>
                    <a:pt x="104494" y="1955"/>
                  </a:lnTo>
                  <a:lnTo>
                    <a:pt x="149659" y="359"/>
                  </a:lnTo>
                  <a:lnTo>
                    <a:pt x="191295" y="82"/>
                  </a:lnTo>
                  <a:lnTo>
                    <a:pt x="234913" y="0"/>
                  </a:lnTo>
                  <a:lnTo>
                    <a:pt x="281000" y="1858"/>
                  </a:lnTo>
                  <a:lnTo>
                    <a:pt x="313762" y="4334"/>
                  </a:lnTo>
                  <a:lnTo>
                    <a:pt x="347138" y="5435"/>
                  </a:lnTo>
                  <a:lnTo>
                    <a:pt x="394290" y="6055"/>
                  </a:lnTo>
                  <a:lnTo>
                    <a:pt x="426437" y="8082"/>
                  </a:lnTo>
                  <a:lnTo>
                    <a:pt x="472508" y="11308"/>
                  </a:lnTo>
                  <a:lnTo>
                    <a:pt x="512968" y="14145"/>
                  </a:lnTo>
                  <a:lnTo>
                    <a:pt x="549887" y="17573"/>
                  </a:lnTo>
                  <a:lnTo>
                    <a:pt x="593849" y="18826"/>
                  </a:lnTo>
                  <a:lnTo>
                    <a:pt x="615563" y="19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2100"/>
            <p:cNvSpPr/>
            <p:nvPr>
              <p:custDataLst>
                <p:tags r:id="rId77"/>
              </p:custDataLst>
            </p:nvPr>
          </p:nvSpPr>
          <p:spPr>
            <a:xfrm>
              <a:off x="10864859" y="901700"/>
              <a:ext cx="76192" cy="88901"/>
            </a:xfrm>
            <a:custGeom>
              <a:avLst/>
              <a:gdLst/>
              <a:ahLst/>
              <a:cxnLst/>
              <a:rect l="0" t="0" r="0" b="0"/>
              <a:pathLst>
                <a:path w="76192" h="88901">
                  <a:moveTo>
                    <a:pt x="76191" y="12700"/>
                  </a:moveTo>
                  <a:lnTo>
                    <a:pt x="76191" y="12700"/>
                  </a:lnTo>
                  <a:lnTo>
                    <a:pt x="76189" y="7233"/>
                  </a:lnTo>
                  <a:lnTo>
                    <a:pt x="75486" y="6938"/>
                  </a:lnTo>
                  <a:lnTo>
                    <a:pt x="70724" y="6427"/>
                  </a:lnTo>
                  <a:lnTo>
                    <a:pt x="70232" y="4503"/>
                  </a:lnTo>
                  <a:lnTo>
                    <a:pt x="70104" y="3002"/>
                  </a:lnTo>
                  <a:lnTo>
                    <a:pt x="69310" y="2001"/>
                  </a:lnTo>
                  <a:lnTo>
                    <a:pt x="64396" y="264"/>
                  </a:lnTo>
                  <a:lnTo>
                    <a:pt x="41361" y="0"/>
                  </a:lnTo>
                  <a:lnTo>
                    <a:pt x="40271" y="706"/>
                  </a:lnTo>
                  <a:lnTo>
                    <a:pt x="39545" y="1881"/>
                  </a:lnTo>
                  <a:lnTo>
                    <a:pt x="39061" y="3371"/>
                  </a:lnTo>
                  <a:lnTo>
                    <a:pt x="38032" y="4364"/>
                  </a:lnTo>
                  <a:lnTo>
                    <a:pt x="35007" y="5467"/>
                  </a:lnTo>
                  <a:lnTo>
                    <a:pt x="33918" y="6467"/>
                  </a:lnTo>
                  <a:lnTo>
                    <a:pt x="28657" y="15111"/>
                  </a:lnTo>
                  <a:lnTo>
                    <a:pt x="24961" y="17299"/>
                  </a:lnTo>
                  <a:lnTo>
                    <a:pt x="20966" y="18977"/>
                  </a:lnTo>
                  <a:lnTo>
                    <a:pt x="16840" y="22075"/>
                  </a:lnTo>
                  <a:lnTo>
                    <a:pt x="14535" y="25804"/>
                  </a:lnTo>
                  <a:lnTo>
                    <a:pt x="12805" y="29813"/>
                  </a:lnTo>
                  <a:lnTo>
                    <a:pt x="9684" y="33946"/>
                  </a:lnTo>
                  <a:lnTo>
                    <a:pt x="7827" y="40017"/>
                  </a:lnTo>
                  <a:lnTo>
                    <a:pt x="6295" y="46713"/>
                  </a:lnTo>
                  <a:lnTo>
                    <a:pt x="638" y="56846"/>
                  </a:lnTo>
                  <a:lnTo>
                    <a:pt x="0" y="78338"/>
                  </a:lnTo>
                  <a:lnTo>
                    <a:pt x="702" y="79742"/>
                  </a:lnTo>
                  <a:lnTo>
                    <a:pt x="1876" y="80678"/>
                  </a:lnTo>
                  <a:lnTo>
                    <a:pt x="3362" y="81302"/>
                  </a:lnTo>
                  <a:lnTo>
                    <a:pt x="4357" y="82423"/>
                  </a:lnTo>
                  <a:lnTo>
                    <a:pt x="5458" y="85551"/>
                  </a:lnTo>
                  <a:lnTo>
                    <a:pt x="6459" y="86667"/>
                  </a:lnTo>
                  <a:lnTo>
                    <a:pt x="9450" y="87908"/>
                  </a:lnTo>
                  <a:lnTo>
                    <a:pt x="31741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2101"/>
            <p:cNvSpPr/>
            <p:nvPr>
              <p:custDataLst>
                <p:tags r:id="rId78"/>
              </p:custDataLst>
            </p:nvPr>
          </p:nvSpPr>
          <p:spPr>
            <a:xfrm>
              <a:off x="10947422" y="920828"/>
              <a:ext cx="57129" cy="63423"/>
            </a:xfrm>
            <a:custGeom>
              <a:avLst/>
              <a:gdLst/>
              <a:ahLst/>
              <a:cxnLst/>
              <a:rect l="0" t="0" r="0" b="0"/>
              <a:pathLst>
                <a:path w="57129" h="63423">
                  <a:moveTo>
                    <a:pt x="50778" y="31672"/>
                  </a:moveTo>
                  <a:lnTo>
                    <a:pt x="50778" y="31672"/>
                  </a:lnTo>
                  <a:lnTo>
                    <a:pt x="54148" y="31672"/>
                  </a:lnTo>
                  <a:lnTo>
                    <a:pt x="55141" y="30966"/>
                  </a:lnTo>
                  <a:lnTo>
                    <a:pt x="55804" y="29790"/>
                  </a:lnTo>
                  <a:lnTo>
                    <a:pt x="56865" y="26205"/>
                  </a:lnTo>
                  <a:lnTo>
                    <a:pt x="51033" y="19256"/>
                  </a:lnTo>
                  <a:lnTo>
                    <a:pt x="50776" y="6557"/>
                  </a:lnTo>
                  <a:lnTo>
                    <a:pt x="47407" y="6357"/>
                  </a:lnTo>
                  <a:lnTo>
                    <a:pt x="46415" y="5623"/>
                  </a:lnTo>
                  <a:lnTo>
                    <a:pt x="44691" y="812"/>
                  </a:lnTo>
                  <a:lnTo>
                    <a:pt x="42663" y="318"/>
                  </a:lnTo>
                  <a:lnTo>
                    <a:pt x="35612" y="0"/>
                  </a:lnTo>
                  <a:lnTo>
                    <a:pt x="31574" y="1838"/>
                  </a:lnTo>
                  <a:lnTo>
                    <a:pt x="26602" y="5396"/>
                  </a:lnTo>
                  <a:lnTo>
                    <a:pt x="20550" y="6805"/>
                  </a:lnTo>
                  <a:lnTo>
                    <a:pt x="10480" y="15088"/>
                  </a:lnTo>
                  <a:lnTo>
                    <a:pt x="8174" y="19127"/>
                  </a:lnTo>
                  <a:lnTo>
                    <a:pt x="5866" y="29576"/>
                  </a:lnTo>
                  <a:lnTo>
                    <a:pt x="892" y="36770"/>
                  </a:lnTo>
                  <a:lnTo>
                    <a:pt x="160" y="42844"/>
                  </a:lnTo>
                  <a:lnTo>
                    <a:pt x="0" y="49545"/>
                  </a:lnTo>
                  <a:lnTo>
                    <a:pt x="700" y="49937"/>
                  </a:lnTo>
                  <a:lnTo>
                    <a:pt x="15764" y="50719"/>
                  </a:lnTo>
                  <a:lnTo>
                    <a:pt x="19458" y="48839"/>
                  </a:lnTo>
                  <a:lnTo>
                    <a:pt x="23453" y="46357"/>
                  </a:lnTo>
                  <a:lnTo>
                    <a:pt x="27579" y="45254"/>
                  </a:lnTo>
                  <a:lnTo>
                    <a:pt x="28962" y="44255"/>
                  </a:lnTo>
                  <a:lnTo>
                    <a:pt x="29884" y="42883"/>
                  </a:lnTo>
                  <a:lnTo>
                    <a:pt x="30498" y="41262"/>
                  </a:lnTo>
                  <a:lnTo>
                    <a:pt x="31613" y="40182"/>
                  </a:lnTo>
                  <a:lnTo>
                    <a:pt x="34733" y="38982"/>
                  </a:lnTo>
                  <a:lnTo>
                    <a:pt x="35849" y="37957"/>
                  </a:lnTo>
                  <a:lnTo>
                    <a:pt x="37088" y="34935"/>
                  </a:lnTo>
                  <a:lnTo>
                    <a:pt x="38122" y="33848"/>
                  </a:lnTo>
                  <a:lnTo>
                    <a:pt x="43458" y="31959"/>
                  </a:lnTo>
                  <a:lnTo>
                    <a:pt x="43996" y="29918"/>
                  </a:lnTo>
                  <a:lnTo>
                    <a:pt x="44344" y="26230"/>
                  </a:lnTo>
                  <a:lnTo>
                    <a:pt x="44428" y="43391"/>
                  </a:lnTo>
                  <a:lnTo>
                    <a:pt x="48791" y="49248"/>
                  </a:lnTo>
                  <a:lnTo>
                    <a:pt x="50190" y="55146"/>
                  </a:lnTo>
                  <a:lnTo>
                    <a:pt x="50515" y="59273"/>
                  </a:lnTo>
                  <a:lnTo>
                    <a:pt x="51309" y="60656"/>
                  </a:lnTo>
                  <a:lnTo>
                    <a:pt x="52543" y="61578"/>
                  </a:lnTo>
                  <a:lnTo>
                    <a:pt x="57128" y="634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2102"/>
            <p:cNvSpPr/>
            <p:nvPr>
              <p:custDataLst>
                <p:tags r:id="rId79"/>
              </p:custDataLst>
            </p:nvPr>
          </p:nvSpPr>
          <p:spPr>
            <a:xfrm>
              <a:off x="11029950" y="920781"/>
              <a:ext cx="50801" cy="69544"/>
            </a:xfrm>
            <a:custGeom>
              <a:avLst/>
              <a:gdLst/>
              <a:ahLst/>
              <a:cxnLst/>
              <a:rect l="0" t="0" r="0" b="0"/>
              <a:pathLst>
                <a:path w="50801" h="69544">
                  <a:moveTo>
                    <a:pt x="0" y="12669"/>
                  </a:moveTo>
                  <a:lnTo>
                    <a:pt x="0" y="12669"/>
                  </a:lnTo>
                  <a:lnTo>
                    <a:pt x="0" y="59250"/>
                  </a:lnTo>
                  <a:lnTo>
                    <a:pt x="0" y="69543"/>
                  </a:lnTo>
                  <a:lnTo>
                    <a:pt x="0" y="54885"/>
                  </a:lnTo>
                  <a:lnTo>
                    <a:pt x="1881" y="50717"/>
                  </a:lnTo>
                  <a:lnTo>
                    <a:pt x="4363" y="46512"/>
                  </a:lnTo>
                  <a:lnTo>
                    <a:pt x="5957" y="38064"/>
                  </a:lnTo>
                  <a:lnTo>
                    <a:pt x="7004" y="23121"/>
                  </a:lnTo>
                  <a:lnTo>
                    <a:pt x="11811" y="14185"/>
                  </a:lnTo>
                  <a:lnTo>
                    <a:pt x="16888" y="7899"/>
                  </a:lnTo>
                  <a:lnTo>
                    <a:pt x="18091" y="3964"/>
                  </a:lnTo>
                  <a:lnTo>
                    <a:pt x="19115" y="2632"/>
                  </a:lnTo>
                  <a:lnTo>
                    <a:pt x="24433" y="320"/>
                  </a:lnTo>
                  <a:lnTo>
                    <a:pt x="34154" y="0"/>
                  </a:lnTo>
                  <a:lnTo>
                    <a:pt x="35468" y="695"/>
                  </a:lnTo>
                  <a:lnTo>
                    <a:pt x="36347" y="1864"/>
                  </a:lnTo>
                  <a:lnTo>
                    <a:pt x="36930" y="3349"/>
                  </a:lnTo>
                  <a:lnTo>
                    <a:pt x="38028" y="4339"/>
                  </a:lnTo>
                  <a:lnTo>
                    <a:pt x="41124" y="5439"/>
                  </a:lnTo>
                  <a:lnTo>
                    <a:pt x="42233" y="6438"/>
                  </a:lnTo>
                  <a:lnTo>
                    <a:pt x="49346" y="19150"/>
                  </a:lnTo>
                  <a:lnTo>
                    <a:pt x="50716" y="33843"/>
                  </a:lnTo>
                  <a:lnTo>
                    <a:pt x="48881" y="38072"/>
                  </a:lnTo>
                  <a:lnTo>
                    <a:pt x="47404" y="40188"/>
                  </a:lnTo>
                  <a:lnTo>
                    <a:pt x="47125" y="42304"/>
                  </a:lnTo>
                  <a:lnTo>
                    <a:pt x="50717" y="58443"/>
                  </a:lnTo>
                  <a:lnTo>
                    <a:pt x="50800" y="63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2103"/>
            <p:cNvSpPr/>
            <p:nvPr>
              <p:custDataLst>
                <p:tags r:id="rId80"/>
              </p:custDataLst>
            </p:nvPr>
          </p:nvSpPr>
          <p:spPr>
            <a:xfrm>
              <a:off x="11221436" y="838223"/>
              <a:ext cx="56163" cy="164993"/>
            </a:xfrm>
            <a:custGeom>
              <a:avLst/>
              <a:gdLst/>
              <a:ahLst/>
              <a:cxnLst/>
              <a:rect l="0" t="0" r="0" b="0"/>
              <a:pathLst>
                <a:path w="56163" h="164993">
                  <a:moveTo>
                    <a:pt x="37114" y="6327"/>
                  </a:moveTo>
                  <a:lnTo>
                    <a:pt x="37114" y="6327"/>
                  </a:lnTo>
                  <a:lnTo>
                    <a:pt x="43442" y="0"/>
                  </a:lnTo>
                  <a:lnTo>
                    <a:pt x="43458" y="3355"/>
                  </a:lnTo>
                  <a:lnTo>
                    <a:pt x="42754" y="4345"/>
                  </a:lnTo>
                  <a:lnTo>
                    <a:pt x="41580" y="5006"/>
                  </a:lnTo>
                  <a:lnTo>
                    <a:pt x="40093" y="5446"/>
                  </a:lnTo>
                  <a:lnTo>
                    <a:pt x="39098" y="6445"/>
                  </a:lnTo>
                  <a:lnTo>
                    <a:pt x="37997" y="9437"/>
                  </a:lnTo>
                  <a:lnTo>
                    <a:pt x="35268" y="27297"/>
                  </a:lnTo>
                  <a:lnTo>
                    <a:pt x="32765" y="34697"/>
                  </a:lnTo>
                  <a:lnTo>
                    <a:pt x="28999" y="61645"/>
                  </a:lnTo>
                  <a:lnTo>
                    <a:pt x="26452" y="67602"/>
                  </a:lnTo>
                  <a:lnTo>
                    <a:pt x="18347" y="112184"/>
                  </a:lnTo>
                  <a:lnTo>
                    <a:pt x="16311" y="118756"/>
                  </a:lnTo>
                  <a:lnTo>
                    <a:pt x="7091" y="133163"/>
                  </a:lnTo>
                  <a:lnTo>
                    <a:pt x="5393" y="145652"/>
                  </a:lnTo>
                  <a:lnTo>
                    <a:pt x="5367" y="137156"/>
                  </a:lnTo>
                  <a:lnTo>
                    <a:pt x="7247" y="133147"/>
                  </a:lnTo>
                  <a:lnTo>
                    <a:pt x="9727" y="129014"/>
                  </a:lnTo>
                  <a:lnTo>
                    <a:pt x="17423" y="103574"/>
                  </a:lnTo>
                  <a:lnTo>
                    <a:pt x="18581" y="93153"/>
                  </a:lnTo>
                  <a:lnTo>
                    <a:pt x="23078" y="85284"/>
                  </a:lnTo>
                  <a:lnTo>
                    <a:pt x="33793" y="73203"/>
                  </a:lnTo>
                  <a:lnTo>
                    <a:pt x="37519" y="71327"/>
                  </a:lnTo>
                  <a:lnTo>
                    <a:pt x="39501" y="70827"/>
                  </a:lnTo>
                  <a:lnTo>
                    <a:pt x="40822" y="71199"/>
                  </a:lnTo>
                  <a:lnTo>
                    <a:pt x="41703" y="72153"/>
                  </a:lnTo>
                  <a:lnTo>
                    <a:pt x="42290" y="73494"/>
                  </a:lnTo>
                  <a:lnTo>
                    <a:pt x="43386" y="74388"/>
                  </a:lnTo>
                  <a:lnTo>
                    <a:pt x="46488" y="75382"/>
                  </a:lnTo>
                  <a:lnTo>
                    <a:pt x="47596" y="76353"/>
                  </a:lnTo>
                  <a:lnTo>
                    <a:pt x="48828" y="79313"/>
                  </a:lnTo>
                  <a:lnTo>
                    <a:pt x="50325" y="86962"/>
                  </a:lnTo>
                  <a:lnTo>
                    <a:pt x="54121" y="93170"/>
                  </a:lnTo>
                  <a:lnTo>
                    <a:pt x="55759" y="101589"/>
                  </a:lnTo>
                  <a:lnTo>
                    <a:pt x="56162" y="129094"/>
                  </a:lnTo>
                  <a:lnTo>
                    <a:pt x="50697" y="143890"/>
                  </a:lnTo>
                  <a:lnTo>
                    <a:pt x="46704" y="148765"/>
                  </a:lnTo>
                  <a:lnTo>
                    <a:pt x="43023" y="150772"/>
                  </a:lnTo>
                  <a:lnTo>
                    <a:pt x="39033" y="152369"/>
                  </a:lnTo>
                  <a:lnTo>
                    <a:pt x="25936" y="162898"/>
                  </a:lnTo>
                  <a:lnTo>
                    <a:pt x="19240" y="164790"/>
                  </a:lnTo>
                  <a:lnTo>
                    <a:pt x="15042" y="164992"/>
                  </a:lnTo>
                  <a:lnTo>
                    <a:pt x="11312" y="163158"/>
                  </a:lnTo>
                  <a:lnTo>
                    <a:pt x="9330" y="161681"/>
                  </a:lnTo>
                  <a:lnTo>
                    <a:pt x="7127" y="158158"/>
                  </a:lnTo>
                  <a:lnTo>
                    <a:pt x="6539" y="156231"/>
                  </a:lnTo>
                  <a:lnTo>
                    <a:pt x="5442" y="154946"/>
                  </a:lnTo>
                  <a:lnTo>
                    <a:pt x="2340" y="153519"/>
                  </a:lnTo>
                  <a:lnTo>
                    <a:pt x="1231" y="152433"/>
                  </a:lnTo>
                  <a:lnTo>
                    <a:pt x="0" y="149344"/>
                  </a:lnTo>
                  <a:lnTo>
                    <a:pt x="376" y="148239"/>
                  </a:lnTo>
                  <a:lnTo>
                    <a:pt x="1336" y="147501"/>
                  </a:lnTo>
                  <a:lnTo>
                    <a:pt x="2677" y="147010"/>
                  </a:lnTo>
                  <a:lnTo>
                    <a:pt x="3573" y="145977"/>
                  </a:lnTo>
                  <a:lnTo>
                    <a:pt x="5364" y="1396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2104"/>
            <p:cNvSpPr/>
            <p:nvPr>
              <p:custDataLst>
                <p:tags r:id="rId81"/>
              </p:custDataLst>
            </p:nvPr>
          </p:nvSpPr>
          <p:spPr>
            <a:xfrm>
              <a:off x="11315731" y="920776"/>
              <a:ext cx="57120" cy="76173"/>
            </a:xfrm>
            <a:custGeom>
              <a:avLst/>
              <a:gdLst/>
              <a:ahLst/>
              <a:cxnLst/>
              <a:rect l="0" t="0" r="0" b="0"/>
              <a:pathLst>
                <a:path w="57120" h="76173">
                  <a:moveTo>
                    <a:pt x="25369" y="38074"/>
                  </a:moveTo>
                  <a:lnTo>
                    <a:pt x="25369" y="38074"/>
                  </a:lnTo>
                  <a:lnTo>
                    <a:pt x="19041" y="38074"/>
                  </a:lnTo>
                  <a:lnTo>
                    <a:pt x="30814" y="38074"/>
                  </a:lnTo>
                  <a:lnTo>
                    <a:pt x="36609" y="33710"/>
                  </a:lnTo>
                  <a:lnTo>
                    <a:pt x="43251" y="31985"/>
                  </a:lnTo>
                  <a:lnTo>
                    <a:pt x="47443" y="28430"/>
                  </a:lnTo>
                  <a:lnTo>
                    <a:pt x="49292" y="24851"/>
                  </a:lnTo>
                  <a:lnTo>
                    <a:pt x="49785" y="22909"/>
                  </a:lnTo>
                  <a:lnTo>
                    <a:pt x="50816" y="21614"/>
                  </a:lnTo>
                  <a:lnTo>
                    <a:pt x="53848" y="20175"/>
                  </a:lnTo>
                  <a:lnTo>
                    <a:pt x="54939" y="19086"/>
                  </a:lnTo>
                  <a:lnTo>
                    <a:pt x="56149" y="15994"/>
                  </a:lnTo>
                  <a:lnTo>
                    <a:pt x="57092" y="3301"/>
                  </a:lnTo>
                  <a:lnTo>
                    <a:pt x="56397" y="2192"/>
                  </a:lnTo>
                  <a:lnTo>
                    <a:pt x="55225" y="1453"/>
                  </a:lnTo>
                  <a:lnTo>
                    <a:pt x="50649" y="169"/>
                  </a:lnTo>
                  <a:lnTo>
                    <a:pt x="45378" y="0"/>
                  </a:lnTo>
                  <a:lnTo>
                    <a:pt x="39539" y="4343"/>
                  </a:lnTo>
                  <a:lnTo>
                    <a:pt x="33644" y="6443"/>
                  </a:lnTo>
                  <a:lnTo>
                    <a:pt x="23226" y="15085"/>
                  </a:lnTo>
                  <a:lnTo>
                    <a:pt x="20889" y="19155"/>
                  </a:lnTo>
                  <a:lnTo>
                    <a:pt x="19145" y="23315"/>
                  </a:lnTo>
                  <a:lnTo>
                    <a:pt x="2739" y="48070"/>
                  </a:lnTo>
                  <a:lnTo>
                    <a:pt x="790" y="54833"/>
                  </a:lnTo>
                  <a:lnTo>
                    <a:pt x="0" y="68563"/>
                  </a:lnTo>
                  <a:lnTo>
                    <a:pt x="5441" y="75181"/>
                  </a:lnTo>
                  <a:lnTo>
                    <a:pt x="7810" y="75732"/>
                  </a:lnTo>
                  <a:lnTo>
                    <a:pt x="33844" y="76172"/>
                  </a:lnTo>
                  <a:lnTo>
                    <a:pt x="38073" y="74291"/>
                  </a:lnTo>
                  <a:lnTo>
                    <a:pt x="40187" y="72802"/>
                  </a:lnTo>
                  <a:lnTo>
                    <a:pt x="57119" y="698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2105"/>
            <p:cNvSpPr/>
            <p:nvPr>
              <p:custDataLst>
                <p:tags r:id="rId82"/>
              </p:custDataLst>
            </p:nvPr>
          </p:nvSpPr>
          <p:spPr>
            <a:xfrm>
              <a:off x="11576053" y="948859"/>
              <a:ext cx="133348" cy="60792"/>
            </a:xfrm>
            <a:custGeom>
              <a:avLst/>
              <a:gdLst/>
              <a:ahLst/>
              <a:cxnLst/>
              <a:rect l="0" t="0" r="0" b="0"/>
              <a:pathLst>
                <a:path w="133348" h="60792">
                  <a:moveTo>
                    <a:pt x="95247" y="16341"/>
                  </a:moveTo>
                  <a:lnTo>
                    <a:pt x="95247" y="16341"/>
                  </a:lnTo>
                  <a:lnTo>
                    <a:pt x="100713" y="16341"/>
                  </a:lnTo>
                  <a:lnTo>
                    <a:pt x="101009" y="15635"/>
                  </a:lnTo>
                  <a:lnTo>
                    <a:pt x="101597" y="9998"/>
                  </a:lnTo>
                  <a:lnTo>
                    <a:pt x="89856" y="21731"/>
                  </a:lnTo>
                  <a:lnTo>
                    <a:pt x="88380" y="27571"/>
                  </a:lnTo>
                  <a:lnTo>
                    <a:pt x="85610" y="31445"/>
                  </a:lnTo>
                  <a:lnTo>
                    <a:pt x="82029" y="33637"/>
                  </a:lnTo>
                  <a:lnTo>
                    <a:pt x="78082" y="35317"/>
                  </a:lnTo>
                  <a:lnTo>
                    <a:pt x="63483" y="46329"/>
                  </a:lnTo>
                  <a:lnTo>
                    <a:pt x="59258" y="48013"/>
                  </a:lnTo>
                  <a:lnTo>
                    <a:pt x="52911" y="52223"/>
                  </a:lnTo>
                  <a:lnTo>
                    <a:pt x="46564" y="53784"/>
                  </a:lnTo>
                  <a:lnTo>
                    <a:pt x="10659" y="54439"/>
                  </a:lnTo>
                  <a:lnTo>
                    <a:pt x="9221" y="53734"/>
                  </a:lnTo>
                  <a:lnTo>
                    <a:pt x="8262" y="52558"/>
                  </a:lnTo>
                  <a:lnTo>
                    <a:pt x="7623" y="51069"/>
                  </a:lnTo>
                  <a:lnTo>
                    <a:pt x="6493" y="50077"/>
                  </a:lnTo>
                  <a:lnTo>
                    <a:pt x="3354" y="48973"/>
                  </a:lnTo>
                  <a:lnTo>
                    <a:pt x="2233" y="47974"/>
                  </a:lnTo>
                  <a:lnTo>
                    <a:pt x="992" y="44981"/>
                  </a:lnTo>
                  <a:lnTo>
                    <a:pt x="0" y="14222"/>
                  </a:lnTo>
                  <a:lnTo>
                    <a:pt x="704" y="12812"/>
                  </a:lnTo>
                  <a:lnTo>
                    <a:pt x="1879" y="11872"/>
                  </a:lnTo>
                  <a:lnTo>
                    <a:pt x="3367" y="11245"/>
                  </a:lnTo>
                  <a:lnTo>
                    <a:pt x="4360" y="10121"/>
                  </a:lnTo>
                  <a:lnTo>
                    <a:pt x="5463" y="6991"/>
                  </a:lnTo>
                  <a:lnTo>
                    <a:pt x="6464" y="5875"/>
                  </a:lnTo>
                  <a:lnTo>
                    <a:pt x="11735" y="3935"/>
                  </a:lnTo>
                  <a:lnTo>
                    <a:pt x="15784" y="3728"/>
                  </a:lnTo>
                  <a:lnTo>
                    <a:pt x="16873" y="2994"/>
                  </a:lnTo>
                  <a:lnTo>
                    <a:pt x="17597" y="1798"/>
                  </a:lnTo>
                  <a:lnTo>
                    <a:pt x="18080" y="296"/>
                  </a:lnTo>
                  <a:lnTo>
                    <a:pt x="19107" y="0"/>
                  </a:lnTo>
                  <a:lnTo>
                    <a:pt x="25457" y="3228"/>
                  </a:lnTo>
                  <a:lnTo>
                    <a:pt x="28481" y="3458"/>
                  </a:lnTo>
                  <a:lnTo>
                    <a:pt x="32177" y="5441"/>
                  </a:lnTo>
                  <a:lnTo>
                    <a:pt x="41120" y="13096"/>
                  </a:lnTo>
                  <a:lnTo>
                    <a:pt x="42970" y="16780"/>
                  </a:lnTo>
                  <a:lnTo>
                    <a:pt x="43463" y="18750"/>
                  </a:lnTo>
                  <a:lnTo>
                    <a:pt x="49343" y="29080"/>
                  </a:lnTo>
                  <a:lnTo>
                    <a:pt x="49827" y="31183"/>
                  </a:lnTo>
                  <a:lnTo>
                    <a:pt x="53881" y="37515"/>
                  </a:lnTo>
                  <a:lnTo>
                    <a:pt x="72926" y="57518"/>
                  </a:lnTo>
                  <a:lnTo>
                    <a:pt x="76624" y="59336"/>
                  </a:lnTo>
                  <a:lnTo>
                    <a:pt x="87913" y="60766"/>
                  </a:lnTo>
                  <a:lnTo>
                    <a:pt x="110334" y="60791"/>
                  </a:lnTo>
                  <a:lnTo>
                    <a:pt x="111654" y="60085"/>
                  </a:lnTo>
                  <a:lnTo>
                    <a:pt x="112536" y="58909"/>
                  </a:lnTo>
                  <a:lnTo>
                    <a:pt x="113123" y="57420"/>
                  </a:lnTo>
                  <a:lnTo>
                    <a:pt x="114219" y="56427"/>
                  </a:lnTo>
                  <a:lnTo>
                    <a:pt x="119659" y="54702"/>
                  </a:lnTo>
                  <a:lnTo>
                    <a:pt x="123726" y="54518"/>
                  </a:lnTo>
                  <a:lnTo>
                    <a:pt x="124817" y="53787"/>
                  </a:lnTo>
                  <a:lnTo>
                    <a:pt x="125543" y="52594"/>
                  </a:lnTo>
                  <a:lnTo>
                    <a:pt x="126027" y="51093"/>
                  </a:lnTo>
                  <a:lnTo>
                    <a:pt x="127056" y="50092"/>
                  </a:lnTo>
                  <a:lnTo>
                    <a:pt x="130081" y="48980"/>
                  </a:lnTo>
                  <a:lnTo>
                    <a:pt x="131170" y="47978"/>
                  </a:lnTo>
                  <a:lnTo>
                    <a:pt x="133060" y="42702"/>
                  </a:lnTo>
                  <a:lnTo>
                    <a:pt x="133347" y="17588"/>
                  </a:lnTo>
                  <a:lnTo>
                    <a:pt x="121606" y="4611"/>
                  </a:lnTo>
                  <a:lnTo>
                    <a:pt x="117560" y="3928"/>
                  </a:lnTo>
                  <a:lnTo>
                    <a:pt x="88897" y="36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0" name="SMARTInkShape-Group436"/>
          <p:cNvGrpSpPr/>
          <p:nvPr/>
        </p:nvGrpSpPr>
        <p:grpSpPr>
          <a:xfrm>
            <a:off x="1339873" y="1193800"/>
            <a:ext cx="507978" cy="330201"/>
            <a:chOff x="1339873" y="1193800"/>
            <a:chExt cx="507978" cy="330201"/>
          </a:xfrm>
        </p:grpSpPr>
        <p:sp>
          <p:nvSpPr>
            <p:cNvPr id="1096" name="SMARTInkShape-2106"/>
            <p:cNvSpPr/>
            <p:nvPr>
              <p:custDataLst>
                <p:tags r:id="rId71"/>
              </p:custDataLst>
            </p:nvPr>
          </p:nvSpPr>
          <p:spPr>
            <a:xfrm>
              <a:off x="1695476" y="1301750"/>
              <a:ext cx="152375" cy="76201"/>
            </a:xfrm>
            <a:custGeom>
              <a:avLst/>
              <a:gdLst/>
              <a:ahLst/>
              <a:cxnLst/>
              <a:rect l="0" t="0" r="0" b="0"/>
              <a:pathLst>
                <a:path w="152375" h="76201">
                  <a:moveTo>
                    <a:pt x="25374" y="76200"/>
                  </a:moveTo>
                  <a:lnTo>
                    <a:pt x="25374" y="76200"/>
                  </a:lnTo>
                  <a:lnTo>
                    <a:pt x="22003" y="72829"/>
                  </a:lnTo>
                  <a:lnTo>
                    <a:pt x="18466" y="71174"/>
                  </a:lnTo>
                  <a:lnTo>
                    <a:pt x="3315" y="69873"/>
                  </a:lnTo>
                  <a:lnTo>
                    <a:pt x="2201" y="69160"/>
                  </a:lnTo>
                  <a:lnTo>
                    <a:pt x="1459" y="67979"/>
                  </a:lnTo>
                  <a:lnTo>
                    <a:pt x="61" y="63762"/>
                  </a:lnTo>
                  <a:lnTo>
                    <a:pt x="0" y="60207"/>
                  </a:lnTo>
                  <a:lnTo>
                    <a:pt x="697" y="59188"/>
                  </a:lnTo>
                  <a:lnTo>
                    <a:pt x="1867" y="58508"/>
                  </a:lnTo>
                  <a:lnTo>
                    <a:pt x="6885" y="57552"/>
                  </a:lnTo>
                  <a:lnTo>
                    <a:pt x="11512" y="56623"/>
                  </a:lnTo>
                  <a:lnTo>
                    <a:pt x="55043" y="35953"/>
                  </a:lnTo>
                  <a:lnTo>
                    <a:pt x="95474" y="21870"/>
                  </a:lnTo>
                  <a:lnTo>
                    <a:pt x="114348" y="18474"/>
                  </a:lnTo>
                  <a:lnTo>
                    <a:pt x="1523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2107"/>
            <p:cNvSpPr/>
            <p:nvPr>
              <p:custDataLst>
                <p:tags r:id="rId72"/>
              </p:custDataLst>
            </p:nvPr>
          </p:nvSpPr>
          <p:spPr>
            <a:xfrm>
              <a:off x="1733550" y="1212859"/>
              <a:ext cx="44451" cy="266375"/>
            </a:xfrm>
            <a:custGeom>
              <a:avLst/>
              <a:gdLst/>
              <a:ahLst/>
              <a:cxnLst/>
              <a:rect l="0" t="0" r="0" b="0"/>
              <a:pathLst>
                <a:path w="44451" h="266375">
                  <a:moveTo>
                    <a:pt x="12700" y="12691"/>
                  </a:moveTo>
                  <a:lnTo>
                    <a:pt x="12700" y="12691"/>
                  </a:lnTo>
                  <a:lnTo>
                    <a:pt x="12700" y="330"/>
                  </a:lnTo>
                  <a:lnTo>
                    <a:pt x="6611" y="0"/>
                  </a:lnTo>
                  <a:lnTo>
                    <a:pt x="5660" y="11528"/>
                  </a:lnTo>
                  <a:lnTo>
                    <a:pt x="885" y="26658"/>
                  </a:lnTo>
                  <a:lnTo>
                    <a:pt x="15" y="72547"/>
                  </a:lnTo>
                  <a:lnTo>
                    <a:pt x="1" y="114450"/>
                  </a:lnTo>
                  <a:lnTo>
                    <a:pt x="0" y="158750"/>
                  </a:lnTo>
                  <a:lnTo>
                    <a:pt x="0" y="204335"/>
                  </a:lnTo>
                  <a:lnTo>
                    <a:pt x="0" y="249463"/>
                  </a:lnTo>
                  <a:lnTo>
                    <a:pt x="0" y="253089"/>
                  </a:lnTo>
                  <a:lnTo>
                    <a:pt x="706" y="255506"/>
                  </a:lnTo>
                  <a:lnTo>
                    <a:pt x="1881" y="257118"/>
                  </a:lnTo>
                  <a:lnTo>
                    <a:pt x="3371" y="258192"/>
                  </a:lnTo>
                  <a:lnTo>
                    <a:pt x="4364" y="259614"/>
                  </a:lnTo>
                  <a:lnTo>
                    <a:pt x="5467" y="263075"/>
                  </a:lnTo>
                  <a:lnTo>
                    <a:pt x="6467" y="264281"/>
                  </a:lnTo>
                  <a:lnTo>
                    <a:pt x="9460" y="265619"/>
                  </a:lnTo>
                  <a:lnTo>
                    <a:pt x="15111" y="266374"/>
                  </a:lnTo>
                  <a:lnTo>
                    <a:pt x="19181" y="264668"/>
                  </a:lnTo>
                  <a:lnTo>
                    <a:pt x="28407" y="257223"/>
                  </a:lnTo>
                  <a:lnTo>
                    <a:pt x="30264" y="253546"/>
                  </a:lnTo>
                  <a:lnTo>
                    <a:pt x="30760" y="251578"/>
                  </a:lnTo>
                  <a:lnTo>
                    <a:pt x="34828" y="245436"/>
                  </a:lnTo>
                  <a:lnTo>
                    <a:pt x="41817" y="237040"/>
                  </a:lnTo>
                  <a:lnTo>
                    <a:pt x="44450" y="228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2108"/>
            <p:cNvSpPr/>
            <p:nvPr>
              <p:custDataLst>
                <p:tags r:id="rId73"/>
              </p:custDataLst>
            </p:nvPr>
          </p:nvSpPr>
          <p:spPr>
            <a:xfrm>
              <a:off x="1562126" y="1371625"/>
              <a:ext cx="101575" cy="126942"/>
            </a:xfrm>
            <a:custGeom>
              <a:avLst/>
              <a:gdLst/>
              <a:ahLst/>
              <a:cxnLst/>
              <a:rect l="0" t="0" r="0" b="0"/>
              <a:pathLst>
                <a:path w="101575" h="126942">
                  <a:moveTo>
                    <a:pt x="25374" y="50775"/>
                  </a:moveTo>
                  <a:lnTo>
                    <a:pt x="25374" y="50775"/>
                  </a:lnTo>
                  <a:lnTo>
                    <a:pt x="30841" y="45308"/>
                  </a:lnTo>
                  <a:lnTo>
                    <a:pt x="37114" y="44503"/>
                  </a:lnTo>
                  <a:lnTo>
                    <a:pt x="42954" y="40076"/>
                  </a:lnTo>
                  <a:lnTo>
                    <a:pt x="46828" y="38964"/>
                  </a:lnTo>
                  <a:lnTo>
                    <a:pt x="48143" y="37963"/>
                  </a:lnTo>
                  <a:lnTo>
                    <a:pt x="56832" y="25721"/>
                  </a:lnTo>
                  <a:lnTo>
                    <a:pt x="57123" y="7309"/>
                  </a:lnTo>
                  <a:lnTo>
                    <a:pt x="51657" y="944"/>
                  </a:lnTo>
                  <a:lnTo>
                    <a:pt x="45384" y="60"/>
                  </a:lnTo>
                  <a:lnTo>
                    <a:pt x="41338" y="0"/>
                  </a:lnTo>
                  <a:lnTo>
                    <a:pt x="37643" y="1868"/>
                  </a:lnTo>
                  <a:lnTo>
                    <a:pt x="16900" y="21175"/>
                  </a:lnTo>
                  <a:lnTo>
                    <a:pt x="10555" y="30872"/>
                  </a:lnTo>
                  <a:lnTo>
                    <a:pt x="1463" y="63524"/>
                  </a:lnTo>
                  <a:lnTo>
                    <a:pt x="0" y="99721"/>
                  </a:lnTo>
                  <a:lnTo>
                    <a:pt x="1867" y="106160"/>
                  </a:lnTo>
                  <a:lnTo>
                    <a:pt x="4343" y="111374"/>
                  </a:lnTo>
                  <a:lnTo>
                    <a:pt x="6063" y="122638"/>
                  </a:lnTo>
                  <a:lnTo>
                    <a:pt x="6856" y="124084"/>
                  </a:lnTo>
                  <a:lnTo>
                    <a:pt x="8089" y="125048"/>
                  </a:lnTo>
                  <a:lnTo>
                    <a:pt x="11342" y="126118"/>
                  </a:lnTo>
                  <a:lnTo>
                    <a:pt x="27521" y="126941"/>
                  </a:lnTo>
                  <a:lnTo>
                    <a:pt x="37221" y="123594"/>
                  </a:lnTo>
                  <a:lnTo>
                    <a:pt x="50383" y="115990"/>
                  </a:lnTo>
                  <a:lnTo>
                    <a:pt x="52630" y="115418"/>
                  </a:lnTo>
                  <a:lnTo>
                    <a:pt x="80798" y="90471"/>
                  </a:lnTo>
                  <a:lnTo>
                    <a:pt x="101574" y="69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2109"/>
            <p:cNvSpPr/>
            <p:nvPr>
              <p:custDataLst>
                <p:tags r:id="rId74"/>
              </p:custDataLst>
            </p:nvPr>
          </p:nvSpPr>
          <p:spPr>
            <a:xfrm>
              <a:off x="1339873" y="1193800"/>
              <a:ext cx="120628" cy="330201"/>
            </a:xfrm>
            <a:custGeom>
              <a:avLst/>
              <a:gdLst/>
              <a:ahLst/>
              <a:cxnLst/>
              <a:rect l="0" t="0" r="0" b="0"/>
              <a:pathLst>
                <a:path w="120628" h="330201">
                  <a:moveTo>
                    <a:pt x="19027" y="0"/>
                  </a:moveTo>
                  <a:lnTo>
                    <a:pt x="19027" y="0"/>
                  </a:lnTo>
                  <a:lnTo>
                    <a:pt x="19027" y="44903"/>
                  </a:lnTo>
                  <a:lnTo>
                    <a:pt x="17145" y="90401"/>
                  </a:lnTo>
                  <a:lnTo>
                    <a:pt x="13069" y="127132"/>
                  </a:lnTo>
                  <a:lnTo>
                    <a:pt x="12700" y="171458"/>
                  </a:lnTo>
                  <a:lnTo>
                    <a:pt x="6720" y="217224"/>
                  </a:lnTo>
                  <a:lnTo>
                    <a:pt x="6337" y="263032"/>
                  </a:lnTo>
                  <a:lnTo>
                    <a:pt x="5622" y="296059"/>
                  </a:lnTo>
                  <a:lnTo>
                    <a:pt x="239" y="315946"/>
                  </a:lnTo>
                  <a:lnTo>
                    <a:pt x="0" y="322831"/>
                  </a:lnTo>
                  <a:lnTo>
                    <a:pt x="6066" y="329912"/>
                  </a:lnTo>
                  <a:lnTo>
                    <a:pt x="52635" y="330200"/>
                  </a:lnTo>
                  <a:lnTo>
                    <a:pt x="83683" y="330200"/>
                  </a:lnTo>
                  <a:lnTo>
                    <a:pt x="88450" y="328318"/>
                  </a:lnTo>
                  <a:lnTo>
                    <a:pt x="92921" y="325836"/>
                  </a:lnTo>
                  <a:lnTo>
                    <a:pt x="101540" y="324242"/>
                  </a:lnTo>
                  <a:lnTo>
                    <a:pt x="103669" y="324112"/>
                  </a:lnTo>
                  <a:lnTo>
                    <a:pt x="107916" y="322085"/>
                  </a:lnTo>
                  <a:lnTo>
                    <a:pt x="112156" y="319538"/>
                  </a:lnTo>
                  <a:lnTo>
                    <a:pt x="120627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5" name="SMARTInkShape-Group437"/>
          <p:cNvGrpSpPr/>
          <p:nvPr/>
        </p:nvGrpSpPr>
        <p:grpSpPr>
          <a:xfrm>
            <a:off x="2273387" y="1244601"/>
            <a:ext cx="476164" cy="330200"/>
            <a:chOff x="2273387" y="1244601"/>
            <a:chExt cx="476164" cy="330200"/>
          </a:xfrm>
        </p:grpSpPr>
        <p:sp>
          <p:nvSpPr>
            <p:cNvPr id="1101" name="SMARTInkShape-2110"/>
            <p:cNvSpPr/>
            <p:nvPr>
              <p:custDataLst>
                <p:tags r:id="rId67"/>
              </p:custDataLst>
            </p:nvPr>
          </p:nvSpPr>
          <p:spPr>
            <a:xfrm>
              <a:off x="2673428" y="1492250"/>
              <a:ext cx="76123" cy="18791"/>
            </a:xfrm>
            <a:custGeom>
              <a:avLst/>
              <a:gdLst/>
              <a:ahLst/>
              <a:cxnLst/>
              <a:rect l="0" t="0" r="0" b="0"/>
              <a:pathLst>
                <a:path w="76123" h="18791">
                  <a:moveTo>
                    <a:pt x="6272" y="0"/>
                  </a:moveTo>
                  <a:lnTo>
                    <a:pt x="6272" y="0"/>
                  </a:lnTo>
                  <a:lnTo>
                    <a:pt x="2901" y="3371"/>
                  </a:lnTo>
                  <a:lnTo>
                    <a:pt x="1246" y="6907"/>
                  </a:lnTo>
                  <a:lnTo>
                    <a:pt x="0" y="15732"/>
                  </a:lnTo>
                  <a:lnTo>
                    <a:pt x="679" y="16133"/>
                  </a:lnTo>
                  <a:lnTo>
                    <a:pt x="1838" y="15694"/>
                  </a:lnTo>
                  <a:lnTo>
                    <a:pt x="5396" y="13292"/>
                  </a:lnTo>
                  <a:lnTo>
                    <a:pt x="15033" y="12752"/>
                  </a:lnTo>
                  <a:lnTo>
                    <a:pt x="19103" y="14605"/>
                  </a:lnTo>
                  <a:lnTo>
                    <a:pt x="23264" y="17074"/>
                  </a:lnTo>
                  <a:lnTo>
                    <a:pt x="31684" y="18660"/>
                  </a:lnTo>
                  <a:lnTo>
                    <a:pt x="33796" y="18790"/>
                  </a:lnTo>
                  <a:lnTo>
                    <a:pt x="38025" y="17053"/>
                  </a:lnTo>
                  <a:lnTo>
                    <a:pt x="42257" y="14635"/>
                  </a:lnTo>
                  <a:lnTo>
                    <a:pt x="50722" y="13082"/>
                  </a:lnTo>
                  <a:lnTo>
                    <a:pt x="62011" y="12045"/>
                  </a:lnTo>
                  <a:lnTo>
                    <a:pt x="68909" y="9351"/>
                  </a:lnTo>
                  <a:lnTo>
                    <a:pt x="71314" y="7645"/>
                  </a:lnTo>
                  <a:lnTo>
                    <a:pt x="76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2111"/>
            <p:cNvSpPr/>
            <p:nvPr>
              <p:custDataLst>
                <p:tags r:id="rId68"/>
              </p:custDataLst>
            </p:nvPr>
          </p:nvSpPr>
          <p:spPr>
            <a:xfrm>
              <a:off x="2686073" y="1422400"/>
              <a:ext cx="50778" cy="6328"/>
            </a:xfrm>
            <a:custGeom>
              <a:avLst/>
              <a:gdLst/>
              <a:ahLst/>
              <a:cxnLst/>
              <a:rect l="0" t="0" r="0" b="0"/>
              <a:pathLst>
                <a:path w="50778" h="6328">
                  <a:moveTo>
                    <a:pt x="6327" y="0"/>
                  </a:moveTo>
                  <a:lnTo>
                    <a:pt x="6327" y="0"/>
                  </a:lnTo>
                  <a:lnTo>
                    <a:pt x="0" y="6327"/>
                  </a:lnTo>
                  <a:lnTo>
                    <a:pt x="3355" y="2972"/>
                  </a:lnTo>
                  <a:lnTo>
                    <a:pt x="6887" y="1321"/>
                  </a:lnTo>
                  <a:lnTo>
                    <a:pt x="36805" y="1"/>
                  </a:lnTo>
                  <a:lnTo>
                    <a:pt x="507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2112"/>
            <p:cNvSpPr/>
            <p:nvPr>
              <p:custDataLst>
                <p:tags r:id="rId69"/>
              </p:custDataLst>
            </p:nvPr>
          </p:nvSpPr>
          <p:spPr>
            <a:xfrm>
              <a:off x="2438423" y="1486893"/>
              <a:ext cx="82528" cy="87908"/>
            </a:xfrm>
            <a:custGeom>
              <a:avLst/>
              <a:gdLst/>
              <a:ahLst/>
              <a:cxnLst/>
              <a:rect l="0" t="0" r="0" b="0"/>
              <a:pathLst>
                <a:path w="82528" h="87908">
                  <a:moveTo>
                    <a:pt x="12677" y="5357"/>
                  </a:moveTo>
                  <a:lnTo>
                    <a:pt x="12677" y="5357"/>
                  </a:lnTo>
                  <a:lnTo>
                    <a:pt x="12677" y="14817"/>
                  </a:lnTo>
                  <a:lnTo>
                    <a:pt x="11971" y="15897"/>
                  </a:lnTo>
                  <a:lnTo>
                    <a:pt x="10796" y="16617"/>
                  </a:lnTo>
                  <a:lnTo>
                    <a:pt x="7210" y="17772"/>
                  </a:lnTo>
                  <a:lnTo>
                    <a:pt x="6719" y="19812"/>
                  </a:lnTo>
                  <a:lnTo>
                    <a:pt x="6405" y="23499"/>
                  </a:lnTo>
                  <a:lnTo>
                    <a:pt x="1978" y="29297"/>
                  </a:lnTo>
                  <a:lnTo>
                    <a:pt x="241" y="35939"/>
                  </a:lnTo>
                  <a:lnTo>
                    <a:pt x="0" y="45843"/>
                  </a:lnTo>
                  <a:lnTo>
                    <a:pt x="1869" y="49927"/>
                  </a:lnTo>
                  <a:lnTo>
                    <a:pt x="4345" y="54093"/>
                  </a:lnTo>
                  <a:lnTo>
                    <a:pt x="6066" y="61260"/>
                  </a:lnTo>
                  <a:lnTo>
                    <a:pt x="6327" y="81532"/>
                  </a:lnTo>
                  <a:lnTo>
                    <a:pt x="6327" y="66630"/>
                  </a:lnTo>
                  <a:lnTo>
                    <a:pt x="8208" y="62458"/>
                  </a:lnTo>
                  <a:lnTo>
                    <a:pt x="10691" y="58252"/>
                  </a:lnTo>
                  <a:lnTo>
                    <a:pt x="12088" y="51211"/>
                  </a:lnTo>
                  <a:lnTo>
                    <a:pt x="13208" y="41208"/>
                  </a:lnTo>
                  <a:lnTo>
                    <a:pt x="20506" y="24523"/>
                  </a:lnTo>
                  <a:lnTo>
                    <a:pt x="41084" y="2358"/>
                  </a:lnTo>
                  <a:lnTo>
                    <a:pt x="44823" y="496"/>
                  </a:lnTo>
                  <a:lnTo>
                    <a:pt x="46807" y="0"/>
                  </a:lnTo>
                  <a:lnTo>
                    <a:pt x="48131" y="375"/>
                  </a:lnTo>
                  <a:lnTo>
                    <a:pt x="49013" y="1330"/>
                  </a:lnTo>
                  <a:lnTo>
                    <a:pt x="49601" y="2672"/>
                  </a:lnTo>
                  <a:lnTo>
                    <a:pt x="50698" y="3567"/>
                  </a:lnTo>
                  <a:lnTo>
                    <a:pt x="57530" y="6885"/>
                  </a:lnTo>
                  <a:lnTo>
                    <a:pt x="65673" y="14125"/>
                  </a:lnTo>
                  <a:lnTo>
                    <a:pt x="79179" y="36874"/>
                  </a:lnTo>
                  <a:lnTo>
                    <a:pt x="81535" y="44877"/>
                  </a:lnTo>
                  <a:lnTo>
                    <a:pt x="82527" y="87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2113"/>
            <p:cNvSpPr/>
            <p:nvPr>
              <p:custDataLst>
                <p:tags r:id="rId70"/>
              </p:custDataLst>
            </p:nvPr>
          </p:nvSpPr>
          <p:spPr>
            <a:xfrm>
              <a:off x="2273387" y="1244601"/>
              <a:ext cx="107602" cy="278485"/>
            </a:xfrm>
            <a:custGeom>
              <a:avLst/>
              <a:gdLst/>
              <a:ahLst/>
              <a:cxnLst/>
              <a:rect l="0" t="0" r="0" b="0"/>
              <a:pathLst>
                <a:path w="107602" h="278485">
                  <a:moveTo>
                    <a:pt x="101513" y="31749"/>
                  </a:moveTo>
                  <a:lnTo>
                    <a:pt x="101513" y="31749"/>
                  </a:lnTo>
                  <a:lnTo>
                    <a:pt x="101513" y="28378"/>
                  </a:lnTo>
                  <a:lnTo>
                    <a:pt x="102219" y="27385"/>
                  </a:lnTo>
                  <a:lnTo>
                    <a:pt x="103394" y="26723"/>
                  </a:lnTo>
                  <a:lnTo>
                    <a:pt x="104884" y="26282"/>
                  </a:lnTo>
                  <a:lnTo>
                    <a:pt x="105877" y="25282"/>
                  </a:lnTo>
                  <a:lnTo>
                    <a:pt x="107601" y="20009"/>
                  </a:lnTo>
                  <a:lnTo>
                    <a:pt x="106983" y="19689"/>
                  </a:lnTo>
                  <a:lnTo>
                    <a:pt x="104414" y="19333"/>
                  </a:lnTo>
                  <a:lnTo>
                    <a:pt x="103447" y="18533"/>
                  </a:lnTo>
                  <a:lnTo>
                    <a:pt x="100977" y="12599"/>
                  </a:lnTo>
                  <a:lnTo>
                    <a:pt x="97199" y="7809"/>
                  </a:lnTo>
                  <a:lnTo>
                    <a:pt x="96068" y="3940"/>
                  </a:lnTo>
                  <a:lnTo>
                    <a:pt x="95061" y="2626"/>
                  </a:lnTo>
                  <a:lnTo>
                    <a:pt x="92060" y="1167"/>
                  </a:lnTo>
                  <a:lnTo>
                    <a:pt x="50953" y="0"/>
                  </a:lnTo>
                  <a:lnTo>
                    <a:pt x="45411" y="1881"/>
                  </a:lnTo>
                  <a:lnTo>
                    <a:pt x="14916" y="23304"/>
                  </a:lnTo>
                  <a:lnTo>
                    <a:pt x="9140" y="29639"/>
                  </a:lnTo>
                  <a:lnTo>
                    <a:pt x="4950" y="38100"/>
                  </a:lnTo>
                  <a:lnTo>
                    <a:pt x="3271" y="40217"/>
                  </a:lnTo>
                  <a:lnTo>
                    <a:pt x="1405" y="46331"/>
                  </a:lnTo>
                  <a:lnTo>
                    <a:pt x="0" y="68725"/>
                  </a:lnTo>
                  <a:lnTo>
                    <a:pt x="7756" y="96612"/>
                  </a:lnTo>
                  <a:lnTo>
                    <a:pt x="24093" y="135656"/>
                  </a:lnTo>
                  <a:lnTo>
                    <a:pt x="55602" y="175022"/>
                  </a:lnTo>
                  <a:lnTo>
                    <a:pt x="65645" y="182542"/>
                  </a:lnTo>
                  <a:lnTo>
                    <a:pt x="90906" y="217674"/>
                  </a:lnTo>
                  <a:lnTo>
                    <a:pt x="93271" y="223979"/>
                  </a:lnTo>
                  <a:lnTo>
                    <a:pt x="95028" y="230779"/>
                  </a:lnTo>
                  <a:lnTo>
                    <a:pt x="100023" y="240893"/>
                  </a:lnTo>
                  <a:lnTo>
                    <a:pt x="101219" y="249686"/>
                  </a:lnTo>
                  <a:lnTo>
                    <a:pt x="99501" y="253964"/>
                  </a:lnTo>
                  <a:lnTo>
                    <a:pt x="97091" y="258216"/>
                  </a:lnTo>
                  <a:lnTo>
                    <a:pt x="95029" y="264578"/>
                  </a:lnTo>
                  <a:lnTo>
                    <a:pt x="92046" y="268814"/>
                  </a:lnTo>
                  <a:lnTo>
                    <a:pt x="88368" y="271166"/>
                  </a:lnTo>
                  <a:lnTo>
                    <a:pt x="80450" y="272491"/>
                  </a:lnTo>
                  <a:lnTo>
                    <a:pt x="73807" y="273507"/>
                  </a:lnTo>
                  <a:lnTo>
                    <a:pt x="63794" y="278026"/>
                  </a:lnTo>
                  <a:lnTo>
                    <a:pt x="61550" y="278484"/>
                  </a:lnTo>
                  <a:lnTo>
                    <a:pt x="29901" y="271273"/>
                  </a:lnTo>
                  <a:lnTo>
                    <a:pt x="16039" y="266596"/>
                  </a:lnTo>
                  <a:lnTo>
                    <a:pt x="14897" y="265219"/>
                  </a:lnTo>
                  <a:lnTo>
                    <a:pt x="12747" y="260634"/>
                  </a:lnTo>
                  <a:lnTo>
                    <a:pt x="12613" y="247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8" name="SMARTInkShape-Group438"/>
          <p:cNvGrpSpPr/>
          <p:nvPr/>
        </p:nvGrpSpPr>
        <p:grpSpPr>
          <a:xfrm>
            <a:off x="2973071" y="1149644"/>
            <a:ext cx="919480" cy="646524"/>
            <a:chOff x="2973071" y="1149644"/>
            <a:chExt cx="919480" cy="646524"/>
          </a:xfrm>
        </p:grpSpPr>
        <p:sp>
          <p:nvSpPr>
            <p:cNvPr id="1106" name="SMARTInkShape-2114"/>
            <p:cNvSpPr/>
            <p:nvPr>
              <p:custDataLst>
                <p:tags r:id="rId55"/>
              </p:custDataLst>
            </p:nvPr>
          </p:nvSpPr>
          <p:spPr>
            <a:xfrm>
              <a:off x="3879852" y="1473200"/>
              <a:ext cx="12699" cy="12701"/>
            </a:xfrm>
            <a:custGeom>
              <a:avLst/>
              <a:gdLst/>
              <a:ahLst/>
              <a:cxnLst/>
              <a:rect l="0" t="0" r="0" b="0"/>
              <a:pathLst>
                <a:path w="12699" h="12701">
                  <a:moveTo>
                    <a:pt x="12698" y="6350"/>
                  </a:moveTo>
                  <a:lnTo>
                    <a:pt x="12698" y="6350"/>
                  </a:lnTo>
                  <a:lnTo>
                    <a:pt x="6370" y="12677"/>
                  </a:lnTo>
                  <a:lnTo>
                    <a:pt x="5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0" y="7674"/>
                  </a:lnTo>
                  <a:lnTo>
                    <a:pt x="3369" y="7233"/>
                  </a:lnTo>
                  <a:lnTo>
                    <a:pt x="4362" y="6233"/>
                  </a:lnTo>
                  <a:lnTo>
                    <a:pt x="63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2115"/>
            <p:cNvSpPr/>
            <p:nvPr>
              <p:custDataLst>
                <p:tags r:id="rId56"/>
              </p:custDataLst>
            </p:nvPr>
          </p:nvSpPr>
          <p:spPr>
            <a:xfrm>
              <a:off x="3657600" y="1390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2116"/>
            <p:cNvSpPr/>
            <p:nvPr>
              <p:custDataLst>
                <p:tags r:id="rId57"/>
              </p:custDataLst>
            </p:nvPr>
          </p:nvSpPr>
          <p:spPr>
            <a:xfrm>
              <a:off x="3619500" y="14859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4364" y="6467"/>
                  </a:lnTo>
                  <a:lnTo>
                    <a:pt x="5467" y="9460"/>
                  </a:lnTo>
                  <a:lnTo>
                    <a:pt x="8229" y="39985"/>
                  </a:lnTo>
                  <a:lnTo>
                    <a:pt x="10713" y="47404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2117"/>
            <p:cNvSpPr/>
            <p:nvPr>
              <p:custDataLst>
                <p:tags r:id="rId58"/>
              </p:custDataLst>
            </p:nvPr>
          </p:nvSpPr>
          <p:spPr>
            <a:xfrm>
              <a:off x="2973071" y="1270000"/>
              <a:ext cx="290830" cy="247651"/>
            </a:xfrm>
            <a:custGeom>
              <a:avLst/>
              <a:gdLst/>
              <a:ahLst/>
              <a:cxnLst/>
              <a:rect l="0" t="0" r="0" b="0"/>
              <a:pathLst>
                <a:path w="290830" h="247651">
                  <a:moveTo>
                    <a:pt x="233679" y="0"/>
                  </a:moveTo>
                  <a:lnTo>
                    <a:pt x="233679" y="0"/>
                  </a:lnTo>
                  <a:lnTo>
                    <a:pt x="240029" y="0"/>
                  </a:lnTo>
                  <a:lnTo>
                    <a:pt x="228474" y="0"/>
                  </a:lnTo>
                  <a:lnTo>
                    <a:pt x="222485" y="4364"/>
                  </a:lnTo>
                  <a:lnTo>
                    <a:pt x="216565" y="5761"/>
                  </a:lnTo>
                  <a:lnTo>
                    <a:pt x="209636" y="6881"/>
                  </a:lnTo>
                  <a:lnTo>
                    <a:pt x="165913" y="27547"/>
                  </a:lnTo>
                  <a:lnTo>
                    <a:pt x="146656" y="33078"/>
                  </a:lnTo>
                  <a:lnTo>
                    <a:pt x="121452" y="48030"/>
                  </a:lnTo>
                  <a:lnTo>
                    <a:pt x="108134" y="52134"/>
                  </a:lnTo>
                  <a:lnTo>
                    <a:pt x="103092" y="54921"/>
                  </a:lnTo>
                  <a:lnTo>
                    <a:pt x="98500" y="56159"/>
                  </a:lnTo>
                  <a:lnTo>
                    <a:pt x="96993" y="57195"/>
                  </a:lnTo>
                  <a:lnTo>
                    <a:pt x="95988" y="58591"/>
                  </a:lnTo>
                  <a:lnTo>
                    <a:pt x="95318" y="60227"/>
                  </a:lnTo>
                  <a:lnTo>
                    <a:pt x="94166" y="61318"/>
                  </a:lnTo>
                  <a:lnTo>
                    <a:pt x="87925" y="63415"/>
                  </a:lnTo>
                  <a:lnTo>
                    <a:pt x="87717" y="66846"/>
                  </a:lnTo>
                  <a:lnTo>
                    <a:pt x="88393" y="67847"/>
                  </a:lnTo>
                  <a:lnTo>
                    <a:pt x="89550" y="68515"/>
                  </a:lnTo>
                  <a:lnTo>
                    <a:pt x="94548" y="69454"/>
                  </a:lnTo>
                  <a:lnTo>
                    <a:pt x="96475" y="69586"/>
                  </a:lnTo>
                  <a:lnTo>
                    <a:pt x="100497" y="71614"/>
                  </a:lnTo>
                  <a:lnTo>
                    <a:pt x="104637" y="74162"/>
                  </a:lnTo>
                  <a:lnTo>
                    <a:pt x="110934" y="76302"/>
                  </a:lnTo>
                  <a:lnTo>
                    <a:pt x="117974" y="80385"/>
                  </a:lnTo>
                  <a:lnTo>
                    <a:pt x="164962" y="82543"/>
                  </a:lnTo>
                  <a:lnTo>
                    <a:pt x="169742" y="84428"/>
                  </a:lnTo>
                  <a:lnTo>
                    <a:pt x="175188" y="88017"/>
                  </a:lnTo>
                  <a:lnTo>
                    <a:pt x="175933" y="90389"/>
                  </a:lnTo>
                  <a:lnTo>
                    <a:pt x="176519" y="104004"/>
                  </a:lnTo>
                  <a:lnTo>
                    <a:pt x="174643" y="108078"/>
                  </a:lnTo>
                  <a:lnTo>
                    <a:pt x="173155" y="110152"/>
                  </a:lnTo>
                  <a:lnTo>
                    <a:pt x="156756" y="120661"/>
                  </a:lnTo>
                  <a:lnTo>
                    <a:pt x="144564" y="128885"/>
                  </a:lnTo>
                  <a:lnTo>
                    <a:pt x="117479" y="150684"/>
                  </a:lnTo>
                  <a:lnTo>
                    <a:pt x="101647" y="160123"/>
                  </a:lnTo>
                  <a:lnTo>
                    <a:pt x="73163" y="182389"/>
                  </a:lnTo>
                  <a:lnTo>
                    <a:pt x="27454" y="208180"/>
                  </a:lnTo>
                  <a:lnTo>
                    <a:pt x="0" y="233689"/>
                  </a:lnTo>
                  <a:lnTo>
                    <a:pt x="282" y="234815"/>
                  </a:lnTo>
                  <a:lnTo>
                    <a:pt x="7679" y="243677"/>
                  </a:lnTo>
                  <a:lnTo>
                    <a:pt x="11644" y="245885"/>
                  </a:lnTo>
                  <a:lnTo>
                    <a:pt x="19938" y="247301"/>
                  </a:lnTo>
                  <a:lnTo>
                    <a:pt x="62712" y="247641"/>
                  </a:lnTo>
                  <a:lnTo>
                    <a:pt x="106708" y="247650"/>
                  </a:lnTo>
                  <a:lnTo>
                    <a:pt x="149145" y="243286"/>
                  </a:lnTo>
                  <a:lnTo>
                    <a:pt x="193419" y="237110"/>
                  </a:lnTo>
                  <a:lnTo>
                    <a:pt x="239903" y="233195"/>
                  </a:lnTo>
                  <a:lnTo>
                    <a:pt x="287132" y="222678"/>
                  </a:lnTo>
                  <a:lnTo>
                    <a:pt x="290829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2118"/>
            <p:cNvSpPr/>
            <p:nvPr>
              <p:custDataLst>
                <p:tags r:id="rId59"/>
              </p:custDataLst>
            </p:nvPr>
          </p:nvSpPr>
          <p:spPr>
            <a:xfrm>
              <a:off x="3073400" y="1784350"/>
              <a:ext cx="44451" cy="11818"/>
            </a:xfrm>
            <a:custGeom>
              <a:avLst/>
              <a:gdLst/>
              <a:ahLst/>
              <a:cxnLst/>
              <a:rect l="0" t="0" r="0" b="0"/>
              <a:pathLst>
                <a:path w="44451" h="11818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0" y="9067"/>
                  </a:lnTo>
                  <a:lnTo>
                    <a:pt x="706" y="8162"/>
                  </a:lnTo>
                  <a:lnTo>
                    <a:pt x="5467" y="6588"/>
                  </a:lnTo>
                  <a:lnTo>
                    <a:pt x="27786" y="6351"/>
                  </a:lnTo>
                  <a:lnTo>
                    <a:pt x="31869" y="4469"/>
                  </a:lnTo>
                  <a:lnTo>
                    <a:pt x="36036" y="1986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2119"/>
            <p:cNvSpPr/>
            <p:nvPr>
              <p:custDataLst>
                <p:tags r:id="rId60"/>
              </p:custDataLst>
            </p:nvPr>
          </p:nvSpPr>
          <p:spPr>
            <a:xfrm>
              <a:off x="2999769" y="1733550"/>
              <a:ext cx="3782" cy="57151"/>
            </a:xfrm>
            <a:custGeom>
              <a:avLst/>
              <a:gdLst/>
              <a:ahLst/>
              <a:cxnLst/>
              <a:rect l="0" t="0" r="0" b="0"/>
              <a:pathLst>
                <a:path w="3782" h="57151">
                  <a:moveTo>
                    <a:pt x="3781" y="0"/>
                  </a:moveTo>
                  <a:lnTo>
                    <a:pt x="3781" y="0"/>
                  </a:lnTo>
                  <a:lnTo>
                    <a:pt x="410" y="3371"/>
                  </a:lnTo>
                  <a:lnTo>
                    <a:pt x="123" y="5069"/>
                  </a:lnTo>
                  <a:lnTo>
                    <a:pt x="637" y="6907"/>
                  </a:lnTo>
                  <a:lnTo>
                    <a:pt x="3160" y="11556"/>
                  </a:lnTo>
                  <a:lnTo>
                    <a:pt x="3776" y="28423"/>
                  </a:lnTo>
                  <a:lnTo>
                    <a:pt x="3072" y="29532"/>
                  </a:lnTo>
                  <a:lnTo>
                    <a:pt x="1897" y="30271"/>
                  </a:lnTo>
                  <a:lnTo>
                    <a:pt x="409" y="30764"/>
                  </a:lnTo>
                  <a:lnTo>
                    <a:pt x="122" y="31798"/>
                  </a:lnTo>
                  <a:lnTo>
                    <a:pt x="3160" y="40502"/>
                  </a:lnTo>
                  <a:lnTo>
                    <a:pt x="2661" y="41818"/>
                  </a:lnTo>
                  <a:lnTo>
                    <a:pt x="1623" y="42695"/>
                  </a:lnTo>
                  <a:lnTo>
                    <a:pt x="226" y="43280"/>
                  </a:lnTo>
                  <a:lnTo>
                    <a:pt x="0" y="44376"/>
                  </a:lnTo>
                  <a:lnTo>
                    <a:pt x="3356" y="50849"/>
                  </a:lnTo>
                  <a:lnTo>
                    <a:pt x="3781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2120"/>
            <p:cNvSpPr/>
            <p:nvPr>
              <p:custDataLst>
                <p:tags r:id="rId61"/>
              </p:custDataLst>
            </p:nvPr>
          </p:nvSpPr>
          <p:spPr>
            <a:xfrm>
              <a:off x="2997200" y="1657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9329"/>
                  </a:lnTo>
                  <a:lnTo>
                    <a:pt x="5644" y="8336"/>
                  </a:lnTo>
                  <a:lnTo>
                    <a:pt x="4469" y="7674"/>
                  </a:lnTo>
                  <a:lnTo>
                    <a:pt x="261" y="64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2121"/>
            <p:cNvSpPr/>
            <p:nvPr>
              <p:custDataLst>
                <p:tags r:id="rId62"/>
              </p:custDataLst>
            </p:nvPr>
          </p:nvSpPr>
          <p:spPr>
            <a:xfrm>
              <a:off x="3060700" y="1701800"/>
              <a:ext cx="57151" cy="10005"/>
            </a:xfrm>
            <a:custGeom>
              <a:avLst/>
              <a:gdLst/>
              <a:ahLst/>
              <a:cxnLst/>
              <a:rect l="0" t="0" r="0" b="0"/>
              <a:pathLst>
                <a:path w="57151" h="10005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2" y="5026"/>
                  </a:lnTo>
                  <a:lnTo>
                    <a:pt x="6467" y="6176"/>
                  </a:lnTo>
                  <a:lnTo>
                    <a:pt x="15111" y="6327"/>
                  </a:lnTo>
                  <a:lnTo>
                    <a:pt x="19181" y="8221"/>
                  </a:lnTo>
                  <a:lnTo>
                    <a:pt x="21254" y="9714"/>
                  </a:lnTo>
                  <a:lnTo>
                    <a:pt x="22636" y="10004"/>
                  </a:lnTo>
                  <a:lnTo>
                    <a:pt x="23557" y="9491"/>
                  </a:lnTo>
                  <a:lnTo>
                    <a:pt x="24171" y="8444"/>
                  </a:lnTo>
                  <a:lnTo>
                    <a:pt x="25287" y="7746"/>
                  </a:lnTo>
                  <a:lnTo>
                    <a:pt x="30227" y="6764"/>
                  </a:lnTo>
                  <a:lnTo>
                    <a:pt x="571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2122"/>
            <p:cNvSpPr/>
            <p:nvPr>
              <p:custDataLst>
                <p:tags r:id="rId63"/>
              </p:custDataLst>
            </p:nvPr>
          </p:nvSpPr>
          <p:spPr>
            <a:xfrm>
              <a:off x="3054350" y="1149644"/>
              <a:ext cx="101601" cy="75907"/>
            </a:xfrm>
            <a:custGeom>
              <a:avLst/>
              <a:gdLst/>
              <a:ahLst/>
              <a:cxnLst/>
              <a:rect l="0" t="0" r="0" b="0"/>
              <a:pathLst>
                <a:path w="101601" h="75907">
                  <a:moveTo>
                    <a:pt x="0" y="31456"/>
                  </a:moveTo>
                  <a:lnTo>
                    <a:pt x="0" y="31456"/>
                  </a:lnTo>
                  <a:lnTo>
                    <a:pt x="0" y="25107"/>
                  </a:lnTo>
                  <a:lnTo>
                    <a:pt x="0" y="28477"/>
                  </a:lnTo>
                  <a:lnTo>
                    <a:pt x="706" y="29470"/>
                  </a:lnTo>
                  <a:lnTo>
                    <a:pt x="1881" y="30132"/>
                  </a:lnTo>
                  <a:lnTo>
                    <a:pt x="3371" y="30573"/>
                  </a:lnTo>
                  <a:lnTo>
                    <a:pt x="4364" y="31573"/>
                  </a:lnTo>
                  <a:lnTo>
                    <a:pt x="5467" y="34565"/>
                  </a:lnTo>
                  <a:lnTo>
                    <a:pt x="6349" y="56508"/>
                  </a:lnTo>
                  <a:lnTo>
                    <a:pt x="12677" y="63182"/>
                  </a:lnTo>
                  <a:lnTo>
                    <a:pt x="12699" y="51650"/>
                  </a:lnTo>
                  <a:lnTo>
                    <a:pt x="17063" y="45662"/>
                  </a:lnTo>
                  <a:lnTo>
                    <a:pt x="18462" y="39742"/>
                  </a:lnTo>
                  <a:lnTo>
                    <a:pt x="18789" y="35609"/>
                  </a:lnTo>
                  <a:lnTo>
                    <a:pt x="20815" y="31420"/>
                  </a:lnTo>
                  <a:lnTo>
                    <a:pt x="23362" y="27207"/>
                  </a:lnTo>
                  <a:lnTo>
                    <a:pt x="24998" y="18753"/>
                  </a:lnTo>
                  <a:lnTo>
                    <a:pt x="25132" y="16637"/>
                  </a:lnTo>
                  <a:lnTo>
                    <a:pt x="27162" y="12405"/>
                  </a:lnTo>
                  <a:lnTo>
                    <a:pt x="28691" y="10289"/>
                  </a:lnTo>
                  <a:lnTo>
                    <a:pt x="32272" y="7937"/>
                  </a:lnTo>
                  <a:lnTo>
                    <a:pt x="34215" y="7310"/>
                  </a:lnTo>
                  <a:lnTo>
                    <a:pt x="35510" y="6186"/>
                  </a:lnTo>
                  <a:lnTo>
                    <a:pt x="37759" y="699"/>
                  </a:lnTo>
                  <a:lnTo>
                    <a:pt x="39830" y="147"/>
                  </a:lnTo>
                  <a:lnTo>
                    <a:pt x="41370" y="0"/>
                  </a:lnTo>
                  <a:lnTo>
                    <a:pt x="44963" y="1718"/>
                  </a:lnTo>
                  <a:lnTo>
                    <a:pt x="48911" y="4128"/>
                  </a:lnTo>
                  <a:lnTo>
                    <a:pt x="57195" y="5675"/>
                  </a:lnTo>
                  <a:lnTo>
                    <a:pt x="59297" y="5802"/>
                  </a:lnTo>
                  <a:lnTo>
                    <a:pt x="63513" y="7825"/>
                  </a:lnTo>
                  <a:lnTo>
                    <a:pt x="84667" y="27253"/>
                  </a:lnTo>
                  <a:lnTo>
                    <a:pt x="87018" y="31470"/>
                  </a:lnTo>
                  <a:lnTo>
                    <a:pt x="88769" y="35695"/>
                  </a:lnTo>
                  <a:lnTo>
                    <a:pt x="93016" y="42041"/>
                  </a:lnTo>
                  <a:lnTo>
                    <a:pt x="94257" y="46273"/>
                  </a:lnTo>
                  <a:lnTo>
                    <a:pt x="95293" y="47684"/>
                  </a:lnTo>
                  <a:lnTo>
                    <a:pt x="96690" y="48625"/>
                  </a:lnTo>
                  <a:lnTo>
                    <a:pt x="98327" y="49252"/>
                  </a:lnTo>
                  <a:lnTo>
                    <a:pt x="99418" y="51081"/>
                  </a:lnTo>
                  <a:lnTo>
                    <a:pt x="101515" y="68118"/>
                  </a:lnTo>
                  <a:lnTo>
                    <a:pt x="101600" y="75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2123"/>
            <p:cNvSpPr/>
            <p:nvPr>
              <p:custDataLst>
                <p:tags r:id="rId64"/>
              </p:custDataLst>
            </p:nvPr>
          </p:nvSpPr>
          <p:spPr>
            <a:xfrm>
              <a:off x="3213100" y="1689100"/>
              <a:ext cx="11818" cy="69851"/>
            </a:xfrm>
            <a:custGeom>
              <a:avLst/>
              <a:gdLst/>
              <a:ahLst/>
              <a:cxnLst/>
              <a:rect l="0" t="0" r="0" b="0"/>
              <a:pathLst>
                <a:path w="11818" h="69851">
                  <a:moveTo>
                    <a:pt x="6350" y="0"/>
                  </a:moveTo>
                  <a:lnTo>
                    <a:pt x="6350" y="0"/>
                  </a:lnTo>
                  <a:lnTo>
                    <a:pt x="11817" y="5467"/>
                  </a:lnTo>
                  <a:lnTo>
                    <a:pt x="11406" y="5761"/>
                  </a:lnTo>
                  <a:lnTo>
                    <a:pt x="9067" y="6088"/>
                  </a:lnTo>
                  <a:lnTo>
                    <a:pt x="8162" y="6881"/>
                  </a:lnTo>
                  <a:lnTo>
                    <a:pt x="7155" y="9643"/>
                  </a:lnTo>
                  <a:lnTo>
                    <a:pt x="5658" y="29654"/>
                  </a:lnTo>
                  <a:lnTo>
                    <a:pt x="1326" y="3810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2124"/>
            <p:cNvSpPr/>
            <p:nvPr>
              <p:custDataLst>
                <p:tags r:id="rId65"/>
              </p:custDataLst>
            </p:nvPr>
          </p:nvSpPr>
          <p:spPr>
            <a:xfrm>
              <a:off x="3429007" y="1276357"/>
              <a:ext cx="146044" cy="215894"/>
            </a:xfrm>
            <a:custGeom>
              <a:avLst/>
              <a:gdLst/>
              <a:ahLst/>
              <a:cxnLst/>
              <a:rect l="0" t="0" r="0" b="0"/>
              <a:pathLst>
                <a:path w="146044" h="215894">
                  <a:moveTo>
                    <a:pt x="6343" y="12693"/>
                  </a:moveTo>
                  <a:lnTo>
                    <a:pt x="6343" y="12693"/>
                  </a:lnTo>
                  <a:lnTo>
                    <a:pt x="6343" y="6421"/>
                  </a:lnTo>
                  <a:lnTo>
                    <a:pt x="0" y="0"/>
                  </a:lnTo>
                  <a:lnTo>
                    <a:pt x="3366" y="3366"/>
                  </a:lnTo>
                  <a:lnTo>
                    <a:pt x="5020" y="6901"/>
                  </a:lnTo>
                  <a:lnTo>
                    <a:pt x="5461" y="8832"/>
                  </a:lnTo>
                  <a:lnTo>
                    <a:pt x="9453" y="14920"/>
                  </a:lnTo>
                  <a:lnTo>
                    <a:pt x="39593" y="49078"/>
                  </a:lnTo>
                  <a:lnTo>
                    <a:pt x="47227" y="55675"/>
                  </a:lnTo>
                  <a:lnTo>
                    <a:pt x="83972" y="101603"/>
                  </a:lnTo>
                  <a:lnTo>
                    <a:pt x="110118" y="146119"/>
                  </a:lnTo>
                  <a:lnTo>
                    <a:pt x="133307" y="183550"/>
                  </a:lnTo>
                  <a:lnTo>
                    <a:pt x="135436" y="185865"/>
                  </a:lnTo>
                  <a:lnTo>
                    <a:pt x="137801" y="192199"/>
                  </a:lnTo>
                  <a:lnTo>
                    <a:pt x="139319" y="204392"/>
                  </a:lnTo>
                  <a:lnTo>
                    <a:pt x="140149" y="206109"/>
                  </a:lnTo>
                  <a:lnTo>
                    <a:pt x="141408" y="207254"/>
                  </a:lnTo>
                  <a:lnTo>
                    <a:pt x="142953" y="208017"/>
                  </a:lnTo>
                  <a:lnTo>
                    <a:pt x="143983" y="209231"/>
                  </a:lnTo>
                  <a:lnTo>
                    <a:pt x="146043" y="215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2125"/>
            <p:cNvSpPr/>
            <p:nvPr>
              <p:custDataLst>
                <p:tags r:id="rId66"/>
              </p:custDataLst>
            </p:nvPr>
          </p:nvSpPr>
          <p:spPr>
            <a:xfrm>
              <a:off x="3441700" y="1276350"/>
              <a:ext cx="171451" cy="234951"/>
            </a:xfrm>
            <a:custGeom>
              <a:avLst/>
              <a:gdLst/>
              <a:ahLst/>
              <a:cxnLst/>
              <a:rect l="0" t="0" r="0" b="0"/>
              <a:pathLst>
                <a:path w="171451" h="234951">
                  <a:moveTo>
                    <a:pt x="171450" y="0"/>
                  </a:moveTo>
                  <a:lnTo>
                    <a:pt x="171450" y="0"/>
                  </a:lnTo>
                  <a:lnTo>
                    <a:pt x="155647" y="0"/>
                  </a:lnTo>
                  <a:lnTo>
                    <a:pt x="151962" y="1882"/>
                  </a:lnTo>
                  <a:lnTo>
                    <a:pt x="149991" y="3371"/>
                  </a:lnTo>
                  <a:lnTo>
                    <a:pt x="147801" y="6907"/>
                  </a:lnTo>
                  <a:lnTo>
                    <a:pt x="146123" y="10831"/>
                  </a:lnTo>
                  <a:lnTo>
                    <a:pt x="129769" y="30345"/>
                  </a:lnTo>
                  <a:lnTo>
                    <a:pt x="123737" y="56026"/>
                  </a:lnTo>
                  <a:lnTo>
                    <a:pt x="96815" y="103145"/>
                  </a:lnTo>
                  <a:lnTo>
                    <a:pt x="78918" y="129772"/>
                  </a:lnTo>
                  <a:lnTo>
                    <a:pt x="68087" y="151066"/>
                  </a:lnTo>
                  <a:lnTo>
                    <a:pt x="35213" y="192070"/>
                  </a:lnTo>
                  <a:lnTo>
                    <a:pt x="28835" y="208337"/>
                  </a:lnTo>
                  <a:lnTo>
                    <a:pt x="26279" y="210858"/>
                  </a:lnTo>
                  <a:lnTo>
                    <a:pt x="19676" y="213659"/>
                  </a:lnTo>
                  <a:lnTo>
                    <a:pt x="17350" y="215817"/>
                  </a:lnTo>
                  <a:lnTo>
                    <a:pt x="13372" y="224185"/>
                  </a:lnTo>
                  <a:lnTo>
                    <a:pt x="11737" y="225657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3" name="SMARTInkShape-Group439"/>
          <p:cNvGrpSpPr/>
          <p:nvPr/>
        </p:nvGrpSpPr>
        <p:grpSpPr>
          <a:xfrm>
            <a:off x="4292623" y="1258183"/>
            <a:ext cx="406378" cy="303004"/>
            <a:chOff x="4292623" y="1258183"/>
            <a:chExt cx="406378" cy="303004"/>
          </a:xfrm>
        </p:grpSpPr>
        <p:sp>
          <p:nvSpPr>
            <p:cNvPr id="1119" name="SMARTInkShape-2126"/>
            <p:cNvSpPr/>
            <p:nvPr>
              <p:custDataLst>
                <p:tags r:id="rId51"/>
              </p:custDataLst>
            </p:nvPr>
          </p:nvSpPr>
          <p:spPr>
            <a:xfrm>
              <a:off x="4292623" y="1270023"/>
              <a:ext cx="126978" cy="291164"/>
            </a:xfrm>
            <a:custGeom>
              <a:avLst/>
              <a:gdLst/>
              <a:ahLst/>
              <a:cxnLst/>
              <a:rect l="0" t="0" r="0" b="0"/>
              <a:pathLst>
                <a:path w="126978" h="291164">
                  <a:moveTo>
                    <a:pt x="50777" y="19027"/>
                  </a:moveTo>
                  <a:lnTo>
                    <a:pt x="50777" y="19027"/>
                  </a:lnTo>
                  <a:lnTo>
                    <a:pt x="50777" y="15656"/>
                  </a:lnTo>
                  <a:lnTo>
                    <a:pt x="51482" y="14663"/>
                  </a:lnTo>
                  <a:lnTo>
                    <a:pt x="52658" y="14001"/>
                  </a:lnTo>
                  <a:lnTo>
                    <a:pt x="54148" y="13560"/>
                  </a:lnTo>
                  <a:lnTo>
                    <a:pt x="55141" y="12560"/>
                  </a:lnTo>
                  <a:lnTo>
                    <a:pt x="56865" y="7287"/>
                  </a:lnTo>
                  <a:lnTo>
                    <a:pt x="56247" y="6967"/>
                  </a:lnTo>
                  <a:lnTo>
                    <a:pt x="51636" y="6411"/>
                  </a:lnTo>
                  <a:lnTo>
                    <a:pt x="51160" y="4483"/>
                  </a:lnTo>
                  <a:lnTo>
                    <a:pt x="50799" y="241"/>
                  </a:lnTo>
                  <a:lnTo>
                    <a:pt x="56246" y="0"/>
                  </a:lnTo>
                  <a:lnTo>
                    <a:pt x="56540" y="698"/>
                  </a:lnTo>
                  <a:lnTo>
                    <a:pt x="57120" y="15088"/>
                  </a:lnTo>
                  <a:lnTo>
                    <a:pt x="55242" y="19158"/>
                  </a:lnTo>
                  <a:lnTo>
                    <a:pt x="52761" y="23318"/>
                  </a:lnTo>
                  <a:lnTo>
                    <a:pt x="51365" y="30333"/>
                  </a:lnTo>
                  <a:lnTo>
                    <a:pt x="48929" y="57293"/>
                  </a:lnTo>
                  <a:lnTo>
                    <a:pt x="45761" y="69876"/>
                  </a:lnTo>
                  <a:lnTo>
                    <a:pt x="38717" y="114527"/>
                  </a:lnTo>
                  <a:lnTo>
                    <a:pt x="36322" y="137845"/>
                  </a:lnTo>
                  <a:lnTo>
                    <a:pt x="25439" y="179939"/>
                  </a:lnTo>
                  <a:lnTo>
                    <a:pt x="15948" y="223194"/>
                  </a:lnTo>
                  <a:lnTo>
                    <a:pt x="5812" y="268006"/>
                  </a:lnTo>
                  <a:lnTo>
                    <a:pt x="4573" y="269680"/>
                  </a:lnTo>
                  <a:lnTo>
                    <a:pt x="3041" y="270795"/>
                  </a:lnTo>
                  <a:lnTo>
                    <a:pt x="2020" y="272245"/>
                  </a:lnTo>
                  <a:lnTo>
                    <a:pt x="885" y="275737"/>
                  </a:lnTo>
                  <a:lnTo>
                    <a:pt x="0" y="285371"/>
                  </a:lnTo>
                  <a:lnTo>
                    <a:pt x="3355" y="288992"/>
                  </a:lnTo>
                  <a:lnTo>
                    <a:pt x="6887" y="290706"/>
                  </a:lnTo>
                  <a:lnTo>
                    <a:pt x="8817" y="291163"/>
                  </a:lnTo>
                  <a:lnTo>
                    <a:pt x="10104" y="290762"/>
                  </a:lnTo>
                  <a:lnTo>
                    <a:pt x="10962" y="289789"/>
                  </a:lnTo>
                  <a:lnTo>
                    <a:pt x="11533" y="288435"/>
                  </a:lnTo>
                  <a:lnTo>
                    <a:pt x="12620" y="287533"/>
                  </a:lnTo>
                  <a:lnTo>
                    <a:pt x="15709" y="286529"/>
                  </a:lnTo>
                  <a:lnTo>
                    <a:pt x="23441" y="285180"/>
                  </a:lnTo>
                  <a:lnTo>
                    <a:pt x="29664" y="281410"/>
                  </a:lnTo>
                  <a:lnTo>
                    <a:pt x="36683" y="279980"/>
                  </a:lnTo>
                  <a:lnTo>
                    <a:pt x="46679" y="278850"/>
                  </a:lnTo>
                  <a:lnTo>
                    <a:pt x="55129" y="275066"/>
                  </a:lnTo>
                  <a:lnTo>
                    <a:pt x="99975" y="273032"/>
                  </a:lnTo>
                  <a:lnTo>
                    <a:pt x="126977" y="273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2127"/>
            <p:cNvSpPr/>
            <p:nvPr>
              <p:custDataLst>
                <p:tags r:id="rId52"/>
              </p:custDataLst>
            </p:nvPr>
          </p:nvSpPr>
          <p:spPr>
            <a:xfrm>
              <a:off x="4604011" y="1397000"/>
              <a:ext cx="94990" cy="25401"/>
            </a:xfrm>
            <a:custGeom>
              <a:avLst/>
              <a:gdLst/>
              <a:ahLst/>
              <a:cxnLst/>
              <a:rect l="0" t="0" r="0" b="0"/>
              <a:pathLst>
                <a:path w="94990" h="25401">
                  <a:moveTo>
                    <a:pt x="6089" y="25400"/>
                  </a:moveTo>
                  <a:lnTo>
                    <a:pt x="6089" y="25400"/>
                  </a:lnTo>
                  <a:lnTo>
                    <a:pt x="0" y="25400"/>
                  </a:lnTo>
                  <a:lnTo>
                    <a:pt x="3187" y="25400"/>
                  </a:lnTo>
                  <a:lnTo>
                    <a:pt x="6681" y="23519"/>
                  </a:lnTo>
                  <a:lnTo>
                    <a:pt x="11301" y="19933"/>
                  </a:lnTo>
                  <a:lnTo>
                    <a:pt x="44390" y="13103"/>
                  </a:lnTo>
                  <a:lnTo>
                    <a:pt x="52039" y="12173"/>
                  </a:lnTo>
                  <a:lnTo>
                    <a:pt x="76336" y="1727"/>
                  </a:lnTo>
                  <a:lnTo>
                    <a:pt x="94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2128"/>
            <p:cNvSpPr/>
            <p:nvPr>
              <p:custDataLst>
                <p:tags r:id="rId53"/>
              </p:custDataLst>
            </p:nvPr>
          </p:nvSpPr>
          <p:spPr>
            <a:xfrm>
              <a:off x="4458613" y="1435102"/>
              <a:ext cx="87988" cy="95162"/>
            </a:xfrm>
            <a:custGeom>
              <a:avLst/>
              <a:gdLst/>
              <a:ahLst/>
              <a:cxnLst/>
              <a:rect l="0" t="0" r="0" b="0"/>
              <a:pathLst>
                <a:path w="87988" h="95162">
                  <a:moveTo>
                    <a:pt x="11787" y="38098"/>
                  </a:moveTo>
                  <a:lnTo>
                    <a:pt x="11787" y="38098"/>
                  </a:lnTo>
                  <a:lnTo>
                    <a:pt x="21430" y="38098"/>
                  </a:lnTo>
                  <a:lnTo>
                    <a:pt x="25010" y="36216"/>
                  </a:lnTo>
                  <a:lnTo>
                    <a:pt x="42568" y="20015"/>
                  </a:lnTo>
                  <a:lnTo>
                    <a:pt x="46621" y="19335"/>
                  </a:lnTo>
                  <a:lnTo>
                    <a:pt x="47710" y="18533"/>
                  </a:lnTo>
                  <a:lnTo>
                    <a:pt x="48918" y="15762"/>
                  </a:lnTo>
                  <a:lnTo>
                    <a:pt x="49600" y="10235"/>
                  </a:lnTo>
                  <a:lnTo>
                    <a:pt x="48990" y="8939"/>
                  </a:lnTo>
                  <a:lnTo>
                    <a:pt x="47878" y="8075"/>
                  </a:lnTo>
                  <a:lnTo>
                    <a:pt x="46431" y="7500"/>
                  </a:lnTo>
                  <a:lnTo>
                    <a:pt x="45466" y="6410"/>
                  </a:lnTo>
                  <a:lnTo>
                    <a:pt x="44394" y="3318"/>
                  </a:lnTo>
                  <a:lnTo>
                    <a:pt x="43403" y="2212"/>
                  </a:lnTo>
                  <a:lnTo>
                    <a:pt x="38145" y="290"/>
                  </a:lnTo>
                  <a:lnTo>
                    <a:pt x="21462" y="0"/>
                  </a:lnTo>
                  <a:lnTo>
                    <a:pt x="20354" y="705"/>
                  </a:lnTo>
                  <a:lnTo>
                    <a:pt x="19615" y="1880"/>
                  </a:lnTo>
                  <a:lnTo>
                    <a:pt x="18575" y="6906"/>
                  </a:lnTo>
                  <a:lnTo>
                    <a:pt x="18429" y="8837"/>
                  </a:lnTo>
                  <a:lnTo>
                    <a:pt x="16385" y="12863"/>
                  </a:lnTo>
                  <a:lnTo>
                    <a:pt x="8028" y="23303"/>
                  </a:lnTo>
                  <a:lnTo>
                    <a:pt x="6205" y="29638"/>
                  </a:lnTo>
                  <a:lnTo>
                    <a:pt x="4959" y="36689"/>
                  </a:lnTo>
                  <a:lnTo>
                    <a:pt x="0" y="52032"/>
                  </a:lnTo>
                  <a:lnTo>
                    <a:pt x="5984" y="80242"/>
                  </a:lnTo>
                  <a:lnTo>
                    <a:pt x="8737" y="84580"/>
                  </a:lnTo>
                  <a:lnTo>
                    <a:pt x="12313" y="86979"/>
                  </a:lnTo>
                  <a:lnTo>
                    <a:pt x="14254" y="87619"/>
                  </a:lnTo>
                  <a:lnTo>
                    <a:pt x="15548" y="88751"/>
                  </a:lnTo>
                  <a:lnTo>
                    <a:pt x="16987" y="91890"/>
                  </a:lnTo>
                  <a:lnTo>
                    <a:pt x="18075" y="93009"/>
                  </a:lnTo>
                  <a:lnTo>
                    <a:pt x="21167" y="94253"/>
                  </a:lnTo>
                  <a:lnTo>
                    <a:pt x="36404" y="95161"/>
                  </a:lnTo>
                  <a:lnTo>
                    <a:pt x="42248" y="93328"/>
                  </a:lnTo>
                  <a:lnTo>
                    <a:pt x="56124" y="84261"/>
                  </a:lnTo>
                  <a:lnTo>
                    <a:pt x="58278" y="83690"/>
                  </a:lnTo>
                  <a:lnTo>
                    <a:pt x="62553" y="79293"/>
                  </a:lnTo>
                  <a:lnTo>
                    <a:pt x="67512" y="73340"/>
                  </a:lnTo>
                  <a:lnTo>
                    <a:pt x="77530" y="65317"/>
                  </a:lnTo>
                  <a:lnTo>
                    <a:pt x="87987" y="50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2129"/>
            <p:cNvSpPr/>
            <p:nvPr>
              <p:custDataLst>
                <p:tags r:id="rId54"/>
              </p:custDataLst>
            </p:nvPr>
          </p:nvSpPr>
          <p:spPr>
            <a:xfrm>
              <a:off x="4622809" y="1258183"/>
              <a:ext cx="63492" cy="284755"/>
            </a:xfrm>
            <a:custGeom>
              <a:avLst/>
              <a:gdLst/>
              <a:ahLst/>
              <a:cxnLst/>
              <a:rect l="0" t="0" r="0" b="0"/>
              <a:pathLst>
                <a:path w="63492" h="284755">
                  <a:moveTo>
                    <a:pt x="63491" y="5467"/>
                  </a:moveTo>
                  <a:lnTo>
                    <a:pt x="63491" y="5467"/>
                  </a:lnTo>
                  <a:lnTo>
                    <a:pt x="58024" y="0"/>
                  </a:lnTo>
                  <a:lnTo>
                    <a:pt x="57729" y="411"/>
                  </a:lnTo>
                  <a:lnTo>
                    <a:pt x="57402" y="2749"/>
                  </a:lnTo>
                  <a:lnTo>
                    <a:pt x="56610" y="3655"/>
                  </a:lnTo>
                  <a:lnTo>
                    <a:pt x="53847" y="4662"/>
                  </a:lnTo>
                  <a:lnTo>
                    <a:pt x="52828" y="5636"/>
                  </a:lnTo>
                  <a:lnTo>
                    <a:pt x="51696" y="8599"/>
                  </a:lnTo>
                  <a:lnTo>
                    <a:pt x="50264" y="16251"/>
                  </a:lnTo>
                  <a:lnTo>
                    <a:pt x="46480" y="23165"/>
                  </a:lnTo>
                  <a:lnTo>
                    <a:pt x="37569" y="62667"/>
                  </a:lnTo>
                  <a:lnTo>
                    <a:pt x="34331" y="71811"/>
                  </a:lnTo>
                  <a:lnTo>
                    <a:pt x="24985" y="113583"/>
                  </a:lnTo>
                  <a:lnTo>
                    <a:pt x="16018" y="157877"/>
                  </a:lnTo>
                  <a:lnTo>
                    <a:pt x="7816" y="202317"/>
                  </a:lnTo>
                  <a:lnTo>
                    <a:pt x="771" y="235347"/>
                  </a:lnTo>
                  <a:lnTo>
                    <a:pt x="0" y="273902"/>
                  </a:lnTo>
                  <a:lnTo>
                    <a:pt x="1877" y="278348"/>
                  </a:lnTo>
                  <a:lnTo>
                    <a:pt x="5459" y="283579"/>
                  </a:lnTo>
                  <a:lnTo>
                    <a:pt x="7830" y="284295"/>
                  </a:lnTo>
                  <a:lnTo>
                    <a:pt x="15102" y="284754"/>
                  </a:lnTo>
                  <a:lnTo>
                    <a:pt x="19172" y="282935"/>
                  </a:lnTo>
                  <a:lnTo>
                    <a:pt x="39332" y="269937"/>
                  </a:lnTo>
                  <a:lnTo>
                    <a:pt x="42171" y="265767"/>
                  </a:lnTo>
                  <a:lnTo>
                    <a:pt x="44138" y="261561"/>
                  </a:lnTo>
                  <a:lnTo>
                    <a:pt x="47364" y="257340"/>
                  </a:lnTo>
                  <a:lnTo>
                    <a:pt x="49267" y="251231"/>
                  </a:lnTo>
                  <a:lnTo>
                    <a:pt x="50791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8" name="SMARTInkShape-Group440"/>
          <p:cNvGrpSpPr/>
          <p:nvPr/>
        </p:nvGrpSpPr>
        <p:grpSpPr>
          <a:xfrm>
            <a:off x="5076890" y="1231900"/>
            <a:ext cx="333040" cy="387351"/>
            <a:chOff x="5076890" y="1231900"/>
            <a:chExt cx="333040" cy="387351"/>
          </a:xfrm>
        </p:grpSpPr>
        <p:sp>
          <p:nvSpPr>
            <p:cNvPr id="1124" name="SMARTInkShape-2130"/>
            <p:cNvSpPr/>
            <p:nvPr>
              <p:custDataLst>
                <p:tags r:id="rId47"/>
              </p:custDataLst>
            </p:nvPr>
          </p:nvSpPr>
          <p:spPr>
            <a:xfrm>
              <a:off x="5124450" y="1352557"/>
              <a:ext cx="133351" cy="222244"/>
            </a:xfrm>
            <a:custGeom>
              <a:avLst/>
              <a:gdLst/>
              <a:ahLst/>
              <a:cxnLst/>
              <a:rect l="0" t="0" r="0" b="0"/>
              <a:pathLst>
                <a:path w="133351" h="222244">
                  <a:moveTo>
                    <a:pt x="0" y="6343"/>
                  </a:moveTo>
                  <a:lnTo>
                    <a:pt x="0" y="6343"/>
                  </a:lnTo>
                  <a:lnTo>
                    <a:pt x="0" y="0"/>
                  </a:lnTo>
                  <a:lnTo>
                    <a:pt x="19098" y="20974"/>
                  </a:lnTo>
                  <a:lnTo>
                    <a:pt x="45685" y="64781"/>
                  </a:lnTo>
                  <a:lnTo>
                    <a:pt x="69423" y="108386"/>
                  </a:lnTo>
                  <a:lnTo>
                    <a:pt x="74599" y="120134"/>
                  </a:lnTo>
                  <a:lnTo>
                    <a:pt x="100009" y="166553"/>
                  </a:lnTo>
                  <a:lnTo>
                    <a:pt x="109439" y="179715"/>
                  </a:lnTo>
                  <a:lnTo>
                    <a:pt x="120923" y="207650"/>
                  </a:lnTo>
                  <a:lnTo>
                    <a:pt x="124299" y="212935"/>
                  </a:lnTo>
                  <a:lnTo>
                    <a:pt x="126645" y="220878"/>
                  </a:lnTo>
                  <a:lnTo>
                    <a:pt x="127468" y="221333"/>
                  </a:lnTo>
                  <a:lnTo>
                    <a:pt x="133350" y="222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2131"/>
            <p:cNvSpPr/>
            <p:nvPr>
              <p:custDataLst>
                <p:tags r:id="rId48"/>
              </p:custDataLst>
            </p:nvPr>
          </p:nvSpPr>
          <p:spPr>
            <a:xfrm>
              <a:off x="5092735" y="1352551"/>
              <a:ext cx="209516" cy="241300"/>
            </a:xfrm>
            <a:custGeom>
              <a:avLst/>
              <a:gdLst/>
              <a:ahLst/>
              <a:cxnLst/>
              <a:rect l="0" t="0" r="0" b="0"/>
              <a:pathLst>
                <a:path w="209516" h="241300">
                  <a:moveTo>
                    <a:pt x="209515" y="6349"/>
                  </a:moveTo>
                  <a:lnTo>
                    <a:pt x="209515" y="6349"/>
                  </a:lnTo>
                  <a:lnTo>
                    <a:pt x="209515" y="882"/>
                  </a:lnTo>
                  <a:lnTo>
                    <a:pt x="208809" y="587"/>
                  </a:lnTo>
                  <a:lnTo>
                    <a:pt x="193528" y="0"/>
                  </a:lnTo>
                  <a:lnTo>
                    <a:pt x="192508" y="705"/>
                  </a:lnTo>
                  <a:lnTo>
                    <a:pt x="191827" y="1881"/>
                  </a:lnTo>
                  <a:lnTo>
                    <a:pt x="191373" y="3370"/>
                  </a:lnTo>
                  <a:lnTo>
                    <a:pt x="190365" y="4363"/>
                  </a:lnTo>
                  <a:lnTo>
                    <a:pt x="187363" y="5466"/>
                  </a:lnTo>
                  <a:lnTo>
                    <a:pt x="186280" y="6466"/>
                  </a:lnTo>
                  <a:lnTo>
                    <a:pt x="181029" y="15110"/>
                  </a:lnTo>
                  <a:lnTo>
                    <a:pt x="166261" y="27319"/>
                  </a:lnTo>
                  <a:lnTo>
                    <a:pt x="160658" y="34014"/>
                  </a:lnTo>
                  <a:lnTo>
                    <a:pt x="150274" y="43160"/>
                  </a:lnTo>
                  <a:lnTo>
                    <a:pt x="117600" y="85255"/>
                  </a:lnTo>
                  <a:lnTo>
                    <a:pt x="102083" y="102401"/>
                  </a:lnTo>
                  <a:lnTo>
                    <a:pt x="86040" y="125276"/>
                  </a:lnTo>
                  <a:lnTo>
                    <a:pt x="44507" y="171012"/>
                  </a:lnTo>
                  <a:lnTo>
                    <a:pt x="4493" y="217642"/>
                  </a:lnTo>
                  <a:lnTo>
                    <a:pt x="1978" y="222083"/>
                  </a:lnTo>
                  <a:lnTo>
                    <a:pt x="363" y="230683"/>
                  </a:lnTo>
                  <a:lnTo>
                    <a:pt x="0" y="240042"/>
                  </a:lnTo>
                  <a:lnTo>
                    <a:pt x="694" y="240461"/>
                  </a:lnTo>
                  <a:lnTo>
                    <a:pt x="12665" y="241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2132"/>
            <p:cNvSpPr/>
            <p:nvPr>
              <p:custDataLst>
                <p:tags r:id="rId49"/>
              </p:custDataLst>
            </p:nvPr>
          </p:nvSpPr>
          <p:spPr>
            <a:xfrm>
              <a:off x="5314950" y="1543050"/>
              <a:ext cx="94980" cy="76201"/>
            </a:xfrm>
            <a:custGeom>
              <a:avLst/>
              <a:gdLst/>
              <a:ahLst/>
              <a:cxnLst/>
              <a:rect l="0" t="0" r="0" b="0"/>
              <a:pathLst>
                <a:path w="94980" h="76201">
                  <a:moveTo>
                    <a:pt x="0" y="0"/>
                  </a:moveTo>
                  <a:lnTo>
                    <a:pt x="0" y="0"/>
                  </a:lnTo>
                  <a:lnTo>
                    <a:pt x="9644" y="9643"/>
                  </a:lnTo>
                  <a:lnTo>
                    <a:pt x="11341" y="13223"/>
                  </a:lnTo>
                  <a:lnTo>
                    <a:pt x="12684" y="31625"/>
                  </a:lnTo>
                  <a:lnTo>
                    <a:pt x="12700" y="69819"/>
                  </a:lnTo>
                  <a:lnTo>
                    <a:pt x="16071" y="66470"/>
                  </a:lnTo>
                  <a:lnTo>
                    <a:pt x="17726" y="62938"/>
                  </a:lnTo>
                  <a:lnTo>
                    <a:pt x="22397" y="38953"/>
                  </a:lnTo>
                  <a:lnTo>
                    <a:pt x="24105" y="36552"/>
                  </a:lnTo>
                  <a:lnTo>
                    <a:pt x="27882" y="33884"/>
                  </a:lnTo>
                  <a:lnTo>
                    <a:pt x="29171" y="31762"/>
                  </a:lnTo>
                  <a:lnTo>
                    <a:pt x="31691" y="23444"/>
                  </a:lnTo>
                  <a:lnTo>
                    <a:pt x="33122" y="21979"/>
                  </a:lnTo>
                  <a:lnTo>
                    <a:pt x="40487" y="16258"/>
                  </a:lnTo>
                  <a:lnTo>
                    <a:pt x="42689" y="12400"/>
                  </a:lnTo>
                  <a:lnTo>
                    <a:pt x="43276" y="10383"/>
                  </a:lnTo>
                  <a:lnTo>
                    <a:pt x="44373" y="9039"/>
                  </a:lnTo>
                  <a:lnTo>
                    <a:pt x="57269" y="1481"/>
                  </a:lnTo>
                  <a:lnTo>
                    <a:pt x="59346" y="988"/>
                  </a:lnTo>
                  <a:lnTo>
                    <a:pt x="61436" y="1364"/>
                  </a:lnTo>
                  <a:lnTo>
                    <a:pt x="69860" y="5156"/>
                  </a:lnTo>
                  <a:lnTo>
                    <a:pt x="71974" y="5554"/>
                  </a:lnTo>
                  <a:lnTo>
                    <a:pt x="78318" y="9485"/>
                  </a:lnTo>
                  <a:lnTo>
                    <a:pt x="84667" y="15118"/>
                  </a:lnTo>
                  <a:lnTo>
                    <a:pt x="87018" y="19184"/>
                  </a:lnTo>
                  <a:lnTo>
                    <a:pt x="89357" y="29651"/>
                  </a:lnTo>
                  <a:lnTo>
                    <a:pt x="93190" y="36694"/>
                  </a:lnTo>
                  <a:lnTo>
                    <a:pt x="94979" y="52035"/>
                  </a:lnTo>
                  <a:lnTo>
                    <a:pt x="93248" y="56758"/>
                  </a:lnTo>
                  <a:lnTo>
                    <a:pt x="90832" y="61209"/>
                  </a:lnTo>
                  <a:lnTo>
                    <a:pt x="89283" y="69816"/>
                  </a:lnTo>
                  <a:lnTo>
                    <a:pt x="889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2133"/>
            <p:cNvSpPr/>
            <p:nvPr>
              <p:custDataLst>
                <p:tags r:id="rId50"/>
              </p:custDataLst>
            </p:nvPr>
          </p:nvSpPr>
          <p:spPr>
            <a:xfrm>
              <a:off x="5076890" y="1231900"/>
              <a:ext cx="282511" cy="6351"/>
            </a:xfrm>
            <a:custGeom>
              <a:avLst/>
              <a:gdLst/>
              <a:ahLst/>
              <a:cxnLst/>
              <a:rect l="0" t="0" r="0" b="0"/>
              <a:pathLst>
                <a:path w="282511" h="6351">
                  <a:moveTo>
                    <a:pt x="9460" y="6350"/>
                  </a:moveTo>
                  <a:lnTo>
                    <a:pt x="9460" y="6350"/>
                  </a:lnTo>
                  <a:lnTo>
                    <a:pt x="0" y="6350"/>
                  </a:lnTo>
                  <a:lnTo>
                    <a:pt x="43544" y="6350"/>
                  </a:lnTo>
                  <a:lnTo>
                    <a:pt x="86143" y="6350"/>
                  </a:lnTo>
                  <a:lnTo>
                    <a:pt x="130138" y="6350"/>
                  </a:lnTo>
                  <a:lnTo>
                    <a:pt x="171583" y="6350"/>
                  </a:lnTo>
                  <a:lnTo>
                    <a:pt x="218336" y="6350"/>
                  </a:lnTo>
                  <a:lnTo>
                    <a:pt x="265385" y="6350"/>
                  </a:lnTo>
                  <a:lnTo>
                    <a:pt x="271870" y="6350"/>
                  </a:lnTo>
                  <a:lnTo>
                    <a:pt x="276134" y="4468"/>
                  </a:lnTo>
                  <a:lnTo>
                    <a:pt x="2825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1" name="SMARTInkShape-Group441"/>
          <p:cNvGrpSpPr/>
          <p:nvPr/>
        </p:nvGrpSpPr>
        <p:grpSpPr>
          <a:xfrm>
            <a:off x="5664223" y="1492250"/>
            <a:ext cx="165078" cy="100618"/>
            <a:chOff x="5664223" y="1492250"/>
            <a:chExt cx="165078" cy="100618"/>
          </a:xfrm>
        </p:grpSpPr>
        <p:sp>
          <p:nvSpPr>
            <p:cNvPr id="1129" name="SMARTInkShape-2134"/>
            <p:cNvSpPr/>
            <p:nvPr>
              <p:custDataLst>
                <p:tags r:id="rId45"/>
              </p:custDataLst>
            </p:nvPr>
          </p:nvSpPr>
          <p:spPr>
            <a:xfrm>
              <a:off x="5664223" y="1492250"/>
              <a:ext cx="120628" cy="6351"/>
            </a:xfrm>
            <a:custGeom>
              <a:avLst/>
              <a:gdLst/>
              <a:ahLst/>
              <a:cxnLst/>
              <a:rect l="0" t="0" r="0" b="0"/>
              <a:pathLst>
                <a:path w="120628" h="6351">
                  <a:moveTo>
                    <a:pt x="6327" y="6350"/>
                  </a:moveTo>
                  <a:lnTo>
                    <a:pt x="6327" y="6350"/>
                  </a:lnTo>
                  <a:lnTo>
                    <a:pt x="0" y="6350"/>
                  </a:lnTo>
                  <a:lnTo>
                    <a:pt x="3354" y="6350"/>
                  </a:lnTo>
                  <a:lnTo>
                    <a:pt x="4345" y="5644"/>
                  </a:lnTo>
                  <a:lnTo>
                    <a:pt x="5006" y="4468"/>
                  </a:lnTo>
                  <a:lnTo>
                    <a:pt x="5446" y="2979"/>
                  </a:lnTo>
                  <a:lnTo>
                    <a:pt x="6445" y="1986"/>
                  </a:lnTo>
                  <a:lnTo>
                    <a:pt x="9437" y="883"/>
                  </a:lnTo>
                  <a:lnTo>
                    <a:pt x="55306" y="2"/>
                  </a:lnTo>
                  <a:lnTo>
                    <a:pt x="102442" y="0"/>
                  </a:lnTo>
                  <a:lnTo>
                    <a:pt x="12062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2135"/>
            <p:cNvSpPr/>
            <p:nvPr>
              <p:custDataLst>
                <p:tags r:id="rId46"/>
              </p:custDataLst>
            </p:nvPr>
          </p:nvSpPr>
          <p:spPr>
            <a:xfrm>
              <a:off x="5676905" y="1574800"/>
              <a:ext cx="152396" cy="18068"/>
            </a:xfrm>
            <a:custGeom>
              <a:avLst/>
              <a:gdLst/>
              <a:ahLst/>
              <a:cxnLst/>
              <a:rect l="0" t="0" r="0" b="0"/>
              <a:pathLst>
                <a:path w="152396" h="18068">
                  <a:moveTo>
                    <a:pt x="6345" y="0"/>
                  </a:moveTo>
                  <a:lnTo>
                    <a:pt x="6345" y="0"/>
                  </a:lnTo>
                  <a:lnTo>
                    <a:pt x="2974" y="3371"/>
                  </a:lnTo>
                  <a:lnTo>
                    <a:pt x="1319" y="6908"/>
                  </a:lnTo>
                  <a:lnTo>
                    <a:pt x="17" y="18067"/>
                  </a:lnTo>
                  <a:lnTo>
                    <a:pt x="0" y="12017"/>
                  </a:lnTo>
                  <a:lnTo>
                    <a:pt x="705" y="10128"/>
                  </a:lnTo>
                  <a:lnTo>
                    <a:pt x="1880" y="8868"/>
                  </a:lnTo>
                  <a:lnTo>
                    <a:pt x="5066" y="7469"/>
                  </a:lnTo>
                  <a:lnTo>
                    <a:pt x="8834" y="6847"/>
                  </a:lnTo>
                  <a:lnTo>
                    <a:pt x="12860" y="8453"/>
                  </a:lnTo>
                  <a:lnTo>
                    <a:pt x="14922" y="9868"/>
                  </a:lnTo>
                  <a:lnTo>
                    <a:pt x="24566" y="11861"/>
                  </a:lnTo>
                  <a:lnTo>
                    <a:pt x="55323" y="12678"/>
                  </a:lnTo>
                  <a:lnTo>
                    <a:pt x="101731" y="6524"/>
                  </a:lnTo>
                  <a:lnTo>
                    <a:pt x="115825" y="5696"/>
                  </a:lnTo>
                  <a:lnTo>
                    <a:pt x="1523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6" name="SMARTInkShape-Group442"/>
          <p:cNvGrpSpPr/>
          <p:nvPr/>
        </p:nvGrpSpPr>
        <p:grpSpPr>
          <a:xfrm>
            <a:off x="6096440" y="1365252"/>
            <a:ext cx="278961" cy="552449"/>
            <a:chOff x="6096440" y="1365252"/>
            <a:chExt cx="278961" cy="552449"/>
          </a:xfrm>
        </p:grpSpPr>
        <p:sp>
          <p:nvSpPr>
            <p:cNvPr id="1132" name="SMARTInkShape-2136"/>
            <p:cNvSpPr/>
            <p:nvPr>
              <p:custDataLst>
                <p:tags r:id="rId41"/>
              </p:custDataLst>
            </p:nvPr>
          </p:nvSpPr>
          <p:spPr>
            <a:xfrm>
              <a:off x="6178819" y="1365252"/>
              <a:ext cx="82020" cy="215873"/>
            </a:xfrm>
            <a:custGeom>
              <a:avLst/>
              <a:gdLst/>
              <a:ahLst/>
              <a:cxnLst/>
              <a:rect l="0" t="0" r="0" b="0"/>
              <a:pathLst>
                <a:path w="82020" h="215873">
                  <a:moveTo>
                    <a:pt x="75931" y="19048"/>
                  </a:moveTo>
                  <a:lnTo>
                    <a:pt x="75931" y="19048"/>
                  </a:lnTo>
                  <a:lnTo>
                    <a:pt x="79302" y="19048"/>
                  </a:lnTo>
                  <a:lnTo>
                    <a:pt x="80295" y="18342"/>
                  </a:lnTo>
                  <a:lnTo>
                    <a:pt x="80957" y="17167"/>
                  </a:lnTo>
                  <a:lnTo>
                    <a:pt x="82019" y="13581"/>
                  </a:lnTo>
                  <a:lnTo>
                    <a:pt x="76186" y="6632"/>
                  </a:lnTo>
                  <a:lnTo>
                    <a:pt x="70486" y="906"/>
                  </a:lnTo>
                  <a:lnTo>
                    <a:pt x="66478" y="267"/>
                  </a:lnTo>
                  <a:lnTo>
                    <a:pt x="42056" y="0"/>
                  </a:lnTo>
                  <a:lnTo>
                    <a:pt x="37827" y="1880"/>
                  </a:lnTo>
                  <a:lnTo>
                    <a:pt x="33596" y="4362"/>
                  </a:lnTo>
                  <a:lnTo>
                    <a:pt x="27247" y="6465"/>
                  </a:lnTo>
                  <a:lnTo>
                    <a:pt x="16664" y="15109"/>
                  </a:lnTo>
                  <a:lnTo>
                    <a:pt x="14312" y="19179"/>
                  </a:lnTo>
                  <a:lnTo>
                    <a:pt x="12560" y="23339"/>
                  </a:lnTo>
                  <a:lnTo>
                    <a:pt x="8315" y="29649"/>
                  </a:lnTo>
                  <a:lnTo>
                    <a:pt x="6743" y="35986"/>
                  </a:lnTo>
                  <a:lnTo>
                    <a:pt x="6374" y="40217"/>
                  </a:lnTo>
                  <a:lnTo>
                    <a:pt x="4330" y="44449"/>
                  </a:lnTo>
                  <a:lnTo>
                    <a:pt x="1775" y="48682"/>
                  </a:lnTo>
                  <a:lnTo>
                    <a:pt x="135" y="57148"/>
                  </a:lnTo>
                  <a:lnTo>
                    <a:pt x="0" y="59265"/>
                  </a:lnTo>
                  <a:lnTo>
                    <a:pt x="6214" y="79843"/>
                  </a:lnTo>
                  <a:lnTo>
                    <a:pt x="10994" y="88782"/>
                  </a:lnTo>
                  <a:lnTo>
                    <a:pt x="11472" y="90937"/>
                  </a:lnTo>
                  <a:lnTo>
                    <a:pt x="25259" y="112971"/>
                  </a:lnTo>
                  <a:lnTo>
                    <a:pt x="52648" y="147896"/>
                  </a:lnTo>
                  <a:lnTo>
                    <a:pt x="54999" y="154160"/>
                  </a:lnTo>
                  <a:lnTo>
                    <a:pt x="56750" y="160942"/>
                  </a:lnTo>
                  <a:lnTo>
                    <a:pt x="61741" y="171045"/>
                  </a:lnTo>
                  <a:lnTo>
                    <a:pt x="63274" y="175502"/>
                  </a:lnTo>
                  <a:lnTo>
                    <a:pt x="66308" y="179835"/>
                  </a:lnTo>
                  <a:lnTo>
                    <a:pt x="66693" y="181978"/>
                  </a:lnTo>
                  <a:lnTo>
                    <a:pt x="66243" y="184113"/>
                  </a:lnTo>
                  <a:lnTo>
                    <a:pt x="64570" y="188366"/>
                  </a:lnTo>
                  <a:lnTo>
                    <a:pt x="62922" y="194727"/>
                  </a:lnTo>
                  <a:lnTo>
                    <a:pt x="58985" y="201080"/>
                  </a:lnTo>
                  <a:lnTo>
                    <a:pt x="57816" y="205314"/>
                  </a:lnTo>
                  <a:lnTo>
                    <a:pt x="56798" y="206725"/>
                  </a:lnTo>
                  <a:lnTo>
                    <a:pt x="55415" y="207666"/>
                  </a:lnTo>
                  <a:lnTo>
                    <a:pt x="51996" y="209417"/>
                  </a:lnTo>
                  <a:lnTo>
                    <a:pt x="48123" y="212547"/>
                  </a:lnTo>
                  <a:lnTo>
                    <a:pt x="42170" y="214409"/>
                  </a:lnTo>
                  <a:lnTo>
                    <a:pt x="16739" y="215872"/>
                  </a:lnTo>
                  <a:lnTo>
                    <a:pt x="15304" y="215175"/>
                  </a:lnTo>
                  <a:lnTo>
                    <a:pt x="14345" y="214005"/>
                  </a:lnTo>
                  <a:lnTo>
                    <a:pt x="13707" y="212519"/>
                  </a:lnTo>
                  <a:lnTo>
                    <a:pt x="12576" y="211529"/>
                  </a:lnTo>
                  <a:lnTo>
                    <a:pt x="7076" y="209809"/>
                  </a:lnTo>
                  <a:lnTo>
                    <a:pt x="3004" y="209625"/>
                  </a:lnTo>
                  <a:lnTo>
                    <a:pt x="1912" y="208894"/>
                  </a:lnTo>
                  <a:lnTo>
                    <a:pt x="1186" y="207701"/>
                  </a:lnTo>
                  <a:lnTo>
                    <a:pt x="18" y="204087"/>
                  </a:lnTo>
                  <a:lnTo>
                    <a:pt x="628" y="203791"/>
                  </a:lnTo>
                  <a:lnTo>
                    <a:pt x="12431" y="203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2137"/>
            <p:cNvSpPr/>
            <p:nvPr>
              <p:custDataLst>
                <p:tags r:id="rId42"/>
              </p:custDataLst>
            </p:nvPr>
          </p:nvSpPr>
          <p:spPr>
            <a:xfrm>
              <a:off x="6305550" y="1543078"/>
              <a:ext cx="69849" cy="82523"/>
            </a:xfrm>
            <a:custGeom>
              <a:avLst/>
              <a:gdLst/>
              <a:ahLst/>
              <a:cxnLst/>
              <a:rect l="0" t="0" r="0" b="0"/>
              <a:pathLst>
                <a:path w="69849" h="82523">
                  <a:moveTo>
                    <a:pt x="0" y="25372"/>
                  </a:moveTo>
                  <a:lnTo>
                    <a:pt x="0" y="25372"/>
                  </a:lnTo>
                  <a:lnTo>
                    <a:pt x="5467" y="25372"/>
                  </a:lnTo>
                  <a:lnTo>
                    <a:pt x="6343" y="12827"/>
                  </a:lnTo>
                  <a:lnTo>
                    <a:pt x="6350" y="52912"/>
                  </a:lnTo>
                  <a:lnTo>
                    <a:pt x="5645" y="54316"/>
                  </a:lnTo>
                  <a:lnTo>
                    <a:pt x="4468" y="55251"/>
                  </a:lnTo>
                  <a:lnTo>
                    <a:pt x="2979" y="55875"/>
                  </a:lnTo>
                  <a:lnTo>
                    <a:pt x="1986" y="56996"/>
                  </a:lnTo>
                  <a:lnTo>
                    <a:pt x="7" y="63446"/>
                  </a:lnTo>
                  <a:lnTo>
                    <a:pt x="3373" y="60093"/>
                  </a:lnTo>
                  <a:lnTo>
                    <a:pt x="5027" y="56561"/>
                  </a:lnTo>
                  <a:lnTo>
                    <a:pt x="5468" y="54632"/>
                  </a:lnTo>
                  <a:lnTo>
                    <a:pt x="11259" y="44373"/>
                  </a:lnTo>
                  <a:lnTo>
                    <a:pt x="11740" y="42272"/>
                  </a:lnTo>
                  <a:lnTo>
                    <a:pt x="17600" y="31718"/>
                  </a:lnTo>
                  <a:lnTo>
                    <a:pt x="18083" y="29603"/>
                  </a:lnTo>
                  <a:lnTo>
                    <a:pt x="31676" y="7041"/>
                  </a:lnTo>
                  <a:lnTo>
                    <a:pt x="34775" y="3584"/>
                  </a:lnTo>
                  <a:lnTo>
                    <a:pt x="38504" y="1577"/>
                  </a:lnTo>
                  <a:lnTo>
                    <a:pt x="49569" y="66"/>
                  </a:lnTo>
                  <a:lnTo>
                    <a:pt x="53806" y="0"/>
                  </a:lnTo>
                  <a:lnTo>
                    <a:pt x="57545" y="1866"/>
                  </a:lnTo>
                  <a:lnTo>
                    <a:pt x="59530" y="3351"/>
                  </a:lnTo>
                  <a:lnTo>
                    <a:pt x="61736" y="6883"/>
                  </a:lnTo>
                  <a:lnTo>
                    <a:pt x="63973" y="16979"/>
                  </a:lnTo>
                  <a:lnTo>
                    <a:pt x="67795" y="23277"/>
                  </a:lnTo>
                  <a:lnTo>
                    <a:pt x="69443" y="31726"/>
                  </a:lnTo>
                  <a:lnTo>
                    <a:pt x="69848" y="70979"/>
                  </a:lnTo>
                  <a:lnTo>
                    <a:pt x="67967" y="75745"/>
                  </a:lnTo>
                  <a:lnTo>
                    <a:pt x="63500" y="8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2138"/>
            <p:cNvSpPr/>
            <p:nvPr>
              <p:custDataLst>
                <p:tags r:id="rId43"/>
              </p:custDataLst>
            </p:nvPr>
          </p:nvSpPr>
          <p:spPr>
            <a:xfrm>
              <a:off x="6096440" y="1715201"/>
              <a:ext cx="278961" cy="18327"/>
            </a:xfrm>
            <a:custGeom>
              <a:avLst/>
              <a:gdLst/>
              <a:ahLst/>
              <a:cxnLst/>
              <a:rect l="0" t="0" r="0" b="0"/>
              <a:pathLst>
                <a:path w="278961" h="18327">
                  <a:moveTo>
                    <a:pt x="24960" y="11999"/>
                  </a:moveTo>
                  <a:lnTo>
                    <a:pt x="24960" y="11999"/>
                  </a:lnTo>
                  <a:lnTo>
                    <a:pt x="21589" y="11999"/>
                  </a:lnTo>
                  <a:lnTo>
                    <a:pt x="0" y="18271"/>
                  </a:lnTo>
                  <a:lnTo>
                    <a:pt x="3062" y="18326"/>
                  </a:lnTo>
                  <a:lnTo>
                    <a:pt x="6525" y="16457"/>
                  </a:lnTo>
                  <a:lnTo>
                    <a:pt x="10417" y="13980"/>
                  </a:lnTo>
                  <a:lnTo>
                    <a:pt x="14498" y="12880"/>
                  </a:lnTo>
                  <a:lnTo>
                    <a:pt x="57816" y="12022"/>
                  </a:lnTo>
                  <a:lnTo>
                    <a:pt x="103744" y="12001"/>
                  </a:lnTo>
                  <a:lnTo>
                    <a:pt x="147553" y="6973"/>
                  </a:lnTo>
                  <a:lnTo>
                    <a:pt x="193007" y="5118"/>
                  </a:lnTo>
                  <a:lnTo>
                    <a:pt x="214451" y="2042"/>
                  </a:lnTo>
                  <a:lnTo>
                    <a:pt x="240661" y="2846"/>
                  </a:lnTo>
                  <a:lnTo>
                    <a:pt x="262849" y="0"/>
                  </a:lnTo>
                  <a:lnTo>
                    <a:pt x="270153" y="1492"/>
                  </a:lnTo>
                  <a:lnTo>
                    <a:pt x="278445" y="5406"/>
                  </a:lnTo>
                  <a:lnTo>
                    <a:pt x="278960" y="11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2139"/>
            <p:cNvSpPr/>
            <p:nvPr>
              <p:custDataLst>
                <p:tags r:id="rId44"/>
              </p:custDataLst>
            </p:nvPr>
          </p:nvSpPr>
          <p:spPr>
            <a:xfrm>
              <a:off x="6229352" y="1847850"/>
              <a:ext cx="107949" cy="69851"/>
            </a:xfrm>
            <a:custGeom>
              <a:avLst/>
              <a:gdLst/>
              <a:ahLst/>
              <a:cxnLst/>
              <a:rect l="0" t="0" r="0" b="0"/>
              <a:pathLst>
                <a:path w="107949" h="69851">
                  <a:moveTo>
                    <a:pt x="6348" y="0"/>
                  </a:moveTo>
                  <a:lnTo>
                    <a:pt x="6348" y="0"/>
                  </a:lnTo>
                  <a:lnTo>
                    <a:pt x="6348" y="9460"/>
                  </a:lnTo>
                  <a:lnTo>
                    <a:pt x="6348" y="4037"/>
                  </a:lnTo>
                  <a:lnTo>
                    <a:pt x="6348" y="50801"/>
                  </a:lnTo>
                  <a:lnTo>
                    <a:pt x="6348" y="52917"/>
                  </a:lnTo>
                  <a:lnTo>
                    <a:pt x="4466" y="57150"/>
                  </a:lnTo>
                  <a:lnTo>
                    <a:pt x="881" y="62246"/>
                  </a:lnTo>
                  <a:lnTo>
                    <a:pt x="0" y="69824"/>
                  </a:lnTo>
                  <a:lnTo>
                    <a:pt x="5466" y="64380"/>
                  </a:lnTo>
                  <a:lnTo>
                    <a:pt x="6086" y="60390"/>
                  </a:lnTo>
                  <a:lnTo>
                    <a:pt x="7003" y="52015"/>
                  </a:lnTo>
                  <a:lnTo>
                    <a:pt x="14184" y="32131"/>
                  </a:lnTo>
                  <a:lnTo>
                    <a:pt x="22771" y="21217"/>
                  </a:lnTo>
                  <a:lnTo>
                    <a:pt x="26761" y="12710"/>
                  </a:lnTo>
                  <a:lnTo>
                    <a:pt x="28423" y="10590"/>
                  </a:lnTo>
                  <a:lnTo>
                    <a:pt x="32152" y="8234"/>
                  </a:lnTo>
                  <a:lnTo>
                    <a:pt x="40295" y="6722"/>
                  </a:lnTo>
                  <a:lnTo>
                    <a:pt x="46588" y="6460"/>
                  </a:lnTo>
                  <a:lnTo>
                    <a:pt x="50808" y="4518"/>
                  </a:lnTo>
                  <a:lnTo>
                    <a:pt x="52922" y="3012"/>
                  </a:lnTo>
                  <a:lnTo>
                    <a:pt x="54330" y="2713"/>
                  </a:lnTo>
                  <a:lnTo>
                    <a:pt x="55270" y="3220"/>
                  </a:lnTo>
                  <a:lnTo>
                    <a:pt x="55895" y="4263"/>
                  </a:lnTo>
                  <a:lnTo>
                    <a:pt x="57019" y="4959"/>
                  </a:lnTo>
                  <a:lnTo>
                    <a:pt x="61971" y="5938"/>
                  </a:lnTo>
                  <a:lnTo>
                    <a:pt x="65877" y="6167"/>
                  </a:lnTo>
                  <a:lnTo>
                    <a:pt x="69964" y="8150"/>
                  </a:lnTo>
                  <a:lnTo>
                    <a:pt x="100344" y="36848"/>
                  </a:lnTo>
                  <a:lnTo>
                    <a:pt x="102282" y="55499"/>
                  </a:lnTo>
                  <a:lnTo>
                    <a:pt x="104959" y="59474"/>
                  </a:lnTo>
                  <a:lnTo>
                    <a:pt x="105250" y="61521"/>
                  </a:lnTo>
                  <a:lnTo>
                    <a:pt x="102012" y="69026"/>
                  </a:lnTo>
                  <a:lnTo>
                    <a:pt x="101652" y="69741"/>
                  </a:lnTo>
                  <a:lnTo>
                    <a:pt x="10794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7" name="SMARTInkShape-2140"/>
          <p:cNvSpPr/>
          <p:nvPr>
            <p:custDataLst>
              <p:tags r:id="rId5"/>
            </p:custDataLst>
          </p:nvPr>
        </p:nvSpPr>
        <p:spPr>
          <a:xfrm>
            <a:off x="6597650" y="1727200"/>
            <a:ext cx="11557" cy="6351"/>
          </a:xfrm>
          <a:custGeom>
            <a:avLst/>
            <a:gdLst/>
            <a:ahLst/>
            <a:cxnLst/>
            <a:rect l="0" t="0" r="0" b="0"/>
            <a:pathLst>
              <a:path w="11557" h="6351">
                <a:moveTo>
                  <a:pt x="0" y="6350"/>
                </a:moveTo>
                <a:lnTo>
                  <a:pt x="0" y="6350"/>
                </a:lnTo>
                <a:lnTo>
                  <a:pt x="11556" y="6350"/>
                </a:lnTo>
                <a:lnTo>
                  <a:pt x="7133" y="635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1" name="SMARTInkShape-Group444"/>
          <p:cNvGrpSpPr/>
          <p:nvPr/>
        </p:nvGrpSpPr>
        <p:grpSpPr>
          <a:xfrm>
            <a:off x="1277233" y="2286000"/>
            <a:ext cx="735718" cy="412376"/>
            <a:chOff x="1277233" y="2286000"/>
            <a:chExt cx="735718" cy="412376"/>
          </a:xfrm>
        </p:grpSpPr>
        <p:sp>
          <p:nvSpPr>
            <p:cNvPr id="1138" name="SMARTInkShape-2141"/>
            <p:cNvSpPr/>
            <p:nvPr>
              <p:custDataLst>
                <p:tags r:id="rId38"/>
              </p:custDataLst>
            </p:nvPr>
          </p:nvSpPr>
          <p:spPr>
            <a:xfrm>
              <a:off x="1435100" y="2336800"/>
              <a:ext cx="31751" cy="323851"/>
            </a:xfrm>
            <a:custGeom>
              <a:avLst/>
              <a:gdLst/>
              <a:ahLst/>
              <a:cxnLst/>
              <a:rect l="0" t="0" r="0" b="0"/>
              <a:pathLst>
                <a:path w="31751" h="323851">
                  <a:moveTo>
                    <a:pt x="0" y="0"/>
                  </a:moveTo>
                  <a:lnTo>
                    <a:pt x="0" y="0"/>
                  </a:lnTo>
                  <a:lnTo>
                    <a:pt x="0" y="47525"/>
                  </a:lnTo>
                  <a:lnTo>
                    <a:pt x="705" y="63705"/>
                  </a:lnTo>
                  <a:lnTo>
                    <a:pt x="5958" y="107071"/>
                  </a:lnTo>
                  <a:lnTo>
                    <a:pt x="11341" y="152880"/>
                  </a:lnTo>
                  <a:lnTo>
                    <a:pt x="12521" y="194797"/>
                  </a:lnTo>
                  <a:lnTo>
                    <a:pt x="17048" y="241175"/>
                  </a:lnTo>
                  <a:lnTo>
                    <a:pt x="18933" y="286633"/>
                  </a:lnTo>
                  <a:lnTo>
                    <a:pt x="18972" y="292689"/>
                  </a:lnTo>
                  <a:lnTo>
                    <a:pt x="20409" y="297431"/>
                  </a:lnTo>
                  <a:lnTo>
                    <a:pt x="29978" y="312575"/>
                  </a:lnTo>
                  <a:lnTo>
                    <a:pt x="317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2142"/>
            <p:cNvSpPr/>
            <p:nvPr>
              <p:custDataLst>
                <p:tags r:id="rId39"/>
              </p:custDataLst>
            </p:nvPr>
          </p:nvSpPr>
          <p:spPr>
            <a:xfrm>
              <a:off x="1277233" y="2286000"/>
              <a:ext cx="462668" cy="400051"/>
            </a:xfrm>
            <a:custGeom>
              <a:avLst/>
              <a:gdLst/>
              <a:ahLst/>
              <a:cxnLst/>
              <a:rect l="0" t="0" r="0" b="0"/>
              <a:pathLst>
                <a:path w="462668" h="400051">
                  <a:moveTo>
                    <a:pt x="5467" y="228600"/>
                  </a:moveTo>
                  <a:lnTo>
                    <a:pt x="5467" y="228600"/>
                  </a:lnTo>
                  <a:lnTo>
                    <a:pt x="2096" y="225229"/>
                  </a:lnTo>
                  <a:lnTo>
                    <a:pt x="441" y="221692"/>
                  </a:lnTo>
                  <a:lnTo>
                    <a:pt x="0" y="219762"/>
                  </a:lnTo>
                  <a:lnTo>
                    <a:pt x="411" y="218474"/>
                  </a:lnTo>
                  <a:lnTo>
                    <a:pt x="1391" y="217616"/>
                  </a:lnTo>
                  <a:lnTo>
                    <a:pt x="2749" y="217044"/>
                  </a:lnTo>
                  <a:lnTo>
                    <a:pt x="3655" y="215957"/>
                  </a:lnTo>
                  <a:lnTo>
                    <a:pt x="4662" y="212868"/>
                  </a:lnTo>
                  <a:lnTo>
                    <a:pt x="6125" y="198913"/>
                  </a:lnTo>
                  <a:lnTo>
                    <a:pt x="12365" y="190490"/>
                  </a:lnTo>
                  <a:lnTo>
                    <a:pt x="56320" y="146001"/>
                  </a:lnTo>
                  <a:lnTo>
                    <a:pt x="72746" y="133335"/>
                  </a:lnTo>
                  <a:lnTo>
                    <a:pt x="119616" y="100345"/>
                  </a:lnTo>
                  <a:lnTo>
                    <a:pt x="166692" y="72228"/>
                  </a:lnTo>
                  <a:lnTo>
                    <a:pt x="208714" y="55860"/>
                  </a:lnTo>
                  <a:lnTo>
                    <a:pt x="250301" y="36519"/>
                  </a:lnTo>
                  <a:lnTo>
                    <a:pt x="290970" y="22105"/>
                  </a:lnTo>
                  <a:lnTo>
                    <a:pt x="327884" y="14249"/>
                  </a:lnTo>
                  <a:lnTo>
                    <a:pt x="342779" y="8119"/>
                  </a:lnTo>
                  <a:lnTo>
                    <a:pt x="358214" y="5877"/>
                  </a:lnTo>
                  <a:lnTo>
                    <a:pt x="367272" y="1370"/>
                  </a:lnTo>
                  <a:lnTo>
                    <a:pt x="380093" y="0"/>
                  </a:lnTo>
                  <a:lnTo>
                    <a:pt x="376739" y="3371"/>
                  </a:lnTo>
                  <a:lnTo>
                    <a:pt x="375088" y="6908"/>
                  </a:lnTo>
                  <a:lnTo>
                    <a:pt x="373063" y="53871"/>
                  </a:lnTo>
                  <a:lnTo>
                    <a:pt x="367679" y="99623"/>
                  </a:lnTo>
                  <a:lnTo>
                    <a:pt x="367440" y="142897"/>
                  </a:lnTo>
                  <a:lnTo>
                    <a:pt x="367420" y="184292"/>
                  </a:lnTo>
                  <a:lnTo>
                    <a:pt x="367417" y="226502"/>
                  </a:lnTo>
                  <a:lnTo>
                    <a:pt x="367417" y="268819"/>
                  </a:lnTo>
                  <a:lnTo>
                    <a:pt x="372473" y="310785"/>
                  </a:lnTo>
                  <a:lnTo>
                    <a:pt x="367464" y="358273"/>
                  </a:lnTo>
                  <a:lnTo>
                    <a:pt x="367419" y="361806"/>
                  </a:lnTo>
                  <a:lnTo>
                    <a:pt x="367417" y="328335"/>
                  </a:lnTo>
                  <a:lnTo>
                    <a:pt x="373884" y="307520"/>
                  </a:lnTo>
                  <a:lnTo>
                    <a:pt x="378677" y="298569"/>
                  </a:lnTo>
                  <a:lnTo>
                    <a:pt x="379157" y="296413"/>
                  </a:lnTo>
                  <a:lnTo>
                    <a:pt x="385500" y="287011"/>
                  </a:lnTo>
                  <a:lnTo>
                    <a:pt x="389551" y="282753"/>
                  </a:lnTo>
                  <a:lnTo>
                    <a:pt x="391345" y="282341"/>
                  </a:lnTo>
                  <a:lnTo>
                    <a:pt x="393247" y="282772"/>
                  </a:lnTo>
                  <a:lnTo>
                    <a:pt x="395220" y="283764"/>
                  </a:lnTo>
                  <a:lnTo>
                    <a:pt x="410581" y="287370"/>
                  </a:lnTo>
                  <a:lnTo>
                    <a:pt x="415529" y="289998"/>
                  </a:lnTo>
                  <a:lnTo>
                    <a:pt x="420079" y="291166"/>
                  </a:lnTo>
                  <a:lnTo>
                    <a:pt x="424454" y="295448"/>
                  </a:lnTo>
                  <a:lnTo>
                    <a:pt x="434430" y="309343"/>
                  </a:lnTo>
                  <a:lnTo>
                    <a:pt x="438588" y="322448"/>
                  </a:lnTo>
                  <a:lnTo>
                    <a:pt x="440264" y="325032"/>
                  </a:lnTo>
                  <a:lnTo>
                    <a:pt x="451417" y="366732"/>
                  </a:lnTo>
                  <a:lnTo>
                    <a:pt x="454139" y="372542"/>
                  </a:lnTo>
                  <a:lnTo>
                    <a:pt x="456232" y="395528"/>
                  </a:lnTo>
                  <a:lnTo>
                    <a:pt x="456966" y="397035"/>
                  </a:lnTo>
                  <a:lnTo>
                    <a:pt x="458161" y="398040"/>
                  </a:lnTo>
                  <a:lnTo>
                    <a:pt x="462667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2143"/>
            <p:cNvSpPr/>
            <p:nvPr>
              <p:custDataLst>
                <p:tags r:id="rId40"/>
              </p:custDataLst>
            </p:nvPr>
          </p:nvSpPr>
          <p:spPr>
            <a:xfrm>
              <a:off x="1784644" y="2559082"/>
              <a:ext cx="228307" cy="139294"/>
            </a:xfrm>
            <a:custGeom>
              <a:avLst/>
              <a:gdLst/>
              <a:ahLst/>
              <a:cxnLst/>
              <a:rect l="0" t="0" r="0" b="0"/>
              <a:pathLst>
                <a:path w="228307" h="139294">
                  <a:moveTo>
                    <a:pt x="18756" y="50768"/>
                  </a:moveTo>
                  <a:lnTo>
                    <a:pt x="18756" y="50768"/>
                  </a:lnTo>
                  <a:lnTo>
                    <a:pt x="25083" y="44441"/>
                  </a:lnTo>
                  <a:lnTo>
                    <a:pt x="19637" y="49887"/>
                  </a:lnTo>
                  <a:lnTo>
                    <a:pt x="20049" y="50181"/>
                  </a:lnTo>
                  <a:lnTo>
                    <a:pt x="24867" y="50745"/>
                  </a:lnTo>
                  <a:lnTo>
                    <a:pt x="30552" y="45299"/>
                  </a:lnTo>
                  <a:lnTo>
                    <a:pt x="36347" y="43886"/>
                  </a:lnTo>
                  <a:lnTo>
                    <a:pt x="46359" y="35603"/>
                  </a:lnTo>
                  <a:lnTo>
                    <a:pt x="48663" y="31563"/>
                  </a:lnTo>
                  <a:lnTo>
                    <a:pt x="49277" y="29498"/>
                  </a:lnTo>
                  <a:lnTo>
                    <a:pt x="50392" y="28121"/>
                  </a:lnTo>
                  <a:lnTo>
                    <a:pt x="54627" y="25478"/>
                  </a:lnTo>
                  <a:lnTo>
                    <a:pt x="55866" y="22359"/>
                  </a:lnTo>
                  <a:lnTo>
                    <a:pt x="56830" y="4178"/>
                  </a:lnTo>
                  <a:lnTo>
                    <a:pt x="56133" y="2775"/>
                  </a:lnTo>
                  <a:lnTo>
                    <a:pt x="54963" y="1839"/>
                  </a:lnTo>
                  <a:lnTo>
                    <a:pt x="51386" y="337"/>
                  </a:lnTo>
                  <a:lnTo>
                    <a:pt x="41745" y="0"/>
                  </a:lnTo>
                  <a:lnTo>
                    <a:pt x="37675" y="1864"/>
                  </a:lnTo>
                  <a:lnTo>
                    <a:pt x="22982" y="14896"/>
                  </a:lnTo>
                  <a:lnTo>
                    <a:pt x="8878" y="36075"/>
                  </a:lnTo>
                  <a:lnTo>
                    <a:pt x="0" y="77056"/>
                  </a:lnTo>
                  <a:lnTo>
                    <a:pt x="6190" y="98791"/>
                  </a:lnTo>
                  <a:lnTo>
                    <a:pt x="14819" y="109948"/>
                  </a:lnTo>
                  <a:lnTo>
                    <a:pt x="18888" y="112348"/>
                  </a:lnTo>
                  <a:lnTo>
                    <a:pt x="24993" y="114015"/>
                  </a:lnTo>
                  <a:lnTo>
                    <a:pt x="37207" y="114235"/>
                  </a:lnTo>
                  <a:lnTo>
                    <a:pt x="42949" y="112372"/>
                  </a:lnTo>
                  <a:lnTo>
                    <a:pt x="55286" y="102729"/>
                  </a:lnTo>
                  <a:lnTo>
                    <a:pt x="79961" y="77747"/>
                  </a:lnTo>
                  <a:lnTo>
                    <a:pt x="87142" y="67620"/>
                  </a:lnTo>
                  <a:lnTo>
                    <a:pt x="99972" y="55639"/>
                  </a:lnTo>
                  <a:lnTo>
                    <a:pt x="104946" y="49405"/>
                  </a:lnTo>
                  <a:lnTo>
                    <a:pt x="111008" y="45190"/>
                  </a:lnTo>
                  <a:lnTo>
                    <a:pt x="119356" y="32920"/>
                  </a:lnTo>
                  <a:lnTo>
                    <a:pt x="119689" y="33224"/>
                  </a:lnTo>
                  <a:lnTo>
                    <a:pt x="121003" y="42619"/>
                  </a:lnTo>
                  <a:lnTo>
                    <a:pt x="124702" y="48745"/>
                  </a:lnTo>
                  <a:lnTo>
                    <a:pt x="126112" y="55735"/>
                  </a:lnTo>
                  <a:lnTo>
                    <a:pt x="126703" y="101975"/>
                  </a:lnTo>
                  <a:lnTo>
                    <a:pt x="126706" y="139293"/>
                  </a:lnTo>
                  <a:lnTo>
                    <a:pt x="126706" y="136186"/>
                  </a:lnTo>
                  <a:lnTo>
                    <a:pt x="128587" y="132711"/>
                  </a:lnTo>
                  <a:lnTo>
                    <a:pt x="131070" y="128815"/>
                  </a:lnTo>
                  <a:lnTo>
                    <a:pt x="132467" y="121949"/>
                  </a:lnTo>
                  <a:lnTo>
                    <a:pt x="136349" y="99931"/>
                  </a:lnTo>
                  <a:lnTo>
                    <a:pt x="151304" y="55046"/>
                  </a:lnTo>
                  <a:lnTo>
                    <a:pt x="160178" y="42315"/>
                  </a:lnTo>
                  <a:lnTo>
                    <a:pt x="165773" y="27252"/>
                  </a:lnTo>
                  <a:lnTo>
                    <a:pt x="170175" y="21972"/>
                  </a:lnTo>
                  <a:lnTo>
                    <a:pt x="179881" y="15738"/>
                  </a:lnTo>
                  <a:lnTo>
                    <a:pt x="187539" y="13578"/>
                  </a:lnTo>
                  <a:lnTo>
                    <a:pt x="198600" y="12788"/>
                  </a:lnTo>
                  <a:lnTo>
                    <a:pt x="208372" y="16074"/>
                  </a:lnTo>
                  <a:lnTo>
                    <a:pt x="210784" y="17761"/>
                  </a:lnTo>
                  <a:lnTo>
                    <a:pt x="224256" y="37239"/>
                  </a:lnTo>
                  <a:lnTo>
                    <a:pt x="227106" y="45662"/>
                  </a:lnTo>
                  <a:lnTo>
                    <a:pt x="228300" y="92988"/>
                  </a:lnTo>
                  <a:lnTo>
                    <a:pt x="228306" y="107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2" name="SMARTInkShape-2144"/>
          <p:cNvSpPr/>
          <p:nvPr>
            <p:custDataLst>
              <p:tags r:id="rId6"/>
            </p:custDataLst>
          </p:nvPr>
        </p:nvSpPr>
        <p:spPr>
          <a:xfrm>
            <a:off x="2203450" y="2679700"/>
            <a:ext cx="31751" cy="50801"/>
          </a:xfrm>
          <a:custGeom>
            <a:avLst/>
            <a:gdLst/>
            <a:ahLst/>
            <a:cxnLst/>
            <a:rect l="0" t="0" r="0" b="0"/>
            <a:pathLst>
              <a:path w="31751" h="50801">
                <a:moveTo>
                  <a:pt x="31750" y="0"/>
                </a:moveTo>
                <a:lnTo>
                  <a:pt x="31750" y="0"/>
                </a:lnTo>
                <a:lnTo>
                  <a:pt x="26283" y="5467"/>
                </a:lnTo>
                <a:lnTo>
                  <a:pt x="25661" y="9459"/>
                </a:lnTo>
                <a:lnTo>
                  <a:pt x="24869" y="10539"/>
                </a:lnTo>
                <a:lnTo>
                  <a:pt x="22106" y="11740"/>
                </a:lnTo>
                <a:lnTo>
                  <a:pt x="21793" y="12765"/>
                </a:lnTo>
                <a:lnTo>
                  <a:pt x="24786" y="18083"/>
                </a:lnTo>
                <a:lnTo>
                  <a:pt x="23245" y="20502"/>
                </a:lnTo>
                <a:lnTo>
                  <a:pt x="21847" y="22135"/>
                </a:lnTo>
                <a:lnTo>
                  <a:pt x="20293" y="25830"/>
                </a:lnTo>
                <a:lnTo>
                  <a:pt x="19879" y="27803"/>
                </a:lnTo>
                <a:lnTo>
                  <a:pt x="15924" y="33951"/>
                </a:lnTo>
                <a:lnTo>
                  <a:pt x="0" y="50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6" name="SMARTInkShape-Group446"/>
          <p:cNvGrpSpPr/>
          <p:nvPr/>
        </p:nvGrpSpPr>
        <p:grpSpPr>
          <a:xfrm>
            <a:off x="2654409" y="2381389"/>
            <a:ext cx="698392" cy="278260"/>
            <a:chOff x="2654409" y="2381389"/>
            <a:chExt cx="698392" cy="278260"/>
          </a:xfrm>
        </p:grpSpPr>
        <p:sp>
          <p:nvSpPr>
            <p:cNvPr id="1143" name="SMARTInkShape-2145"/>
            <p:cNvSpPr/>
            <p:nvPr>
              <p:custDataLst>
                <p:tags r:id="rId35"/>
              </p:custDataLst>
            </p:nvPr>
          </p:nvSpPr>
          <p:spPr>
            <a:xfrm>
              <a:off x="3163373" y="2413883"/>
              <a:ext cx="189428" cy="189614"/>
            </a:xfrm>
            <a:custGeom>
              <a:avLst/>
              <a:gdLst/>
              <a:ahLst/>
              <a:cxnLst/>
              <a:rect l="0" t="0" r="0" b="0"/>
              <a:pathLst>
                <a:path w="189428" h="189614">
                  <a:moveTo>
                    <a:pt x="157677" y="11817"/>
                  </a:moveTo>
                  <a:lnTo>
                    <a:pt x="157677" y="11817"/>
                  </a:lnTo>
                  <a:lnTo>
                    <a:pt x="163144" y="11817"/>
                  </a:lnTo>
                  <a:lnTo>
                    <a:pt x="163438" y="11111"/>
                  </a:lnTo>
                  <a:lnTo>
                    <a:pt x="164025" y="5490"/>
                  </a:lnTo>
                  <a:lnTo>
                    <a:pt x="158560" y="5469"/>
                  </a:lnTo>
                  <a:lnTo>
                    <a:pt x="152782" y="1103"/>
                  </a:lnTo>
                  <a:lnTo>
                    <a:pt x="148916" y="0"/>
                  </a:lnTo>
                  <a:lnTo>
                    <a:pt x="146897" y="411"/>
                  </a:lnTo>
                  <a:lnTo>
                    <a:pt x="138588" y="4259"/>
                  </a:lnTo>
                  <a:lnTo>
                    <a:pt x="115930" y="6125"/>
                  </a:lnTo>
                  <a:lnTo>
                    <a:pt x="83203" y="22683"/>
                  </a:lnTo>
                  <a:lnTo>
                    <a:pt x="80511" y="23295"/>
                  </a:lnTo>
                  <a:lnTo>
                    <a:pt x="75638" y="27737"/>
                  </a:lnTo>
                  <a:lnTo>
                    <a:pt x="57972" y="49835"/>
                  </a:lnTo>
                  <a:lnTo>
                    <a:pt x="57340" y="51979"/>
                  </a:lnTo>
                  <a:lnTo>
                    <a:pt x="56214" y="53408"/>
                  </a:lnTo>
                  <a:lnTo>
                    <a:pt x="53080" y="54997"/>
                  </a:lnTo>
                  <a:lnTo>
                    <a:pt x="52668" y="56126"/>
                  </a:lnTo>
                  <a:lnTo>
                    <a:pt x="53099" y="57584"/>
                  </a:lnTo>
                  <a:lnTo>
                    <a:pt x="54753" y="61085"/>
                  </a:lnTo>
                  <a:lnTo>
                    <a:pt x="56391" y="67024"/>
                  </a:lnTo>
                  <a:lnTo>
                    <a:pt x="59273" y="71161"/>
                  </a:lnTo>
                  <a:lnTo>
                    <a:pt x="62907" y="73470"/>
                  </a:lnTo>
                  <a:lnTo>
                    <a:pt x="70988" y="74952"/>
                  </a:lnTo>
                  <a:lnTo>
                    <a:pt x="77272" y="75209"/>
                  </a:lnTo>
                  <a:lnTo>
                    <a:pt x="81490" y="77150"/>
                  </a:lnTo>
                  <a:lnTo>
                    <a:pt x="85716" y="79660"/>
                  </a:lnTo>
                  <a:lnTo>
                    <a:pt x="92062" y="81778"/>
                  </a:lnTo>
                  <a:lnTo>
                    <a:pt x="98410" y="85855"/>
                  </a:lnTo>
                  <a:lnTo>
                    <a:pt x="102644" y="87056"/>
                  </a:lnTo>
                  <a:lnTo>
                    <a:pt x="104055" y="88082"/>
                  </a:lnTo>
                  <a:lnTo>
                    <a:pt x="104995" y="89471"/>
                  </a:lnTo>
                  <a:lnTo>
                    <a:pt x="106319" y="94798"/>
                  </a:lnTo>
                  <a:lnTo>
                    <a:pt x="106505" y="96771"/>
                  </a:lnTo>
                  <a:lnTo>
                    <a:pt x="105924" y="98086"/>
                  </a:lnTo>
                  <a:lnTo>
                    <a:pt x="104830" y="98963"/>
                  </a:lnTo>
                  <a:lnTo>
                    <a:pt x="103396" y="99547"/>
                  </a:lnTo>
                  <a:lnTo>
                    <a:pt x="102439" y="100643"/>
                  </a:lnTo>
                  <a:lnTo>
                    <a:pt x="99023" y="107471"/>
                  </a:lnTo>
                  <a:lnTo>
                    <a:pt x="97408" y="109453"/>
                  </a:lnTo>
                  <a:lnTo>
                    <a:pt x="91850" y="111655"/>
                  </a:lnTo>
                  <a:lnTo>
                    <a:pt x="85382" y="113339"/>
                  </a:lnTo>
                  <a:lnTo>
                    <a:pt x="80155" y="116440"/>
                  </a:lnTo>
                  <a:lnTo>
                    <a:pt x="63359" y="133780"/>
                  </a:lnTo>
                  <a:lnTo>
                    <a:pt x="16257" y="164214"/>
                  </a:lnTo>
                  <a:lnTo>
                    <a:pt x="10157" y="168449"/>
                  </a:lnTo>
                  <a:lnTo>
                    <a:pt x="6017" y="174094"/>
                  </a:lnTo>
                  <a:lnTo>
                    <a:pt x="2548" y="175662"/>
                  </a:lnTo>
                  <a:lnTo>
                    <a:pt x="1341" y="176786"/>
                  </a:lnTo>
                  <a:lnTo>
                    <a:pt x="0" y="179916"/>
                  </a:lnTo>
                  <a:lnTo>
                    <a:pt x="348" y="181739"/>
                  </a:lnTo>
                  <a:lnTo>
                    <a:pt x="2616" y="185645"/>
                  </a:lnTo>
                  <a:lnTo>
                    <a:pt x="4209" y="186969"/>
                  </a:lnTo>
                  <a:lnTo>
                    <a:pt x="7859" y="188440"/>
                  </a:lnTo>
                  <a:lnTo>
                    <a:pt x="51775" y="189613"/>
                  </a:lnTo>
                  <a:lnTo>
                    <a:pt x="82981" y="187735"/>
                  </a:lnTo>
                  <a:lnTo>
                    <a:pt x="127971" y="182736"/>
                  </a:lnTo>
                  <a:lnTo>
                    <a:pt x="172299" y="176390"/>
                  </a:lnTo>
                  <a:lnTo>
                    <a:pt x="189427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2146"/>
            <p:cNvSpPr/>
            <p:nvPr>
              <p:custDataLst>
                <p:tags r:id="rId36"/>
              </p:custDataLst>
            </p:nvPr>
          </p:nvSpPr>
          <p:spPr>
            <a:xfrm>
              <a:off x="2711450" y="2381389"/>
              <a:ext cx="152401" cy="278260"/>
            </a:xfrm>
            <a:custGeom>
              <a:avLst/>
              <a:gdLst/>
              <a:ahLst/>
              <a:cxnLst/>
              <a:rect l="0" t="0" r="0" b="0"/>
              <a:pathLst>
                <a:path w="152401" h="278260">
                  <a:moveTo>
                    <a:pt x="0" y="82411"/>
                  </a:moveTo>
                  <a:lnTo>
                    <a:pt x="0" y="82411"/>
                  </a:lnTo>
                  <a:lnTo>
                    <a:pt x="0" y="107036"/>
                  </a:lnTo>
                  <a:lnTo>
                    <a:pt x="1881" y="112876"/>
                  </a:lnTo>
                  <a:lnTo>
                    <a:pt x="4364" y="118529"/>
                  </a:lnTo>
                  <a:lnTo>
                    <a:pt x="11245" y="141875"/>
                  </a:lnTo>
                  <a:lnTo>
                    <a:pt x="28945" y="185544"/>
                  </a:lnTo>
                  <a:lnTo>
                    <a:pt x="42508" y="229974"/>
                  </a:lnTo>
                  <a:lnTo>
                    <a:pt x="48953" y="247392"/>
                  </a:lnTo>
                  <a:lnTo>
                    <a:pt x="50685" y="255219"/>
                  </a:lnTo>
                  <a:lnTo>
                    <a:pt x="55626" y="263593"/>
                  </a:lnTo>
                  <a:lnTo>
                    <a:pt x="68864" y="278259"/>
                  </a:lnTo>
                  <a:lnTo>
                    <a:pt x="69898" y="277887"/>
                  </a:lnTo>
                  <a:lnTo>
                    <a:pt x="72929" y="275593"/>
                  </a:lnTo>
                  <a:lnTo>
                    <a:pt x="74746" y="272221"/>
                  </a:lnTo>
                  <a:lnTo>
                    <a:pt x="84028" y="226525"/>
                  </a:lnTo>
                  <a:lnTo>
                    <a:pt x="87937" y="199308"/>
                  </a:lnTo>
                  <a:lnTo>
                    <a:pt x="88815" y="155468"/>
                  </a:lnTo>
                  <a:lnTo>
                    <a:pt x="95796" y="114026"/>
                  </a:lnTo>
                  <a:lnTo>
                    <a:pt x="105905" y="72515"/>
                  </a:lnTo>
                  <a:lnTo>
                    <a:pt x="120654" y="29188"/>
                  </a:lnTo>
                  <a:lnTo>
                    <a:pt x="135467" y="5207"/>
                  </a:lnTo>
                  <a:lnTo>
                    <a:pt x="139700" y="2237"/>
                  </a:lnTo>
                  <a:lnTo>
                    <a:pt x="145679" y="0"/>
                  </a:lnTo>
                  <a:lnTo>
                    <a:pt x="145940" y="3273"/>
                  </a:lnTo>
                  <a:lnTo>
                    <a:pt x="147882" y="6787"/>
                  </a:lnTo>
                  <a:lnTo>
                    <a:pt x="150392" y="10700"/>
                  </a:lnTo>
                  <a:lnTo>
                    <a:pt x="152400" y="18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2147"/>
            <p:cNvSpPr/>
            <p:nvPr>
              <p:custDataLst>
                <p:tags r:id="rId37"/>
              </p:custDataLst>
            </p:nvPr>
          </p:nvSpPr>
          <p:spPr>
            <a:xfrm>
              <a:off x="2654409" y="2470150"/>
              <a:ext cx="298342" cy="101601"/>
            </a:xfrm>
            <a:custGeom>
              <a:avLst/>
              <a:gdLst/>
              <a:ahLst/>
              <a:cxnLst/>
              <a:rect l="0" t="0" r="0" b="0"/>
              <a:pathLst>
                <a:path w="298342" h="101601">
                  <a:moveTo>
                    <a:pt x="25291" y="101600"/>
                  </a:moveTo>
                  <a:lnTo>
                    <a:pt x="25291" y="101600"/>
                  </a:lnTo>
                  <a:lnTo>
                    <a:pt x="10364" y="101600"/>
                  </a:lnTo>
                  <a:lnTo>
                    <a:pt x="6192" y="99718"/>
                  </a:lnTo>
                  <a:lnTo>
                    <a:pt x="4092" y="98229"/>
                  </a:lnTo>
                  <a:lnTo>
                    <a:pt x="2691" y="97942"/>
                  </a:lnTo>
                  <a:lnTo>
                    <a:pt x="1758" y="98455"/>
                  </a:lnTo>
                  <a:lnTo>
                    <a:pt x="259" y="100979"/>
                  </a:lnTo>
                  <a:lnTo>
                    <a:pt x="0" y="98045"/>
                  </a:lnTo>
                  <a:lnTo>
                    <a:pt x="1821" y="94611"/>
                  </a:lnTo>
                  <a:lnTo>
                    <a:pt x="3294" y="92707"/>
                  </a:lnTo>
                  <a:lnTo>
                    <a:pt x="6813" y="90592"/>
                  </a:lnTo>
                  <a:lnTo>
                    <a:pt x="38391" y="77429"/>
                  </a:lnTo>
                  <a:lnTo>
                    <a:pt x="60465" y="64788"/>
                  </a:lnTo>
                  <a:lnTo>
                    <a:pt x="100531" y="53086"/>
                  </a:lnTo>
                  <a:lnTo>
                    <a:pt x="147235" y="42356"/>
                  </a:lnTo>
                  <a:lnTo>
                    <a:pt x="193427" y="26727"/>
                  </a:lnTo>
                  <a:lnTo>
                    <a:pt x="233124" y="15697"/>
                  </a:lnTo>
                  <a:lnTo>
                    <a:pt x="277785" y="7894"/>
                  </a:lnTo>
                  <a:lnTo>
                    <a:pt x="2983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0" name="SMARTInkShape-Group447"/>
          <p:cNvGrpSpPr/>
          <p:nvPr/>
        </p:nvGrpSpPr>
        <p:grpSpPr>
          <a:xfrm>
            <a:off x="3620407" y="2400300"/>
            <a:ext cx="437236" cy="323851"/>
            <a:chOff x="3620407" y="2400300"/>
            <a:chExt cx="437236" cy="323851"/>
          </a:xfrm>
        </p:grpSpPr>
        <p:sp>
          <p:nvSpPr>
            <p:cNvPr id="1147" name="SMARTInkShape-2148"/>
            <p:cNvSpPr/>
            <p:nvPr>
              <p:custDataLst>
                <p:tags r:id="rId32"/>
              </p:custDataLst>
            </p:nvPr>
          </p:nvSpPr>
          <p:spPr>
            <a:xfrm>
              <a:off x="4013200" y="2647973"/>
              <a:ext cx="44443" cy="76178"/>
            </a:xfrm>
            <a:custGeom>
              <a:avLst/>
              <a:gdLst/>
              <a:ahLst/>
              <a:cxnLst/>
              <a:rect l="0" t="0" r="0" b="0"/>
              <a:pathLst>
                <a:path w="44443" h="76178">
                  <a:moveTo>
                    <a:pt x="31750" y="6327"/>
                  </a:moveTo>
                  <a:lnTo>
                    <a:pt x="31750" y="6327"/>
                  </a:lnTo>
                  <a:lnTo>
                    <a:pt x="31750" y="860"/>
                  </a:lnTo>
                  <a:lnTo>
                    <a:pt x="32455" y="565"/>
                  </a:lnTo>
                  <a:lnTo>
                    <a:pt x="41210" y="0"/>
                  </a:lnTo>
                  <a:lnTo>
                    <a:pt x="42290" y="697"/>
                  </a:lnTo>
                  <a:lnTo>
                    <a:pt x="43009" y="1869"/>
                  </a:lnTo>
                  <a:lnTo>
                    <a:pt x="44260" y="6445"/>
                  </a:lnTo>
                  <a:lnTo>
                    <a:pt x="44442" y="21231"/>
                  </a:lnTo>
                  <a:lnTo>
                    <a:pt x="42565" y="25416"/>
                  </a:lnTo>
                  <a:lnTo>
                    <a:pt x="40084" y="29627"/>
                  </a:lnTo>
                  <a:lnTo>
                    <a:pt x="37982" y="35966"/>
                  </a:lnTo>
                  <a:lnTo>
                    <a:pt x="10575" y="71866"/>
                  </a:lnTo>
                  <a:lnTo>
                    <a:pt x="6347" y="74261"/>
                  </a:lnTo>
                  <a:lnTo>
                    <a:pt x="0" y="7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SMARTInkShape-2149"/>
            <p:cNvSpPr/>
            <p:nvPr>
              <p:custDataLst>
                <p:tags r:id="rId33"/>
              </p:custDataLst>
            </p:nvPr>
          </p:nvSpPr>
          <p:spPr>
            <a:xfrm>
              <a:off x="3841837" y="2482992"/>
              <a:ext cx="94170" cy="144647"/>
            </a:xfrm>
            <a:custGeom>
              <a:avLst/>
              <a:gdLst/>
              <a:ahLst/>
              <a:cxnLst/>
              <a:rect l="0" t="0" r="0" b="0"/>
              <a:pathLst>
                <a:path w="94170" h="144647">
                  <a:moveTo>
                    <a:pt x="76113" y="37958"/>
                  </a:moveTo>
                  <a:lnTo>
                    <a:pt x="76113" y="37958"/>
                  </a:lnTo>
                  <a:lnTo>
                    <a:pt x="72742" y="34587"/>
                  </a:lnTo>
                  <a:lnTo>
                    <a:pt x="69206" y="32932"/>
                  </a:lnTo>
                  <a:lnTo>
                    <a:pt x="64557" y="31870"/>
                  </a:lnTo>
                  <a:lnTo>
                    <a:pt x="58569" y="27296"/>
                  </a:lnTo>
                  <a:lnTo>
                    <a:pt x="52649" y="25861"/>
                  </a:lnTo>
                  <a:lnTo>
                    <a:pt x="48515" y="25526"/>
                  </a:lnTo>
                  <a:lnTo>
                    <a:pt x="28013" y="31741"/>
                  </a:lnTo>
                  <a:lnTo>
                    <a:pt x="14781" y="42389"/>
                  </a:lnTo>
                  <a:lnTo>
                    <a:pt x="9100" y="48600"/>
                  </a:lnTo>
                  <a:lnTo>
                    <a:pt x="1403" y="68387"/>
                  </a:lnTo>
                  <a:lnTo>
                    <a:pt x="0" y="93286"/>
                  </a:lnTo>
                  <a:lnTo>
                    <a:pt x="1833" y="99707"/>
                  </a:lnTo>
                  <a:lnTo>
                    <a:pt x="10900" y="119030"/>
                  </a:lnTo>
                  <a:lnTo>
                    <a:pt x="12557" y="124084"/>
                  </a:lnTo>
                  <a:lnTo>
                    <a:pt x="21351" y="135238"/>
                  </a:lnTo>
                  <a:lnTo>
                    <a:pt x="30881" y="141649"/>
                  </a:lnTo>
                  <a:lnTo>
                    <a:pt x="39271" y="144646"/>
                  </a:lnTo>
                  <a:lnTo>
                    <a:pt x="41674" y="144361"/>
                  </a:lnTo>
                  <a:lnTo>
                    <a:pt x="52481" y="140716"/>
                  </a:lnTo>
                  <a:lnTo>
                    <a:pt x="59260" y="139367"/>
                  </a:lnTo>
                  <a:lnTo>
                    <a:pt x="64625" y="136416"/>
                  </a:lnTo>
                  <a:lnTo>
                    <a:pt x="82428" y="112629"/>
                  </a:lnTo>
                  <a:lnTo>
                    <a:pt x="85975" y="104306"/>
                  </a:lnTo>
                  <a:lnTo>
                    <a:pt x="94169" y="62339"/>
                  </a:lnTo>
                  <a:lnTo>
                    <a:pt x="92840" y="53968"/>
                  </a:lnTo>
                  <a:lnTo>
                    <a:pt x="84140" y="31341"/>
                  </a:lnTo>
                  <a:lnTo>
                    <a:pt x="81078" y="18829"/>
                  </a:lnTo>
                  <a:lnTo>
                    <a:pt x="79423" y="14622"/>
                  </a:lnTo>
                  <a:lnTo>
                    <a:pt x="73821" y="8066"/>
                  </a:lnTo>
                  <a:lnTo>
                    <a:pt x="65469" y="1479"/>
                  </a:lnTo>
                  <a:lnTo>
                    <a:pt x="62445" y="578"/>
                  </a:lnTo>
                  <a:lnTo>
                    <a:pt x="54755" y="0"/>
                  </a:lnTo>
                  <a:lnTo>
                    <a:pt x="53408" y="658"/>
                  </a:lnTo>
                  <a:lnTo>
                    <a:pt x="52509" y="1803"/>
                  </a:lnTo>
                  <a:lnTo>
                    <a:pt x="51910" y="3271"/>
                  </a:lnTo>
                  <a:lnTo>
                    <a:pt x="50806" y="4250"/>
                  </a:lnTo>
                  <a:lnTo>
                    <a:pt x="47697" y="5338"/>
                  </a:lnTo>
                  <a:lnTo>
                    <a:pt x="47291" y="6333"/>
                  </a:lnTo>
                  <a:lnTo>
                    <a:pt x="47726" y="7703"/>
                  </a:lnTo>
                  <a:lnTo>
                    <a:pt x="49385" y="11105"/>
                  </a:lnTo>
                  <a:lnTo>
                    <a:pt x="50713" y="1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SMARTInkShape-2150"/>
            <p:cNvSpPr/>
            <p:nvPr>
              <p:custDataLst>
                <p:tags r:id="rId34"/>
              </p:custDataLst>
            </p:nvPr>
          </p:nvSpPr>
          <p:spPr>
            <a:xfrm>
              <a:off x="3620407" y="2400300"/>
              <a:ext cx="138791" cy="234786"/>
            </a:xfrm>
            <a:custGeom>
              <a:avLst/>
              <a:gdLst/>
              <a:ahLst/>
              <a:cxnLst/>
              <a:rect l="0" t="0" r="0" b="0"/>
              <a:pathLst>
                <a:path w="138791" h="234786">
                  <a:moveTo>
                    <a:pt x="18143" y="0"/>
                  </a:moveTo>
                  <a:lnTo>
                    <a:pt x="18143" y="0"/>
                  </a:lnTo>
                  <a:lnTo>
                    <a:pt x="14772" y="0"/>
                  </a:lnTo>
                  <a:lnTo>
                    <a:pt x="13779" y="706"/>
                  </a:lnTo>
                  <a:lnTo>
                    <a:pt x="13117" y="1881"/>
                  </a:lnTo>
                  <a:lnTo>
                    <a:pt x="12676" y="3371"/>
                  </a:lnTo>
                  <a:lnTo>
                    <a:pt x="11676" y="4364"/>
                  </a:lnTo>
                  <a:lnTo>
                    <a:pt x="5727" y="6272"/>
                  </a:lnTo>
                  <a:lnTo>
                    <a:pt x="0" y="11810"/>
                  </a:lnTo>
                  <a:lnTo>
                    <a:pt x="403" y="12813"/>
                  </a:lnTo>
                  <a:lnTo>
                    <a:pt x="4640" y="18089"/>
                  </a:lnTo>
                  <a:lnTo>
                    <a:pt x="5990" y="23930"/>
                  </a:lnTo>
                  <a:lnTo>
                    <a:pt x="20364" y="40242"/>
                  </a:lnTo>
                  <a:lnTo>
                    <a:pt x="35883" y="52685"/>
                  </a:lnTo>
                  <a:lnTo>
                    <a:pt x="41549" y="59399"/>
                  </a:lnTo>
                  <a:lnTo>
                    <a:pt x="88396" y="97005"/>
                  </a:lnTo>
                  <a:lnTo>
                    <a:pt x="134473" y="135460"/>
                  </a:lnTo>
                  <a:lnTo>
                    <a:pt x="136873" y="139697"/>
                  </a:lnTo>
                  <a:lnTo>
                    <a:pt x="138760" y="145940"/>
                  </a:lnTo>
                  <a:lnTo>
                    <a:pt x="138790" y="151508"/>
                  </a:lnTo>
                  <a:lnTo>
                    <a:pt x="135421" y="155506"/>
                  </a:lnTo>
                  <a:lnTo>
                    <a:pt x="131885" y="157308"/>
                  </a:lnTo>
                  <a:lnTo>
                    <a:pt x="127237" y="158465"/>
                  </a:lnTo>
                  <a:lnTo>
                    <a:pt x="115329" y="168859"/>
                  </a:lnTo>
                  <a:lnTo>
                    <a:pt x="95656" y="178206"/>
                  </a:lnTo>
                  <a:lnTo>
                    <a:pt x="48738" y="211667"/>
                  </a:lnTo>
                  <a:lnTo>
                    <a:pt x="39500" y="219428"/>
                  </a:lnTo>
                  <a:lnTo>
                    <a:pt x="35161" y="220995"/>
                  </a:lnTo>
                  <a:lnTo>
                    <a:pt x="33722" y="222825"/>
                  </a:lnTo>
                  <a:lnTo>
                    <a:pt x="30955" y="234394"/>
                  </a:lnTo>
                  <a:lnTo>
                    <a:pt x="34247" y="234785"/>
                  </a:lnTo>
                  <a:lnTo>
                    <a:pt x="37765" y="232995"/>
                  </a:lnTo>
                  <a:lnTo>
                    <a:pt x="4354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8" name="SMARTInkShape-Group448"/>
          <p:cNvGrpSpPr/>
          <p:nvPr/>
        </p:nvGrpSpPr>
        <p:grpSpPr>
          <a:xfrm>
            <a:off x="4445007" y="2406657"/>
            <a:ext cx="527043" cy="539744"/>
            <a:chOff x="4445007" y="2406657"/>
            <a:chExt cx="527043" cy="539744"/>
          </a:xfrm>
        </p:grpSpPr>
        <p:sp>
          <p:nvSpPr>
            <p:cNvPr id="1151" name="SMARTInkShape-2151"/>
            <p:cNvSpPr/>
            <p:nvPr>
              <p:custDataLst>
                <p:tags r:id="rId25"/>
              </p:custDataLst>
            </p:nvPr>
          </p:nvSpPr>
          <p:spPr>
            <a:xfrm>
              <a:off x="4870450" y="2863851"/>
              <a:ext cx="101600" cy="57148"/>
            </a:xfrm>
            <a:custGeom>
              <a:avLst/>
              <a:gdLst/>
              <a:ahLst/>
              <a:cxnLst/>
              <a:rect l="0" t="0" r="0" b="0"/>
              <a:pathLst>
                <a:path w="101600" h="57148">
                  <a:moveTo>
                    <a:pt x="44450" y="25399"/>
                  </a:moveTo>
                  <a:lnTo>
                    <a:pt x="44450" y="25399"/>
                  </a:lnTo>
                  <a:lnTo>
                    <a:pt x="44450" y="22028"/>
                  </a:lnTo>
                  <a:lnTo>
                    <a:pt x="45156" y="21035"/>
                  </a:lnTo>
                  <a:lnTo>
                    <a:pt x="46331" y="20373"/>
                  </a:lnTo>
                  <a:lnTo>
                    <a:pt x="50722" y="19072"/>
                  </a:lnTo>
                  <a:lnTo>
                    <a:pt x="50799" y="12777"/>
                  </a:lnTo>
                  <a:lnTo>
                    <a:pt x="50800" y="16093"/>
                  </a:lnTo>
                  <a:lnTo>
                    <a:pt x="50094" y="17078"/>
                  </a:lnTo>
                  <a:lnTo>
                    <a:pt x="47429" y="18173"/>
                  </a:lnTo>
                  <a:lnTo>
                    <a:pt x="46436" y="19171"/>
                  </a:lnTo>
                  <a:lnTo>
                    <a:pt x="43919" y="25465"/>
                  </a:lnTo>
                  <a:lnTo>
                    <a:pt x="34339" y="36174"/>
                  </a:lnTo>
                  <a:lnTo>
                    <a:pt x="30380" y="44487"/>
                  </a:lnTo>
                  <a:lnTo>
                    <a:pt x="22320" y="53800"/>
                  </a:lnTo>
                  <a:lnTo>
                    <a:pt x="18622" y="55660"/>
                  </a:lnTo>
                  <a:lnTo>
                    <a:pt x="7335" y="57123"/>
                  </a:lnTo>
                  <a:lnTo>
                    <a:pt x="3271" y="57141"/>
                  </a:lnTo>
                  <a:lnTo>
                    <a:pt x="2181" y="56438"/>
                  </a:lnTo>
                  <a:lnTo>
                    <a:pt x="1454" y="55264"/>
                  </a:lnTo>
                  <a:lnTo>
                    <a:pt x="431" y="50240"/>
                  </a:lnTo>
                  <a:lnTo>
                    <a:pt x="0" y="22399"/>
                  </a:lnTo>
                  <a:lnTo>
                    <a:pt x="1882" y="18656"/>
                  </a:lnTo>
                  <a:lnTo>
                    <a:pt x="11740" y="7335"/>
                  </a:lnTo>
                  <a:lnTo>
                    <a:pt x="15787" y="6641"/>
                  </a:lnTo>
                  <a:lnTo>
                    <a:pt x="21454" y="6436"/>
                  </a:lnTo>
                  <a:lnTo>
                    <a:pt x="25528" y="8269"/>
                  </a:lnTo>
                  <a:lnTo>
                    <a:pt x="30521" y="11824"/>
                  </a:lnTo>
                  <a:lnTo>
                    <a:pt x="31204" y="14192"/>
                  </a:lnTo>
                  <a:lnTo>
                    <a:pt x="31386" y="15811"/>
                  </a:lnTo>
                  <a:lnTo>
                    <a:pt x="32213" y="16890"/>
                  </a:lnTo>
                  <a:lnTo>
                    <a:pt x="44601" y="23949"/>
                  </a:lnTo>
                  <a:lnTo>
                    <a:pt x="46667" y="24432"/>
                  </a:lnTo>
                  <a:lnTo>
                    <a:pt x="48045" y="25460"/>
                  </a:lnTo>
                  <a:lnTo>
                    <a:pt x="48964" y="26851"/>
                  </a:lnTo>
                  <a:lnTo>
                    <a:pt x="50690" y="30278"/>
                  </a:lnTo>
                  <a:lnTo>
                    <a:pt x="61318" y="42938"/>
                  </a:lnTo>
                  <a:lnTo>
                    <a:pt x="62530" y="46835"/>
                  </a:lnTo>
                  <a:lnTo>
                    <a:pt x="63559" y="48156"/>
                  </a:lnTo>
                  <a:lnTo>
                    <a:pt x="75031" y="56163"/>
                  </a:lnTo>
                  <a:lnTo>
                    <a:pt x="82258" y="57123"/>
                  </a:lnTo>
                  <a:lnTo>
                    <a:pt x="91363" y="57147"/>
                  </a:lnTo>
                  <a:lnTo>
                    <a:pt x="92658" y="56442"/>
                  </a:lnTo>
                  <a:lnTo>
                    <a:pt x="93523" y="55267"/>
                  </a:lnTo>
                  <a:lnTo>
                    <a:pt x="94098" y="53778"/>
                  </a:lnTo>
                  <a:lnTo>
                    <a:pt x="95188" y="52784"/>
                  </a:lnTo>
                  <a:lnTo>
                    <a:pt x="98280" y="51682"/>
                  </a:lnTo>
                  <a:lnTo>
                    <a:pt x="99386" y="50682"/>
                  </a:lnTo>
                  <a:lnTo>
                    <a:pt x="100616" y="47689"/>
                  </a:lnTo>
                  <a:lnTo>
                    <a:pt x="101599" y="10321"/>
                  </a:lnTo>
                  <a:lnTo>
                    <a:pt x="99719" y="6233"/>
                  </a:lnTo>
                  <a:lnTo>
                    <a:pt x="96133" y="1231"/>
                  </a:lnTo>
                  <a:lnTo>
                    <a:pt x="93761" y="546"/>
                  </a:lnTo>
                  <a:lnTo>
                    <a:pt x="77169" y="0"/>
                  </a:lnTo>
                  <a:lnTo>
                    <a:pt x="69850" y="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2152"/>
            <p:cNvSpPr/>
            <p:nvPr>
              <p:custDataLst>
                <p:tags r:id="rId26"/>
              </p:custDataLst>
            </p:nvPr>
          </p:nvSpPr>
          <p:spPr>
            <a:xfrm>
              <a:off x="4756150" y="2838473"/>
              <a:ext cx="31487" cy="101578"/>
            </a:xfrm>
            <a:custGeom>
              <a:avLst/>
              <a:gdLst/>
              <a:ahLst/>
              <a:cxnLst/>
              <a:rect l="0" t="0" r="0" b="0"/>
              <a:pathLst>
                <a:path w="31487" h="101578">
                  <a:moveTo>
                    <a:pt x="0" y="6327"/>
                  </a:moveTo>
                  <a:lnTo>
                    <a:pt x="0" y="6327"/>
                  </a:lnTo>
                  <a:lnTo>
                    <a:pt x="6327" y="0"/>
                  </a:lnTo>
                  <a:lnTo>
                    <a:pt x="11815" y="5446"/>
                  </a:lnTo>
                  <a:lnTo>
                    <a:pt x="15809" y="6066"/>
                  </a:lnTo>
                  <a:lnTo>
                    <a:pt x="16889" y="6859"/>
                  </a:lnTo>
                  <a:lnTo>
                    <a:pt x="20805" y="14156"/>
                  </a:lnTo>
                  <a:lnTo>
                    <a:pt x="24492" y="18065"/>
                  </a:lnTo>
                  <a:lnTo>
                    <a:pt x="25131" y="22113"/>
                  </a:lnTo>
                  <a:lnTo>
                    <a:pt x="25321" y="27781"/>
                  </a:lnTo>
                  <a:lnTo>
                    <a:pt x="27246" y="31855"/>
                  </a:lnTo>
                  <a:lnTo>
                    <a:pt x="29748" y="36017"/>
                  </a:lnTo>
                  <a:lnTo>
                    <a:pt x="31354" y="44438"/>
                  </a:lnTo>
                  <a:lnTo>
                    <a:pt x="31486" y="46551"/>
                  </a:lnTo>
                  <a:lnTo>
                    <a:pt x="30868" y="47960"/>
                  </a:lnTo>
                  <a:lnTo>
                    <a:pt x="29751" y="48899"/>
                  </a:lnTo>
                  <a:lnTo>
                    <a:pt x="28301" y="49525"/>
                  </a:lnTo>
                  <a:lnTo>
                    <a:pt x="27334" y="50648"/>
                  </a:lnTo>
                  <a:lnTo>
                    <a:pt x="26259" y="53777"/>
                  </a:lnTo>
                  <a:lnTo>
                    <a:pt x="24745" y="67762"/>
                  </a:lnTo>
                  <a:lnTo>
                    <a:pt x="19939" y="74929"/>
                  </a:lnTo>
                  <a:lnTo>
                    <a:pt x="19225" y="81000"/>
                  </a:lnTo>
                  <a:lnTo>
                    <a:pt x="19128" y="84906"/>
                  </a:lnTo>
                  <a:lnTo>
                    <a:pt x="18396" y="86229"/>
                  </a:lnTo>
                  <a:lnTo>
                    <a:pt x="17203" y="87112"/>
                  </a:lnTo>
                  <a:lnTo>
                    <a:pt x="15703" y="87700"/>
                  </a:lnTo>
                  <a:lnTo>
                    <a:pt x="14701" y="88798"/>
                  </a:lnTo>
                  <a:lnTo>
                    <a:pt x="11214" y="95629"/>
                  </a:lnTo>
                  <a:lnTo>
                    <a:pt x="6350" y="101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2153"/>
            <p:cNvSpPr/>
            <p:nvPr>
              <p:custDataLst>
                <p:tags r:id="rId27"/>
              </p:custDataLst>
            </p:nvPr>
          </p:nvSpPr>
          <p:spPr>
            <a:xfrm>
              <a:off x="4578428" y="2889250"/>
              <a:ext cx="196773" cy="22709"/>
            </a:xfrm>
            <a:custGeom>
              <a:avLst/>
              <a:gdLst/>
              <a:ahLst/>
              <a:cxnLst/>
              <a:rect l="0" t="0" r="0" b="0"/>
              <a:pathLst>
                <a:path w="196773" h="22709">
                  <a:moveTo>
                    <a:pt x="6272" y="19050"/>
                  </a:moveTo>
                  <a:lnTo>
                    <a:pt x="6272" y="19050"/>
                  </a:lnTo>
                  <a:lnTo>
                    <a:pt x="2901" y="22421"/>
                  </a:lnTo>
                  <a:lnTo>
                    <a:pt x="1908" y="22708"/>
                  </a:lnTo>
                  <a:lnTo>
                    <a:pt x="1246" y="22194"/>
                  </a:lnTo>
                  <a:lnTo>
                    <a:pt x="0" y="19234"/>
                  </a:lnTo>
                  <a:lnTo>
                    <a:pt x="5396" y="19066"/>
                  </a:lnTo>
                  <a:lnTo>
                    <a:pt x="9383" y="15684"/>
                  </a:lnTo>
                  <a:lnTo>
                    <a:pt x="14946" y="14026"/>
                  </a:lnTo>
                  <a:lnTo>
                    <a:pt x="29025" y="12169"/>
                  </a:lnTo>
                  <a:lnTo>
                    <a:pt x="37159" y="8388"/>
                  </a:lnTo>
                  <a:lnTo>
                    <a:pt x="83203" y="5697"/>
                  </a:lnTo>
                  <a:lnTo>
                    <a:pt x="129930" y="263"/>
                  </a:lnTo>
                  <a:lnTo>
                    <a:pt x="177408" y="7"/>
                  </a:lnTo>
                  <a:lnTo>
                    <a:pt x="1967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SMARTInkShape-2154"/>
            <p:cNvSpPr/>
            <p:nvPr>
              <p:custDataLst>
                <p:tags r:id="rId28"/>
              </p:custDataLst>
            </p:nvPr>
          </p:nvSpPr>
          <p:spPr>
            <a:xfrm>
              <a:off x="4445007" y="2851411"/>
              <a:ext cx="88894" cy="94990"/>
            </a:xfrm>
            <a:custGeom>
              <a:avLst/>
              <a:gdLst/>
              <a:ahLst/>
              <a:cxnLst/>
              <a:rect l="0" t="0" r="0" b="0"/>
              <a:pathLst>
                <a:path w="88894" h="94990">
                  <a:moveTo>
                    <a:pt x="6343" y="6089"/>
                  </a:moveTo>
                  <a:lnTo>
                    <a:pt x="6343" y="6089"/>
                  </a:lnTo>
                  <a:lnTo>
                    <a:pt x="876" y="6089"/>
                  </a:lnTo>
                  <a:lnTo>
                    <a:pt x="581" y="5383"/>
                  </a:lnTo>
                  <a:lnTo>
                    <a:pt x="16" y="0"/>
                  </a:lnTo>
                  <a:lnTo>
                    <a:pt x="0" y="3187"/>
                  </a:lnTo>
                  <a:lnTo>
                    <a:pt x="703" y="4155"/>
                  </a:lnTo>
                  <a:lnTo>
                    <a:pt x="5461" y="5834"/>
                  </a:lnTo>
                  <a:lnTo>
                    <a:pt x="5950" y="7857"/>
                  </a:lnTo>
                  <a:lnTo>
                    <a:pt x="6081" y="9384"/>
                  </a:lnTo>
                  <a:lnTo>
                    <a:pt x="6874" y="10403"/>
                  </a:lnTo>
                  <a:lnTo>
                    <a:pt x="9636" y="11534"/>
                  </a:lnTo>
                  <a:lnTo>
                    <a:pt x="10655" y="12541"/>
                  </a:lnTo>
                  <a:lnTo>
                    <a:pt x="11786" y="15542"/>
                  </a:lnTo>
                  <a:lnTo>
                    <a:pt x="13345" y="33794"/>
                  </a:lnTo>
                  <a:lnTo>
                    <a:pt x="18153" y="46052"/>
                  </a:lnTo>
                  <a:lnTo>
                    <a:pt x="19036" y="74605"/>
                  </a:lnTo>
                  <a:lnTo>
                    <a:pt x="12771" y="82201"/>
                  </a:lnTo>
                  <a:lnTo>
                    <a:pt x="16087" y="78892"/>
                  </a:lnTo>
                  <a:lnTo>
                    <a:pt x="17730" y="75370"/>
                  </a:lnTo>
                  <a:lnTo>
                    <a:pt x="18167" y="73443"/>
                  </a:lnTo>
                  <a:lnTo>
                    <a:pt x="23954" y="63189"/>
                  </a:lnTo>
                  <a:lnTo>
                    <a:pt x="31803" y="40542"/>
                  </a:lnTo>
                  <a:lnTo>
                    <a:pt x="52935" y="10590"/>
                  </a:lnTo>
                  <a:lnTo>
                    <a:pt x="57154" y="8090"/>
                  </a:lnTo>
                  <a:lnTo>
                    <a:pt x="61381" y="6273"/>
                  </a:lnTo>
                  <a:lnTo>
                    <a:pt x="67728" y="1988"/>
                  </a:lnTo>
                  <a:lnTo>
                    <a:pt x="71960" y="739"/>
                  </a:lnTo>
                  <a:lnTo>
                    <a:pt x="73371" y="1111"/>
                  </a:lnTo>
                  <a:lnTo>
                    <a:pt x="74312" y="2065"/>
                  </a:lnTo>
                  <a:lnTo>
                    <a:pt x="74939" y="3406"/>
                  </a:lnTo>
                  <a:lnTo>
                    <a:pt x="76062" y="4300"/>
                  </a:lnTo>
                  <a:lnTo>
                    <a:pt x="79192" y="5294"/>
                  </a:lnTo>
                  <a:lnTo>
                    <a:pt x="80309" y="6265"/>
                  </a:lnTo>
                  <a:lnTo>
                    <a:pt x="86711" y="17579"/>
                  </a:lnTo>
                  <a:lnTo>
                    <a:pt x="88890" y="64719"/>
                  </a:lnTo>
                  <a:lnTo>
                    <a:pt x="88893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SMARTInkShape-2155"/>
            <p:cNvSpPr/>
            <p:nvPr>
              <p:custDataLst>
                <p:tags r:id="rId29"/>
              </p:custDataLst>
            </p:nvPr>
          </p:nvSpPr>
          <p:spPr>
            <a:xfrm>
              <a:off x="4711700" y="2546350"/>
              <a:ext cx="145056" cy="120540"/>
            </a:xfrm>
            <a:custGeom>
              <a:avLst/>
              <a:gdLst/>
              <a:ahLst/>
              <a:cxnLst/>
              <a:rect l="0" t="0" r="0" b="0"/>
              <a:pathLst>
                <a:path w="145056" h="120540">
                  <a:moveTo>
                    <a:pt x="0" y="0"/>
                  </a:moveTo>
                  <a:lnTo>
                    <a:pt x="0" y="0"/>
                  </a:lnTo>
                  <a:lnTo>
                    <a:pt x="0" y="45686"/>
                  </a:lnTo>
                  <a:lnTo>
                    <a:pt x="0" y="90917"/>
                  </a:lnTo>
                  <a:lnTo>
                    <a:pt x="0" y="120539"/>
                  </a:lnTo>
                  <a:lnTo>
                    <a:pt x="0" y="75648"/>
                  </a:lnTo>
                  <a:lnTo>
                    <a:pt x="705" y="67488"/>
                  </a:lnTo>
                  <a:lnTo>
                    <a:pt x="9460" y="39324"/>
                  </a:lnTo>
                  <a:lnTo>
                    <a:pt x="17883" y="26948"/>
                  </a:lnTo>
                  <a:lnTo>
                    <a:pt x="24414" y="20069"/>
                  </a:lnTo>
                  <a:lnTo>
                    <a:pt x="26843" y="19503"/>
                  </a:lnTo>
                  <a:lnTo>
                    <a:pt x="36930" y="19077"/>
                  </a:lnTo>
                  <a:lnTo>
                    <a:pt x="41124" y="22429"/>
                  </a:lnTo>
                  <a:lnTo>
                    <a:pt x="42972" y="25961"/>
                  </a:lnTo>
                  <a:lnTo>
                    <a:pt x="44960" y="36057"/>
                  </a:lnTo>
                  <a:lnTo>
                    <a:pt x="49438" y="44465"/>
                  </a:lnTo>
                  <a:lnTo>
                    <a:pt x="50798" y="84644"/>
                  </a:lnTo>
                  <a:lnTo>
                    <a:pt x="50093" y="86063"/>
                  </a:lnTo>
                  <a:lnTo>
                    <a:pt x="48918" y="87008"/>
                  </a:lnTo>
                  <a:lnTo>
                    <a:pt x="44527" y="88867"/>
                  </a:lnTo>
                  <a:lnTo>
                    <a:pt x="47844" y="88890"/>
                  </a:lnTo>
                  <a:lnTo>
                    <a:pt x="48829" y="88188"/>
                  </a:lnTo>
                  <a:lnTo>
                    <a:pt x="49487" y="87014"/>
                  </a:lnTo>
                  <a:lnTo>
                    <a:pt x="50410" y="80110"/>
                  </a:lnTo>
                  <a:lnTo>
                    <a:pt x="51333" y="73704"/>
                  </a:lnTo>
                  <a:lnTo>
                    <a:pt x="55818" y="66131"/>
                  </a:lnTo>
                  <a:lnTo>
                    <a:pt x="59616" y="61612"/>
                  </a:lnTo>
                  <a:lnTo>
                    <a:pt x="61773" y="55370"/>
                  </a:lnTo>
                  <a:lnTo>
                    <a:pt x="63438" y="48598"/>
                  </a:lnTo>
                  <a:lnTo>
                    <a:pt x="66530" y="43236"/>
                  </a:lnTo>
                  <a:lnTo>
                    <a:pt x="99437" y="15527"/>
                  </a:lnTo>
                  <a:lnTo>
                    <a:pt x="103696" y="13957"/>
                  </a:lnTo>
                  <a:lnTo>
                    <a:pt x="128855" y="12733"/>
                  </a:lnTo>
                  <a:lnTo>
                    <a:pt x="133233" y="14596"/>
                  </a:lnTo>
                  <a:lnTo>
                    <a:pt x="135389" y="16081"/>
                  </a:lnTo>
                  <a:lnTo>
                    <a:pt x="137784" y="19612"/>
                  </a:lnTo>
                  <a:lnTo>
                    <a:pt x="145055" y="39367"/>
                  </a:lnTo>
                  <a:lnTo>
                    <a:pt x="143726" y="45954"/>
                  </a:lnTo>
                  <a:lnTo>
                    <a:pt x="140893" y="57595"/>
                  </a:lnTo>
                  <a:lnTo>
                    <a:pt x="139524" y="65109"/>
                  </a:lnTo>
                  <a:lnTo>
                    <a:pt x="128747" y="89304"/>
                  </a:lnTo>
                  <a:lnTo>
                    <a:pt x="1270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SMARTInkShape-2156"/>
            <p:cNvSpPr/>
            <p:nvPr>
              <p:custDataLst>
                <p:tags r:id="rId30"/>
              </p:custDataLst>
            </p:nvPr>
          </p:nvSpPr>
          <p:spPr>
            <a:xfrm>
              <a:off x="4635500" y="2552700"/>
              <a:ext cx="19051" cy="114275"/>
            </a:xfrm>
            <a:custGeom>
              <a:avLst/>
              <a:gdLst/>
              <a:ahLst/>
              <a:cxnLst/>
              <a:rect l="0" t="0" r="0" b="0"/>
              <a:pathLst>
                <a:path w="19051" h="114275">
                  <a:moveTo>
                    <a:pt x="19050" y="63500"/>
                  </a:moveTo>
                  <a:lnTo>
                    <a:pt x="19050" y="63500"/>
                  </a:lnTo>
                  <a:lnTo>
                    <a:pt x="19050" y="73334"/>
                  </a:lnTo>
                  <a:lnTo>
                    <a:pt x="19050" y="71869"/>
                  </a:lnTo>
                  <a:lnTo>
                    <a:pt x="19050" y="103708"/>
                  </a:lnTo>
                  <a:lnTo>
                    <a:pt x="18344" y="105122"/>
                  </a:lnTo>
                  <a:lnTo>
                    <a:pt x="17168" y="106064"/>
                  </a:lnTo>
                  <a:lnTo>
                    <a:pt x="15679" y="106693"/>
                  </a:lnTo>
                  <a:lnTo>
                    <a:pt x="14686" y="107818"/>
                  </a:lnTo>
                  <a:lnTo>
                    <a:pt x="12707" y="114274"/>
                  </a:lnTo>
                  <a:lnTo>
                    <a:pt x="12702" y="107550"/>
                  </a:lnTo>
                  <a:lnTo>
                    <a:pt x="14582" y="102363"/>
                  </a:lnTo>
                  <a:lnTo>
                    <a:pt x="17064" y="97706"/>
                  </a:lnTo>
                  <a:lnTo>
                    <a:pt x="18462" y="90412"/>
                  </a:lnTo>
                  <a:lnTo>
                    <a:pt x="18170" y="79627"/>
                  </a:lnTo>
                  <a:lnTo>
                    <a:pt x="13272" y="54963"/>
                  </a:lnTo>
                  <a:lnTo>
                    <a:pt x="12164" y="42312"/>
                  </a:lnTo>
                  <a:lnTo>
                    <a:pt x="6953" y="21295"/>
                  </a:lnTo>
                  <a:lnTo>
                    <a:pt x="6429" y="859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SMARTInkShape-2157"/>
            <p:cNvSpPr/>
            <p:nvPr>
              <p:custDataLst>
                <p:tags r:id="rId31"/>
              </p:custDataLst>
            </p:nvPr>
          </p:nvSpPr>
          <p:spPr>
            <a:xfrm>
              <a:off x="4584700" y="2406657"/>
              <a:ext cx="12691" cy="285744"/>
            </a:xfrm>
            <a:custGeom>
              <a:avLst/>
              <a:gdLst/>
              <a:ahLst/>
              <a:cxnLst/>
              <a:rect l="0" t="0" r="0" b="0"/>
              <a:pathLst>
                <a:path w="12691" h="285744">
                  <a:moveTo>
                    <a:pt x="0" y="6343"/>
                  </a:moveTo>
                  <a:lnTo>
                    <a:pt x="0" y="6343"/>
                  </a:lnTo>
                  <a:lnTo>
                    <a:pt x="0" y="0"/>
                  </a:lnTo>
                  <a:lnTo>
                    <a:pt x="705" y="40475"/>
                  </a:lnTo>
                  <a:lnTo>
                    <a:pt x="5762" y="65633"/>
                  </a:lnTo>
                  <a:lnTo>
                    <a:pt x="6327" y="108316"/>
                  </a:lnTo>
                  <a:lnTo>
                    <a:pt x="8228" y="139742"/>
                  </a:lnTo>
                  <a:lnTo>
                    <a:pt x="12438" y="184146"/>
                  </a:lnTo>
                  <a:lnTo>
                    <a:pt x="12690" y="227104"/>
                  </a:lnTo>
                  <a:lnTo>
                    <a:pt x="11990" y="236398"/>
                  </a:lnTo>
                  <a:lnTo>
                    <a:pt x="6524" y="270073"/>
                  </a:lnTo>
                  <a:lnTo>
                    <a:pt x="6350" y="285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7" name="SMARTInkShape-Group449"/>
          <p:cNvGrpSpPr/>
          <p:nvPr/>
        </p:nvGrpSpPr>
        <p:grpSpPr>
          <a:xfrm>
            <a:off x="5308939" y="2387600"/>
            <a:ext cx="1072812" cy="381001"/>
            <a:chOff x="5308939" y="2387600"/>
            <a:chExt cx="1072812" cy="381001"/>
          </a:xfrm>
        </p:grpSpPr>
        <p:sp>
          <p:nvSpPr>
            <p:cNvPr id="1159" name="SMARTInkShape-2158"/>
            <p:cNvSpPr/>
            <p:nvPr>
              <p:custDataLst>
                <p:tags r:id="rId17"/>
              </p:custDataLst>
            </p:nvPr>
          </p:nvSpPr>
          <p:spPr>
            <a:xfrm>
              <a:off x="6122283" y="2387600"/>
              <a:ext cx="94368" cy="18973"/>
            </a:xfrm>
            <a:custGeom>
              <a:avLst/>
              <a:gdLst/>
              <a:ahLst/>
              <a:cxnLst/>
              <a:rect l="0" t="0" r="0" b="0"/>
              <a:pathLst>
                <a:path w="94368" h="18973">
                  <a:moveTo>
                    <a:pt x="5467" y="12700"/>
                  </a:moveTo>
                  <a:lnTo>
                    <a:pt x="5467" y="12700"/>
                  </a:lnTo>
                  <a:lnTo>
                    <a:pt x="5465" y="18167"/>
                  </a:lnTo>
                  <a:lnTo>
                    <a:pt x="4762" y="18461"/>
                  </a:lnTo>
                  <a:lnTo>
                    <a:pt x="0" y="18972"/>
                  </a:lnTo>
                  <a:lnTo>
                    <a:pt x="4662" y="13576"/>
                  </a:lnTo>
                  <a:lnTo>
                    <a:pt x="8599" y="12959"/>
                  </a:lnTo>
                  <a:lnTo>
                    <a:pt x="28076" y="11999"/>
                  </a:lnTo>
                  <a:lnTo>
                    <a:pt x="47990" y="7233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SMARTInkShape-2159"/>
            <p:cNvSpPr/>
            <p:nvPr>
              <p:custDataLst>
                <p:tags r:id="rId18"/>
              </p:custDataLst>
            </p:nvPr>
          </p:nvSpPr>
          <p:spPr>
            <a:xfrm>
              <a:off x="6311900" y="2641601"/>
              <a:ext cx="69851" cy="69850"/>
            </a:xfrm>
            <a:custGeom>
              <a:avLst/>
              <a:gdLst/>
              <a:ahLst/>
              <a:cxnLst/>
              <a:rect l="0" t="0" r="0" b="0"/>
              <a:pathLst>
                <a:path w="69851" h="69850">
                  <a:moveTo>
                    <a:pt x="12700" y="6349"/>
                  </a:moveTo>
                  <a:lnTo>
                    <a:pt x="12700" y="6349"/>
                  </a:lnTo>
                  <a:lnTo>
                    <a:pt x="12700" y="0"/>
                  </a:lnTo>
                  <a:lnTo>
                    <a:pt x="12700" y="18481"/>
                  </a:lnTo>
                  <a:lnTo>
                    <a:pt x="10819" y="24206"/>
                  </a:lnTo>
                  <a:lnTo>
                    <a:pt x="8336" y="29102"/>
                  </a:lnTo>
                  <a:lnTo>
                    <a:pt x="5819" y="42286"/>
                  </a:lnTo>
                  <a:lnTo>
                    <a:pt x="1359" y="50790"/>
                  </a:lnTo>
                  <a:lnTo>
                    <a:pt x="2" y="68934"/>
                  </a:lnTo>
                  <a:lnTo>
                    <a:pt x="0" y="60366"/>
                  </a:lnTo>
                  <a:lnTo>
                    <a:pt x="1881" y="56697"/>
                  </a:lnTo>
                  <a:lnTo>
                    <a:pt x="4364" y="52715"/>
                  </a:lnTo>
                  <a:lnTo>
                    <a:pt x="6467" y="46506"/>
                  </a:lnTo>
                  <a:lnTo>
                    <a:pt x="16423" y="29496"/>
                  </a:lnTo>
                  <a:lnTo>
                    <a:pt x="18978" y="21753"/>
                  </a:lnTo>
                  <a:lnTo>
                    <a:pt x="22075" y="17193"/>
                  </a:lnTo>
                  <a:lnTo>
                    <a:pt x="25804" y="14696"/>
                  </a:lnTo>
                  <a:lnTo>
                    <a:pt x="29813" y="12881"/>
                  </a:lnTo>
                  <a:lnTo>
                    <a:pt x="36037" y="8598"/>
                  </a:lnTo>
                  <a:lnTo>
                    <a:pt x="40240" y="7349"/>
                  </a:lnTo>
                  <a:lnTo>
                    <a:pt x="42349" y="7721"/>
                  </a:lnTo>
                  <a:lnTo>
                    <a:pt x="49547" y="11904"/>
                  </a:lnTo>
                  <a:lnTo>
                    <a:pt x="59529" y="21467"/>
                  </a:lnTo>
                  <a:lnTo>
                    <a:pt x="61735" y="25533"/>
                  </a:lnTo>
                  <a:lnTo>
                    <a:pt x="63973" y="36000"/>
                  </a:lnTo>
                  <a:lnTo>
                    <a:pt x="68480" y="44452"/>
                  </a:lnTo>
                  <a:lnTo>
                    <a:pt x="69850" y="69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SMARTInkShape-2160"/>
            <p:cNvSpPr/>
            <p:nvPr>
              <p:custDataLst>
                <p:tags r:id="rId19"/>
              </p:custDataLst>
            </p:nvPr>
          </p:nvSpPr>
          <p:spPr>
            <a:xfrm>
              <a:off x="6159500" y="2496433"/>
              <a:ext cx="139701" cy="215018"/>
            </a:xfrm>
            <a:custGeom>
              <a:avLst/>
              <a:gdLst/>
              <a:ahLst/>
              <a:cxnLst/>
              <a:rect l="0" t="0" r="0" b="0"/>
              <a:pathLst>
                <a:path w="139701" h="215018">
                  <a:moveTo>
                    <a:pt x="139700" y="5467"/>
                  </a:moveTo>
                  <a:lnTo>
                    <a:pt x="139700" y="5467"/>
                  </a:lnTo>
                  <a:lnTo>
                    <a:pt x="139698" y="2096"/>
                  </a:lnTo>
                  <a:lnTo>
                    <a:pt x="138995" y="1103"/>
                  </a:lnTo>
                  <a:lnTo>
                    <a:pt x="137818" y="441"/>
                  </a:lnTo>
                  <a:lnTo>
                    <a:pt x="136329" y="0"/>
                  </a:lnTo>
                  <a:lnTo>
                    <a:pt x="135336" y="411"/>
                  </a:lnTo>
                  <a:lnTo>
                    <a:pt x="134674" y="1391"/>
                  </a:lnTo>
                  <a:lnTo>
                    <a:pt x="134233" y="2750"/>
                  </a:lnTo>
                  <a:lnTo>
                    <a:pt x="133233" y="3655"/>
                  </a:lnTo>
                  <a:lnTo>
                    <a:pt x="130240" y="4662"/>
                  </a:lnTo>
                  <a:lnTo>
                    <a:pt x="129160" y="4225"/>
                  </a:lnTo>
                  <a:lnTo>
                    <a:pt x="128441" y="3227"/>
                  </a:lnTo>
                  <a:lnTo>
                    <a:pt x="127960" y="1858"/>
                  </a:lnTo>
                  <a:lnTo>
                    <a:pt x="126935" y="1649"/>
                  </a:lnTo>
                  <a:lnTo>
                    <a:pt x="123913" y="3300"/>
                  </a:lnTo>
                  <a:lnTo>
                    <a:pt x="105809" y="20337"/>
                  </a:lnTo>
                  <a:lnTo>
                    <a:pt x="76591" y="59522"/>
                  </a:lnTo>
                  <a:lnTo>
                    <a:pt x="51670" y="102179"/>
                  </a:lnTo>
                  <a:lnTo>
                    <a:pt x="34747" y="134422"/>
                  </a:lnTo>
                  <a:lnTo>
                    <a:pt x="19130" y="180313"/>
                  </a:lnTo>
                  <a:lnTo>
                    <a:pt x="14918" y="187958"/>
                  </a:lnTo>
                  <a:lnTo>
                    <a:pt x="12652" y="198141"/>
                  </a:lnTo>
                  <a:lnTo>
                    <a:pt x="7319" y="207142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SMARTInkShape-2161"/>
            <p:cNvSpPr/>
            <p:nvPr>
              <p:custDataLst>
                <p:tags r:id="rId20"/>
              </p:custDataLst>
            </p:nvPr>
          </p:nvSpPr>
          <p:spPr>
            <a:xfrm>
              <a:off x="6134100" y="2501900"/>
              <a:ext cx="133351" cy="215901"/>
            </a:xfrm>
            <a:custGeom>
              <a:avLst/>
              <a:gdLst/>
              <a:ahLst/>
              <a:cxnLst/>
              <a:rect l="0" t="0" r="0" b="0"/>
              <a:pathLst>
                <a:path w="133351" h="2159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6881" y="8728"/>
                  </a:lnTo>
                  <a:lnTo>
                    <a:pt x="8115" y="10052"/>
                  </a:lnTo>
                  <a:lnTo>
                    <a:pt x="15165" y="15548"/>
                  </a:lnTo>
                  <a:lnTo>
                    <a:pt x="40219" y="61421"/>
                  </a:lnTo>
                  <a:lnTo>
                    <a:pt x="52343" y="79030"/>
                  </a:lnTo>
                  <a:lnTo>
                    <a:pt x="57136" y="95383"/>
                  </a:lnTo>
                  <a:lnTo>
                    <a:pt x="84660" y="141882"/>
                  </a:lnTo>
                  <a:lnTo>
                    <a:pt x="107914" y="188491"/>
                  </a:lnTo>
                  <a:lnTo>
                    <a:pt x="1333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SMARTInkShape-2162"/>
            <p:cNvSpPr/>
            <p:nvPr>
              <p:custDataLst>
                <p:tags r:id="rId21"/>
              </p:custDataLst>
            </p:nvPr>
          </p:nvSpPr>
          <p:spPr>
            <a:xfrm>
              <a:off x="5949950" y="2438478"/>
              <a:ext cx="12701" cy="291928"/>
            </a:xfrm>
            <a:custGeom>
              <a:avLst/>
              <a:gdLst/>
              <a:ahLst/>
              <a:cxnLst/>
              <a:rect l="0" t="0" r="0" b="0"/>
              <a:pathLst>
                <a:path w="12701" h="291928">
                  <a:moveTo>
                    <a:pt x="0" y="6272"/>
                  </a:moveTo>
                  <a:lnTo>
                    <a:pt x="0" y="6272"/>
                  </a:lnTo>
                  <a:lnTo>
                    <a:pt x="6273" y="0"/>
                  </a:lnTo>
                  <a:lnTo>
                    <a:pt x="2956" y="3316"/>
                  </a:lnTo>
                  <a:lnTo>
                    <a:pt x="1313" y="6840"/>
                  </a:lnTo>
                  <a:lnTo>
                    <a:pt x="7" y="43251"/>
                  </a:lnTo>
                  <a:lnTo>
                    <a:pt x="6088" y="89841"/>
                  </a:lnTo>
                  <a:lnTo>
                    <a:pt x="6340" y="133704"/>
                  </a:lnTo>
                  <a:lnTo>
                    <a:pt x="8228" y="152450"/>
                  </a:lnTo>
                  <a:lnTo>
                    <a:pt x="12438" y="196779"/>
                  </a:lnTo>
                  <a:lnTo>
                    <a:pt x="9521" y="226641"/>
                  </a:lnTo>
                  <a:lnTo>
                    <a:pt x="12664" y="270703"/>
                  </a:lnTo>
                  <a:lnTo>
                    <a:pt x="12700" y="291927"/>
                  </a:lnTo>
                  <a:lnTo>
                    <a:pt x="12700" y="28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SMARTInkShape-2163"/>
            <p:cNvSpPr/>
            <p:nvPr>
              <p:custDataLst>
                <p:tags r:id="rId22"/>
              </p:custDataLst>
            </p:nvPr>
          </p:nvSpPr>
          <p:spPr>
            <a:xfrm>
              <a:off x="5721355" y="2394833"/>
              <a:ext cx="107946" cy="373768"/>
            </a:xfrm>
            <a:custGeom>
              <a:avLst/>
              <a:gdLst/>
              <a:ahLst/>
              <a:cxnLst/>
              <a:rect l="0" t="0" r="0" b="0"/>
              <a:pathLst>
                <a:path w="107946" h="373768">
                  <a:moveTo>
                    <a:pt x="107945" y="5467"/>
                  </a:moveTo>
                  <a:lnTo>
                    <a:pt x="107945" y="5467"/>
                  </a:lnTo>
                  <a:lnTo>
                    <a:pt x="104574" y="2096"/>
                  </a:lnTo>
                  <a:lnTo>
                    <a:pt x="101038" y="441"/>
                  </a:lnTo>
                  <a:lnTo>
                    <a:pt x="99106" y="0"/>
                  </a:lnTo>
                  <a:lnTo>
                    <a:pt x="97819" y="411"/>
                  </a:lnTo>
                  <a:lnTo>
                    <a:pt x="96961" y="1391"/>
                  </a:lnTo>
                  <a:lnTo>
                    <a:pt x="96389" y="2750"/>
                  </a:lnTo>
                  <a:lnTo>
                    <a:pt x="95302" y="3655"/>
                  </a:lnTo>
                  <a:lnTo>
                    <a:pt x="89877" y="5228"/>
                  </a:lnTo>
                  <a:lnTo>
                    <a:pt x="80143" y="5446"/>
                  </a:lnTo>
                  <a:lnTo>
                    <a:pt x="78827" y="6159"/>
                  </a:lnTo>
                  <a:lnTo>
                    <a:pt x="77949" y="7339"/>
                  </a:lnTo>
                  <a:lnTo>
                    <a:pt x="77365" y="8832"/>
                  </a:lnTo>
                  <a:lnTo>
                    <a:pt x="76269" y="9827"/>
                  </a:lnTo>
                  <a:lnTo>
                    <a:pt x="69441" y="13305"/>
                  </a:lnTo>
                  <a:lnTo>
                    <a:pt x="48671" y="33010"/>
                  </a:lnTo>
                  <a:lnTo>
                    <a:pt x="42326" y="42712"/>
                  </a:lnTo>
                  <a:lnTo>
                    <a:pt x="23397" y="89913"/>
                  </a:lnTo>
                  <a:lnTo>
                    <a:pt x="11438" y="110421"/>
                  </a:lnTo>
                  <a:lnTo>
                    <a:pt x="1517" y="157998"/>
                  </a:lnTo>
                  <a:lnTo>
                    <a:pt x="84" y="202324"/>
                  </a:lnTo>
                  <a:lnTo>
                    <a:pt x="0" y="246767"/>
                  </a:lnTo>
                  <a:lnTo>
                    <a:pt x="1877" y="272167"/>
                  </a:lnTo>
                  <a:lnTo>
                    <a:pt x="13136" y="318333"/>
                  </a:lnTo>
                  <a:lnTo>
                    <a:pt x="19174" y="332413"/>
                  </a:lnTo>
                  <a:lnTo>
                    <a:pt x="36217" y="366548"/>
                  </a:lnTo>
                  <a:lnTo>
                    <a:pt x="36844" y="368954"/>
                  </a:lnTo>
                  <a:lnTo>
                    <a:pt x="37966" y="370558"/>
                  </a:lnTo>
                  <a:lnTo>
                    <a:pt x="39421" y="371628"/>
                  </a:lnTo>
                  <a:lnTo>
                    <a:pt x="42918" y="372816"/>
                  </a:lnTo>
                  <a:lnTo>
                    <a:pt x="50795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SMARTInkShape-2164"/>
            <p:cNvSpPr/>
            <p:nvPr>
              <p:custDataLst>
                <p:tags r:id="rId23"/>
              </p:custDataLst>
            </p:nvPr>
          </p:nvSpPr>
          <p:spPr>
            <a:xfrm>
              <a:off x="5391412" y="2527300"/>
              <a:ext cx="120389" cy="158372"/>
            </a:xfrm>
            <a:custGeom>
              <a:avLst/>
              <a:gdLst/>
              <a:ahLst/>
              <a:cxnLst/>
              <a:rect l="0" t="0" r="0" b="0"/>
              <a:pathLst>
                <a:path w="120389" h="158372">
                  <a:moveTo>
                    <a:pt x="6088" y="57150"/>
                  </a:moveTo>
                  <a:lnTo>
                    <a:pt x="6088" y="57150"/>
                  </a:lnTo>
                  <a:lnTo>
                    <a:pt x="621" y="51683"/>
                  </a:lnTo>
                  <a:lnTo>
                    <a:pt x="0" y="47690"/>
                  </a:lnTo>
                  <a:lnTo>
                    <a:pt x="618" y="46610"/>
                  </a:lnTo>
                  <a:lnTo>
                    <a:pt x="1736" y="45890"/>
                  </a:lnTo>
                  <a:lnTo>
                    <a:pt x="3187" y="45410"/>
                  </a:lnTo>
                  <a:lnTo>
                    <a:pt x="4152" y="44385"/>
                  </a:lnTo>
                  <a:lnTo>
                    <a:pt x="5228" y="41364"/>
                  </a:lnTo>
                  <a:lnTo>
                    <a:pt x="6220" y="40276"/>
                  </a:lnTo>
                  <a:lnTo>
                    <a:pt x="11480" y="38386"/>
                  </a:lnTo>
                  <a:lnTo>
                    <a:pt x="21192" y="38125"/>
                  </a:lnTo>
                  <a:lnTo>
                    <a:pt x="25266" y="39993"/>
                  </a:lnTo>
                  <a:lnTo>
                    <a:pt x="29428" y="42469"/>
                  </a:lnTo>
                  <a:lnTo>
                    <a:pt x="33629" y="43569"/>
                  </a:lnTo>
                  <a:lnTo>
                    <a:pt x="35032" y="44569"/>
                  </a:lnTo>
                  <a:lnTo>
                    <a:pt x="35967" y="45940"/>
                  </a:lnTo>
                  <a:lnTo>
                    <a:pt x="42661" y="59594"/>
                  </a:lnTo>
                  <a:lnTo>
                    <a:pt x="52732" y="75102"/>
                  </a:lnTo>
                  <a:lnTo>
                    <a:pt x="55656" y="87085"/>
                  </a:lnTo>
                  <a:lnTo>
                    <a:pt x="56780" y="112210"/>
                  </a:lnTo>
                  <a:lnTo>
                    <a:pt x="54959" y="118780"/>
                  </a:lnTo>
                  <a:lnTo>
                    <a:pt x="52503" y="124758"/>
                  </a:lnTo>
                  <a:lnTo>
                    <a:pt x="50005" y="143272"/>
                  </a:lnTo>
                  <a:lnTo>
                    <a:pt x="45547" y="152269"/>
                  </a:lnTo>
                  <a:lnTo>
                    <a:pt x="45095" y="154430"/>
                  </a:lnTo>
                  <a:lnTo>
                    <a:pt x="44086" y="155870"/>
                  </a:lnTo>
                  <a:lnTo>
                    <a:pt x="42709" y="156830"/>
                  </a:lnTo>
                  <a:lnTo>
                    <a:pt x="38800" y="158371"/>
                  </a:lnTo>
                  <a:lnTo>
                    <a:pt x="38479" y="157792"/>
                  </a:lnTo>
                  <a:lnTo>
                    <a:pt x="37845" y="134177"/>
                  </a:lnTo>
                  <a:lnTo>
                    <a:pt x="50703" y="96524"/>
                  </a:lnTo>
                  <a:lnTo>
                    <a:pt x="65134" y="64936"/>
                  </a:lnTo>
                  <a:lnTo>
                    <a:pt x="74618" y="49344"/>
                  </a:lnTo>
                  <a:lnTo>
                    <a:pt x="84144" y="31854"/>
                  </a:lnTo>
                  <a:lnTo>
                    <a:pt x="109803" y="4250"/>
                  </a:lnTo>
                  <a:lnTo>
                    <a:pt x="114037" y="1889"/>
                  </a:lnTo>
                  <a:lnTo>
                    <a:pt x="120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SMARTInkShape-2165"/>
            <p:cNvSpPr/>
            <p:nvPr>
              <p:custDataLst>
                <p:tags r:id="rId24"/>
              </p:custDataLst>
            </p:nvPr>
          </p:nvSpPr>
          <p:spPr>
            <a:xfrm>
              <a:off x="5308939" y="2406947"/>
              <a:ext cx="88477" cy="272356"/>
            </a:xfrm>
            <a:custGeom>
              <a:avLst/>
              <a:gdLst/>
              <a:ahLst/>
              <a:cxnLst/>
              <a:rect l="0" t="0" r="0" b="0"/>
              <a:pathLst>
                <a:path w="88477" h="272356">
                  <a:moveTo>
                    <a:pt x="12361" y="50503"/>
                  </a:moveTo>
                  <a:lnTo>
                    <a:pt x="12361" y="50503"/>
                  </a:lnTo>
                  <a:lnTo>
                    <a:pt x="12361" y="44414"/>
                  </a:lnTo>
                  <a:lnTo>
                    <a:pt x="12361" y="47601"/>
                  </a:lnTo>
                  <a:lnTo>
                    <a:pt x="11655" y="48569"/>
                  </a:lnTo>
                  <a:lnTo>
                    <a:pt x="3523" y="53619"/>
                  </a:lnTo>
                  <a:lnTo>
                    <a:pt x="1377" y="57297"/>
                  </a:lnTo>
                  <a:lnTo>
                    <a:pt x="0" y="62037"/>
                  </a:lnTo>
                  <a:lnTo>
                    <a:pt x="5158" y="80777"/>
                  </a:lnTo>
                  <a:lnTo>
                    <a:pt x="7860" y="114028"/>
                  </a:lnTo>
                  <a:lnTo>
                    <a:pt x="11027" y="128592"/>
                  </a:lnTo>
                  <a:lnTo>
                    <a:pt x="14126" y="163088"/>
                  </a:lnTo>
                  <a:lnTo>
                    <a:pt x="17352" y="178876"/>
                  </a:lnTo>
                  <a:lnTo>
                    <a:pt x="18658" y="221890"/>
                  </a:lnTo>
                  <a:lnTo>
                    <a:pt x="18711" y="268218"/>
                  </a:lnTo>
                  <a:lnTo>
                    <a:pt x="18711" y="272355"/>
                  </a:lnTo>
                  <a:lnTo>
                    <a:pt x="18711" y="263880"/>
                  </a:lnTo>
                  <a:lnTo>
                    <a:pt x="16829" y="259872"/>
                  </a:lnTo>
                  <a:lnTo>
                    <a:pt x="15340" y="257816"/>
                  </a:lnTo>
                  <a:lnTo>
                    <a:pt x="13244" y="248179"/>
                  </a:lnTo>
                  <a:lnTo>
                    <a:pt x="12384" y="202498"/>
                  </a:lnTo>
                  <a:lnTo>
                    <a:pt x="13068" y="157724"/>
                  </a:lnTo>
                  <a:lnTo>
                    <a:pt x="18829" y="114589"/>
                  </a:lnTo>
                  <a:lnTo>
                    <a:pt x="24634" y="71469"/>
                  </a:lnTo>
                  <a:lnTo>
                    <a:pt x="25576" y="61938"/>
                  </a:lnTo>
                  <a:lnTo>
                    <a:pt x="36301" y="23714"/>
                  </a:lnTo>
                  <a:lnTo>
                    <a:pt x="51797" y="4778"/>
                  </a:lnTo>
                  <a:lnTo>
                    <a:pt x="53468" y="3087"/>
                  </a:lnTo>
                  <a:lnTo>
                    <a:pt x="57207" y="1207"/>
                  </a:lnTo>
                  <a:lnTo>
                    <a:pt x="61985" y="0"/>
                  </a:lnTo>
                  <a:lnTo>
                    <a:pt x="66183" y="3162"/>
                  </a:lnTo>
                  <a:lnTo>
                    <a:pt x="71897" y="8567"/>
                  </a:lnTo>
                  <a:lnTo>
                    <a:pt x="74099" y="12580"/>
                  </a:lnTo>
                  <a:lnTo>
                    <a:pt x="75783" y="16715"/>
                  </a:lnTo>
                  <a:lnTo>
                    <a:pt x="78884" y="20905"/>
                  </a:lnTo>
                  <a:lnTo>
                    <a:pt x="80732" y="27000"/>
                  </a:lnTo>
                  <a:lnTo>
                    <a:pt x="83654" y="38365"/>
                  </a:lnTo>
                  <a:lnTo>
                    <a:pt x="87591" y="51476"/>
                  </a:lnTo>
                  <a:lnTo>
                    <a:pt x="88476" y="74058"/>
                  </a:lnTo>
                  <a:lnTo>
                    <a:pt x="86641" y="80492"/>
                  </a:lnTo>
                  <a:lnTo>
                    <a:pt x="84180" y="85703"/>
                  </a:lnTo>
                  <a:lnTo>
                    <a:pt x="82089" y="92604"/>
                  </a:lnTo>
                  <a:lnTo>
                    <a:pt x="67306" y="109760"/>
                  </a:lnTo>
                  <a:lnTo>
                    <a:pt x="63121" y="112117"/>
                  </a:lnTo>
                  <a:lnTo>
                    <a:pt x="54686" y="113631"/>
                  </a:lnTo>
                  <a:lnTo>
                    <a:pt x="25061" y="114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1" name="SMARTInkShape-Group450"/>
          <p:cNvGrpSpPr/>
          <p:nvPr/>
        </p:nvGrpSpPr>
        <p:grpSpPr>
          <a:xfrm>
            <a:off x="6623933" y="2394780"/>
            <a:ext cx="589660" cy="348421"/>
            <a:chOff x="6623933" y="2394780"/>
            <a:chExt cx="589660" cy="348421"/>
          </a:xfrm>
        </p:grpSpPr>
        <p:sp>
          <p:nvSpPr>
            <p:cNvPr id="1168" name="SMARTInkShape-2166"/>
            <p:cNvSpPr/>
            <p:nvPr>
              <p:custDataLst>
                <p:tags r:id="rId14"/>
              </p:custDataLst>
            </p:nvPr>
          </p:nvSpPr>
          <p:spPr>
            <a:xfrm>
              <a:off x="6858000" y="2527602"/>
              <a:ext cx="203201" cy="195666"/>
            </a:xfrm>
            <a:custGeom>
              <a:avLst/>
              <a:gdLst/>
              <a:ahLst/>
              <a:cxnLst/>
              <a:rect l="0" t="0" r="0" b="0"/>
              <a:pathLst>
                <a:path w="203201" h="195666">
                  <a:moveTo>
                    <a:pt x="0" y="190198"/>
                  </a:moveTo>
                  <a:lnTo>
                    <a:pt x="0" y="190198"/>
                  </a:lnTo>
                  <a:lnTo>
                    <a:pt x="0" y="195665"/>
                  </a:lnTo>
                  <a:lnTo>
                    <a:pt x="6907" y="191405"/>
                  </a:lnTo>
                  <a:lnTo>
                    <a:pt x="11556" y="190436"/>
                  </a:lnTo>
                  <a:lnTo>
                    <a:pt x="11937" y="189651"/>
                  </a:lnTo>
                  <a:lnTo>
                    <a:pt x="12360" y="186898"/>
                  </a:lnTo>
                  <a:lnTo>
                    <a:pt x="13179" y="185881"/>
                  </a:lnTo>
                  <a:lnTo>
                    <a:pt x="15970" y="184752"/>
                  </a:lnTo>
                  <a:lnTo>
                    <a:pt x="16997" y="183745"/>
                  </a:lnTo>
                  <a:lnTo>
                    <a:pt x="20526" y="177060"/>
                  </a:lnTo>
                  <a:lnTo>
                    <a:pt x="29121" y="166857"/>
                  </a:lnTo>
                  <a:lnTo>
                    <a:pt x="33112" y="158437"/>
                  </a:lnTo>
                  <a:lnTo>
                    <a:pt x="40485" y="146608"/>
                  </a:lnTo>
                  <a:lnTo>
                    <a:pt x="55387" y="99402"/>
                  </a:lnTo>
                  <a:lnTo>
                    <a:pt x="58510" y="83568"/>
                  </a:lnTo>
                  <a:lnTo>
                    <a:pt x="73982" y="36402"/>
                  </a:lnTo>
                  <a:lnTo>
                    <a:pt x="76113" y="11275"/>
                  </a:lnTo>
                  <a:lnTo>
                    <a:pt x="75436" y="9533"/>
                  </a:lnTo>
                  <a:lnTo>
                    <a:pt x="74279" y="8371"/>
                  </a:lnTo>
                  <a:lnTo>
                    <a:pt x="72803" y="7597"/>
                  </a:lnTo>
                  <a:lnTo>
                    <a:pt x="71819" y="6375"/>
                  </a:lnTo>
                  <a:lnTo>
                    <a:pt x="70109" y="717"/>
                  </a:lnTo>
                  <a:lnTo>
                    <a:pt x="68083" y="151"/>
                  </a:lnTo>
                  <a:lnTo>
                    <a:pt x="66556" y="0"/>
                  </a:lnTo>
                  <a:lnTo>
                    <a:pt x="65537" y="605"/>
                  </a:lnTo>
                  <a:lnTo>
                    <a:pt x="64859" y="1714"/>
                  </a:lnTo>
                  <a:lnTo>
                    <a:pt x="63902" y="6645"/>
                  </a:lnTo>
                  <a:lnTo>
                    <a:pt x="63768" y="8563"/>
                  </a:lnTo>
                  <a:lnTo>
                    <a:pt x="61737" y="12575"/>
                  </a:lnTo>
                  <a:lnTo>
                    <a:pt x="59189" y="16710"/>
                  </a:lnTo>
                  <a:lnTo>
                    <a:pt x="57755" y="23710"/>
                  </a:lnTo>
                  <a:lnTo>
                    <a:pt x="56624" y="34408"/>
                  </a:lnTo>
                  <a:lnTo>
                    <a:pt x="51707" y="51471"/>
                  </a:lnTo>
                  <a:lnTo>
                    <a:pt x="50880" y="76149"/>
                  </a:lnTo>
                  <a:lnTo>
                    <a:pt x="57035" y="121307"/>
                  </a:lnTo>
                  <a:lnTo>
                    <a:pt x="57803" y="128535"/>
                  </a:lnTo>
                  <a:lnTo>
                    <a:pt x="62611" y="141199"/>
                  </a:lnTo>
                  <a:lnTo>
                    <a:pt x="63236" y="147771"/>
                  </a:lnTo>
                  <a:lnTo>
                    <a:pt x="64029" y="149213"/>
                  </a:lnTo>
                  <a:lnTo>
                    <a:pt x="65264" y="150175"/>
                  </a:lnTo>
                  <a:lnTo>
                    <a:pt x="68518" y="151243"/>
                  </a:lnTo>
                  <a:lnTo>
                    <a:pt x="90405" y="152088"/>
                  </a:lnTo>
                  <a:lnTo>
                    <a:pt x="92020" y="151386"/>
                  </a:lnTo>
                  <a:lnTo>
                    <a:pt x="93097" y="150212"/>
                  </a:lnTo>
                  <a:lnTo>
                    <a:pt x="93814" y="148724"/>
                  </a:lnTo>
                  <a:lnTo>
                    <a:pt x="101567" y="143259"/>
                  </a:lnTo>
                  <a:lnTo>
                    <a:pt x="109430" y="140542"/>
                  </a:lnTo>
                  <a:lnTo>
                    <a:pt x="114016" y="136144"/>
                  </a:lnTo>
                  <a:lnTo>
                    <a:pt x="122711" y="125193"/>
                  </a:lnTo>
                  <a:lnTo>
                    <a:pt x="134880" y="116235"/>
                  </a:lnTo>
                  <a:lnTo>
                    <a:pt x="148349" y="90348"/>
                  </a:lnTo>
                  <a:lnTo>
                    <a:pt x="157762" y="62065"/>
                  </a:lnTo>
                  <a:lnTo>
                    <a:pt x="159260" y="52809"/>
                  </a:lnTo>
                  <a:lnTo>
                    <a:pt x="165092" y="44158"/>
                  </a:lnTo>
                  <a:lnTo>
                    <a:pt x="165098" y="59075"/>
                  </a:lnTo>
                  <a:lnTo>
                    <a:pt x="161441" y="71817"/>
                  </a:lnTo>
                  <a:lnTo>
                    <a:pt x="165796" y="117587"/>
                  </a:lnTo>
                  <a:lnTo>
                    <a:pt x="170566" y="125359"/>
                  </a:lnTo>
                  <a:lnTo>
                    <a:pt x="180210" y="135419"/>
                  </a:lnTo>
                  <a:lnTo>
                    <a:pt x="184279" y="137629"/>
                  </a:lnTo>
                  <a:lnTo>
                    <a:pt x="194751" y="139165"/>
                  </a:lnTo>
                  <a:lnTo>
                    <a:pt x="203200" y="139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2167"/>
            <p:cNvSpPr/>
            <p:nvPr>
              <p:custDataLst>
                <p:tags r:id="rId15"/>
              </p:custDataLst>
            </p:nvPr>
          </p:nvSpPr>
          <p:spPr>
            <a:xfrm>
              <a:off x="6623933" y="2654300"/>
              <a:ext cx="138818" cy="12701"/>
            </a:xfrm>
            <a:custGeom>
              <a:avLst/>
              <a:gdLst/>
              <a:ahLst/>
              <a:cxnLst/>
              <a:rect l="0" t="0" r="0" b="0"/>
              <a:pathLst>
                <a:path w="1388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662" y="12700"/>
                  </a:lnTo>
                  <a:lnTo>
                    <a:pt x="10864" y="7233"/>
                  </a:lnTo>
                  <a:lnTo>
                    <a:pt x="14905" y="6611"/>
                  </a:lnTo>
                  <a:lnTo>
                    <a:pt x="61057" y="6350"/>
                  </a:lnTo>
                  <a:lnTo>
                    <a:pt x="105216" y="6350"/>
                  </a:lnTo>
                  <a:lnTo>
                    <a:pt x="121936" y="5644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2168"/>
            <p:cNvSpPr/>
            <p:nvPr>
              <p:custDataLst>
                <p:tags r:id="rId16"/>
              </p:custDataLst>
            </p:nvPr>
          </p:nvSpPr>
          <p:spPr>
            <a:xfrm>
              <a:off x="7188207" y="2394780"/>
              <a:ext cx="25386" cy="348421"/>
            </a:xfrm>
            <a:custGeom>
              <a:avLst/>
              <a:gdLst/>
              <a:ahLst/>
              <a:cxnLst/>
              <a:rect l="0" t="0" r="0" b="0"/>
              <a:pathLst>
                <a:path w="25386" h="348421">
                  <a:moveTo>
                    <a:pt x="6343" y="11870"/>
                  </a:moveTo>
                  <a:lnTo>
                    <a:pt x="6343" y="11870"/>
                  </a:lnTo>
                  <a:lnTo>
                    <a:pt x="6341" y="8499"/>
                  </a:lnTo>
                  <a:lnTo>
                    <a:pt x="5638" y="7506"/>
                  </a:lnTo>
                  <a:lnTo>
                    <a:pt x="4461" y="6844"/>
                  </a:lnTo>
                  <a:lnTo>
                    <a:pt x="2972" y="6403"/>
                  </a:lnTo>
                  <a:lnTo>
                    <a:pt x="1979" y="5403"/>
                  </a:lnTo>
                  <a:lnTo>
                    <a:pt x="581" y="2036"/>
                  </a:lnTo>
                  <a:lnTo>
                    <a:pt x="384" y="2492"/>
                  </a:lnTo>
                  <a:lnTo>
                    <a:pt x="70" y="4922"/>
                  </a:lnTo>
                  <a:lnTo>
                    <a:pt x="0" y="0"/>
                  </a:lnTo>
                  <a:lnTo>
                    <a:pt x="5461" y="4710"/>
                  </a:lnTo>
                  <a:lnTo>
                    <a:pt x="9452" y="8651"/>
                  </a:lnTo>
                  <a:lnTo>
                    <a:pt x="11252" y="14202"/>
                  </a:lnTo>
                  <a:lnTo>
                    <a:pt x="12677" y="59875"/>
                  </a:lnTo>
                  <a:lnTo>
                    <a:pt x="14571" y="85427"/>
                  </a:lnTo>
                  <a:lnTo>
                    <a:pt x="17718" y="103750"/>
                  </a:lnTo>
                  <a:lnTo>
                    <a:pt x="18927" y="146806"/>
                  </a:lnTo>
                  <a:lnTo>
                    <a:pt x="24059" y="191133"/>
                  </a:lnTo>
                  <a:lnTo>
                    <a:pt x="25276" y="238717"/>
                  </a:lnTo>
                  <a:lnTo>
                    <a:pt x="25385" y="284817"/>
                  </a:lnTo>
                  <a:lnTo>
                    <a:pt x="19305" y="330512"/>
                  </a:lnTo>
                  <a:lnTo>
                    <a:pt x="19120" y="342016"/>
                  </a:lnTo>
                  <a:lnTo>
                    <a:pt x="18389" y="344151"/>
                  </a:lnTo>
                  <a:lnTo>
                    <a:pt x="17195" y="345574"/>
                  </a:lnTo>
                  <a:lnTo>
                    <a:pt x="12693" y="348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2" name="SMARTInkShape-2169"/>
          <p:cNvSpPr/>
          <p:nvPr>
            <p:custDataLst>
              <p:tags r:id="rId7"/>
            </p:custDataLst>
          </p:nvPr>
        </p:nvSpPr>
        <p:spPr>
          <a:xfrm>
            <a:off x="7467602" y="2501900"/>
            <a:ext cx="298422" cy="234664"/>
          </a:xfrm>
          <a:custGeom>
            <a:avLst/>
            <a:gdLst/>
            <a:ahLst/>
            <a:cxnLst/>
            <a:rect l="0" t="0" r="0" b="0"/>
            <a:pathLst>
              <a:path w="298422" h="234664">
                <a:moveTo>
                  <a:pt x="6348" y="19050"/>
                </a:moveTo>
                <a:lnTo>
                  <a:pt x="6348" y="19050"/>
                </a:lnTo>
                <a:lnTo>
                  <a:pt x="6348" y="1146"/>
                </a:lnTo>
                <a:lnTo>
                  <a:pt x="5643" y="764"/>
                </a:lnTo>
                <a:lnTo>
                  <a:pt x="0" y="0"/>
                </a:lnTo>
                <a:lnTo>
                  <a:pt x="3370" y="0"/>
                </a:lnTo>
                <a:lnTo>
                  <a:pt x="4362" y="706"/>
                </a:lnTo>
                <a:lnTo>
                  <a:pt x="5024" y="1881"/>
                </a:lnTo>
                <a:lnTo>
                  <a:pt x="6086" y="5467"/>
                </a:lnTo>
                <a:lnTo>
                  <a:pt x="50942" y="31761"/>
                </a:lnTo>
                <a:lnTo>
                  <a:pt x="95501" y="49389"/>
                </a:lnTo>
                <a:lnTo>
                  <a:pt x="141594" y="71339"/>
                </a:lnTo>
                <a:lnTo>
                  <a:pt x="188783" y="90355"/>
                </a:lnTo>
                <a:lnTo>
                  <a:pt x="234847" y="109780"/>
                </a:lnTo>
                <a:lnTo>
                  <a:pt x="280734" y="130523"/>
                </a:lnTo>
                <a:lnTo>
                  <a:pt x="290462" y="132978"/>
                </a:lnTo>
                <a:lnTo>
                  <a:pt x="298421" y="139676"/>
                </a:lnTo>
                <a:lnTo>
                  <a:pt x="283337" y="139700"/>
                </a:lnTo>
                <a:lnTo>
                  <a:pt x="279267" y="141582"/>
                </a:lnTo>
                <a:lnTo>
                  <a:pt x="277193" y="143071"/>
                </a:lnTo>
                <a:lnTo>
                  <a:pt x="230683" y="160954"/>
                </a:lnTo>
                <a:lnTo>
                  <a:pt x="183311" y="175859"/>
                </a:lnTo>
                <a:lnTo>
                  <a:pt x="138783" y="192624"/>
                </a:lnTo>
                <a:lnTo>
                  <a:pt x="94080" y="205578"/>
                </a:lnTo>
                <a:lnTo>
                  <a:pt x="72133" y="210908"/>
                </a:lnTo>
                <a:lnTo>
                  <a:pt x="66630" y="213681"/>
                </a:lnTo>
                <a:lnTo>
                  <a:pt x="59565" y="215948"/>
                </a:lnTo>
                <a:lnTo>
                  <a:pt x="53004" y="220069"/>
                </a:lnTo>
                <a:lnTo>
                  <a:pt x="46591" y="222309"/>
                </a:lnTo>
                <a:lnTo>
                  <a:pt x="39355" y="227632"/>
                </a:lnTo>
                <a:lnTo>
                  <a:pt x="38656" y="230051"/>
                </a:lnTo>
                <a:lnTo>
                  <a:pt x="38208" y="233982"/>
                </a:lnTo>
                <a:lnTo>
                  <a:pt x="38877" y="234305"/>
                </a:lnTo>
                <a:lnTo>
                  <a:pt x="41502" y="234663"/>
                </a:lnTo>
                <a:lnTo>
                  <a:pt x="45020" y="232941"/>
                </a:lnTo>
                <a:lnTo>
                  <a:pt x="48935" y="230529"/>
                </a:lnTo>
                <a:lnTo>
                  <a:pt x="57148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5" name="SMARTInkShape-Group452"/>
          <p:cNvGrpSpPr/>
          <p:nvPr/>
        </p:nvGrpSpPr>
        <p:grpSpPr>
          <a:xfrm>
            <a:off x="7989484" y="2419427"/>
            <a:ext cx="372609" cy="406187"/>
            <a:chOff x="7989484" y="2419427"/>
            <a:chExt cx="372609" cy="406187"/>
          </a:xfrm>
        </p:grpSpPr>
        <p:sp>
          <p:nvSpPr>
            <p:cNvPr id="1173" name="SMARTInkShape-2170"/>
            <p:cNvSpPr/>
            <p:nvPr>
              <p:custDataLst>
                <p:tags r:id="rId12"/>
              </p:custDataLst>
            </p:nvPr>
          </p:nvSpPr>
          <p:spPr>
            <a:xfrm>
              <a:off x="8267700" y="2419427"/>
              <a:ext cx="94393" cy="406187"/>
            </a:xfrm>
            <a:custGeom>
              <a:avLst/>
              <a:gdLst/>
              <a:ahLst/>
              <a:cxnLst/>
              <a:rect l="0" t="0" r="0" b="0"/>
              <a:pathLst>
                <a:path w="94393" h="406187">
                  <a:moveTo>
                    <a:pt x="6350" y="6273"/>
                  </a:moveTo>
                  <a:lnTo>
                    <a:pt x="6350" y="6273"/>
                  </a:lnTo>
                  <a:lnTo>
                    <a:pt x="77" y="0"/>
                  </a:lnTo>
                  <a:lnTo>
                    <a:pt x="22" y="3317"/>
                  </a:lnTo>
                  <a:lnTo>
                    <a:pt x="1891" y="6841"/>
                  </a:lnTo>
                  <a:lnTo>
                    <a:pt x="27296" y="52658"/>
                  </a:lnTo>
                  <a:lnTo>
                    <a:pt x="55144" y="98657"/>
                  </a:lnTo>
                  <a:lnTo>
                    <a:pt x="77072" y="144839"/>
                  </a:lnTo>
                  <a:lnTo>
                    <a:pt x="88736" y="184481"/>
                  </a:lnTo>
                  <a:lnTo>
                    <a:pt x="94392" y="226460"/>
                  </a:lnTo>
                  <a:lnTo>
                    <a:pt x="91766" y="268747"/>
                  </a:lnTo>
                  <a:lnTo>
                    <a:pt x="80314" y="316169"/>
                  </a:lnTo>
                  <a:lnTo>
                    <a:pt x="64903" y="361094"/>
                  </a:lnTo>
                  <a:lnTo>
                    <a:pt x="39223" y="392276"/>
                  </a:lnTo>
                  <a:lnTo>
                    <a:pt x="21471" y="404765"/>
                  </a:lnTo>
                  <a:lnTo>
                    <a:pt x="8327" y="406186"/>
                  </a:lnTo>
                  <a:lnTo>
                    <a:pt x="5347" y="404381"/>
                  </a:lnTo>
                  <a:lnTo>
                    <a:pt x="0" y="399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2171"/>
            <p:cNvSpPr/>
            <p:nvPr>
              <p:custDataLst>
                <p:tags r:id="rId13"/>
              </p:custDataLst>
            </p:nvPr>
          </p:nvSpPr>
          <p:spPr>
            <a:xfrm>
              <a:off x="7989484" y="2508327"/>
              <a:ext cx="144605" cy="203116"/>
            </a:xfrm>
            <a:custGeom>
              <a:avLst/>
              <a:gdLst/>
              <a:ahLst/>
              <a:cxnLst/>
              <a:rect l="0" t="0" r="0" b="0"/>
              <a:pathLst>
                <a:path w="144605" h="203116">
                  <a:moveTo>
                    <a:pt x="132166" y="18973"/>
                  </a:moveTo>
                  <a:lnTo>
                    <a:pt x="132166" y="18973"/>
                  </a:lnTo>
                  <a:lnTo>
                    <a:pt x="132166" y="12884"/>
                  </a:lnTo>
                  <a:lnTo>
                    <a:pt x="137633" y="12646"/>
                  </a:lnTo>
                  <a:lnTo>
                    <a:pt x="137928" y="11933"/>
                  </a:lnTo>
                  <a:lnTo>
                    <a:pt x="138493" y="6535"/>
                  </a:lnTo>
                  <a:lnTo>
                    <a:pt x="144604" y="6280"/>
                  </a:lnTo>
                  <a:lnTo>
                    <a:pt x="133303" y="6273"/>
                  </a:lnTo>
                  <a:lnTo>
                    <a:pt x="126615" y="1909"/>
                  </a:lnTo>
                  <a:lnTo>
                    <a:pt x="104887" y="0"/>
                  </a:lnTo>
                  <a:lnTo>
                    <a:pt x="100521" y="1839"/>
                  </a:lnTo>
                  <a:lnTo>
                    <a:pt x="98368" y="3317"/>
                  </a:lnTo>
                  <a:lnTo>
                    <a:pt x="88599" y="5397"/>
                  </a:lnTo>
                  <a:lnTo>
                    <a:pt x="65196" y="6927"/>
                  </a:lnTo>
                  <a:lnTo>
                    <a:pt x="58308" y="11327"/>
                  </a:lnTo>
                  <a:lnTo>
                    <a:pt x="51800" y="16394"/>
                  </a:lnTo>
                  <a:lnTo>
                    <a:pt x="43280" y="20345"/>
                  </a:lnTo>
                  <a:lnTo>
                    <a:pt x="28450" y="33870"/>
                  </a:lnTo>
                  <a:lnTo>
                    <a:pt x="26097" y="38058"/>
                  </a:lnTo>
                  <a:lnTo>
                    <a:pt x="24464" y="44247"/>
                  </a:lnTo>
                  <a:lnTo>
                    <a:pt x="24249" y="56473"/>
                  </a:lnTo>
                  <a:lnTo>
                    <a:pt x="24943" y="58790"/>
                  </a:lnTo>
                  <a:lnTo>
                    <a:pt x="26112" y="60334"/>
                  </a:lnTo>
                  <a:lnTo>
                    <a:pt x="27596" y="61364"/>
                  </a:lnTo>
                  <a:lnTo>
                    <a:pt x="28586" y="62756"/>
                  </a:lnTo>
                  <a:lnTo>
                    <a:pt x="32057" y="70059"/>
                  </a:lnTo>
                  <a:lnTo>
                    <a:pt x="33676" y="72081"/>
                  </a:lnTo>
                  <a:lnTo>
                    <a:pt x="39238" y="74326"/>
                  </a:lnTo>
                  <a:lnTo>
                    <a:pt x="45709" y="76030"/>
                  </a:lnTo>
                  <a:lnTo>
                    <a:pt x="55613" y="82873"/>
                  </a:lnTo>
                  <a:lnTo>
                    <a:pt x="60042" y="86179"/>
                  </a:lnTo>
                  <a:lnTo>
                    <a:pt x="68635" y="90182"/>
                  </a:lnTo>
                  <a:lnTo>
                    <a:pt x="72885" y="92955"/>
                  </a:lnTo>
                  <a:lnTo>
                    <a:pt x="80992" y="95086"/>
                  </a:lnTo>
                  <a:lnTo>
                    <a:pt x="86801" y="100633"/>
                  </a:lnTo>
                  <a:lnTo>
                    <a:pt x="86400" y="100929"/>
                  </a:lnTo>
                  <a:lnTo>
                    <a:pt x="70581" y="102224"/>
                  </a:lnTo>
                  <a:lnTo>
                    <a:pt x="62276" y="106548"/>
                  </a:lnTo>
                  <a:lnTo>
                    <a:pt x="42030" y="113263"/>
                  </a:lnTo>
                  <a:lnTo>
                    <a:pt x="37307" y="117559"/>
                  </a:lnTo>
                  <a:lnTo>
                    <a:pt x="32150" y="123467"/>
                  </a:lnTo>
                  <a:lnTo>
                    <a:pt x="16654" y="135213"/>
                  </a:lnTo>
                  <a:lnTo>
                    <a:pt x="13800" y="139545"/>
                  </a:lnTo>
                  <a:lnTo>
                    <a:pt x="6747" y="154560"/>
                  </a:lnTo>
                  <a:lnTo>
                    <a:pt x="1479" y="162315"/>
                  </a:lnTo>
                  <a:lnTo>
                    <a:pt x="0" y="166877"/>
                  </a:lnTo>
                  <a:lnTo>
                    <a:pt x="1224" y="173137"/>
                  </a:lnTo>
                  <a:lnTo>
                    <a:pt x="6701" y="190020"/>
                  </a:lnTo>
                  <a:lnTo>
                    <a:pt x="10565" y="195439"/>
                  </a:lnTo>
                  <a:lnTo>
                    <a:pt x="20762" y="200874"/>
                  </a:lnTo>
                  <a:lnTo>
                    <a:pt x="32182" y="202678"/>
                  </a:lnTo>
                  <a:lnTo>
                    <a:pt x="72927" y="203115"/>
                  </a:lnTo>
                  <a:lnTo>
                    <a:pt x="79496" y="201238"/>
                  </a:lnTo>
                  <a:lnTo>
                    <a:pt x="96772" y="192997"/>
                  </a:lnTo>
                  <a:lnTo>
                    <a:pt x="109057" y="189775"/>
                  </a:lnTo>
                  <a:lnTo>
                    <a:pt x="121634" y="181921"/>
                  </a:lnTo>
                  <a:lnTo>
                    <a:pt x="138516" y="177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0" name="SMARTInkShape-Group453"/>
          <p:cNvGrpSpPr/>
          <p:nvPr/>
        </p:nvGrpSpPr>
        <p:grpSpPr>
          <a:xfrm>
            <a:off x="8642356" y="2559457"/>
            <a:ext cx="438145" cy="196444"/>
            <a:chOff x="8642356" y="2559457"/>
            <a:chExt cx="438145" cy="196444"/>
          </a:xfrm>
        </p:grpSpPr>
        <p:sp>
          <p:nvSpPr>
            <p:cNvPr id="1176" name="SMARTInkShape-2172"/>
            <p:cNvSpPr/>
            <p:nvPr>
              <p:custDataLst>
                <p:tags r:id="rId8"/>
              </p:custDataLst>
            </p:nvPr>
          </p:nvSpPr>
          <p:spPr>
            <a:xfrm>
              <a:off x="9067800" y="2711450"/>
              <a:ext cx="12701" cy="25062"/>
            </a:xfrm>
            <a:custGeom>
              <a:avLst/>
              <a:gdLst/>
              <a:ahLst/>
              <a:cxnLst/>
              <a:rect l="0" t="0" r="0" b="0"/>
              <a:pathLst>
                <a:path w="12701" h="25062">
                  <a:moveTo>
                    <a:pt x="0" y="12700"/>
                  </a:moveTo>
                  <a:lnTo>
                    <a:pt x="0" y="12700"/>
                  </a:lnTo>
                  <a:lnTo>
                    <a:pt x="0" y="25061"/>
                  </a:lnTo>
                  <a:lnTo>
                    <a:pt x="0" y="21929"/>
                  </a:lnTo>
                  <a:lnTo>
                    <a:pt x="5467" y="8368"/>
                  </a:lnTo>
                  <a:lnTo>
                    <a:pt x="6467" y="7695"/>
                  </a:lnTo>
                  <a:lnTo>
                    <a:pt x="9459" y="6948"/>
                  </a:lnTo>
                  <a:lnTo>
                    <a:pt x="10539" y="604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2173"/>
            <p:cNvSpPr/>
            <p:nvPr>
              <p:custDataLst>
                <p:tags r:id="rId9"/>
              </p:custDataLst>
            </p:nvPr>
          </p:nvSpPr>
          <p:spPr>
            <a:xfrm>
              <a:off x="8935445" y="2559457"/>
              <a:ext cx="125047" cy="177359"/>
            </a:xfrm>
            <a:custGeom>
              <a:avLst/>
              <a:gdLst/>
              <a:ahLst/>
              <a:cxnLst/>
              <a:rect l="0" t="0" r="0" b="0"/>
              <a:pathLst>
                <a:path w="125047" h="177359">
                  <a:moveTo>
                    <a:pt x="87905" y="63093"/>
                  </a:moveTo>
                  <a:lnTo>
                    <a:pt x="87905" y="63093"/>
                  </a:lnTo>
                  <a:lnTo>
                    <a:pt x="91275" y="63093"/>
                  </a:lnTo>
                  <a:lnTo>
                    <a:pt x="92268" y="62387"/>
                  </a:lnTo>
                  <a:lnTo>
                    <a:pt x="92931" y="61212"/>
                  </a:lnTo>
                  <a:lnTo>
                    <a:pt x="94081" y="56626"/>
                  </a:lnTo>
                  <a:lnTo>
                    <a:pt x="94177" y="53633"/>
                  </a:lnTo>
                  <a:lnTo>
                    <a:pt x="94908" y="52553"/>
                  </a:lnTo>
                  <a:lnTo>
                    <a:pt x="96101" y="51833"/>
                  </a:lnTo>
                  <a:lnTo>
                    <a:pt x="97601" y="51353"/>
                  </a:lnTo>
                  <a:lnTo>
                    <a:pt x="98604" y="50328"/>
                  </a:lnTo>
                  <a:lnTo>
                    <a:pt x="99715" y="47307"/>
                  </a:lnTo>
                  <a:lnTo>
                    <a:pt x="100527" y="35491"/>
                  </a:lnTo>
                  <a:lnTo>
                    <a:pt x="99846" y="34109"/>
                  </a:lnTo>
                  <a:lnTo>
                    <a:pt x="98689" y="33186"/>
                  </a:lnTo>
                  <a:lnTo>
                    <a:pt x="95130" y="31707"/>
                  </a:lnTo>
                  <a:lnTo>
                    <a:pt x="94643" y="29623"/>
                  </a:lnTo>
                  <a:lnTo>
                    <a:pt x="94513" y="28080"/>
                  </a:lnTo>
                  <a:lnTo>
                    <a:pt x="93722" y="27051"/>
                  </a:lnTo>
                  <a:lnTo>
                    <a:pt x="88810" y="25264"/>
                  </a:lnTo>
                  <a:lnTo>
                    <a:pt x="84802" y="25073"/>
                  </a:lnTo>
                  <a:lnTo>
                    <a:pt x="81117" y="26910"/>
                  </a:lnTo>
                  <a:lnTo>
                    <a:pt x="77127" y="29373"/>
                  </a:lnTo>
                  <a:lnTo>
                    <a:pt x="70914" y="31465"/>
                  </a:lnTo>
                  <a:lnTo>
                    <a:pt x="53902" y="42828"/>
                  </a:lnTo>
                  <a:lnTo>
                    <a:pt x="41964" y="55458"/>
                  </a:lnTo>
                  <a:lnTo>
                    <a:pt x="38228" y="58003"/>
                  </a:lnTo>
                  <a:lnTo>
                    <a:pt x="32194" y="66475"/>
                  </a:lnTo>
                  <a:lnTo>
                    <a:pt x="9613" y="111725"/>
                  </a:lnTo>
                  <a:lnTo>
                    <a:pt x="0" y="146504"/>
                  </a:lnTo>
                  <a:lnTo>
                    <a:pt x="1328" y="153316"/>
                  </a:lnTo>
                  <a:lnTo>
                    <a:pt x="6884" y="170602"/>
                  </a:lnTo>
                  <a:lnTo>
                    <a:pt x="8490" y="172865"/>
                  </a:lnTo>
                  <a:lnTo>
                    <a:pt x="12158" y="175381"/>
                  </a:lnTo>
                  <a:lnTo>
                    <a:pt x="16892" y="176995"/>
                  </a:lnTo>
                  <a:lnTo>
                    <a:pt x="32258" y="177358"/>
                  </a:lnTo>
                  <a:lnTo>
                    <a:pt x="54354" y="168551"/>
                  </a:lnTo>
                  <a:lnTo>
                    <a:pt x="70222" y="156412"/>
                  </a:lnTo>
                  <a:lnTo>
                    <a:pt x="102071" y="125798"/>
                  </a:lnTo>
                  <a:lnTo>
                    <a:pt x="117295" y="94123"/>
                  </a:lnTo>
                  <a:lnTo>
                    <a:pt x="124718" y="66369"/>
                  </a:lnTo>
                  <a:lnTo>
                    <a:pt x="125046" y="44141"/>
                  </a:lnTo>
                  <a:lnTo>
                    <a:pt x="114439" y="11517"/>
                  </a:lnTo>
                  <a:lnTo>
                    <a:pt x="110046" y="6539"/>
                  </a:lnTo>
                  <a:lnTo>
                    <a:pt x="104096" y="2680"/>
                  </a:lnTo>
                  <a:lnTo>
                    <a:pt x="95691" y="0"/>
                  </a:lnTo>
                  <a:lnTo>
                    <a:pt x="87938" y="3084"/>
                  </a:lnTo>
                  <a:lnTo>
                    <a:pt x="85811" y="4742"/>
                  </a:lnTo>
                  <a:lnTo>
                    <a:pt x="82109" y="9742"/>
                  </a:lnTo>
                  <a:lnTo>
                    <a:pt x="68855" y="18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2174"/>
            <p:cNvSpPr/>
            <p:nvPr>
              <p:custDataLst>
                <p:tags r:id="rId10"/>
              </p:custDataLst>
            </p:nvPr>
          </p:nvSpPr>
          <p:spPr>
            <a:xfrm>
              <a:off x="8655057" y="2736850"/>
              <a:ext cx="114294" cy="19051"/>
            </a:xfrm>
            <a:custGeom>
              <a:avLst/>
              <a:gdLst/>
              <a:ahLst/>
              <a:cxnLst/>
              <a:rect l="0" t="0" r="0" b="0"/>
              <a:pathLst>
                <a:path w="114294" h="19051">
                  <a:moveTo>
                    <a:pt x="6343" y="6350"/>
                  </a:moveTo>
                  <a:lnTo>
                    <a:pt x="6343" y="6350"/>
                  </a:lnTo>
                  <a:lnTo>
                    <a:pt x="6341" y="9721"/>
                  </a:lnTo>
                  <a:lnTo>
                    <a:pt x="5638" y="10714"/>
                  </a:lnTo>
                  <a:lnTo>
                    <a:pt x="4461" y="11376"/>
                  </a:lnTo>
                  <a:lnTo>
                    <a:pt x="2972" y="11817"/>
                  </a:lnTo>
                  <a:lnTo>
                    <a:pt x="1979" y="12817"/>
                  </a:lnTo>
                  <a:lnTo>
                    <a:pt x="0" y="19025"/>
                  </a:lnTo>
                  <a:lnTo>
                    <a:pt x="44918" y="19050"/>
                  </a:lnTo>
                  <a:lnTo>
                    <a:pt x="65264" y="19050"/>
                  </a:lnTo>
                  <a:lnTo>
                    <a:pt x="93514" y="11211"/>
                  </a:lnTo>
                  <a:lnTo>
                    <a:pt x="98707" y="8510"/>
                  </a:lnTo>
                  <a:lnTo>
                    <a:pt x="105597" y="6285"/>
                  </a:lnTo>
                  <a:lnTo>
                    <a:pt x="1142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SMARTInkShape-2175"/>
            <p:cNvSpPr/>
            <p:nvPr>
              <p:custDataLst>
                <p:tags r:id="rId11"/>
              </p:custDataLst>
            </p:nvPr>
          </p:nvSpPr>
          <p:spPr>
            <a:xfrm>
              <a:off x="8642356" y="2628900"/>
              <a:ext cx="158745" cy="6351"/>
            </a:xfrm>
            <a:custGeom>
              <a:avLst/>
              <a:gdLst/>
              <a:ahLst/>
              <a:cxnLst/>
              <a:rect l="0" t="0" r="0" b="0"/>
              <a:pathLst>
                <a:path w="158745" h="6351">
                  <a:moveTo>
                    <a:pt x="6344" y="0"/>
                  </a:moveTo>
                  <a:lnTo>
                    <a:pt x="6344" y="0"/>
                  </a:lnTo>
                  <a:lnTo>
                    <a:pt x="0" y="0"/>
                  </a:lnTo>
                  <a:lnTo>
                    <a:pt x="3366" y="0"/>
                  </a:lnTo>
                  <a:lnTo>
                    <a:pt x="6902" y="1881"/>
                  </a:lnTo>
                  <a:lnTo>
                    <a:pt x="10825" y="4364"/>
                  </a:lnTo>
                  <a:lnTo>
                    <a:pt x="19092" y="5958"/>
                  </a:lnTo>
                  <a:lnTo>
                    <a:pt x="62335" y="6347"/>
                  </a:lnTo>
                  <a:lnTo>
                    <a:pt x="106590" y="6350"/>
                  </a:lnTo>
                  <a:lnTo>
                    <a:pt x="154133" y="6350"/>
                  </a:lnTo>
                  <a:lnTo>
                    <a:pt x="1587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483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MARTInkShape-2497"/>
          <p:cNvSpPr/>
          <p:nvPr>
            <p:custDataLst>
              <p:tags r:id="rId1"/>
            </p:custDataLst>
          </p:nvPr>
        </p:nvSpPr>
        <p:spPr>
          <a:xfrm>
            <a:off x="7054876" y="1949450"/>
            <a:ext cx="603225" cy="323404"/>
          </a:xfrm>
          <a:custGeom>
            <a:avLst/>
            <a:gdLst/>
            <a:ahLst/>
            <a:cxnLst/>
            <a:rect l="0" t="0" r="0" b="0"/>
            <a:pathLst>
              <a:path w="603225" h="323404">
                <a:moveTo>
                  <a:pt x="19024" y="279400"/>
                </a:moveTo>
                <a:lnTo>
                  <a:pt x="19024" y="279400"/>
                </a:lnTo>
                <a:lnTo>
                  <a:pt x="10185" y="279400"/>
                </a:lnTo>
                <a:lnTo>
                  <a:pt x="8897" y="280106"/>
                </a:lnTo>
                <a:lnTo>
                  <a:pt x="8039" y="281281"/>
                </a:lnTo>
                <a:lnTo>
                  <a:pt x="7467" y="282771"/>
                </a:lnTo>
                <a:lnTo>
                  <a:pt x="6381" y="283764"/>
                </a:lnTo>
                <a:lnTo>
                  <a:pt x="3292" y="284867"/>
                </a:lnTo>
                <a:lnTo>
                  <a:pt x="2186" y="285867"/>
                </a:lnTo>
                <a:lnTo>
                  <a:pt x="265" y="291140"/>
                </a:lnTo>
                <a:lnTo>
                  <a:pt x="0" y="300854"/>
                </a:lnTo>
                <a:lnTo>
                  <a:pt x="3353" y="310373"/>
                </a:lnTo>
                <a:lnTo>
                  <a:pt x="8815" y="318759"/>
                </a:lnTo>
                <a:lnTo>
                  <a:pt x="14722" y="321587"/>
                </a:lnTo>
                <a:lnTo>
                  <a:pt x="30011" y="323403"/>
                </a:lnTo>
                <a:lnTo>
                  <a:pt x="45798" y="320347"/>
                </a:lnTo>
                <a:lnTo>
                  <a:pt x="86016" y="300073"/>
                </a:lnTo>
                <a:lnTo>
                  <a:pt x="124554" y="273397"/>
                </a:lnTo>
                <a:lnTo>
                  <a:pt x="160594" y="248536"/>
                </a:lnTo>
                <a:lnTo>
                  <a:pt x="202238" y="219141"/>
                </a:lnTo>
                <a:lnTo>
                  <a:pt x="246562" y="188795"/>
                </a:lnTo>
                <a:lnTo>
                  <a:pt x="278667" y="170457"/>
                </a:lnTo>
                <a:lnTo>
                  <a:pt x="311750" y="151018"/>
                </a:lnTo>
                <a:lnTo>
                  <a:pt x="345976" y="129914"/>
                </a:lnTo>
                <a:lnTo>
                  <a:pt x="382351" y="106423"/>
                </a:lnTo>
                <a:lnTo>
                  <a:pt x="417805" y="85634"/>
                </a:lnTo>
                <a:lnTo>
                  <a:pt x="451670" y="67693"/>
                </a:lnTo>
                <a:lnTo>
                  <a:pt x="499209" y="45692"/>
                </a:lnTo>
                <a:lnTo>
                  <a:pt x="532066" y="32302"/>
                </a:lnTo>
                <a:lnTo>
                  <a:pt x="575556" y="12864"/>
                </a:lnTo>
                <a:lnTo>
                  <a:pt x="60322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SMARTInkShape-2498"/>
          <p:cNvSpPr/>
          <p:nvPr>
            <p:custDataLst>
              <p:tags r:id="rId2"/>
            </p:custDataLst>
          </p:nvPr>
        </p:nvSpPr>
        <p:spPr>
          <a:xfrm>
            <a:off x="10643246" y="5829300"/>
            <a:ext cx="782875" cy="857073"/>
          </a:xfrm>
          <a:custGeom>
            <a:avLst/>
            <a:gdLst/>
            <a:ahLst/>
            <a:cxnLst/>
            <a:rect l="0" t="0" r="0" b="0"/>
            <a:pathLst>
              <a:path w="782875" h="857073">
                <a:moveTo>
                  <a:pt x="577204" y="95250"/>
                </a:moveTo>
                <a:lnTo>
                  <a:pt x="577204" y="95250"/>
                </a:lnTo>
                <a:lnTo>
                  <a:pt x="577204" y="83455"/>
                </a:lnTo>
                <a:lnTo>
                  <a:pt x="581567" y="77659"/>
                </a:lnTo>
                <a:lnTo>
                  <a:pt x="583292" y="71018"/>
                </a:lnTo>
                <a:lnTo>
                  <a:pt x="583552" y="54126"/>
                </a:lnTo>
                <a:lnTo>
                  <a:pt x="581673" y="50397"/>
                </a:lnTo>
                <a:lnTo>
                  <a:pt x="574715" y="42253"/>
                </a:lnTo>
                <a:lnTo>
                  <a:pt x="570689" y="39946"/>
                </a:lnTo>
                <a:lnTo>
                  <a:pt x="566547" y="38215"/>
                </a:lnTo>
                <a:lnTo>
                  <a:pt x="553209" y="28046"/>
                </a:lnTo>
                <a:lnTo>
                  <a:pt x="540427" y="24040"/>
                </a:lnTo>
                <a:lnTo>
                  <a:pt x="537869" y="22377"/>
                </a:lnTo>
                <a:lnTo>
                  <a:pt x="492653" y="8982"/>
                </a:lnTo>
                <a:lnTo>
                  <a:pt x="447974" y="5713"/>
                </a:lnTo>
                <a:lnTo>
                  <a:pt x="405621" y="395"/>
                </a:lnTo>
                <a:lnTo>
                  <a:pt x="386664" y="1999"/>
                </a:lnTo>
                <a:lnTo>
                  <a:pt x="342251" y="9466"/>
                </a:lnTo>
                <a:lnTo>
                  <a:pt x="297802" y="23343"/>
                </a:lnTo>
                <a:lnTo>
                  <a:pt x="251473" y="45011"/>
                </a:lnTo>
                <a:lnTo>
                  <a:pt x="204913" y="72019"/>
                </a:lnTo>
                <a:lnTo>
                  <a:pt x="158243" y="113721"/>
                </a:lnTo>
                <a:lnTo>
                  <a:pt x="139800" y="129729"/>
                </a:lnTo>
                <a:lnTo>
                  <a:pt x="107426" y="171745"/>
                </a:lnTo>
                <a:lnTo>
                  <a:pt x="84314" y="211984"/>
                </a:lnTo>
                <a:lnTo>
                  <a:pt x="62018" y="257028"/>
                </a:lnTo>
                <a:lnTo>
                  <a:pt x="42682" y="303626"/>
                </a:lnTo>
                <a:lnTo>
                  <a:pt x="31235" y="343302"/>
                </a:lnTo>
                <a:lnTo>
                  <a:pt x="24901" y="385287"/>
                </a:lnTo>
                <a:lnTo>
                  <a:pt x="16027" y="427573"/>
                </a:lnTo>
                <a:lnTo>
                  <a:pt x="10695" y="474927"/>
                </a:lnTo>
                <a:lnTo>
                  <a:pt x="5657" y="518409"/>
                </a:lnTo>
                <a:lnTo>
                  <a:pt x="0" y="563593"/>
                </a:lnTo>
                <a:lnTo>
                  <a:pt x="251" y="579584"/>
                </a:lnTo>
                <a:lnTo>
                  <a:pt x="5323" y="622401"/>
                </a:lnTo>
                <a:lnTo>
                  <a:pt x="7472" y="639498"/>
                </a:lnTo>
                <a:lnTo>
                  <a:pt x="10697" y="655382"/>
                </a:lnTo>
                <a:lnTo>
                  <a:pt x="18842" y="692267"/>
                </a:lnTo>
                <a:lnTo>
                  <a:pt x="29750" y="723209"/>
                </a:lnTo>
                <a:lnTo>
                  <a:pt x="65045" y="770510"/>
                </a:lnTo>
                <a:lnTo>
                  <a:pt x="83799" y="792295"/>
                </a:lnTo>
                <a:lnTo>
                  <a:pt x="126464" y="825394"/>
                </a:lnTo>
                <a:lnTo>
                  <a:pt x="171516" y="848065"/>
                </a:lnTo>
                <a:lnTo>
                  <a:pt x="211393" y="855900"/>
                </a:lnTo>
                <a:lnTo>
                  <a:pt x="253402" y="857072"/>
                </a:lnTo>
                <a:lnTo>
                  <a:pt x="300058" y="856521"/>
                </a:lnTo>
                <a:lnTo>
                  <a:pt x="347481" y="845038"/>
                </a:lnTo>
                <a:lnTo>
                  <a:pt x="389018" y="833775"/>
                </a:lnTo>
                <a:lnTo>
                  <a:pt x="429310" y="818694"/>
                </a:lnTo>
                <a:lnTo>
                  <a:pt x="476773" y="795100"/>
                </a:lnTo>
                <a:lnTo>
                  <a:pt x="524163" y="764987"/>
                </a:lnTo>
                <a:lnTo>
                  <a:pt x="559979" y="741455"/>
                </a:lnTo>
                <a:lnTo>
                  <a:pt x="593300" y="715004"/>
                </a:lnTo>
                <a:lnTo>
                  <a:pt x="639829" y="672345"/>
                </a:lnTo>
                <a:lnTo>
                  <a:pt x="681132" y="628425"/>
                </a:lnTo>
                <a:lnTo>
                  <a:pt x="713831" y="584134"/>
                </a:lnTo>
                <a:lnTo>
                  <a:pt x="739511" y="539730"/>
                </a:lnTo>
                <a:lnTo>
                  <a:pt x="758644" y="499056"/>
                </a:lnTo>
                <a:lnTo>
                  <a:pt x="774380" y="453710"/>
                </a:lnTo>
                <a:lnTo>
                  <a:pt x="782874" y="407121"/>
                </a:lnTo>
                <a:lnTo>
                  <a:pt x="779220" y="367397"/>
                </a:lnTo>
                <a:lnTo>
                  <a:pt x="771704" y="325787"/>
                </a:lnTo>
                <a:lnTo>
                  <a:pt x="757650" y="288666"/>
                </a:lnTo>
                <a:lnTo>
                  <a:pt x="725745" y="242267"/>
                </a:lnTo>
                <a:lnTo>
                  <a:pt x="691833" y="202281"/>
                </a:lnTo>
                <a:lnTo>
                  <a:pt x="646525" y="155465"/>
                </a:lnTo>
                <a:lnTo>
                  <a:pt x="604652" y="115539"/>
                </a:lnTo>
                <a:lnTo>
                  <a:pt x="562378" y="82713"/>
                </a:lnTo>
                <a:lnTo>
                  <a:pt x="520425" y="35627"/>
                </a:lnTo>
                <a:lnTo>
                  <a:pt x="48830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6" name="SMARTInkShape-Group518"/>
          <p:cNvGrpSpPr/>
          <p:nvPr/>
        </p:nvGrpSpPr>
        <p:grpSpPr>
          <a:xfrm>
            <a:off x="10802241" y="5905500"/>
            <a:ext cx="329310" cy="253968"/>
            <a:chOff x="10802241" y="5905500"/>
            <a:chExt cx="329310" cy="253968"/>
          </a:xfrm>
        </p:grpSpPr>
        <p:sp>
          <p:nvSpPr>
            <p:cNvPr id="654" name="SMARTInkShape-2499"/>
            <p:cNvSpPr/>
            <p:nvPr>
              <p:custDataLst>
                <p:tags r:id="rId317"/>
              </p:custDataLst>
            </p:nvPr>
          </p:nvSpPr>
          <p:spPr>
            <a:xfrm>
              <a:off x="11036594" y="5905500"/>
              <a:ext cx="94957" cy="88901"/>
            </a:xfrm>
            <a:custGeom>
              <a:avLst/>
              <a:gdLst/>
              <a:ahLst/>
              <a:cxnLst/>
              <a:rect l="0" t="0" r="0" b="0"/>
              <a:pathLst>
                <a:path w="94957" h="88901">
                  <a:moveTo>
                    <a:pt x="18756" y="6350"/>
                  </a:moveTo>
                  <a:lnTo>
                    <a:pt x="18756" y="6350"/>
                  </a:lnTo>
                  <a:lnTo>
                    <a:pt x="18754" y="262"/>
                  </a:lnTo>
                  <a:lnTo>
                    <a:pt x="12428" y="2"/>
                  </a:lnTo>
                  <a:lnTo>
                    <a:pt x="21866" y="0"/>
                  </a:lnTo>
                  <a:lnTo>
                    <a:pt x="25547" y="1881"/>
                  </a:lnTo>
                  <a:lnTo>
                    <a:pt x="34480" y="9459"/>
                  </a:lnTo>
                  <a:lnTo>
                    <a:pt x="36329" y="13141"/>
                  </a:lnTo>
                  <a:lnTo>
                    <a:pt x="37675" y="25439"/>
                  </a:lnTo>
                  <a:lnTo>
                    <a:pt x="37719" y="27543"/>
                  </a:lnTo>
                  <a:lnTo>
                    <a:pt x="35886" y="31762"/>
                  </a:lnTo>
                  <a:lnTo>
                    <a:pt x="33424" y="35989"/>
                  </a:lnTo>
                  <a:lnTo>
                    <a:pt x="31335" y="42335"/>
                  </a:lnTo>
                  <a:lnTo>
                    <a:pt x="0" y="75907"/>
                  </a:lnTo>
                  <a:lnTo>
                    <a:pt x="3164" y="76113"/>
                  </a:lnTo>
                  <a:lnTo>
                    <a:pt x="4128" y="76848"/>
                  </a:lnTo>
                  <a:lnTo>
                    <a:pt x="5198" y="79545"/>
                  </a:lnTo>
                  <a:lnTo>
                    <a:pt x="6190" y="80546"/>
                  </a:lnTo>
                  <a:lnTo>
                    <a:pt x="9173" y="81659"/>
                  </a:lnTo>
                  <a:lnTo>
                    <a:pt x="54857" y="82548"/>
                  </a:lnTo>
                  <a:lnTo>
                    <a:pt x="89756" y="82550"/>
                  </a:lnTo>
                  <a:lnTo>
                    <a:pt x="91487" y="83255"/>
                  </a:lnTo>
                  <a:lnTo>
                    <a:pt x="92645" y="84431"/>
                  </a:lnTo>
                  <a:lnTo>
                    <a:pt x="94956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2500"/>
            <p:cNvSpPr/>
            <p:nvPr>
              <p:custDataLst>
                <p:tags r:id="rId318"/>
              </p:custDataLst>
            </p:nvPr>
          </p:nvSpPr>
          <p:spPr>
            <a:xfrm>
              <a:off x="10802241" y="6058811"/>
              <a:ext cx="215010" cy="100657"/>
            </a:xfrm>
            <a:custGeom>
              <a:avLst/>
              <a:gdLst/>
              <a:ahLst/>
              <a:cxnLst/>
              <a:rect l="0" t="0" r="0" b="0"/>
              <a:pathLst>
                <a:path w="215010" h="100657">
                  <a:moveTo>
                    <a:pt x="49909" y="11789"/>
                  </a:moveTo>
                  <a:lnTo>
                    <a:pt x="49909" y="11789"/>
                  </a:lnTo>
                  <a:lnTo>
                    <a:pt x="62345" y="11787"/>
                  </a:lnTo>
                  <a:lnTo>
                    <a:pt x="62607" y="51935"/>
                  </a:lnTo>
                  <a:lnTo>
                    <a:pt x="55728" y="79347"/>
                  </a:lnTo>
                  <a:lnTo>
                    <a:pt x="49386" y="87955"/>
                  </a:lnTo>
                  <a:lnTo>
                    <a:pt x="41341" y="96449"/>
                  </a:lnTo>
                  <a:lnTo>
                    <a:pt x="37163" y="98805"/>
                  </a:lnTo>
                  <a:lnTo>
                    <a:pt x="30985" y="100441"/>
                  </a:lnTo>
                  <a:lnTo>
                    <a:pt x="22131" y="100656"/>
                  </a:lnTo>
                  <a:lnTo>
                    <a:pt x="18044" y="98793"/>
                  </a:lnTo>
                  <a:lnTo>
                    <a:pt x="9670" y="91848"/>
                  </a:lnTo>
                  <a:lnTo>
                    <a:pt x="7329" y="85941"/>
                  </a:lnTo>
                  <a:lnTo>
                    <a:pt x="0" y="42588"/>
                  </a:lnTo>
                  <a:lnTo>
                    <a:pt x="409" y="40083"/>
                  </a:lnTo>
                  <a:lnTo>
                    <a:pt x="4655" y="28824"/>
                  </a:lnTo>
                  <a:lnTo>
                    <a:pt x="6005" y="16618"/>
                  </a:lnTo>
                  <a:lnTo>
                    <a:pt x="7235" y="15008"/>
                  </a:lnTo>
                  <a:lnTo>
                    <a:pt x="16983" y="7849"/>
                  </a:lnTo>
                  <a:lnTo>
                    <a:pt x="63897" y="0"/>
                  </a:lnTo>
                  <a:lnTo>
                    <a:pt x="107840" y="4904"/>
                  </a:lnTo>
                  <a:lnTo>
                    <a:pt x="152443" y="7289"/>
                  </a:lnTo>
                  <a:lnTo>
                    <a:pt x="199707" y="17500"/>
                  </a:lnTo>
                  <a:lnTo>
                    <a:pt x="215009" y="18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5" name="SMARTInkShape-Group519"/>
          <p:cNvGrpSpPr/>
          <p:nvPr/>
        </p:nvGrpSpPr>
        <p:grpSpPr>
          <a:xfrm>
            <a:off x="8420125" y="5835859"/>
            <a:ext cx="2647926" cy="691044"/>
            <a:chOff x="8420125" y="5835859"/>
            <a:chExt cx="2647926" cy="691044"/>
          </a:xfrm>
        </p:grpSpPr>
        <p:sp>
          <p:nvSpPr>
            <p:cNvPr id="657" name="SMARTInkShape-2501"/>
            <p:cNvSpPr/>
            <p:nvPr>
              <p:custDataLst>
                <p:tags r:id="rId299"/>
              </p:custDataLst>
            </p:nvPr>
          </p:nvSpPr>
          <p:spPr>
            <a:xfrm>
              <a:off x="10756900" y="6388133"/>
              <a:ext cx="158751" cy="138770"/>
            </a:xfrm>
            <a:custGeom>
              <a:avLst/>
              <a:gdLst/>
              <a:ahLst/>
              <a:cxnLst/>
              <a:rect l="0" t="0" r="0" b="0"/>
              <a:pathLst>
                <a:path w="158751" h="138770">
                  <a:moveTo>
                    <a:pt x="0" y="63467"/>
                  </a:moveTo>
                  <a:lnTo>
                    <a:pt x="0" y="63467"/>
                  </a:lnTo>
                  <a:lnTo>
                    <a:pt x="0" y="51910"/>
                  </a:lnTo>
                  <a:lnTo>
                    <a:pt x="705" y="52235"/>
                  </a:lnTo>
                  <a:lnTo>
                    <a:pt x="3371" y="54477"/>
                  </a:lnTo>
                  <a:lnTo>
                    <a:pt x="4363" y="54651"/>
                  </a:lnTo>
                  <a:lnTo>
                    <a:pt x="5025" y="54062"/>
                  </a:lnTo>
                  <a:lnTo>
                    <a:pt x="6344" y="50784"/>
                  </a:lnTo>
                  <a:lnTo>
                    <a:pt x="6350" y="97507"/>
                  </a:lnTo>
                  <a:lnTo>
                    <a:pt x="6350" y="117245"/>
                  </a:lnTo>
                  <a:lnTo>
                    <a:pt x="78" y="133136"/>
                  </a:lnTo>
                  <a:lnTo>
                    <a:pt x="5473" y="138769"/>
                  </a:lnTo>
                  <a:lnTo>
                    <a:pt x="5765" y="138362"/>
                  </a:lnTo>
                  <a:lnTo>
                    <a:pt x="8115" y="130760"/>
                  </a:lnTo>
                  <a:lnTo>
                    <a:pt x="27716" y="88521"/>
                  </a:lnTo>
                  <a:lnTo>
                    <a:pt x="51960" y="41425"/>
                  </a:lnTo>
                  <a:lnTo>
                    <a:pt x="65532" y="18263"/>
                  </a:lnTo>
                  <a:lnTo>
                    <a:pt x="86189" y="2869"/>
                  </a:lnTo>
                  <a:lnTo>
                    <a:pt x="92958" y="827"/>
                  </a:lnTo>
                  <a:lnTo>
                    <a:pt x="118899" y="0"/>
                  </a:lnTo>
                  <a:lnTo>
                    <a:pt x="122303" y="1400"/>
                  </a:lnTo>
                  <a:lnTo>
                    <a:pt x="145073" y="21223"/>
                  </a:lnTo>
                  <a:lnTo>
                    <a:pt x="155342" y="37845"/>
                  </a:lnTo>
                  <a:lnTo>
                    <a:pt x="157742" y="45841"/>
                  </a:lnTo>
                  <a:lnTo>
                    <a:pt x="158744" y="92195"/>
                  </a:lnTo>
                  <a:lnTo>
                    <a:pt x="158750" y="126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2502"/>
            <p:cNvSpPr/>
            <p:nvPr>
              <p:custDataLst>
                <p:tags r:id="rId300"/>
              </p:custDataLst>
            </p:nvPr>
          </p:nvSpPr>
          <p:spPr>
            <a:xfrm>
              <a:off x="10655302" y="6280189"/>
              <a:ext cx="412749" cy="25285"/>
            </a:xfrm>
            <a:custGeom>
              <a:avLst/>
              <a:gdLst/>
              <a:ahLst/>
              <a:cxnLst/>
              <a:rect l="0" t="0" r="0" b="0"/>
              <a:pathLst>
                <a:path w="412749" h="25285">
                  <a:moveTo>
                    <a:pt x="6348" y="19011"/>
                  </a:moveTo>
                  <a:lnTo>
                    <a:pt x="6348" y="19011"/>
                  </a:lnTo>
                  <a:lnTo>
                    <a:pt x="20" y="19009"/>
                  </a:lnTo>
                  <a:lnTo>
                    <a:pt x="0" y="24478"/>
                  </a:lnTo>
                  <a:lnTo>
                    <a:pt x="703" y="24773"/>
                  </a:lnTo>
                  <a:lnTo>
                    <a:pt x="12207" y="25284"/>
                  </a:lnTo>
                  <a:lnTo>
                    <a:pt x="57377" y="19401"/>
                  </a:lnTo>
                  <a:lnTo>
                    <a:pt x="99068" y="14698"/>
                  </a:lnTo>
                  <a:lnTo>
                    <a:pt x="141916" y="11182"/>
                  </a:lnTo>
                  <a:lnTo>
                    <a:pt x="178453" y="7754"/>
                  </a:lnTo>
                  <a:lnTo>
                    <a:pt x="216093" y="4857"/>
                  </a:lnTo>
                  <a:lnTo>
                    <a:pt x="263365" y="928"/>
                  </a:lnTo>
                  <a:lnTo>
                    <a:pt x="306674" y="152"/>
                  </a:lnTo>
                  <a:lnTo>
                    <a:pt x="347317" y="0"/>
                  </a:lnTo>
                  <a:lnTo>
                    <a:pt x="392821" y="5430"/>
                  </a:lnTo>
                  <a:lnTo>
                    <a:pt x="412748" y="6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2503"/>
            <p:cNvSpPr/>
            <p:nvPr>
              <p:custDataLst>
                <p:tags r:id="rId301"/>
              </p:custDataLst>
            </p:nvPr>
          </p:nvSpPr>
          <p:spPr>
            <a:xfrm>
              <a:off x="10325991" y="6127750"/>
              <a:ext cx="132460" cy="18999"/>
            </a:xfrm>
            <a:custGeom>
              <a:avLst/>
              <a:gdLst/>
              <a:ahLst/>
              <a:cxnLst/>
              <a:rect l="0" t="0" r="0" b="0"/>
              <a:pathLst>
                <a:path w="132460" h="18999">
                  <a:moveTo>
                    <a:pt x="18159" y="0"/>
                  </a:moveTo>
                  <a:lnTo>
                    <a:pt x="18159" y="0"/>
                  </a:lnTo>
                  <a:lnTo>
                    <a:pt x="14788" y="3371"/>
                  </a:lnTo>
                  <a:lnTo>
                    <a:pt x="11252" y="5026"/>
                  </a:lnTo>
                  <a:lnTo>
                    <a:pt x="9320" y="5467"/>
                  </a:lnTo>
                  <a:lnTo>
                    <a:pt x="8032" y="6466"/>
                  </a:lnTo>
                  <a:lnTo>
                    <a:pt x="5561" y="12416"/>
                  </a:lnTo>
                  <a:lnTo>
                    <a:pt x="0" y="12674"/>
                  </a:lnTo>
                  <a:lnTo>
                    <a:pt x="2744" y="16064"/>
                  </a:lnTo>
                  <a:lnTo>
                    <a:pt x="6134" y="17723"/>
                  </a:lnTo>
                  <a:lnTo>
                    <a:pt x="27488" y="18998"/>
                  </a:lnTo>
                  <a:lnTo>
                    <a:pt x="39581" y="18329"/>
                  </a:lnTo>
                  <a:lnTo>
                    <a:pt x="65453" y="13287"/>
                  </a:lnTo>
                  <a:lnTo>
                    <a:pt x="109002" y="12010"/>
                  </a:lnTo>
                  <a:lnTo>
                    <a:pt x="1324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2504"/>
            <p:cNvSpPr/>
            <p:nvPr>
              <p:custDataLst>
                <p:tags r:id="rId302"/>
              </p:custDataLst>
            </p:nvPr>
          </p:nvSpPr>
          <p:spPr>
            <a:xfrm>
              <a:off x="10337964" y="6057900"/>
              <a:ext cx="120487" cy="12701"/>
            </a:xfrm>
            <a:custGeom>
              <a:avLst/>
              <a:gdLst/>
              <a:ahLst/>
              <a:cxnLst/>
              <a:rect l="0" t="0" r="0" b="0"/>
              <a:pathLst>
                <a:path w="120487" h="12701">
                  <a:moveTo>
                    <a:pt x="25236" y="0"/>
                  </a:moveTo>
                  <a:lnTo>
                    <a:pt x="25236" y="0"/>
                  </a:lnTo>
                  <a:lnTo>
                    <a:pt x="0" y="0"/>
                  </a:lnTo>
                  <a:lnTo>
                    <a:pt x="21037" y="0"/>
                  </a:lnTo>
                  <a:lnTo>
                    <a:pt x="52884" y="6088"/>
                  </a:lnTo>
                  <a:lnTo>
                    <a:pt x="83681" y="7040"/>
                  </a:lnTo>
                  <a:lnTo>
                    <a:pt x="96386" y="11374"/>
                  </a:lnTo>
                  <a:lnTo>
                    <a:pt x="12048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2505"/>
            <p:cNvSpPr/>
            <p:nvPr>
              <p:custDataLst>
                <p:tags r:id="rId303"/>
              </p:custDataLst>
            </p:nvPr>
          </p:nvSpPr>
          <p:spPr>
            <a:xfrm>
              <a:off x="10090150" y="5899150"/>
              <a:ext cx="44218" cy="266701"/>
            </a:xfrm>
            <a:custGeom>
              <a:avLst/>
              <a:gdLst/>
              <a:ahLst/>
              <a:cxnLst/>
              <a:rect l="0" t="0" r="0" b="0"/>
              <a:pathLst>
                <a:path w="44218" h="2667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8231" y="6907"/>
                  </a:lnTo>
                  <a:lnTo>
                    <a:pt x="10713" y="10832"/>
                  </a:lnTo>
                  <a:lnTo>
                    <a:pt x="28987" y="53697"/>
                  </a:lnTo>
                  <a:lnTo>
                    <a:pt x="40479" y="96245"/>
                  </a:lnTo>
                  <a:lnTo>
                    <a:pt x="44217" y="139758"/>
                  </a:lnTo>
                  <a:lnTo>
                    <a:pt x="42522" y="165112"/>
                  </a:lnTo>
                  <a:lnTo>
                    <a:pt x="29521" y="209552"/>
                  </a:lnTo>
                  <a:lnTo>
                    <a:pt x="8465" y="25533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2506"/>
            <p:cNvSpPr/>
            <p:nvPr>
              <p:custDataLst>
                <p:tags r:id="rId304"/>
              </p:custDataLst>
            </p:nvPr>
          </p:nvSpPr>
          <p:spPr>
            <a:xfrm>
              <a:off x="10013950" y="60896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0" y="805"/>
                  </a:lnTo>
                  <a:lnTo>
                    <a:pt x="0" y="40219"/>
                  </a:lnTo>
                  <a:lnTo>
                    <a:pt x="1881" y="44452"/>
                  </a:lnTo>
                  <a:lnTo>
                    <a:pt x="4363" y="48684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2507"/>
            <p:cNvSpPr/>
            <p:nvPr>
              <p:custDataLst>
                <p:tags r:id="rId305"/>
              </p:custDataLst>
            </p:nvPr>
          </p:nvSpPr>
          <p:spPr>
            <a:xfrm>
              <a:off x="9855200" y="5944505"/>
              <a:ext cx="127001" cy="183246"/>
            </a:xfrm>
            <a:custGeom>
              <a:avLst/>
              <a:gdLst/>
              <a:ahLst/>
              <a:cxnLst/>
              <a:rect l="0" t="0" r="0" b="0"/>
              <a:pathLst>
                <a:path w="127001" h="183246">
                  <a:moveTo>
                    <a:pt x="127000" y="11795"/>
                  </a:moveTo>
                  <a:lnTo>
                    <a:pt x="127000" y="11795"/>
                  </a:lnTo>
                  <a:lnTo>
                    <a:pt x="127000" y="5707"/>
                  </a:lnTo>
                  <a:lnTo>
                    <a:pt x="121533" y="0"/>
                  </a:lnTo>
                  <a:lnTo>
                    <a:pt x="120533" y="404"/>
                  </a:lnTo>
                  <a:lnTo>
                    <a:pt x="115755" y="3639"/>
                  </a:lnTo>
                  <a:lnTo>
                    <a:pt x="109869" y="5614"/>
                  </a:lnTo>
                  <a:lnTo>
                    <a:pt x="99457" y="14213"/>
                  </a:lnTo>
                  <a:lnTo>
                    <a:pt x="97119" y="18279"/>
                  </a:lnTo>
                  <a:lnTo>
                    <a:pt x="96496" y="20351"/>
                  </a:lnTo>
                  <a:lnTo>
                    <a:pt x="92040" y="24534"/>
                  </a:lnTo>
                  <a:lnTo>
                    <a:pt x="86063" y="29451"/>
                  </a:lnTo>
                  <a:lnTo>
                    <a:pt x="58028" y="73211"/>
                  </a:lnTo>
                  <a:lnTo>
                    <a:pt x="54015" y="81659"/>
                  </a:lnTo>
                  <a:lnTo>
                    <a:pt x="50816" y="90118"/>
                  </a:lnTo>
                  <a:lnTo>
                    <a:pt x="21206" y="136547"/>
                  </a:lnTo>
                  <a:lnTo>
                    <a:pt x="9175" y="159431"/>
                  </a:lnTo>
                  <a:lnTo>
                    <a:pt x="6483" y="167644"/>
                  </a:lnTo>
                  <a:lnTo>
                    <a:pt x="1490" y="176740"/>
                  </a:lnTo>
                  <a:lnTo>
                    <a:pt x="0" y="183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2508"/>
            <p:cNvSpPr/>
            <p:nvPr>
              <p:custDataLst>
                <p:tags r:id="rId306"/>
              </p:custDataLst>
            </p:nvPr>
          </p:nvSpPr>
          <p:spPr>
            <a:xfrm>
              <a:off x="9836148" y="5959596"/>
              <a:ext cx="114303" cy="136405"/>
            </a:xfrm>
            <a:custGeom>
              <a:avLst/>
              <a:gdLst/>
              <a:ahLst/>
              <a:cxnLst/>
              <a:rect l="0" t="0" r="0" b="0"/>
              <a:pathLst>
                <a:path w="114303" h="136405">
                  <a:moveTo>
                    <a:pt x="2" y="15754"/>
                  </a:moveTo>
                  <a:lnTo>
                    <a:pt x="2" y="15754"/>
                  </a:lnTo>
                  <a:lnTo>
                    <a:pt x="0" y="0"/>
                  </a:lnTo>
                  <a:lnTo>
                    <a:pt x="0" y="1225"/>
                  </a:lnTo>
                  <a:lnTo>
                    <a:pt x="707" y="1836"/>
                  </a:lnTo>
                  <a:lnTo>
                    <a:pt x="3372" y="2513"/>
                  </a:lnTo>
                  <a:lnTo>
                    <a:pt x="4365" y="3399"/>
                  </a:lnTo>
                  <a:lnTo>
                    <a:pt x="9461" y="11845"/>
                  </a:lnTo>
                  <a:lnTo>
                    <a:pt x="50972" y="52138"/>
                  </a:lnTo>
                  <a:lnTo>
                    <a:pt x="55148" y="54827"/>
                  </a:lnTo>
                  <a:lnTo>
                    <a:pt x="61670" y="63458"/>
                  </a:lnTo>
                  <a:lnTo>
                    <a:pt x="67628" y="72939"/>
                  </a:lnTo>
                  <a:lnTo>
                    <a:pt x="102747" y="109831"/>
                  </a:lnTo>
                  <a:lnTo>
                    <a:pt x="112774" y="129925"/>
                  </a:lnTo>
                  <a:lnTo>
                    <a:pt x="114302" y="136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2509"/>
            <p:cNvSpPr/>
            <p:nvPr>
              <p:custDataLst>
                <p:tags r:id="rId307"/>
              </p:custDataLst>
            </p:nvPr>
          </p:nvSpPr>
          <p:spPr>
            <a:xfrm>
              <a:off x="9715589" y="5861112"/>
              <a:ext cx="88812" cy="278956"/>
            </a:xfrm>
            <a:custGeom>
              <a:avLst/>
              <a:gdLst/>
              <a:ahLst/>
              <a:cxnLst/>
              <a:rect l="0" t="0" r="0" b="0"/>
              <a:pathLst>
                <a:path w="88812" h="278956">
                  <a:moveTo>
                    <a:pt x="63411" y="12638"/>
                  </a:moveTo>
                  <a:lnTo>
                    <a:pt x="63411" y="12638"/>
                  </a:lnTo>
                  <a:lnTo>
                    <a:pt x="66781" y="12638"/>
                  </a:lnTo>
                  <a:lnTo>
                    <a:pt x="67774" y="11933"/>
                  </a:lnTo>
                  <a:lnTo>
                    <a:pt x="68437" y="10756"/>
                  </a:lnTo>
                  <a:lnTo>
                    <a:pt x="69587" y="6171"/>
                  </a:lnTo>
                  <a:lnTo>
                    <a:pt x="69709" y="2804"/>
                  </a:lnTo>
                  <a:lnTo>
                    <a:pt x="69739" y="4268"/>
                  </a:lnTo>
                  <a:lnTo>
                    <a:pt x="69746" y="4236"/>
                  </a:lnTo>
                  <a:lnTo>
                    <a:pt x="69761" y="0"/>
                  </a:lnTo>
                  <a:lnTo>
                    <a:pt x="66391" y="3327"/>
                  </a:lnTo>
                  <a:lnTo>
                    <a:pt x="64735" y="6854"/>
                  </a:lnTo>
                  <a:lnTo>
                    <a:pt x="64294" y="8782"/>
                  </a:lnTo>
                  <a:lnTo>
                    <a:pt x="60301" y="14866"/>
                  </a:lnTo>
                  <a:lnTo>
                    <a:pt x="48506" y="30834"/>
                  </a:lnTo>
                  <a:lnTo>
                    <a:pt x="29543" y="77163"/>
                  </a:lnTo>
                  <a:lnTo>
                    <a:pt x="9670" y="121353"/>
                  </a:lnTo>
                  <a:lnTo>
                    <a:pt x="2197" y="163750"/>
                  </a:lnTo>
                  <a:lnTo>
                    <a:pt x="0" y="209726"/>
                  </a:lnTo>
                  <a:lnTo>
                    <a:pt x="3307" y="225237"/>
                  </a:lnTo>
                  <a:lnTo>
                    <a:pt x="11454" y="243120"/>
                  </a:lnTo>
                  <a:lnTo>
                    <a:pt x="40054" y="274992"/>
                  </a:lnTo>
                  <a:lnTo>
                    <a:pt x="46209" y="277406"/>
                  </a:lnTo>
                  <a:lnTo>
                    <a:pt x="58287" y="278955"/>
                  </a:lnTo>
                  <a:lnTo>
                    <a:pt x="88811" y="272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2510"/>
            <p:cNvSpPr/>
            <p:nvPr>
              <p:custDataLst>
                <p:tags r:id="rId308"/>
              </p:custDataLst>
            </p:nvPr>
          </p:nvSpPr>
          <p:spPr>
            <a:xfrm>
              <a:off x="9506209" y="5949950"/>
              <a:ext cx="114042" cy="133049"/>
            </a:xfrm>
            <a:custGeom>
              <a:avLst/>
              <a:gdLst/>
              <a:ahLst/>
              <a:cxnLst/>
              <a:rect l="0" t="0" r="0" b="0"/>
              <a:pathLst>
                <a:path w="114042" h="133049">
                  <a:moveTo>
                    <a:pt x="6091" y="44450"/>
                  </a:moveTo>
                  <a:lnTo>
                    <a:pt x="6091" y="44450"/>
                  </a:lnTo>
                  <a:lnTo>
                    <a:pt x="6091" y="38362"/>
                  </a:lnTo>
                  <a:lnTo>
                    <a:pt x="0" y="38107"/>
                  </a:lnTo>
                  <a:lnTo>
                    <a:pt x="14675" y="38100"/>
                  </a:lnTo>
                  <a:lnTo>
                    <a:pt x="16045" y="38805"/>
                  </a:lnTo>
                  <a:lnTo>
                    <a:pt x="16961" y="39981"/>
                  </a:lnTo>
                  <a:lnTo>
                    <a:pt x="18682" y="43169"/>
                  </a:lnTo>
                  <a:lnTo>
                    <a:pt x="27522" y="53027"/>
                  </a:lnTo>
                  <a:lnTo>
                    <a:pt x="39435" y="61406"/>
                  </a:lnTo>
                  <a:lnTo>
                    <a:pt x="52844" y="83785"/>
                  </a:lnTo>
                  <a:lnTo>
                    <a:pt x="55093" y="90390"/>
                  </a:lnTo>
                  <a:lnTo>
                    <a:pt x="56786" y="113154"/>
                  </a:lnTo>
                  <a:lnTo>
                    <a:pt x="54963" y="119200"/>
                  </a:lnTo>
                  <a:lnTo>
                    <a:pt x="51415" y="125459"/>
                  </a:lnTo>
                  <a:lnTo>
                    <a:pt x="50799" y="129914"/>
                  </a:lnTo>
                  <a:lnTo>
                    <a:pt x="50008" y="131060"/>
                  </a:lnTo>
                  <a:lnTo>
                    <a:pt x="48774" y="131823"/>
                  </a:lnTo>
                  <a:lnTo>
                    <a:pt x="45096" y="133048"/>
                  </a:lnTo>
                  <a:lnTo>
                    <a:pt x="44795" y="132443"/>
                  </a:lnTo>
                  <a:lnTo>
                    <a:pt x="44213" y="115044"/>
                  </a:lnTo>
                  <a:lnTo>
                    <a:pt x="49266" y="99212"/>
                  </a:lnTo>
                  <a:lnTo>
                    <a:pt x="67497" y="55615"/>
                  </a:lnTo>
                  <a:lnTo>
                    <a:pt x="77828" y="38215"/>
                  </a:lnTo>
                  <a:lnTo>
                    <a:pt x="1140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2511"/>
            <p:cNvSpPr/>
            <p:nvPr>
              <p:custDataLst>
                <p:tags r:id="rId309"/>
              </p:custDataLst>
            </p:nvPr>
          </p:nvSpPr>
          <p:spPr>
            <a:xfrm>
              <a:off x="9417072" y="5965575"/>
              <a:ext cx="76179" cy="98676"/>
            </a:xfrm>
            <a:custGeom>
              <a:avLst/>
              <a:gdLst/>
              <a:ahLst/>
              <a:cxnLst/>
              <a:rect l="0" t="0" r="0" b="0"/>
              <a:pathLst>
                <a:path w="76179" h="98676">
                  <a:moveTo>
                    <a:pt x="31728" y="66925"/>
                  </a:moveTo>
                  <a:lnTo>
                    <a:pt x="31728" y="66925"/>
                  </a:lnTo>
                  <a:lnTo>
                    <a:pt x="31728" y="55990"/>
                  </a:lnTo>
                  <a:lnTo>
                    <a:pt x="26702" y="47550"/>
                  </a:lnTo>
                  <a:lnTo>
                    <a:pt x="25640" y="39344"/>
                  </a:lnTo>
                  <a:lnTo>
                    <a:pt x="29256" y="33267"/>
                  </a:lnTo>
                  <a:lnTo>
                    <a:pt x="34157" y="26565"/>
                  </a:lnTo>
                  <a:lnTo>
                    <a:pt x="36335" y="21236"/>
                  </a:lnTo>
                  <a:lnTo>
                    <a:pt x="36211" y="19531"/>
                  </a:lnTo>
                  <a:lnTo>
                    <a:pt x="35422" y="18396"/>
                  </a:lnTo>
                  <a:lnTo>
                    <a:pt x="29086" y="13203"/>
                  </a:lnTo>
                  <a:lnTo>
                    <a:pt x="27025" y="9417"/>
                  </a:lnTo>
                  <a:lnTo>
                    <a:pt x="26478" y="7420"/>
                  </a:lnTo>
                  <a:lnTo>
                    <a:pt x="25405" y="6090"/>
                  </a:lnTo>
                  <a:lnTo>
                    <a:pt x="22331" y="4609"/>
                  </a:lnTo>
                  <a:lnTo>
                    <a:pt x="21232" y="3508"/>
                  </a:lnTo>
                  <a:lnTo>
                    <a:pt x="20006" y="404"/>
                  </a:lnTo>
                  <a:lnTo>
                    <a:pt x="18975" y="0"/>
                  </a:lnTo>
                  <a:lnTo>
                    <a:pt x="17581" y="434"/>
                  </a:lnTo>
                  <a:lnTo>
                    <a:pt x="9594" y="6621"/>
                  </a:lnTo>
                  <a:lnTo>
                    <a:pt x="7778" y="10254"/>
                  </a:lnTo>
                  <a:lnTo>
                    <a:pt x="158" y="50655"/>
                  </a:lnTo>
                  <a:lnTo>
                    <a:pt x="0" y="67875"/>
                  </a:lnTo>
                  <a:lnTo>
                    <a:pt x="6446" y="89551"/>
                  </a:lnTo>
                  <a:lnTo>
                    <a:pt x="12395" y="98278"/>
                  </a:lnTo>
                  <a:lnTo>
                    <a:pt x="21491" y="98640"/>
                  </a:lnTo>
                  <a:lnTo>
                    <a:pt x="22787" y="97948"/>
                  </a:lnTo>
                  <a:lnTo>
                    <a:pt x="23651" y="96778"/>
                  </a:lnTo>
                  <a:lnTo>
                    <a:pt x="25314" y="93598"/>
                  </a:lnTo>
                  <a:lnTo>
                    <a:pt x="29514" y="87842"/>
                  </a:lnTo>
                  <a:lnTo>
                    <a:pt x="30744" y="83747"/>
                  </a:lnTo>
                  <a:lnTo>
                    <a:pt x="31776" y="82374"/>
                  </a:lnTo>
                  <a:lnTo>
                    <a:pt x="35898" y="79734"/>
                  </a:lnTo>
                  <a:lnTo>
                    <a:pt x="42975" y="66807"/>
                  </a:lnTo>
                  <a:lnTo>
                    <a:pt x="44140" y="61805"/>
                  </a:lnTo>
                  <a:lnTo>
                    <a:pt x="44942" y="61395"/>
                  </a:lnTo>
                  <a:lnTo>
                    <a:pt x="47712" y="60939"/>
                  </a:lnTo>
                  <a:lnTo>
                    <a:pt x="48735" y="61523"/>
                  </a:lnTo>
                  <a:lnTo>
                    <a:pt x="49416" y="62618"/>
                  </a:lnTo>
                  <a:lnTo>
                    <a:pt x="49870" y="64054"/>
                  </a:lnTo>
                  <a:lnTo>
                    <a:pt x="50879" y="65011"/>
                  </a:lnTo>
                  <a:lnTo>
                    <a:pt x="53881" y="66074"/>
                  </a:lnTo>
                  <a:lnTo>
                    <a:pt x="54961" y="67063"/>
                  </a:lnTo>
                  <a:lnTo>
                    <a:pt x="56164" y="70043"/>
                  </a:lnTo>
                  <a:lnTo>
                    <a:pt x="57776" y="83918"/>
                  </a:lnTo>
                  <a:lnTo>
                    <a:pt x="62142" y="92337"/>
                  </a:lnTo>
                  <a:lnTo>
                    <a:pt x="62587" y="94450"/>
                  </a:lnTo>
                  <a:lnTo>
                    <a:pt x="63590" y="95858"/>
                  </a:lnTo>
                  <a:lnTo>
                    <a:pt x="64964" y="96797"/>
                  </a:lnTo>
                  <a:lnTo>
                    <a:pt x="70268" y="98119"/>
                  </a:lnTo>
                  <a:lnTo>
                    <a:pt x="76178" y="98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2512"/>
            <p:cNvSpPr/>
            <p:nvPr>
              <p:custDataLst>
                <p:tags r:id="rId310"/>
              </p:custDataLst>
            </p:nvPr>
          </p:nvSpPr>
          <p:spPr>
            <a:xfrm>
              <a:off x="9245600" y="5835859"/>
              <a:ext cx="133351" cy="234260"/>
            </a:xfrm>
            <a:custGeom>
              <a:avLst/>
              <a:gdLst/>
              <a:ahLst/>
              <a:cxnLst/>
              <a:rect l="0" t="0" r="0" b="0"/>
              <a:pathLst>
                <a:path w="133351" h="234260">
                  <a:moveTo>
                    <a:pt x="0" y="56941"/>
                  </a:moveTo>
                  <a:lnTo>
                    <a:pt x="0" y="56941"/>
                  </a:lnTo>
                  <a:lnTo>
                    <a:pt x="0" y="27248"/>
                  </a:lnTo>
                  <a:lnTo>
                    <a:pt x="705" y="26562"/>
                  </a:lnTo>
                  <a:lnTo>
                    <a:pt x="3370" y="25800"/>
                  </a:lnTo>
                  <a:lnTo>
                    <a:pt x="5069" y="26303"/>
                  </a:lnTo>
                  <a:lnTo>
                    <a:pt x="12865" y="32178"/>
                  </a:lnTo>
                  <a:lnTo>
                    <a:pt x="17007" y="36764"/>
                  </a:lnTo>
                  <a:lnTo>
                    <a:pt x="33868" y="71016"/>
                  </a:lnTo>
                  <a:lnTo>
                    <a:pt x="44841" y="116418"/>
                  </a:lnTo>
                  <a:lnTo>
                    <a:pt x="57183" y="158188"/>
                  </a:lnTo>
                  <a:lnTo>
                    <a:pt x="74319" y="202817"/>
                  </a:lnTo>
                  <a:lnTo>
                    <a:pt x="77524" y="215639"/>
                  </a:lnTo>
                  <a:lnTo>
                    <a:pt x="82255" y="233112"/>
                  </a:lnTo>
                  <a:lnTo>
                    <a:pt x="83057" y="233654"/>
                  </a:lnTo>
                  <a:lnTo>
                    <a:pt x="85834" y="234259"/>
                  </a:lnTo>
                  <a:lnTo>
                    <a:pt x="86856" y="233714"/>
                  </a:lnTo>
                  <a:lnTo>
                    <a:pt x="87538" y="232645"/>
                  </a:lnTo>
                  <a:lnTo>
                    <a:pt x="88495" y="227769"/>
                  </a:lnTo>
                  <a:lnTo>
                    <a:pt x="88897" y="180399"/>
                  </a:lnTo>
                  <a:lnTo>
                    <a:pt x="93925" y="132829"/>
                  </a:lnTo>
                  <a:lnTo>
                    <a:pt x="100145" y="91472"/>
                  </a:lnTo>
                  <a:lnTo>
                    <a:pt x="111537" y="46471"/>
                  </a:lnTo>
                  <a:lnTo>
                    <a:pt x="115636" y="23045"/>
                  </a:lnTo>
                  <a:lnTo>
                    <a:pt x="118421" y="15770"/>
                  </a:lnTo>
                  <a:lnTo>
                    <a:pt x="120696" y="5153"/>
                  </a:lnTo>
                  <a:lnTo>
                    <a:pt x="122091" y="3365"/>
                  </a:lnTo>
                  <a:lnTo>
                    <a:pt x="126712" y="0"/>
                  </a:lnTo>
                  <a:lnTo>
                    <a:pt x="130285" y="3225"/>
                  </a:lnTo>
                  <a:lnTo>
                    <a:pt x="131988" y="6726"/>
                  </a:lnTo>
                  <a:lnTo>
                    <a:pt x="133269" y="24363"/>
                  </a:lnTo>
                  <a:lnTo>
                    <a:pt x="133350" y="44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2513"/>
            <p:cNvSpPr/>
            <p:nvPr>
              <p:custDataLst>
                <p:tags r:id="rId311"/>
              </p:custDataLst>
            </p:nvPr>
          </p:nvSpPr>
          <p:spPr>
            <a:xfrm>
              <a:off x="8985250" y="5918200"/>
              <a:ext cx="107951" cy="133316"/>
            </a:xfrm>
            <a:custGeom>
              <a:avLst/>
              <a:gdLst/>
              <a:ahLst/>
              <a:cxnLst/>
              <a:rect l="0" t="0" r="0" b="0"/>
              <a:pathLst>
                <a:path w="107951" h="133316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088" y="9460"/>
                  </a:lnTo>
                  <a:lnTo>
                    <a:pt x="6350" y="53580"/>
                  </a:lnTo>
                  <a:lnTo>
                    <a:pt x="6350" y="100112"/>
                  </a:lnTo>
                  <a:lnTo>
                    <a:pt x="7055" y="115835"/>
                  </a:lnTo>
                  <a:lnTo>
                    <a:pt x="12694" y="133315"/>
                  </a:lnTo>
                  <a:lnTo>
                    <a:pt x="9328" y="129968"/>
                  </a:lnTo>
                  <a:lnTo>
                    <a:pt x="7673" y="124555"/>
                  </a:lnTo>
                  <a:lnTo>
                    <a:pt x="6365" y="80406"/>
                  </a:lnTo>
                  <a:lnTo>
                    <a:pt x="7055" y="43038"/>
                  </a:lnTo>
                  <a:lnTo>
                    <a:pt x="11375" y="30426"/>
                  </a:lnTo>
                  <a:lnTo>
                    <a:pt x="12817" y="23401"/>
                  </a:lnTo>
                  <a:lnTo>
                    <a:pt x="18089" y="14248"/>
                  </a:lnTo>
                  <a:lnTo>
                    <a:pt x="20504" y="13388"/>
                  </a:lnTo>
                  <a:lnTo>
                    <a:pt x="37323" y="12739"/>
                  </a:lnTo>
                  <a:lnTo>
                    <a:pt x="43164" y="14599"/>
                  </a:lnTo>
                  <a:lnTo>
                    <a:pt x="52663" y="21541"/>
                  </a:lnTo>
                  <a:lnTo>
                    <a:pt x="65348" y="36824"/>
                  </a:lnTo>
                  <a:lnTo>
                    <a:pt x="72081" y="42473"/>
                  </a:lnTo>
                  <a:lnTo>
                    <a:pt x="96741" y="72614"/>
                  </a:lnTo>
                  <a:lnTo>
                    <a:pt x="106342" y="96612"/>
                  </a:lnTo>
                  <a:lnTo>
                    <a:pt x="1079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2514"/>
            <p:cNvSpPr/>
            <p:nvPr>
              <p:custDataLst>
                <p:tags r:id="rId312"/>
              </p:custDataLst>
            </p:nvPr>
          </p:nvSpPr>
          <p:spPr>
            <a:xfrm>
              <a:off x="8794750" y="60388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12654" y="6327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2515"/>
            <p:cNvSpPr/>
            <p:nvPr>
              <p:custDataLst>
                <p:tags r:id="rId313"/>
              </p:custDataLst>
            </p:nvPr>
          </p:nvSpPr>
          <p:spPr>
            <a:xfrm>
              <a:off x="8578930" y="6146884"/>
              <a:ext cx="120571" cy="88740"/>
            </a:xfrm>
            <a:custGeom>
              <a:avLst/>
              <a:gdLst/>
              <a:ahLst/>
              <a:cxnLst/>
              <a:rect l="0" t="0" r="0" b="0"/>
              <a:pathLst>
                <a:path w="120571" h="88740">
                  <a:moveTo>
                    <a:pt x="12620" y="25316"/>
                  </a:moveTo>
                  <a:lnTo>
                    <a:pt x="12620" y="25316"/>
                  </a:lnTo>
                  <a:lnTo>
                    <a:pt x="12620" y="19849"/>
                  </a:lnTo>
                  <a:lnTo>
                    <a:pt x="11915" y="19554"/>
                  </a:lnTo>
                  <a:lnTo>
                    <a:pt x="6532" y="18989"/>
                  </a:lnTo>
                  <a:lnTo>
                    <a:pt x="188" y="12878"/>
                  </a:lnTo>
                  <a:lnTo>
                    <a:pt x="0" y="9322"/>
                  </a:lnTo>
                  <a:lnTo>
                    <a:pt x="679" y="8303"/>
                  </a:lnTo>
                  <a:lnTo>
                    <a:pt x="1837" y="7625"/>
                  </a:lnTo>
                  <a:lnTo>
                    <a:pt x="3314" y="7171"/>
                  </a:lnTo>
                  <a:lnTo>
                    <a:pt x="12788" y="1359"/>
                  </a:lnTo>
                  <a:lnTo>
                    <a:pt x="30817" y="0"/>
                  </a:lnTo>
                  <a:lnTo>
                    <a:pt x="36700" y="1835"/>
                  </a:lnTo>
                  <a:lnTo>
                    <a:pt x="48429" y="10751"/>
                  </a:lnTo>
                  <a:lnTo>
                    <a:pt x="54197" y="16924"/>
                  </a:lnTo>
                  <a:lnTo>
                    <a:pt x="55791" y="21116"/>
                  </a:lnTo>
                  <a:lnTo>
                    <a:pt x="57037" y="40133"/>
                  </a:lnTo>
                  <a:lnTo>
                    <a:pt x="55174" y="44366"/>
                  </a:lnTo>
                  <a:lnTo>
                    <a:pt x="52699" y="48599"/>
                  </a:lnTo>
                  <a:lnTo>
                    <a:pt x="50601" y="54949"/>
                  </a:lnTo>
                  <a:lnTo>
                    <a:pt x="39770" y="69766"/>
                  </a:lnTo>
                  <a:lnTo>
                    <a:pt x="39187" y="71883"/>
                  </a:lnTo>
                  <a:lnTo>
                    <a:pt x="38093" y="73294"/>
                  </a:lnTo>
                  <a:lnTo>
                    <a:pt x="25349" y="82440"/>
                  </a:lnTo>
                  <a:lnTo>
                    <a:pt x="30791" y="87931"/>
                  </a:lnTo>
                  <a:lnTo>
                    <a:pt x="34780" y="88554"/>
                  </a:lnTo>
                  <a:lnTo>
                    <a:pt x="40431" y="88739"/>
                  </a:lnTo>
                  <a:lnTo>
                    <a:pt x="44501" y="86901"/>
                  </a:lnTo>
                  <a:lnTo>
                    <a:pt x="46574" y="85422"/>
                  </a:lnTo>
                  <a:lnTo>
                    <a:pt x="81963" y="74661"/>
                  </a:lnTo>
                  <a:lnTo>
                    <a:pt x="84247" y="73029"/>
                  </a:lnTo>
                  <a:lnTo>
                    <a:pt x="97350" y="69000"/>
                  </a:lnTo>
                  <a:lnTo>
                    <a:pt x="120570" y="50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2516"/>
            <p:cNvSpPr/>
            <p:nvPr>
              <p:custDataLst>
                <p:tags r:id="rId314"/>
              </p:custDataLst>
            </p:nvPr>
          </p:nvSpPr>
          <p:spPr>
            <a:xfrm>
              <a:off x="8445762" y="6249586"/>
              <a:ext cx="107689" cy="119465"/>
            </a:xfrm>
            <a:custGeom>
              <a:avLst/>
              <a:gdLst/>
              <a:ahLst/>
              <a:cxnLst/>
              <a:rect l="0" t="0" r="0" b="0"/>
              <a:pathLst>
                <a:path w="107689" h="119465">
                  <a:moveTo>
                    <a:pt x="6088" y="30564"/>
                  </a:moveTo>
                  <a:lnTo>
                    <a:pt x="6088" y="30564"/>
                  </a:lnTo>
                  <a:lnTo>
                    <a:pt x="6086" y="17965"/>
                  </a:lnTo>
                  <a:lnTo>
                    <a:pt x="0" y="11779"/>
                  </a:lnTo>
                  <a:lnTo>
                    <a:pt x="5228" y="17004"/>
                  </a:lnTo>
                  <a:lnTo>
                    <a:pt x="5833" y="20979"/>
                  </a:lnTo>
                  <a:lnTo>
                    <a:pt x="6066" y="32769"/>
                  </a:lnTo>
                  <a:lnTo>
                    <a:pt x="7959" y="36953"/>
                  </a:lnTo>
                  <a:lnTo>
                    <a:pt x="9452" y="39057"/>
                  </a:lnTo>
                  <a:lnTo>
                    <a:pt x="17828" y="69637"/>
                  </a:lnTo>
                  <a:lnTo>
                    <a:pt x="18786" y="112712"/>
                  </a:lnTo>
                  <a:lnTo>
                    <a:pt x="24255" y="113079"/>
                  </a:lnTo>
                  <a:lnTo>
                    <a:pt x="24550" y="112385"/>
                  </a:lnTo>
                  <a:lnTo>
                    <a:pt x="25136" y="67205"/>
                  </a:lnTo>
                  <a:lnTo>
                    <a:pt x="25843" y="59550"/>
                  </a:lnTo>
                  <a:lnTo>
                    <a:pt x="30900" y="34740"/>
                  </a:lnTo>
                  <a:lnTo>
                    <a:pt x="32018" y="22786"/>
                  </a:lnTo>
                  <a:lnTo>
                    <a:pt x="34781" y="16994"/>
                  </a:lnTo>
                  <a:lnTo>
                    <a:pt x="36506" y="15168"/>
                  </a:lnTo>
                  <a:lnTo>
                    <a:pt x="56902" y="593"/>
                  </a:lnTo>
                  <a:lnTo>
                    <a:pt x="59013" y="0"/>
                  </a:lnTo>
                  <a:lnTo>
                    <a:pt x="60421" y="310"/>
                  </a:lnTo>
                  <a:lnTo>
                    <a:pt x="61360" y="1222"/>
                  </a:lnTo>
                  <a:lnTo>
                    <a:pt x="61987" y="2536"/>
                  </a:lnTo>
                  <a:lnTo>
                    <a:pt x="63109" y="3413"/>
                  </a:lnTo>
                  <a:lnTo>
                    <a:pt x="68060" y="5350"/>
                  </a:lnTo>
                  <a:lnTo>
                    <a:pt x="81056" y="16700"/>
                  </a:lnTo>
                  <a:lnTo>
                    <a:pt x="98567" y="46094"/>
                  </a:lnTo>
                  <a:lnTo>
                    <a:pt x="101222" y="57587"/>
                  </a:lnTo>
                  <a:lnTo>
                    <a:pt x="105458" y="66480"/>
                  </a:lnTo>
                  <a:lnTo>
                    <a:pt x="107679" y="111965"/>
                  </a:lnTo>
                  <a:lnTo>
                    <a:pt x="107688" y="119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2517"/>
            <p:cNvSpPr/>
            <p:nvPr>
              <p:custDataLst>
                <p:tags r:id="rId315"/>
              </p:custDataLst>
            </p:nvPr>
          </p:nvSpPr>
          <p:spPr>
            <a:xfrm>
              <a:off x="8420125" y="6064250"/>
              <a:ext cx="196826" cy="31721"/>
            </a:xfrm>
            <a:custGeom>
              <a:avLst/>
              <a:gdLst/>
              <a:ahLst/>
              <a:cxnLst/>
              <a:rect l="0" t="0" r="0" b="0"/>
              <a:pathLst>
                <a:path w="196826" h="31721">
                  <a:moveTo>
                    <a:pt x="12675" y="19050"/>
                  </a:moveTo>
                  <a:lnTo>
                    <a:pt x="12675" y="19050"/>
                  </a:lnTo>
                  <a:lnTo>
                    <a:pt x="9304" y="19050"/>
                  </a:lnTo>
                  <a:lnTo>
                    <a:pt x="8311" y="19755"/>
                  </a:lnTo>
                  <a:lnTo>
                    <a:pt x="7649" y="20931"/>
                  </a:lnTo>
                  <a:lnTo>
                    <a:pt x="7207" y="22421"/>
                  </a:lnTo>
                  <a:lnTo>
                    <a:pt x="0" y="31720"/>
                  </a:lnTo>
                  <a:lnTo>
                    <a:pt x="3353" y="28369"/>
                  </a:lnTo>
                  <a:lnTo>
                    <a:pt x="8767" y="26720"/>
                  </a:lnTo>
                  <a:lnTo>
                    <a:pt x="19748" y="23909"/>
                  </a:lnTo>
                  <a:lnTo>
                    <a:pt x="31939" y="20489"/>
                  </a:lnTo>
                  <a:lnTo>
                    <a:pt x="76431" y="12640"/>
                  </a:lnTo>
                  <a:lnTo>
                    <a:pt x="118662" y="2631"/>
                  </a:lnTo>
                  <a:lnTo>
                    <a:pt x="162510" y="102"/>
                  </a:lnTo>
                  <a:lnTo>
                    <a:pt x="196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2518"/>
            <p:cNvSpPr/>
            <p:nvPr>
              <p:custDataLst>
                <p:tags r:id="rId316"/>
              </p:custDataLst>
            </p:nvPr>
          </p:nvSpPr>
          <p:spPr>
            <a:xfrm>
              <a:off x="8508998" y="5861312"/>
              <a:ext cx="12703" cy="164839"/>
            </a:xfrm>
            <a:custGeom>
              <a:avLst/>
              <a:gdLst/>
              <a:ahLst/>
              <a:cxnLst/>
              <a:rect l="0" t="0" r="0" b="0"/>
              <a:pathLst>
                <a:path w="12703" h="164839">
                  <a:moveTo>
                    <a:pt x="2" y="6088"/>
                  </a:moveTo>
                  <a:lnTo>
                    <a:pt x="2" y="6088"/>
                  </a:lnTo>
                  <a:lnTo>
                    <a:pt x="0" y="0"/>
                  </a:lnTo>
                  <a:lnTo>
                    <a:pt x="3372" y="3187"/>
                  </a:lnTo>
                  <a:lnTo>
                    <a:pt x="5028" y="6680"/>
                  </a:lnTo>
                  <a:lnTo>
                    <a:pt x="12112" y="52903"/>
                  </a:lnTo>
                  <a:lnTo>
                    <a:pt x="11944" y="78077"/>
                  </a:lnTo>
                  <a:lnTo>
                    <a:pt x="6741" y="107690"/>
                  </a:lnTo>
                  <a:lnTo>
                    <a:pt x="6354" y="154067"/>
                  </a:lnTo>
                  <a:lnTo>
                    <a:pt x="8234" y="158405"/>
                  </a:lnTo>
                  <a:lnTo>
                    <a:pt x="12702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9" name="SMARTInkShape-Group520"/>
          <p:cNvGrpSpPr/>
          <p:nvPr/>
        </p:nvGrpSpPr>
        <p:grpSpPr>
          <a:xfrm>
            <a:off x="7708898" y="5803900"/>
            <a:ext cx="330203" cy="146051"/>
            <a:chOff x="7708898" y="5803900"/>
            <a:chExt cx="330203" cy="146051"/>
          </a:xfrm>
        </p:grpSpPr>
        <p:sp>
          <p:nvSpPr>
            <p:cNvPr id="676" name="SMARTInkShape-2519"/>
            <p:cNvSpPr/>
            <p:nvPr>
              <p:custDataLst>
                <p:tags r:id="rId296"/>
              </p:custDataLst>
            </p:nvPr>
          </p:nvSpPr>
          <p:spPr>
            <a:xfrm>
              <a:off x="7931157" y="5803900"/>
              <a:ext cx="107944" cy="132349"/>
            </a:xfrm>
            <a:custGeom>
              <a:avLst/>
              <a:gdLst/>
              <a:ahLst/>
              <a:cxnLst/>
              <a:rect l="0" t="0" r="0" b="0"/>
              <a:pathLst>
                <a:path w="107944" h="132349">
                  <a:moveTo>
                    <a:pt x="12693" y="44450"/>
                  </a:moveTo>
                  <a:lnTo>
                    <a:pt x="12693" y="44450"/>
                  </a:lnTo>
                  <a:lnTo>
                    <a:pt x="12693" y="41079"/>
                  </a:lnTo>
                  <a:lnTo>
                    <a:pt x="11988" y="40086"/>
                  </a:lnTo>
                  <a:lnTo>
                    <a:pt x="10812" y="39424"/>
                  </a:lnTo>
                  <a:lnTo>
                    <a:pt x="9322" y="38983"/>
                  </a:lnTo>
                  <a:lnTo>
                    <a:pt x="8329" y="37983"/>
                  </a:lnTo>
                  <a:lnTo>
                    <a:pt x="6605" y="32710"/>
                  </a:lnTo>
                  <a:lnTo>
                    <a:pt x="4577" y="32176"/>
                  </a:lnTo>
                  <a:lnTo>
                    <a:pt x="3049" y="32034"/>
                  </a:lnTo>
                  <a:lnTo>
                    <a:pt x="2031" y="30529"/>
                  </a:lnTo>
                  <a:lnTo>
                    <a:pt x="16" y="19207"/>
                  </a:lnTo>
                  <a:lnTo>
                    <a:pt x="0" y="22468"/>
                  </a:lnTo>
                  <a:lnTo>
                    <a:pt x="703" y="23445"/>
                  </a:lnTo>
                  <a:lnTo>
                    <a:pt x="3365" y="24530"/>
                  </a:lnTo>
                  <a:lnTo>
                    <a:pt x="4359" y="25526"/>
                  </a:lnTo>
                  <a:lnTo>
                    <a:pt x="7833" y="32193"/>
                  </a:lnTo>
                  <a:lnTo>
                    <a:pt x="9452" y="34161"/>
                  </a:lnTo>
                  <a:lnTo>
                    <a:pt x="11252" y="40113"/>
                  </a:lnTo>
                  <a:lnTo>
                    <a:pt x="12758" y="46755"/>
                  </a:lnTo>
                  <a:lnTo>
                    <a:pt x="16867" y="55167"/>
                  </a:lnTo>
                  <a:lnTo>
                    <a:pt x="22127" y="74380"/>
                  </a:lnTo>
                  <a:lnTo>
                    <a:pt x="29111" y="86712"/>
                  </a:lnTo>
                  <a:lnTo>
                    <a:pt x="38141" y="117751"/>
                  </a:lnTo>
                  <a:lnTo>
                    <a:pt x="44501" y="126801"/>
                  </a:lnTo>
                  <a:lnTo>
                    <a:pt x="49826" y="132348"/>
                  </a:lnTo>
                  <a:lnTo>
                    <a:pt x="50853" y="131976"/>
                  </a:lnTo>
                  <a:lnTo>
                    <a:pt x="56176" y="127795"/>
                  </a:lnTo>
                  <a:lnTo>
                    <a:pt x="61316" y="117721"/>
                  </a:lnTo>
                  <a:lnTo>
                    <a:pt x="75226" y="71677"/>
                  </a:lnTo>
                  <a:lnTo>
                    <a:pt x="90255" y="27278"/>
                  </a:lnTo>
                  <a:lnTo>
                    <a:pt x="93026" y="22003"/>
                  </a:lnTo>
                  <a:lnTo>
                    <a:pt x="95291" y="15063"/>
                  </a:lnTo>
                  <a:lnTo>
                    <a:pt x="1079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2520"/>
            <p:cNvSpPr/>
            <p:nvPr>
              <p:custDataLst>
                <p:tags r:id="rId297"/>
              </p:custDataLst>
            </p:nvPr>
          </p:nvSpPr>
          <p:spPr>
            <a:xfrm>
              <a:off x="7823225" y="5848619"/>
              <a:ext cx="38068" cy="93725"/>
            </a:xfrm>
            <a:custGeom>
              <a:avLst/>
              <a:gdLst/>
              <a:ahLst/>
              <a:cxnLst/>
              <a:rect l="0" t="0" r="0" b="0"/>
              <a:pathLst>
                <a:path w="38068" h="93725">
                  <a:moveTo>
                    <a:pt x="25375" y="25131"/>
                  </a:moveTo>
                  <a:lnTo>
                    <a:pt x="25375" y="25131"/>
                  </a:lnTo>
                  <a:lnTo>
                    <a:pt x="28745" y="21760"/>
                  </a:lnTo>
                  <a:lnTo>
                    <a:pt x="29032" y="20767"/>
                  </a:lnTo>
                  <a:lnTo>
                    <a:pt x="28519" y="20105"/>
                  </a:lnTo>
                  <a:lnTo>
                    <a:pt x="27469" y="19664"/>
                  </a:lnTo>
                  <a:lnTo>
                    <a:pt x="26773" y="18664"/>
                  </a:lnTo>
                  <a:lnTo>
                    <a:pt x="25559" y="13391"/>
                  </a:lnTo>
                  <a:lnTo>
                    <a:pt x="25375" y="639"/>
                  </a:lnTo>
                  <a:lnTo>
                    <a:pt x="24670" y="336"/>
                  </a:lnTo>
                  <a:lnTo>
                    <a:pt x="22004" y="0"/>
                  </a:lnTo>
                  <a:lnTo>
                    <a:pt x="18467" y="1732"/>
                  </a:lnTo>
                  <a:lnTo>
                    <a:pt x="13818" y="5223"/>
                  </a:lnTo>
                  <a:lnTo>
                    <a:pt x="13182" y="7580"/>
                  </a:lnTo>
                  <a:lnTo>
                    <a:pt x="13014" y="9197"/>
                  </a:lnTo>
                  <a:lnTo>
                    <a:pt x="10944" y="12876"/>
                  </a:lnTo>
                  <a:lnTo>
                    <a:pt x="8378" y="16861"/>
                  </a:lnTo>
                  <a:lnTo>
                    <a:pt x="6227" y="23074"/>
                  </a:lnTo>
                  <a:lnTo>
                    <a:pt x="2142" y="30087"/>
                  </a:lnTo>
                  <a:lnTo>
                    <a:pt x="0" y="64388"/>
                  </a:lnTo>
                  <a:lnTo>
                    <a:pt x="1867" y="69155"/>
                  </a:lnTo>
                  <a:lnTo>
                    <a:pt x="4344" y="73626"/>
                  </a:lnTo>
                  <a:lnTo>
                    <a:pt x="6444" y="80108"/>
                  </a:lnTo>
                  <a:lnTo>
                    <a:pt x="10515" y="86499"/>
                  </a:lnTo>
                  <a:lnTo>
                    <a:pt x="11715" y="90741"/>
                  </a:lnTo>
                  <a:lnTo>
                    <a:pt x="12741" y="92155"/>
                  </a:lnTo>
                  <a:lnTo>
                    <a:pt x="14130" y="93097"/>
                  </a:lnTo>
                  <a:lnTo>
                    <a:pt x="15762" y="93724"/>
                  </a:lnTo>
                  <a:lnTo>
                    <a:pt x="17555" y="93438"/>
                  </a:lnTo>
                  <a:lnTo>
                    <a:pt x="24205" y="89403"/>
                  </a:lnTo>
                  <a:lnTo>
                    <a:pt x="28400" y="85489"/>
                  </a:lnTo>
                  <a:lnTo>
                    <a:pt x="30247" y="81825"/>
                  </a:lnTo>
                  <a:lnTo>
                    <a:pt x="30740" y="79861"/>
                  </a:lnTo>
                  <a:lnTo>
                    <a:pt x="36621" y="69541"/>
                  </a:lnTo>
                  <a:lnTo>
                    <a:pt x="38058" y="34360"/>
                  </a:lnTo>
                  <a:lnTo>
                    <a:pt x="38067" y="29703"/>
                  </a:lnTo>
                  <a:lnTo>
                    <a:pt x="36191" y="25282"/>
                  </a:lnTo>
                  <a:lnTo>
                    <a:pt x="33709" y="20965"/>
                  </a:lnTo>
                  <a:lnTo>
                    <a:pt x="31899" y="12568"/>
                  </a:lnTo>
                  <a:lnTo>
                    <a:pt x="31747" y="7075"/>
                  </a:lnTo>
                  <a:lnTo>
                    <a:pt x="31034" y="6743"/>
                  </a:lnTo>
                  <a:lnTo>
                    <a:pt x="26259" y="6169"/>
                  </a:lnTo>
                  <a:lnTo>
                    <a:pt x="25965" y="6845"/>
                  </a:lnTo>
                  <a:lnTo>
                    <a:pt x="25375" y="12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2521"/>
            <p:cNvSpPr/>
            <p:nvPr>
              <p:custDataLst>
                <p:tags r:id="rId298"/>
              </p:custDataLst>
            </p:nvPr>
          </p:nvSpPr>
          <p:spPr>
            <a:xfrm>
              <a:off x="7708898" y="5822948"/>
              <a:ext cx="69853" cy="127003"/>
            </a:xfrm>
            <a:custGeom>
              <a:avLst/>
              <a:gdLst/>
              <a:ahLst/>
              <a:cxnLst/>
              <a:rect l="0" t="0" r="0" b="0"/>
              <a:pathLst>
                <a:path w="69853" h="127003">
                  <a:moveTo>
                    <a:pt x="12702" y="12702"/>
                  </a:moveTo>
                  <a:lnTo>
                    <a:pt x="12702" y="12702"/>
                  </a:lnTo>
                  <a:lnTo>
                    <a:pt x="12702" y="0"/>
                  </a:lnTo>
                  <a:lnTo>
                    <a:pt x="12702" y="24625"/>
                  </a:lnTo>
                  <a:lnTo>
                    <a:pt x="10820" y="30466"/>
                  </a:lnTo>
                  <a:lnTo>
                    <a:pt x="8338" y="36119"/>
                  </a:lnTo>
                  <a:lnTo>
                    <a:pt x="4481" y="82680"/>
                  </a:lnTo>
                  <a:lnTo>
                    <a:pt x="886" y="96140"/>
                  </a:lnTo>
                  <a:lnTo>
                    <a:pt x="0" y="126706"/>
                  </a:lnTo>
                  <a:lnTo>
                    <a:pt x="33877" y="127002"/>
                  </a:lnTo>
                  <a:lnTo>
                    <a:pt x="38106" y="125120"/>
                  </a:lnTo>
                  <a:lnTo>
                    <a:pt x="42337" y="122638"/>
                  </a:lnTo>
                  <a:lnTo>
                    <a:pt x="50802" y="121043"/>
                  </a:lnTo>
                  <a:lnTo>
                    <a:pt x="69852" y="120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2" name="SMARTInkShape-Group521"/>
          <p:cNvGrpSpPr/>
          <p:nvPr/>
        </p:nvGrpSpPr>
        <p:grpSpPr>
          <a:xfrm>
            <a:off x="7708977" y="6045202"/>
            <a:ext cx="323774" cy="95142"/>
            <a:chOff x="7708977" y="6045202"/>
            <a:chExt cx="323774" cy="95142"/>
          </a:xfrm>
        </p:grpSpPr>
        <p:sp>
          <p:nvSpPr>
            <p:cNvPr id="680" name="SMARTInkShape-2522"/>
            <p:cNvSpPr/>
            <p:nvPr>
              <p:custDataLst>
                <p:tags r:id="rId294"/>
              </p:custDataLst>
            </p:nvPr>
          </p:nvSpPr>
          <p:spPr>
            <a:xfrm>
              <a:off x="7798943" y="6108700"/>
              <a:ext cx="233808" cy="31644"/>
            </a:xfrm>
            <a:custGeom>
              <a:avLst/>
              <a:gdLst/>
              <a:ahLst/>
              <a:cxnLst/>
              <a:rect l="0" t="0" r="0" b="0"/>
              <a:pathLst>
                <a:path w="233808" h="31644">
                  <a:moveTo>
                    <a:pt x="11557" y="12700"/>
                  </a:moveTo>
                  <a:lnTo>
                    <a:pt x="11557" y="12700"/>
                  </a:lnTo>
                  <a:lnTo>
                    <a:pt x="11557" y="16071"/>
                  </a:lnTo>
                  <a:lnTo>
                    <a:pt x="9676" y="19607"/>
                  </a:lnTo>
                  <a:lnTo>
                    <a:pt x="0" y="30528"/>
                  </a:lnTo>
                  <a:lnTo>
                    <a:pt x="325" y="30936"/>
                  </a:lnTo>
                  <a:lnTo>
                    <a:pt x="4424" y="31643"/>
                  </a:lnTo>
                  <a:lnTo>
                    <a:pt x="43571" y="31042"/>
                  </a:lnTo>
                  <a:lnTo>
                    <a:pt x="88764" y="25791"/>
                  </a:lnTo>
                  <a:lnTo>
                    <a:pt x="130221" y="21087"/>
                  </a:lnTo>
                  <a:lnTo>
                    <a:pt x="172442" y="15947"/>
                  </a:lnTo>
                  <a:lnTo>
                    <a:pt x="217758" y="4147"/>
                  </a:lnTo>
                  <a:lnTo>
                    <a:pt x="233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2523"/>
            <p:cNvSpPr/>
            <p:nvPr>
              <p:custDataLst>
                <p:tags r:id="rId295"/>
              </p:custDataLst>
            </p:nvPr>
          </p:nvSpPr>
          <p:spPr>
            <a:xfrm>
              <a:off x="7708977" y="6045202"/>
              <a:ext cx="272974" cy="12676"/>
            </a:xfrm>
            <a:custGeom>
              <a:avLst/>
              <a:gdLst/>
              <a:ahLst/>
              <a:cxnLst/>
              <a:rect l="0" t="0" r="0" b="0"/>
              <a:pathLst>
                <a:path w="272974" h="12676">
                  <a:moveTo>
                    <a:pt x="6273" y="6348"/>
                  </a:moveTo>
                  <a:lnTo>
                    <a:pt x="6273" y="6348"/>
                  </a:lnTo>
                  <a:lnTo>
                    <a:pt x="6273" y="9719"/>
                  </a:lnTo>
                  <a:lnTo>
                    <a:pt x="5568" y="10712"/>
                  </a:lnTo>
                  <a:lnTo>
                    <a:pt x="4392" y="11374"/>
                  </a:lnTo>
                  <a:lnTo>
                    <a:pt x="0" y="12675"/>
                  </a:lnTo>
                  <a:lnTo>
                    <a:pt x="45136" y="11993"/>
                  </a:lnTo>
                  <a:lnTo>
                    <a:pt x="82951" y="6739"/>
                  </a:lnTo>
                  <a:lnTo>
                    <a:pt x="127522" y="1357"/>
                  </a:lnTo>
                  <a:lnTo>
                    <a:pt x="172993" y="177"/>
                  </a:lnTo>
                  <a:lnTo>
                    <a:pt x="219065" y="14"/>
                  </a:lnTo>
                  <a:lnTo>
                    <a:pt x="260048" y="0"/>
                  </a:lnTo>
                  <a:lnTo>
                    <a:pt x="265583" y="1879"/>
                  </a:lnTo>
                  <a:lnTo>
                    <a:pt x="272973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SMARTInkShape-Group522"/>
          <p:cNvGrpSpPr/>
          <p:nvPr/>
        </p:nvGrpSpPr>
        <p:grpSpPr>
          <a:xfrm>
            <a:off x="5810273" y="5880103"/>
            <a:ext cx="1572859" cy="558681"/>
            <a:chOff x="5810273" y="5880103"/>
            <a:chExt cx="1572859" cy="558681"/>
          </a:xfrm>
        </p:grpSpPr>
        <p:sp>
          <p:nvSpPr>
            <p:cNvPr id="683" name="SMARTInkShape-2524"/>
            <p:cNvSpPr/>
            <p:nvPr>
              <p:custDataLst>
                <p:tags r:id="rId283"/>
              </p:custDataLst>
            </p:nvPr>
          </p:nvSpPr>
          <p:spPr>
            <a:xfrm>
              <a:off x="7296150" y="5886450"/>
              <a:ext cx="86982" cy="311151"/>
            </a:xfrm>
            <a:custGeom>
              <a:avLst/>
              <a:gdLst/>
              <a:ahLst/>
              <a:cxnLst/>
              <a:rect l="0" t="0" r="0" b="0"/>
              <a:pathLst>
                <a:path w="86982" h="311151">
                  <a:moveTo>
                    <a:pt x="0" y="0"/>
                  </a:moveTo>
                  <a:lnTo>
                    <a:pt x="0" y="0"/>
                  </a:lnTo>
                  <a:lnTo>
                    <a:pt x="12831" y="0"/>
                  </a:lnTo>
                  <a:lnTo>
                    <a:pt x="18167" y="1881"/>
                  </a:lnTo>
                  <a:lnTo>
                    <a:pt x="20578" y="3371"/>
                  </a:lnTo>
                  <a:lnTo>
                    <a:pt x="46687" y="47193"/>
                  </a:lnTo>
                  <a:lnTo>
                    <a:pt x="65573" y="87860"/>
                  </a:lnTo>
                  <a:lnTo>
                    <a:pt x="78032" y="129259"/>
                  </a:lnTo>
                  <a:lnTo>
                    <a:pt x="86981" y="171469"/>
                  </a:lnTo>
                  <a:lnTo>
                    <a:pt x="86450" y="196855"/>
                  </a:lnTo>
                  <a:lnTo>
                    <a:pt x="81011" y="243887"/>
                  </a:lnTo>
                  <a:lnTo>
                    <a:pt x="67833" y="279628"/>
                  </a:lnTo>
                  <a:lnTo>
                    <a:pt x="60488" y="290790"/>
                  </a:lnTo>
                  <a:lnTo>
                    <a:pt x="3810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2525"/>
            <p:cNvSpPr/>
            <p:nvPr>
              <p:custDataLst>
                <p:tags r:id="rId284"/>
              </p:custDataLst>
            </p:nvPr>
          </p:nvSpPr>
          <p:spPr>
            <a:xfrm>
              <a:off x="7131050" y="6079894"/>
              <a:ext cx="68881" cy="79607"/>
            </a:xfrm>
            <a:custGeom>
              <a:avLst/>
              <a:gdLst/>
              <a:ahLst/>
              <a:cxnLst/>
              <a:rect l="0" t="0" r="0" b="0"/>
              <a:pathLst>
                <a:path w="68881" h="79607">
                  <a:moveTo>
                    <a:pt x="12700" y="9756"/>
                  </a:moveTo>
                  <a:lnTo>
                    <a:pt x="12700" y="9756"/>
                  </a:lnTo>
                  <a:lnTo>
                    <a:pt x="6612" y="15844"/>
                  </a:lnTo>
                  <a:lnTo>
                    <a:pt x="6372" y="21549"/>
                  </a:lnTo>
                  <a:lnTo>
                    <a:pt x="1990" y="27347"/>
                  </a:lnTo>
                  <a:lnTo>
                    <a:pt x="589" y="33234"/>
                  </a:lnTo>
                  <a:lnTo>
                    <a:pt x="0" y="66797"/>
                  </a:lnTo>
                  <a:lnTo>
                    <a:pt x="0" y="51976"/>
                  </a:lnTo>
                  <a:lnTo>
                    <a:pt x="1881" y="47806"/>
                  </a:lnTo>
                  <a:lnTo>
                    <a:pt x="4363" y="43600"/>
                  </a:lnTo>
                  <a:lnTo>
                    <a:pt x="12765" y="18810"/>
                  </a:lnTo>
                  <a:lnTo>
                    <a:pt x="21454" y="7717"/>
                  </a:lnTo>
                  <a:lnTo>
                    <a:pt x="25527" y="5321"/>
                  </a:lnTo>
                  <a:lnTo>
                    <a:pt x="29690" y="3552"/>
                  </a:lnTo>
                  <a:lnTo>
                    <a:pt x="33892" y="413"/>
                  </a:lnTo>
                  <a:lnTo>
                    <a:pt x="35999" y="0"/>
                  </a:lnTo>
                  <a:lnTo>
                    <a:pt x="38110" y="429"/>
                  </a:lnTo>
                  <a:lnTo>
                    <a:pt x="43197" y="2818"/>
                  </a:lnTo>
                  <a:lnTo>
                    <a:pt x="53178" y="12192"/>
                  </a:lnTo>
                  <a:lnTo>
                    <a:pt x="55384" y="16248"/>
                  </a:lnTo>
                  <a:lnTo>
                    <a:pt x="57071" y="20403"/>
                  </a:lnTo>
                  <a:lnTo>
                    <a:pt x="61282" y="26708"/>
                  </a:lnTo>
                  <a:lnTo>
                    <a:pt x="68880" y="49091"/>
                  </a:lnTo>
                  <a:lnTo>
                    <a:pt x="68498" y="51502"/>
                  </a:lnTo>
                  <a:lnTo>
                    <a:pt x="64298" y="62595"/>
                  </a:lnTo>
                  <a:lnTo>
                    <a:pt x="63500" y="79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2526"/>
            <p:cNvSpPr/>
            <p:nvPr>
              <p:custDataLst>
                <p:tags r:id="rId285"/>
              </p:custDataLst>
            </p:nvPr>
          </p:nvSpPr>
          <p:spPr>
            <a:xfrm>
              <a:off x="6978650" y="5924660"/>
              <a:ext cx="60738" cy="202104"/>
            </a:xfrm>
            <a:custGeom>
              <a:avLst/>
              <a:gdLst/>
              <a:ahLst/>
              <a:cxnLst/>
              <a:rect l="0" t="0" r="0" b="0"/>
              <a:pathLst>
                <a:path w="60738" h="202104">
                  <a:moveTo>
                    <a:pt x="57150" y="57040"/>
                  </a:moveTo>
                  <a:lnTo>
                    <a:pt x="57150" y="57040"/>
                  </a:lnTo>
                  <a:lnTo>
                    <a:pt x="57150" y="24101"/>
                  </a:lnTo>
                  <a:lnTo>
                    <a:pt x="55268" y="19352"/>
                  </a:lnTo>
                  <a:lnTo>
                    <a:pt x="52786" y="14889"/>
                  </a:lnTo>
                  <a:lnTo>
                    <a:pt x="51192" y="6276"/>
                  </a:lnTo>
                  <a:lnTo>
                    <a:pt x="51062" y="4147"/>
                  </a:lnTo>
                  <a:lnTo>
                    <a:pt x="50269" y="2728"/>
                  </a:lnTo>
                  <a:lnTo>
                    <a:pt x="49035" y="1782"/>
                  </a:lnTo>
                  <a:lnTo>
                    <a:pt x="45782" y="731"/>
                  </a:lnTo>
                  <a:lnTo>
                    <a:pt x="39250" y="0"/>
                  </a:lnTo>
                  <a:lnTo>
                    <a:pt x="29362" y="8738"/>
                  </a:lnTo>
                  <a:lnTo>
                    <a:pt x="21819" y="16898"/>
                  </a:lnTo>
                  <a:lnTo>
                    <a:pt x="20280" y="21090"/>
                  </a:lnTo>
                  <a:lnTo>
                    <a:pt x="19059" y="58197"/>
                  </a:lnTo>
                  <a:lnTo>
                    <a:pt x="27888" y="80611"/>
                  </a:lnTo>
                  <a:lnTo>
                    <a:pt x="35351" y="92949"/>
                  </a:lnTo>
                  <a:lnTo>
                    <a:pt x="39438" y="106362"/>
                  </a:lnTo>
                  <a:lnTo>
                    <a:pt x="54380" y="131183"/>
                  </a:lnTo>
                  <a:lnTo>
                    <a:pt x="57612" y="149529"/>
                  </a:lnTo>
                  <a:lnTo>
                    <a:pt x="60413" y="154120"/>
                  </a:lnTo>
                  <a:lnTo>
                    <a:pt x="60737" y="157038"/>
                  </a:lnTo>
                  <a:lnTo>
                    <a:pt x="56852" y="174968"/>
                  </a:lnTo>
                  <a:lnTo>
                    <a:pt x="53959" y="179536"/>
                  </a:lnTo>
                  <a:lnTo>
                    <a:pt x="50323" y="182039"/>
                  </a:lnTo>
                  <a:lnTo>
                    <a:pt x="46354" y="183856"/>
                  </a:lnTo>
                  <a:lnTo>
                    <a:pt x="33848" y="194087"/>
                  </a:lnTo>
                  <a:lnTo>
                    <a:pt x="25396" y="198097"/>
                  </a:lnTo>
                  <a:lnTo>
                    <a:pt x="21165" y="200872"/>
                  </a:lnTo>
                  <a:lnTo>
                    <a:pt x="16932" y="202103"/>
                  </a:lnTo>
                  <a:lnTo>
                    <a:pt x="14816" y="201727"/>
                  </a:lnTo>
                  <a:lnTo>
                    <a:pt x="6348" y="197934"/>
                  </a:lnTo>
                  <a:lnTo>
                    <a:pt x="4233" y="197536"/>
                  </a:lnTo>
                  <a:lnTo>
                    <a:pt x="2822" y="196565"/>
                  </a:lnTo>
                  <a:lnTo>
                    <a:pt x="1881" y="195213"/>
                  </a:lnTo>
                  <a:lnTo>
                    <a:pt x="836" y="191827"/>
                  </a:lnTo>
                  <a:lnTo>
                    <a:pt x="0" y="184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2527"/>
            <p:cNvSpPr/>
            <p:nvPr>
              <p:custDataLst>
                <p:tags r:id="rId286"/>
              </p:custDataLst>
            </p:nvPr>
          </p:nvSpPr>
          <p:spPr>
            <a:xfrm>
              <a:off x="6801018" y="5892910"/>
              <a:ext cx="101433" cy="260241"/>
            </a:xfrm>
            <a:custGeom>
              <a:avLst/>
              <a:gdLst/>
              <a:ahLst/>
              <a:cxnLst/>
              <a:rect l="0" t="0" r="0" b="0"/>
              <a:pathLst>
                <a:path w="101433" h="260241">
                  <a:moveTo>
                    <a:pt x="101432" y="44340"/>
                  </a:moveTo>
                  <a:lnTo>
                    <a:pt x="101432" y="44340"/>
                  </a:lnTo>
                  <a:lnTo>
                    <a:pt x="101432" y="40969"/>
                  </a:lnTo>
                  <a:lnTo>
                    <a:pt x="99550" y="37433"/>
                  </a:lnTo>
                  <a:lnTo>
                    <a:pt x="97068" y="33508"/>
                  </a:lnTo>
                  <a:lnTo>
                    <a:pt x="95474" y="25242"/>
                  </a:lnTo>
                  <a:lnTo>
                    <a:pt x="95159" y="16814"/>
                  </a:lnTo>
                  <a:lnTo>
                    <a:pt x="93234" y="12586"/>
                  </a:lnTo>
                  <a:lnTo>
                    <a:pt x="90733" y="8355"/>
                  </a:lnTo>
                  <a:lnTo>
                    <a:pt x="89620" y="4122"/>
                  </a:lnTo>
                  <a:lnTo>
                    <a:pt x="88619" y="2712"/>
                  </a:lnTo>
                  <a:lnTo>
                    <a:pt x="87245" y="1771"/>
                  </a:lnTo>
                  <a:lnTo>
                    <a:pt x="81941" y="447"/>
                  </a:lnTo>
                  <a:lnTo>
                    <a:pt x="73828" y="0"/>
                  </a:lnTo>
                  <a:lnTo>
                    <a:pt x="69643" y="1821"/>
                  </a:lnTo>
                  <a:lnTo>
                    <a:pt x="61207" y="8738"/>
                  </a:lnTo>
                  <a:lnTo>
                    <a:pt x="26356" y="54958"/>
                  </a:lnTo>
                  <a:lnTo>
                    <a:pt x="8487" y="101151"/>
                  </a:lnTo>
                  <a:lnTo>
                    <a:pt x="1750" y="126823"/>
                  </a:lnTo>
                  <a:lnTo>
                    <a:pt x="0" y="170011"/>
                  </a:lnTo>
                  <a:lnTo>
                    <a:pt x="1727" y="204297"/>
                  </a:lnTo>
                  <a:lnTo>
                    <a:pt x="9292" y="240869"/>
                  </a:lnTo>
                  <a:lnTo>
                    <a:pt x="14854" y="246456"/>
                  </a:lnTo>
                  <a:lnTo>
                    <a:pt x="29640" y="257274"/>
                  </a:lnTo>
                  <a:lnTo>
                    <a:pt x="50632" y="260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2528"/>
            <p:cNvSpPr/>
            <p:nvPr>
              <p:custDataLst>
                <p:tags r:id="rId287"/>
              </p:custDataLst>
            </p:nvPr>
          </p:nvSpPr>
          <p:spPr>
            <a:xfrm>
              <a:off x="6573132" y="6013450"/>
              <a:ext cx="119769" cy="139588"/>
            </a:xfrm>
            <a:custGeom>
              <a:avLst/>
              <a:gdLst/>
              <a:ahLst/>
              <a:cxnLst/>
              <a:rect l="0" t="0" r="0" b="0"/>
              <a:pathLst>
                <a:path w="119769" h="139588">
                  <a:moveTo>
                    <a:pt x="5468" y="57150"/>
                  </a:moveTo>
                  <a:lnTo>
                    <a:pt x="5468" y="57150"/>
                  </a:lnTo>
                  <a:lnTo>
                    <a:pt x="0" y="57148"/>
                  </a:lnTo>
                  <a:lnTo>
                    <a:pt x="2750" y="57148"/>
                  </a:lnTo>
                  <a:lnTo>
                    <a:pt x="6142" y="59032"/>
                  </a:lnTo>
                  <a:lnTo>
                    <a:pt x="20324" y="72077"/>
                  </a:lnTo>
                  <a:lnTo>
                    <a:pt x="39335" y="100478"/>
                  </a:lnTo>
                  <a:lnTo>
                    <a:pt x="49256" y="131003"/>
                  </a:lnTo>
                  <a:lnTo>
                    <a:pt x="49909" y="139587"/>
                  </a:lnTo>
                  <a:lnTo>
                    <a:pt x="46546" y="136296"/>
                  </a:lnTo>
                  <a:lnTo>
                    <a:pt x="44890" y="132778"/>
                  </a:lnTo>
                  <a:lnTo>
                    <a:pt x="43578" y="95081"/>
                  </a:lnTo>
                  <a:lnTo>
                    <a:pt x="44275" y="69697"/>
                  </a:lnTo>
                  <a:lnTo>
                    <a:pt x="48638" y="56321"/>
                  </a:lnTo>
                  <a:lnTo>
                    <a:pt x="68139" y="27278"/>
                  </a:lnTo>
                  <a:lnTo>
                    <a:pt x="88994" y="10933"/>
                  </a:lnTo>
                  <a:lnTo>
                    <a:pt x="95742" y="8387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2529"/>
            <p:cNvSpPr/>
            <p:nvPr>
              <p:custDataLst>
                <p:tags r:id="rId288"/>
              </p:custDataLst>
            </p:nvPr>
          </p:nvSpPr>
          <p:spPr>
            <a:xfrm>
              <a:off x="6432637" y="6052520"/>
              <a:ext cx="120564" cy="81581"/>
            </a:xfrm>
            <a:custGeom>
              <a:avLst/>
              <a:gdLst/>
              <a:ahLst/>
              <a:cxnLst/>
              <a:rect l="0" t="0" r="0" b="0"/>
              <a:pathLst>
                <a:path w="120564" h="81581">
                  <a:moveTo>
                    <a:pt x="76113" y="49830"/>
                  </a:moveTo>
                  <a:lnTo>
                    <a:pt x="76113" y="49830"/>
                  </a:lnTo>
                  <a:lnTo>
                    <a:pt x="76111" y="55297"/>
                  </a:lnTo>
                  <a:lnTo>
                    <a:pt x="75408" y="55592"/>
                  </a:lnTo>
                  <a:lnTo>
                    <a:pt x="70645" y="56103"/>
                  </a:lnTo>
                  <a:lnTo>
                    <a:pt x="66653" y="52786"/>
                  </a:lnTo>
                  <a:lnTo>
                    <a:pt x="64854" y="49261"/>
                  </a:lnTo>
                  <a:lnTo>
                    <a:pt x="64373" y="47334"/>
                  </a:lnTo>
                  <a:lnTo>
                    <a:pt x="58513" y="37080"/>
                  </a:lnTo>
                  <a:lnTo>
                    <a:pt x="58030" y="34980"/>
                  </a:lnTo>
                  <a:lnTo>
                    <a:pt x="53979" y="28654"/>
                  </a:lnTo>
                  <a:lnTo>
                    <a:pt x="46994" y="20195"/>
                  </a:lnTo>
                  <a:lnTo>
                    <a:pt x="45532" y="15962"/>
                  </a:lnTo>
                  <a:lnTo>
                    <a:pt x="44437" y="14552"/>
                  </a:lnTo>
                  <a:lnTo>
                    <a:pt x="33600" y="7614"/>
                  </a:lnTo>
                  <a:lnTo>
                    <a:pt x="29466" y="6374"/>
                  </a:lnTo>
                  <a:lnTo>
                    <a:pt x="28081" y="5336"/>
                  </a:lnTo>
                  <a:lnTo>
                    <a:pt x="27159" y="3939"/>
                  </a:lnTo>
                  <a:lnTo>
                    <a:pt x="26544" y="2303"/>
                  </a:lnTo>
                  <a:lnTo>
                    <a:pt x="25428" y="1211"/>
                  </a:lnTo>
                  <a:lnTo>
                    <a:pt x="22306" y="0"/>
                  </a:lnTo>
                  <a:lnTo>
                    <a:pt x="20487" y="382"/>
                  </a:lnTo>
                  <a:lnTo>
                    <a:pt x="12495" y="4184"/>
                  </a:lnTo>
                  <a:lnTo>
                    <a:pt x="10419" y="4582"/>
                  </a:lnTo>
                  <a:lnTo>
                    <a:pt x="9033" y="5554"/>
                  </a:lnTo>
                  <a:lnTo>
                    <a:pt x="8109" y="6907"/>
                  </a:lnTo>
                  <a:lnTo>
                    <a:pt x="6378" y="10293"/>
                  </a:lnTo>
                  <a:lnTo>
                    <a:pt x="2141" y="16165"/>
                  </a:lnTo>
                  <a:lnTo>
                    <a:pt x="904" y="20286"/>
                  </a:lnTo>
                  <a:lnTo>
                    <a:pt x="0" y="41742"/>
                  </a:lnTo>
                  <a:lnTo>
                    <a:pt x="1833" y="48117"/>
                  </a:lnTo>
                  <a:lnTo>
                    <a:pt x="8759" y="57958"/>
                  </a:lnTo>
                  <a:lnTo>
                    <a:pt x="21113" y="70968"/>
                  </a:lnTo>
                  <a:lnTo>
                    <a:pt x="27209" y="73335"/>
                  </a:lnTo>
                  <a:lnTo>
                    <a:pt x="47285" y="75197"/>
                  </a:lnTo>
                  <a:lnTo>
                    <a:pt x="51071" y="73334"/>
                  </a:lnTo>
                  <a:lnTo>
                    <a:pt x="65550" y="60302"/>
                  </a:lnTo>
                  <a:lnTo>
                    <a:pt x="67892" y="56132"/>
                  </a:lnTo>
                  <a:lnTo>
                    <a:pt x="70222" y="45590"/>
                  </a:lnTo>
                  <a:lnTo>
                    <a:pt x="74740" y="37128"/>
                  </a:lnTo>
                  <a:lnTo>
                    <a:pt x="76090" y="30890"/>
                  </a:lnTo>
                  <a:lnTo>
                    <a:pt x="81578" y="30790"/>
                  </a:lnTo>
                  <a:lnTo>
                    <a:pt x="81872" y="31492"/>
                  </a:lnTo>
                  <a:lnTo>
                    <a:pt x="82201" y="34153"/>
                  </a:lnTo>
                  <a:lnTo>
                    <a:pt x="84228" y="37690"/>
                  </a:lnTo>
                  <a:lnTo>
                    <a:pt x="86775" y="41612"/>
                  </a:lnTo>
                  <a:lnTo>
                    <a:pt x="87906" y="45707"/>
                  </a:lnTo>
                  <a:lnTo>
                    <a:pt x="88915" y="47081"/>
                  </a:lnTo>
                  <a:lnTo>
                    <a:pt x="90292" y="47997"/>
                  </a:lnTo>
                  <a:lnTo>
                    <a:pt x="91916" y="48608"/>
                  </a:lnTo>
                  <a:lnTo>
                    <a:pt x="92997" y="49720"/>
                  </a:lnTo>
                  <a:lnTo>
                    <a:pt x="103917" y="70192"/>
                  </a:lnTo>
                  <a:lnTo>
                    <a:pt x="107990" y="72991"/>
                  </a:lnTo>
                  <a:lnTo>
                    <a:pt x="110065" y="73737"/>
                  </a:lnTo>
                  <a:lnTo>
                    <a:pt x="111447" y="74940"/>
                  </a:lnTo>
                  <a:lnTo>
                    <a:pt x="112984" y="78159"/>
                  </a:lnTo>
                  <a:lnTo>
                    <a:pt x="114098" y="79300"/>
                  </a:lnTo>
                  <a:lnTo>
                    <a:pt x="120563" y="81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2530"/>
            <p:cNvSpPr/>
            <p:nvPr>
              <p:custDataLst>
                <p:tags r:id="rId289"/>
              </p:custDataLst>
            </p:nvPr>
          </p:nvSpPr>
          <p:spPr>
            <a:xfrm>
              <a:off x="6242933" y="5912146"/>
              <a:ext cx="132468" cy="263211"/>
            </a:xfrm>
            <a:custGeom>
              <a:avLst/>
              <a:gdLst/>
              <a:ahLst/>
              <a:cxnLst/>
              <a:rect l="0" t="0" r="0" b="0"/>
              <a:pathLst>
                <a:path w="132468" h="263211">
                  <a:moveTo>
                    <a:pt x="5467" y="44154"/>
                  </a:moveTo>
                  <a:lnTo>
                    <a:pt x="5467" y="44154"/>
                  </a:lnTo>
                  <a:lnTo>
                    <a:pt x="5467" y="25856"/>
                  </a:lnTo>
                  <a:lnTo>
                    <a:pt x="3586" y="20030"/>
                  </a:lnTo>
                  <a:lnTo>
                    <a:pt x="1103" y="15088"/>
                  </a:lnTo>
                  <a:lnTo>
                    <a:pt x="0" y="10539"/>
                  </a:lnTo>
                  <a:lnTo>
                    <a:pt x="1116" y="9045"/>
                  </a:lnTo>
                  <a:lnTo>
                    <a:pt x="8019" y="6235"/>
                  </a:lnTo>
                  <a:lnTo>
                    <a:pt x="9285" y="4763"/>
                  </a:lnTo>
                  <a:lnTo>
                    <a:pt x="11670" y="0"/>
                  </a:lnTo>
                  <a:lnTo>
                    <a:pt x="12513" y="11258"/>
                  </a:lnTo>
                  <a:lnTo>
                    <a:pt x="33017" y="58142"/>
                  </a:lnTo>
                  <a:lnTo>
                    <a:pt x="45686" y="100535"/>
                  </a:lnTo>
                  <a:lnTo>
                    <a:pt x="67223" y="144804"/>
                  </a:lnTo>
                  <a:lnTo>
                    <a:pt x="83445" y="189238"/>
                  </a:lnTo>
                  <a:lnTo>
                    <a:pt x="106660" y="234057"/>
                  </a:lnTo>
                  <a:lnTo>
                    <a:pt x="119620" y="259063"/>
                  </a:lnTo>
                  <a:lnTo>
                    <a:pt x="122759" y="262669"/>
                  </a:lnTo>
                  <a:lnTo>
                    <a:pt x="123878" y="263210"/>
                  </a:lnTo>
                  <a:lnTo>
                    <a:pt x="124624" y="262863"/>
                  </a:lnTo>
                  <a:lnTo>
                    <a:pt x="125821" y="260609"/>
                  </a:lnTo>
                  <a:lnTo>
                    <a:pt x="126113" y="214955"/>
                  </a:lnTo>
                  <a:lnTo>
                    <a:pt x="124235" y="168658"/>
                  </a:lnTo>
                  <a:lnTo>
                    <a:pt x="120355" y="127341"/>
                  </a:lnTo>
                  <a:lnTo>
                    <a:pt x="119844" y="86293"/>
                  </a:lnTo>
                  <a:lnTo>
                    <a:pt x="121658" y="52917"/>
                  </a:lnTo>
                  <a:lnTo>
                    <a:pt x="125530" y="34019"/>
                  </a:lnTo>
                  <a:lnTo>
                    <a:pt x="126110" y="15584"/>
                  </a:lnTo>
                  <a:lnTo>
                    <a:pt x="126819" y="14523"/>
                  </a:lnTo>
                  <a:lnTo>
                    <a:pt x="127995" y="13816"/>
                  </a:lnTo>
                  <a:lnTo>
                    <a:pt x="132467" y="12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2531"/>
            <p:cNvSpPr/>
            <p:nvPr>
              <p:custDataLst>
                <p:tags r:id="rId290"/>
              </p:custDataLst>
            </p:nvPr>
          </p:nvSpPr>
          <p:spPr>
            <a:xfrm>
              <a:off x="6000752" y="6211207"/>
              <a:ext cx="57149" cy="94336"/>
            </a:xfrm>
            <a:custGeom>
              <a:avLst/>
              <a:gdLst/>
              <a:ahLst/>
              <a:cxnLst/>
              <a:rect l="0" t="0" r="0" b="0"/>
              <a:pathLst>
                <a:path w="57149" h="94336">
                  <a:moveTo>
                    <a:pt x="6348" y="24493"/>
                  </a:moveTo>
                  <a:lnTo>
                    <a:pt x="6348" y="24493"/>
                  </a:lnTo>
                  <a:lnTo>
                    <a:pt x="260" y="24493"/>
                  </a:lnTo>
                  <a:lnTo>
                    <a:pt x="0" y="12753"/>
                  </a:lnTo>
                  <a:lnTo>
                    <a:pt x="705" y="12432"/>
                  </a:lnTo>
                  <a:lnTo>
                    <a:pt x="3370" y="12077"/>
                  </a:lnTo>
                  <a:lnTo>
                    <a:pt x="4362" y="11278"/>
                  </a:lnTo>
                  <a:lnTo>
                    <a:pt x="5466" y="8506"/>
                  </a:lnTo>
                  <a:lnTo>
                    <a:pt x="6465" y="7485"/>
                  </a:lnTo>
                  <a:lnTo>
                    <a:pt x="9457" y="6351"/>
                  </a:lnTo>
                  <a:lnTo>
                    <a:pt x="17127" y="4917"/>
                  </a:lnTo>
                  <a:lnTo>
                    <a:pt x="23338" y="1132"/>
                  </a:lnTo>
                  <a:lnTo>
                    <a:pt x="27541" y="0"/>
                  </a:lnTo>
                  <a:lnTo>
                    <a:pt x="29649" y="403"/>
                  </a:lnTo>
                  <a:lnTo>
                    <a:pt x="38101" y="4238"/>
                  </a:lnTo>
                  <a:lnTo>
                    <a:pt x="43194" y="5205"/>
                  </a:lnTo>
                  <a:lnTo>
                    <a:pt x="47447" y="8744"/>
                  </a:lnTo>
                  <a:lnTo>
                    <a:pt x="49308" y="12319"/>
                  </a:lnTo>
                  <a:lnTo>
                    <a:pt x="50667" y="24539"/>
                  </a:lnTo>
                  <a:lnTo>
                    <a:pt x="50790" y="42683"/>
                  </a:lnTo>
                  <a:lnTo>
                    <a:pt x="48913" y="48570"/>
                  </a:lnTo>
                  <a:lnTo>
                    <a:pt x="46432" y="53539"/>
                  </a:lnTo>
                  <a:lnTo>
                    <a:pt x="44330" y="60302"/>
                  </a:lnTo>
                  <a:lnTo>
                    <a:pt x="33499" y="75283"/>
                  </a:lnTo>
                  <a:lnTo>
                    <a:pt x="31820" y="79521"/>
                  </a:lnTo>
                  <a:lnTo>
                    <a:pt x="26382" y="86738"/>
                  </a:lnTo>
                  <a:lnTo>
                    <a:pt x="25424" y="94050"/>
                  </a:lnTo>
                  <a:lnTo>
                    <a:pt x="40326" y="94335"/>
                  </a:lnTo>
                  <a:lnTo>
                    <a:pt x="57148" y="87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2532"/>
            <p:cNvSpPr/>
            <p:nvPr>
              <p:custDataLst>
                <p:tags r:id="rId291"/>
              </p:custDataLst>
            </p:nvPr>
          </p:nvSpPr>
          <p:spPr>
            <a:xfrm>
              <a:off x="5849233" y="6292850"/>
              <a:ext cx="88018" cy="145934"/>
            </a:xfrm>
            <a:custGeom>
              <a:avLst/>
              <a:gdLst/>
              <a:ahLst/>
              <a:cxnLst/>
              <a:rect l="0" t="0" r="0" b="0"/>
              <a:pathLst>
                <a:path w="88018" h="145934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229" y="0"/>
                  </a:lnTo>
                  <a:lnTo>
                    <a:pt x="6169" y="11950"/>
                  </a:lnTo>
                  <a:lnTo>
                    <a:pt x="10934" y="26722"/>
                  </a:lnTo>
                  <a:lnTo>
                    <a:pt x="12348" y="36532"/>
                  </a:lnTo>
                  <a:lnTo>
                    <a:pt x="16808" y="51326"/>
                  </a:lnTo>
                  <a:lnTo>
                    <a:pt x="20013" y="88914"/>
                  </a:lnTo>
                  <a:lnTo>
                    <a:pt x="23182" y="101604"/>
                  </a:lnTo>
                  <a:lnTo>
                    <a:pt x="24517" y="145933"/>
                  </a:lnTo>
                  <a:lnTo>
                    <a:pt x="24517" y="99988"/>
                  </a:lnTo>
                  <a:lnTo>
                    <a:pt x="25222" y="68593"/>
                  </a:lnTo>
                  <a:lnTo>
                    <a:pt x="29543" y="55857"/>
                  </a:lnTo>
                  <a:lnTo>
                    <a:pt x="31398" y="40882"/>
                  </a:lnTo>
                  <a:lnTo>
                    <a:pt x="37740" y="31882"/>
                  </a:lnTo>
                  <a:lnTo>
                    <a:pt x="40977" y="27575"/>
                  </a:lnTo>
                  <a:lnTo>
                    <a:pt x="42416" y="23309"/>
                  </a:lnTo>
                  <a:lnTo>
                    <a:pt x="43507" y="21889"/>
                  </a:lnTo>
                  <a:lnTo>
                    <a:pt x="46597" y="20312"/>
                  </a:lnTo>
                  <a:lnTo>
                    <a:pt x="55093" y="19160"/>
                  </a:lnTo>
                  <a:lnTo>
                    <a:pt x="63020" y="24090"/>
                  </a:lnTo>
                  <a:lnTo>
                    <a:pt x="65003" y="24527"/>
                  </a:lnTo>
                  <a:lnTo>
                    <a:pt x="66324" y="26229"/>
                  </a:lnTo>
                  <a:lnTo>
                    <a:pt x="70327" y="37217"/>
                  </a:lnTo>
                  <a:lnTo>
                    <a:pt x="77703" y="49763"/>
                  </a:lnTo>
                  <a:lnTo>
                    <a:pt x="80491" y="61703"/>
                  </a:lnTo>
                  <a:lnTo>
                    <a:pt x="82140" y="77674"/>
                  </a:lnTo>
                  <a:lnTo>
                    <a:pt x="86648" y="90238"/>
                  </a:lnTo>
                  <a:lnTo>
                    <a:pt x="87104" y="94024"/>
                  </a:lnTo>
                  <a:lnTo>
                    <a:pt x="85730" y="100114"/>
                  </a:lnTo>
                  <a:lnTo>
                    <a:pt x="84376" y="102726"/>
                  </a:lnTo>
                  <a:lnTo>
                    <a:pt x="84178" y="105173"/>
                  </a:lnTo>
                  <a:lnTo>
                    <a:pt x="8801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2533"/>
            <p:cNvSpPr/>
            <p:nvPr>
              <p:custDataLst>
                <p:tags r:id="rId292"/>
              </p:custDataLst>
            </p:nvPr>
          </p:nvSpPr>
          <p:spPr>
            <a:xfrm>
              <a:off x="5810273" y="6115050"/>
              <a:ext cx="215878" cy="22705"/>
            </a:xfrm>
            <a:custGeom>
              <a:avLst/>
              <a:gdLst/>
              <a:ahLst/>
              <a:cxnLst/>
              <a:rect l="0" t="0" r="0" b="0"/>
              <a:pathLst>
                <a:path w="215878" h="22705">
                  <a:moveTo>
                    <a:pt x="6327" y="12700"/>
                  </a:moveTo>
                  <a:lnTo>
                    <a:pt x="6327" y="12700"/>
                  </a:lnTo>
                  <a:lnTo>
                    <a:pt x="0" y="19027"/>
                  </a:lnTo>
                  <a:lnTo>
                    <a:pt x="3355" y="22414"/>
                  </a:lnTo>
                  <a:lnTo>
                    <a:pt x="5051" y="22704"/>
                  </a:lnTo>
                  <a:lnTo>
                    <a:pt x="6887" y="22192"/>
                  </a:lnTo>
                  <a:lnTo>
                    <a:pt x="10809" y="20447"/>
                  </a:lnTo>
                  <a:lnTo>
                    <a:pt x="53674" y="19061"/>
                  </a:lnTo>
                  <a:lnTo>
                    <a:pt x="76749" y="17171"/>
                  </a:lnTo>
                  <a:lnTo>
                    <a:pt x="121237" y="12875"/>
                  </a:lnTo>
                  <a:lnTo>
                    <a:pt x="146147" y="10854"/>
                  </a:lnTo>
                  <a:lnTo>
                    <a:pt x="190314" y="1441"/>
                  </a:lnTo>
                  <a:lnTo>
                    <a:pt x="2158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2534"/>
            <p:cNvSpPr/>
            <p:nvPr>
              <p:custDataLst>
                <p:tags r:id="rId293"/>
              </p:custDataLst>
            </p:nvPr>
          </p:nvSpPr>
          <p:spPr>
            <a:xfrm>
              <a:off x="5911850" y="5880103"/>
              <a:ext cx="12701" cy="184148"/>
            </a:xfrm>
            <a:custGeom>
              <a:avLst/>
              <a:gdLst/>
              <a:ahLst/>
              <a:cxnLst/>
              <a:rect l="0" t="0" r="0" b="0"/>
              <a:pathLst>
                <a:path w="12701" h="184148">
                  <a:moveTo>
                    <a:pt x="0" y="38097"/>
                  </a:moveTo>
                  <a:lnTo>
                    <a:pt x="0" y="38097"/>
                  </a:lnTo>
                  <a:lnTo>
                    <a:pt x="0" y="0"/>
                  </a:lnTo>
                  <a:lnTo>
                    <a:pt x="0" y="44616"/>
                  </a:lnTo>
                  <a:lnTo>
                    <a:pt x="705" y="52990"/>
                  </a:lnTo>
                  <a:lnTo>
                    <a:pt x="5762" y="79026"/>
                  </a:lnTo>
                  <a:lnTo>
                    <a:pt x="5593" y="109474"/>
                  </a:lnTo>
                  <a:lnTo>
                    <a:pt x="389" y="139663"/>
                  </a:lnTo>
                  <a:lnTo>
                    <a:pt x="76" y="153251"/>
                  </a:lnTo>
                  <a:lnTo>
                    <a:pt x="6090" y="176248"/>
                  </a:lnTo>
                  <a:lnTo>
                    <a:pt x="12700" y="184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0" name="SMARTInkShape-Group523"/>
          <p:cNvGrpSpPr/>
          <p:nvPr/>
        </p:nvGrpSpPr>
        <p:grpSpPr>
          <a:xfrm>
            <a:off x="3182233" y="5816600"/>
            <a:ext cx="2335918" cy="380975"/>
            <a:chOff x="3182233" y="5816600"/>
            <a:chExt cx="2335918" cy="380975"/>
          </a:xfrm>
        </p:grpSpPr>
        <p:sp>
          <p:nvSpPr>
            <p:cNvPr id="695" name="SMARTInkShape-2535"/>
            <p:cNvSpPr/>
            <p:nvPr>
              <p:custDataLst>
                <p:tags r:id="rId268"/>
              </p:custDataLst>
            </p:nvPr>
          </p:nvSpPr>
          <p:spPr>
            <a:xfrm>
              <a:off x="5378564" y="6057900"/>
              <a:ext cx="139587" cy="33414"/>
            </a:xfrm>
            <a:custGeom>
              <a:avLst/>
              <a:gdLst/>
              <a:ahLst/>
              <a:cxnLst/>
              <a:rect l="0" t="0" r="0" b="0"/>
              <a:pathLst>
                <a:path w="139587" h="33414">
                  <a:moveTo>
                    <a:pt x="25286" y="0"/>
                  </a:moveTo>
                  <a:lnTo>
                    <a:pt x="25286" y="0"/>
                  </a:lnTo>
                  <a:lnTo>
                    <a:pt x="15852" y="8729"/>
                  </a:lnTo>
                  <a:lnTo>
                    <a:pt x="4271" y="15548"/>
                  </a:lnTo>
                  <a:lnTo>
                    <a:pt x="1835" y="19374"/>
                  </a:lnTo>
                  <a:lnTo>
                    <a:pt x="271" y="24209"/>
                  </a:lnTo>
                  <a:lnTo>
                    <a:pt x="0" y="31789"/>
                  </a:lnTo>
                  <a:lnTo>
                    <a:pt x="667" y="33187"/>
                  </a:lnTo>
                  <a:lnTo>
                    <a:pt x="1818" y="33413"/>
                  </a:lnTo>
                  <a:lnTo>
                    <a:pt x="5684" y="32489"/>
                  </a:lnTo>
                  <a:lnTo>
                    <a:pt x="47371" y="31769"/>
                  </a:lnTo>
                  <a:lnTo>
                    <a:pt x="89107" y="27388"/>
                  </a:lnTo>
                  <a:lnTo>
                    <a:pt x="13958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2536"/>
            <p:cNvSpPr/>
            <p:nvPr>
              <p:custDataLst>
                <p:tags r:id="rId269"/>
              </p:custDataLst>
            </p:nvPr>
          </p:nvSpPr>
          <p:spPr>
            <a:xfrm>
              <a:off x="5353050" y="5997091"/>
              <a:ext cx="114301" cy="3660"/>
            </a:xfrm>
            <a:custGeom>
              <a:avLst/>
              <a:gdLst/>
              <a:ahLst/>
              <a:cxnLst/>
              <a:rect l="0" t="0" r="0" b="0"/>
              <a:pathLst>
                <a:path w="114301" h="3660">
                  <a:moveTo>
                    <a:pt x="0" y="3659"/>
                  </a:moveTo>
                  <a:lnTo>
                    <a:pt x="0" y="3659"/>
                  </a:lnTo>
                  <a:lnTo>
                    <a:pt x="40437" y="1778"/>
                  </a:lnTo>
                  <a:lnTo>
                    <a:pt x="51839" y="0"/>
                  </a:lnTo>
                  <a:lnTo>
                    <a:pt x="98456" y="3382"/>
                  </a:lnTo>
                  <a:lnTo>
                    <a:pt x="11430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2537"/>
            <p:cNvSpPr/>
            <p:nvPr>
              <p:custDataLst>
                <p:tags r:id="rId270"/>
              </p:custDataLst>
            </p:nvPr>
          </p:nvSpPr>
          <p:spPr>
            <a:xfrm>
              <a:off x="5099050" y="5816600"/>
              <a:ext cx="63336" cy="311151"/>
            </a:xfrm>
            <a:custGeom>
              <a:avLst/>
              <a:gdLst/>
              <a:ahLst/>
              <a:cxnLst/>
              <a:rect l="0" t="0" r="0" b="0"/>
              <a:pathLst>
                <a:path w="63336" h="3111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60" y="3371"/>
                  </a:lnTo>
                  <a:lnTo>
                    <a:pt x="11259" y="6907"/>
                  </a:lnTo>
                  <a:lnTo>
                    <a:pt x="15787" y="18298"/>
                  </a:lnTo>
                  <a:lnTo>
                    <a:pt x="39981" y="58438"/>
                  </a:lnTo>
                  <a:lnTo>
                    <a:pt x="55020" y="106038"/>
                  </a:lnTo>
                  <a:lnTo>
                    <a:pt x="62243" y="142820"/>
                  </a:lnTo>
                  <a:lnTo>
                    <a:pt x="63335" y="184282"/>
                  </a:lnTo>
                  <a:lnTo>
                    <a:pt x="62773" y="225795"/>
                  </a:lnTo>
                  <a:lnTo>
                    <a:pt x="51961" y="270817"/>
                  </a:lnTo>
                  <a:lnTo>
                    <a:pt x="3175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2538"/>
            <p:cNvSpPr/>
            <p:nvPr>
              <p:custDataLst>
                <p:tags r:id="rId271"/>
              </p:custDataLst>
            </p:nvPr>
          </p:nvSpPr>
          <p:spPr>
            <a:xfrm>
              <a:off x="4947533" y="6020799"/>
              <a:ext cx="81668" cy="68852"/>
            </a:xfrm>
            <a:custGeom>
              <a:avLst/>
              <a:gdLst/>
              <a:ahLst/>
              <a:cxnLst/>
              <a:rect l="0" t="0" r="0" b="0"/>
              <a:pathLst>
                <a:path w="81668" h="68852">
                  <a:moveTo>
                    <a:pt x="5467" y="24401"/>
                  </a:moveTo>
                  <a:lnTo>
                    <a:pt x="5467" y="24401"/>
                  </a:lnTo>
                  <a:lnTo>
                    <a:pt x="5467" y="30728"/>
                  </a:lnTo>
                  <a:lnTo>
                    <a:pt x="2096" y="34116"/>
                  </a:lnTo>
                  <a:lnTo>
                    <a:pt x="441" y="37656"/>
                  </a:lnTo>
                  <a:lnTo>
                    <a:pt x="0" y="39587"/>
                  </a:lnTo>
                  <a:lnTo>
                    <a:pt x="411" y="41581"/>
                  </a:lnTo>
                  <a:lnTo>
                    <a:pt x="4929" y="49692"/>
                  </a:lnTo>
                  <a:lnTo>
                    <a:pt x="5467" y="68766"/>
                  </a:lnTo>
                  <a:lnTo>
                    <a:pt x="5467" y="47597"/>
                  </a:lnTo>
                  <a:lnTo>
                    <a:pt x="7348" y="43412"/>
                  </a:lnTo>
                  <a:lnTo>
                    <a:pt x="9831" y="39200"/>
                  </a:lnTo>
                  <a:lnTo>
                    <a:pt x="16712" y="22152"/>
                  </a:lnTo>
                  <a:lnTo>
                    <a:pt x="26721" y="9846"/>
                  </a:lnTo>
                  <a:lnTo>
                    <a:pt x="30905" y="7349"/>
                  </a:lnTo>
                  <a:lnTo>
                    <a:pt x="35118" y="5533"/>
                  </a:lnTo>
                  <a:lnTo>
                    <a:pt x="41456" y="1250"/>
                  </a:lnTo>
                  <a:lnTo>
                    <a:pt x="45686" y="0"/>
                  </a:lnTo>
                  <a:lnTo>
                    <a:pt x="47802" y="372"/>
                  </a:lnTo>
                  <a:lnTo>
                    <a:pt x="52034" y="2668"/>
                  </a:lnTo>
                  <a:lnTo>
                    <a:pt x="53445" y="4268"/>
                  </a:lnTo>
                  <a:lnTo>
                    <a:pt x="55013" y="7926"/>
                  </a:lnTo>
                  <a:lnTo>
                    <a:pt x="56136" y="9185"/>
                  </a:lnTo>
                  <a:lnTo>
                    <a:pt x="64995" y="14741"/>
                  </a:lnTo>
                  <a:lnTo>
                    <a:pt x="67202" y="20343"/>
                  </a:lnTo>
                  <a:lnTo>
                    <a:pt x="68888" y="26830"/>
                  </a:lnTo>
                  <a:lnTo>
                    <a:pt x="73838" y="36744"/>
                  </a:lnTo>
                  <a:lnTo>
                    <a:pt x="75365" y="41176"/>
                  </a:lnTo>
                  <a:lnTo>
                    <a:pt x="79486" y="47638"/>
                  </a:lnTo>
                  <a:lnTo>
                    <a:pt x="81021" y="54020"/>
                  </a:lnTo>
                  <a:lnTo>
                    <a:pt x="81667" y="68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2539"/>
            <p:cNvSpPr/>
            <p:nvPr>
              <p:custDataLst>
                <p:tags r:id="rId272"/>
              </p:custDataLst>
            </p:nvPr>
          </p:nvSpPr>
          <p:spPr>
            <a:xfrm>
              <a:off x="4776217" y="5822957"/>
              <a:ext cx="118372" cy="244703"/>
            </a:xfrm>
            <a:custGeom>
              <a:avLst/>
              <a:gdLst/>
              <a:ahLst/>
              <a:cxnLst/>
              <a:rect l="0" t="0" r="0" b="0"/>
              <a:pathLst>
                <a:path w="118372" h="244703">
                  <a:moveTo>
                    <a:pt x="106933" y="12693"/>
                  </a:moveTo>
                  <a:lnTo>
                    <a:pt x="106933" y="12693"/>
                  </a:lnTo>
                  <a:lnTo>
                    <a:pt x="106933" y="3233"/>
                  </a:lnTo>
                  <a:lnTo>
                    <a:pt x="106227" y="2153"/>
                  </a:lnTo>
                  <a:lnTo>
                    <a:pt x="105051" y="1434"/>
                  </a:lnTo>
                  <a:lnTo>
                    <a:pt x="101158" y="632"/>
                  </a:lnTo>
                  <a:lnTo>
                    <a:pt x="69763" y="0"/>
                  </a:lnTo>
                  <a:lnTo>
                    <a:pt x="41952" y="6460"/>
                  </a:lnTo>
                  <a:lnTo>
                    <a:pt x="33665" y="11238"/>
                  </a:lnTo>
                  <a:lnTo>
                    <a:pt x="13055" y="27313"/>
                  </a:lnTo>
                  <a:lnTo>
                    <a:pt x="8765" y="34008"/>
                  </a:lnTo>
                  <a:lnTo>
                    <a:pt x="0" y="58301"/>
                  </a:lnTo>
                  <a:lnTo>
                    <a:pt x="1317" y="64948"/>
                  </a:lnTo>
                  <a:lnTo>
                    <a:pt x="4144" y="76624"/>
                  </a:lnTo>
                  <a:lnTo>
                    <a:pt x="6862" y="89021"/>
                  </a:lnTo>
                  <a:lnTo>
                    <a:pt x="8469" y="93211"/>
                  </a:lnTo>
                  <a:lnTo>
                    <a:pt x="14017" y="99749"/>
                  </a:lnTo>
                  <a:lnTo>
                    <a:pt x="20481" y="105713"/>
                  </a:lnTo>
                  <a:lnTo>
                    <a:pt x="38860" y="131580"/>
                  </a:lnTo>
                  <a:lnTo>
                    <a:pt x="73348" y="160186"/>
                  </a:lnTo>
                  <a:lnTo>
                    <a:pt x="79306" y="167145"/>
                  </a:lnTo>
                  <a:lnTo>
                    <a:pt x="92747" y="179243"/>
                  </a:lnTo>
                  <a:lnTo>
                    <a:pt x="117740" y="209504"/>
                  </a:lnTo>
                  <a:lnTo>
                    <a:pt x="118371" y="211635"/>
                  </a:lnTo>
                  <a:lnTo>
                    <a:pt x="118086" y="213761"/>
                  </a:lnTo>
                  <a:lnTo>
                    <a:pt x="115888" y="218003"/>
                  </a:lnTo>
                  <a:lnTo>
                    <a:pt x="110684" y="224358"/>
                  </a:lnTo>
                  <a:lnTo>
                    <a:pt x="92957" y="237060"/>
                  </a:lnTo>
                  <a:lnTo>
                    <a:pt x="86375" y="239411"/>
                  </a:lnTo>
                  <a:lnTo>
                    <a:pt x="79452" y="241162"/>
                  </a:lnTo>
                  <a:lnTo>
                    <a:pt x="74023" y="244292"/>
                  </a:lnTo>
                  <a:lnTo>
                    <a:pt x="70881" y="244702"/>
                  </a:lnTo>
                  <a:lnTo>
                    <a:pt x="48180" y="240980"/>
                  </a:lnTo>
                  <a:lnTo>
                    <a:pt x="35313" y="235877"/>
                  </a:lnTo>
                  <a:lnTo>
                    <a:pt x="34491" y="234860"/>
                  </a:lnTo>
                  <a:lnTo>
                    <a:pt x="34649" y="233477"/>
                  </a:lnTo>
                  <a:lnTo>
                    <a:pt x="36602" y="229558"/>
                  </a:lnTo>
                  <a:lnTo>
                    <a:pt x="36940" y="225508"/>
                  </a:lnTo>
                  <a:lnTo>
                    <a:pt x="37693" y="224419"/>
                  </a:lnTo>
                  <a:lnTo>
                    <a:pt x="38901" y="223694"/>
                  </a:lnTo>
                  <a:lnTo>
                    <a:pt x="43433" y="222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2540"/>
            <p:cNvSpPr/>
            <p:nvPr>
              <p:custDataLst>
                <p:tags r:id="rId273"/>
              </p:custDataLst>
            </p:nvPr>
          </p:nvSpPr>
          <p:spPr>
            <a:xfrm>
              <a:off x="4610100" y="60261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0" y="11740"/>
                  </a:lnTo>
                  <a:lnTo>
                    <a:pt x="12545" y="18965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2541"/>
            <p:cNvSpPr/>
            <p:nvPr>
              <p:custDataLst>
                <p:tags r:id="rId274"/>
              </p:custDataLst>
            </p:nvPr>
          </p:nvSpPr>
          <p:spPr>
            <a:xfrm>
              <a:off x="4343400" y="6108710"/>
              <a:ext cx="88901" cy="88865"/>
            </a:xfrm>
            <a:custGeom>
              <a:avLst/>
              <a:gdLst/>
              <a:ahLst/>
              <a:cxnLst/>
              <a:rect l="0" t="0" r="0" b="0"/>
              <a:pathLst>
                <a:path w="88901" h="88865">
                  <a:moveTo>
                    <a:pt x="12700" y="25390"/>
                  </a:moveTo>
                  <a:lnTo>
                    <a:pt x="12700" y="25390"/>
                  </a:lnTo>
                  <a:lnTo>
                    <a:pt x="263" y="37827"/>
                  </a:lnTo>
                  <a:lnTo>
                    <a:pt x="0" y="65687"/>
                  </a:lnTo>
                  <a:lnTo>
                    <a:pt x="1881" y="69876"/>
                  </a:lnTo>
                  <a:lnTo>
                    <a:pt x="4364" y="74089"/>
                  </a:lnTo>
                  <a:lnTo>
                    <a:pt x="6088" y="81287"/>
                  </a:lnTo>
                  <a:lnTo>
                    <a:pt x="6349" y="88864"/>
                  </a:lnTo>
                  <a:lnTo>
                    <a:pt x="6350" y="83421"/>
                  </a:lnTo>
                  <a:lnTo>
                    <a:pt x="10714" y="77644"/>
                  </a:lnTo>
                  <a:lnTo>
                    <a:pt x="29825" y="30132"/>
                  </a:lnTo>
                  <a:lnTo>
                    <a:pt x="35335" y="21934"/>
                  </a:lnTo>
                  <a:lnTo>
                    <a:pt x="39435" y="12843"/>
                  </a:lnTo>
                  <a:lnTo>
                    <a:pt x="46830" y="4254"/>
                  </a:lnTo>
                  <a:lnTo>
                    <a:pt x="50917" y="1885"/>
                  </a:lnTo>
                  <a:lnTo>
                    <a:pt x="59291" y="365"/>
                  </a:lnTo>
                  <a:lnTo>
                    <a:pt x="72850" y="0"/>
                  </a:lnTo>
                  <a:lnTo>
                    <a:pt x="76593" y="1877"/>
                  </a:lnTo>
                  <a:lnTo>
                    <a:pt x="78579" y="3363"/>
                  </a:lnTo>
                  <a:lnTo>
                    <a:pt x="80785" y="6900"/>
                  </a:lnTo>
                  <a:lnTo>
                    <a:pt x="83023" y="16996"/>
                  </a:lnTo>
                  <a:lnTo>
                    <a:pt x="86845" y="23296"/>
                  </a:lnTo>
                  <a:lnTo>
                    <a:pt x="88291" y="30335"/>
                  </a:lnTo>
                  <a:lnTo>
                    <a:pt x="88899" y="77416"/>
                  </a:lnTo>
                  <a:lnTo>
                    <a:pt x="88900" y="82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2542"/>
            <p:cNvSpPr/>
            <p:nvPr>
              <p:custDataLst>
                <p:tags r:id="rId275"/>
              </p:custDataLst>
            </p:nvPr>
          </p:nvSpPr>
          <p:spPr>
            <a:xfrm>
              <a:off x="4292688" y="6027119"/>
              <a:ext cx="152313" cy="49809"/>
            </a:xfrm>
            <a:custGeom>
              <a:avLst/>
              <a:gdLst/>
              <a:ahLst/>
              <a:cxnLst/>
              <a:rect l="0" t="0" r="0" b="0"/>
              <a:pathLst>
                <a:path w="152313" h="49809">
                  <a:moveTo>
                    <a:pt x="25312" y="43481"/>
                  </a:moveTo>
                  <a:lnTo>
                    <a:pt x="25312" y="43481"/>
                  </a:lnTo>
                  <a:lnTo>
                    <a:pt x="13378" y="48507"/>
                  </a:lnTo>
                  <a:lnTo>
                    <a:pt x="918" y="49808"/>
                  </a:lnTo>
                  <a:lnTo>
                    <a:pt x="583" y="49110"/>
                  </a:lnTo>
                  <a:lnTo>
                    <a:pt x="0" y="40991"/>
                  </a:lnTo>
                  <a:lnTo>
                    <a:pt x="676" y="39704"/>
                  </a:lnTo>
                  <a:lnTo>
                    <a:pt x="1832" y="38847"/>
                  </a:lnTo>
                  <a:lnTo>
                    <a:pt x="4999" y="37893"/>
                  </a:lnTo>
                  <a:lnTo>
                    <a:pt x="11454" y="36652"/>
                  </a:lnTo>
                  <a:lnTo>
                    <a:pt x="38192" y="26160"/>
                  </a:lnTo>
                  <a:lnTo>
                    <a:pt x="50765" y="23062"/>
                  </a:lnTo>
                  <a:lnTo>
                    <a:pt x="81143" y="13494"/>
                  </a:lnTo>
                  <a:lnTo>
                    <a:pt x="121333" y="5333"/>
                  </a:lnTo>
                  <a:lnTo>
                    <a:pt x="134923" y="0"/>
                  </a:lnTo>
                  <a:lnTo>
                    <a:pt x="137191" y="383"/>
                  </a:lnTo>
                  <a:lnTo>
                    <a:pt x="144668" y="4583"/>
                  </a:lnTo>
                  <a:lnTo>
                    <a:pt x="152312" y="11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2543"/>
            <p:cNvSpPr/>
            <p:nvPr>
              <p:custDataLst>
                <p:tags r:id="rId276"/>
              </p:custDataLst>
            </p:nvPr>
          </p:nvSpPr>
          <p:spPr>
            <a:xfrm>
              <a:off x="4376033" y="5873837"/>
              <a:ext cx="24518" cy="158664"/>
            </a:xfrm>
            <a:custGeom>
              <a:avLst/>
              <a:gdLst/>
              <a:ahLst/>
              <a:cxnLst/>
              <a:rect l="0" t="0" r="0" b="0"/>
              <a:pathLst>
                <a:path w="24518" h="158664">
                  <a:moveTo>
                    <a:pt x="5467" y="25313"/>
                  </a:moveTo>
                  <a:lnTo>
                    <a:pt x="5467" y="25313"/>
                  </a:lnTo>
                  <a:lnTo>
                    <a:pt x="5467" y="10385"/>
                  </a:lnTo>
                  <a:lnTo>
                    <a:pt x="4761" y="9012"/>
                  </a:lnTo>
                  <a:lnTo>
                    <a:pt x="3585" y="8095"/>
                  </a:lnTo>
                  <a:lnTo>
                    <a:pt x="2096" y="7485"/>
                  </a:lnTo>
                  <a:lnTo>
                    <a:pt x="1103" y="6372"/>
                  </a:lnTo>
                  <a:lnTo>
                    <a:pt x="0" y="3253"/>
                  </a:lnTo>
                  <a:lnTo>
                    <a:pt x="411" y="2140"/>
                  </a:lnTo>
                  <a:lnTo>
                    <a:pt x="1391" y="1397"/>
                  </a:lnTo>
                  <a:lnTo>
                    <a:pt x="5229" y="0"/>
                  </a:lnTo>
                  <a:lnTo>
                    <a:pt x="10493" y="43518"/>
                  </a:lnTo>
                  <a:lnTo>
                    <a:pt x="13582" y="69689"/>
                  </a:lnTo>
                  <a:lnTo>
                    <a:pt x="16808" y="84323"/>
                  </a:lnTo>
                  <a:lnTo>
                    <a:pt x="19929" y="118845"/>
                  </a:lnTo>
                  <a:lnTo>
                    <a:pt x="23610" y="137157"/>
                  </a:lnTo>
                  <a:lnTo>
                    <a:pt x="24517" y="158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2544"/>
            <p:cNvSpPr/>
            <p:nvPr>
              <p:custDataLst>
                <p:tags r:id="rId277"/>
              </p:custDataLst>
            </p:nvPr>
          </p:nvSpPr>
          <p:spPr>
            <a:xfrm>
              <a:off x="4130885" y="5861079"/>
              <a:ext cx="110916" cy="330172"/>
            </a:xfrm>
            <a:custGeom>
              <a:avLst/>
              <a:gdLst/>
              <a:ahLst/>
              <a:cxnLst/>
              <a:rect l="0" t="0" r="0" b="0"/>
              <a:pathLst>
                <a:path w="110916" h="330172">
                  <a:moveTo>
                    <a:pt x="110915" y="25371"/>
                  </a:moveTo>
                  <a:lnTo>
                    <a:pt x="110915" y="25371"/>
                  </a:lnTo>
                  <a:lnTo>
                    <a:pt x="110915" y="9584"/>
                  </a:lnTo>
                  <a:lnTo>
                    <a:pt x="109033" y="5890"/>
                  </a:lnTo>
                  <a:lnTo>
                    <a:pt x="104826" y="317"/>
                  </a:lnTo>
                  <a:lnTo>
                    <a:pt x="95750" y="0"/>
                  </a:lnTo>
                  <a:lnTo>
                    <a:pt x="91710" y="1866"/>
                  </a:lnTo>
                  <a:lnTo>
                    <a:pt x="68201" y="23737"/>
                  </a:lnTo>
                  <a:lnTo>
                    <a:pt x="36560" y="68109"/>
                  </a:lnTo>
                  <a:lnTo>
                    <a:pt x="14779" y="111141"/>
                  </a:lnTo>
                  <a:lnTo>
                    <a:pt x="5008" y="147490"/>
                  </a:lnTo>
                  <a:lnTo>
                    <a:pt x="0" y="195070"/>
                  </a:lnTo>
                  <a:lnTo>
                    <a:pt x="6162" y="241169"/>
                  </a:lnTo>
                  <a:lnTo>
                    <a:pt x="14467" y="265945"/>
                  </a:lnTo>
                  <a:lnTo>
                    <a:pt x="39485" y="306109"/>
                  </a:lnTo>
                  <a:lnTo>
                    <a:pt x="65334" y="325825"/>
                  </a:lnTo>
                  <a:lnTo>
                    <a:pt x="73970" y="328883"/>
                  </a:lnTo>
                  <a:lnTo>
                    <a:pt x="85515" y="330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2545"/>
            <p:cNvSpPr/>
            <p:nvPr>
              <p:custDataLst>
                <p:tags r:id="rId278"/>
              </p:custDataLst>
            </p:nvPr>
          </p:nvSpPr>
          <p:spPr>
            <a:xfrm>
              <a:off x="3848100" y="5981700"/>
              <a:ext cx="107951" cy="152029"/>
            </a:xfrm>
            <a:custGeom>
              <a:avLst/>
              <a:gdLst/>
              <a:ahLst/>
              <a:cxnLst/>
              <a:rect l="0" t="0" r="0" b="0"/>
              <a:pathLst>
                <a:path w="107951" h="152029">
                  <a:moveTo>
                    <a:pt x="0" y="63500"/>
                  </a:moveTo>
                  <a:lnTo>
                    <a:pt x="0" y="63500"/>
                  </a:lnTo>
                  <a:lnTo>
                    <a:pt x="0" y="53856"/>
                  </a:lnTo>
                  <a:lnTo>
                    <a:pt x="705" y="52837"/>
                  </a:lnTo>
                  <a:lnTo>
                    <a:pt x="1881" y="52159"/>
                  </a:lnTo>
                  <a:lnTo>
                    <a:pt x="6467" y="50978"/>
                  </a:lnTo>
                  <a:lnTo>
                    <a:pt x="9460" y="50880"/>
                  </a:lnTo>
                  <a:lnTo>
                    <a:pt x="10540" y="51558"/>
                  </a:lnTo>
                  <a:lnTo>
                    <a:pt x="11260" y="52717"/>
                  </a:lnTo>
                  <a:lnTo>
                    <a:pt x="11740" y="54196"/>
                  </a:lnTo>
                  <a:lnTo>
                    <a:pt x="12765" y="55180"/>
                  </a:lnTo>
                  <a:lnTo>
                    <a:pt x="19481" y="58643"/>
                  </a:lnTo>
                  <a:lnTo>
                    <a:pt x="27602" y="65911"/>
                  </a:lnTo>
                  <a:lnTo>
                    <a:pt x="29906" y="71863"/>
                  </a:lnTo>
                  <a:lnTo>
                    <a:pt x="31636" y="78505"/>
                  </a:lnTo>
                  <a:lnTo>
                    <a:pt x="42686" y="100163"/>
                  </a:lnTo>
                  <a:lnTo>
                    <a:pt x="44441" y="135381"/>
                  </a:lnTo>
                  <a:lnTo>
                    <a:pt x="42564" y="139661"/>
                  </a:lnTo>
                  <a:lnTo>
                    <a:pt x="40084" y="143918"/>
                  </a:lnTo>
                  <a:lnTo>
                    <a:pt x="38177" y="152028"/>
                  </a:lnTo>
                  <a:lnTo>
                    <a:pt x="34752" y="148919"/>
                  </a:lnTo>
                  <a:lnTo>
                    <a:pt x="33084" y="145444"/>
                  </a:lnTo>
                  <a:lnTo>
                    <a:pt x="32639" y="143530"/>
                  </a:lnTo>
                  <a:lnTo>
                    <a:pt x="43496" y="97952"/>
                  </a:lnTo>
                  <a:lnTo>
                    <a:pt x="55225" y="62006"/>
                  </a:lnTo>
                  <a:lnTo>
                    <a:pt x="65419" y="44572"/>
                  </a:lnTo>
                  <a:lnTo>
                    <a:pt x="84043" y="20942"/>
                  </a:lnTo>
                  <a:lnTo>
                    <a:pt x="90974" y="14952"/>
                  </a:lnTo>
                  <a:lnTo>
                    <a:pt x="98844" y="505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2546"/>
            <p:cNvSpPr/>
            <p:nvPr>
              <p:custDataLst>
                <p:tags r:id="rId279"/>
              </p:custDataLst>
            </p:nvPr>
          </p:nvSpPr>
          <p:spPr>
            <a:xfrm>
              <a:off x="3746507" y="6038935"/>
              <a:ext cx="63494" cy="82376"/>
            </a:xfrm>
            <a:custGeom>
              <a:avLst/>
              <a:gdLst/>
              <a:ahLst/>
              <a:cxnLst/>
              <a:rect l="0" t="0" r="0" b="0"/>
              <a:pathLst>
                <a:path w="63494" h="82376">
                  <a:moveTo>
                    <a:pt x="38093" y="38015"/>
                  </a:moveTo>
                  <a:lnTo>
                    <a:pt x="38093" y="38015"/>
                  </a:lnTo>
                  <a:lnTo>
                    <a:pt x="38093" y="26459"/>
                  </a:lnTo>
                  <a:lnTo>
                    <a:pt x="33729" y="20472"/>
                  </a:lnTo>
                  <a:lnTo>
                    <a:pt x="32331" y="14551"/>
                  </a:lnTo>
                  <a:lnTo>
                    <a:pt x="32004" y="10418"/>
                  </a:lnTo>
                  <a:lnTo>
                    <a:pt x="31212" y="9033"/>
                  </a:lnTo>
                  <a:lnTo>
                    <a:pt x="29978" y="8111"/>
                  </a:lnTo>
                  <a:lnTo>
                    <a:pt x="28449" y="7495"/>
                  </a:lnTo>
                  <a:lnTo>
                    <a:pt x="27430" y="6379"/>
                  </a:lnTo>
                  <a:lnTo>
                    <a:pt x="26298" y="3258"/>
                  </a:lnTo>
                  <a:lnTo>
                    <a:pt x="25291" y="2144"/>
                  </a:lnTo>
                  <a:lnTo>
                    <a:pt x="20005" y="208"/>
                  </a:lnTo>
                  <a:lnTo>
                    <a:pt x="15957" y="0"/>
                  </a:lnTo>
                  <a:lnTo>
                    <a:pt x="14869" y="679"/>
                  </a:lnTo>
                  <a:lnTo>
                    <a:pt x="14144" y="1835"/>
                  </a:lnTo>
                  <a:lnTo>
                    <a:pt x="13123" y="6834"/>
                  </a:lnTo>
                  <a:lnTo>
                    <a:pt x="12979" y="8760"/>
                  </a:lnTo>
                  <a:lnTo>
                    <a:pt x="10939" y="12783"/>
                  </a:lnTo>
                  <a:lnTo>
                    <a:pt x="8386" y="16923"/>
                  </a:lnTo>
                  <a:lnTo>
                    <a:pt x="6243" y="23221"/>
                  </a:lnTo>
                  <a:lnTo>
                    <a:pt x="2158" y="30260"/>
                  </a:lnTo>
                  <a:lnTo>
                    <a:pt x="0" y="70976"/>
                  </a:lnTo>
                  <a:lnTo>
                    <a:pt x="703" y="72689"/>
                  </a:lnTo>
                  <a:lnTo>
                    <a:pt x="1878" y="73831"/>
                  </a:lnTo>
                  <a:lnTo>
                    <a:pt x="6901" y="77320"/>
                  </a:lnTo>
                  <a:lnTo>
                    <a:pt x="12354" y="82163"/>
                  </a:lnTo>
                  <a:lnTo>
                    <a:pt x="15963" y="82375"/>
                  </a:lnTo>
                  <a:lnTo>
                    <a:pt x="19556" y="80544"/>
                  </a:lnTo>
                  <a:lnTo>
                    <a:pt x="30759" y="70724"/>
                  </a:lnTo>
                  <a:lnTo>
                    <a:pt x="31452" y="66678"/>
                  </a:lnTo>
                  <a:lnTo>
                    <a:pt x="32254" y="65590"/>
                  </a:lnTo>
                  <a:lnTo>
                    <a:pt x="35027" y="64382"/>
                  </a:lnTo>
                  <a:lnTo>
                    <a:pt x="36049" y="63355"/>
                  </a:lnTo>
                  <a:lnTo>
                    <a:pt x="38013" y="57352"/>
                  </a:lnTo>
                  <a:lnTo>
                    <a:pt x="44365" y="50795"/>
                  </a:lnTo>
                  <a:lnTo>
                    <a:pt x="47791" y="54111"/>
                  </a:lnTo>
                  <a:lnTo>
                    <a:pt x="51340" y="55752"/>
                  </a:lnTo>
                  <a:lnTo>
                    <a:pt x="53274" y="56190"/>
                  </a:lnTo>
                  <a:lnTo>
                    <a:pt x="54564" y="57187"/>
                  </a:lnTo>
                  <a:lnTo>
                    <a:pt x="63493" y="69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2547"/>
            <p:cNvSpPr/>
            <p:nvPr>
              <p:custDataLst>
                <p:tags r:id="rId280"/>
              </p:custDataLst>
            </p:nvPr>
          </p:nvSpPr>
          <p:spPr>
            <a:xfrm>
              <a:off x="3562372" y="5899350"/>
              <a:ext cx="139679" cy="246084"/>
            </a:xfrm>
            <a:custGeom>
              <a:avLst/>
              <a:gdLst/>
              <a:ahLst/>
              <a:cxnLst/>
              <a:rect l="0" t="0" r="0" b="0"/>
              <a:pathLst>
                <a:path w="139679" h="246084">
                  <a:moveTo>
                    <a:pt x="6328" y="44250"/>
                  </a:moveTo>
                  <a:lnTo>
                    <a:pt x="6328" y="44250"/>
                  </a:lnTo>
                  <a:lnTo>
                    <a:pt x="861" y="38783"/>
                  </a:lnTo>
                  <a:lnTo>
                    <a:pt x="0" y="31834"/>
                  </a:lnTo>
                  <a:lnTo>
                    <a:pt x="5447" y="26108"/>
                  </a:lnTo>
                  <a:lnTo>
                    <a:pt x="6154" y="21721"/>
                  </a:lnTo>
                  <a:lnTo>
                    <a:pt x="6305" y="24602"/>
                  </a:lnTo>
                  <a:lnTo>
                    <a:pt x="10687" y="30152"/>
                  </a:lnTo>
                  <a:lnTo>
                    <a:pt x="18068" y="55233"/>
                  </a:lnTo>
                  <a:lnTo>
                    <a:pt x="24016" y="101581"/>
                  </a:lnTo>
                  <a:lnTo>
                    <a:pt x="30765" y="145861"/>
                  </a:lnTo>
                  <a:lnTo>
                    <a:pt x="42503" y="189595"/>
                  </a:lnTo>
                  <a:lnTo>
                    <a:pt x="55257" y="221885"/>
                  </a:lnTo>
                  <a:lnTo>
                    <a:pt x="57002" y="229738"/>
                  </a:lnTo>
                  <a:lnTo>
                    <a:pt x="61951" y="238125"/>
                  </a:lnTo>
                  <a:lnTo>
                    <a:pt x="65857" y="242835"/>
                  </a:lnTo>
                  <a:lnTo>
                    <a:pt x="69944" y="245399"/>
                  </a:lnTo>
                  <a:lnTo>
                    <a:pt x="72022" y="246083"/>
                  </a:lnTo>
                  <a:lnTo>
                    <a:pt x="74113" y="245833"/>
                  </a:lnTo>
                  <a:lnTo>
                    <a:pt x="88021" y="238491"/>
                  </a:lnTo>
                  <a:lnTo>
                    <a:pt x="93907" y="232650"/>
                  </a:lnTo>
                  <a:lnTo>
                    <a:pt x="98169" y="225351"/>
                  </a:lnTo>
                  <a:lnTo>
                    <a:pt x="107956" y="182384"/>
                  </a:lnTo>
                  <a:lnTo>
                    <a:pt x="114336" y="139307"/>
                  </a:lnTo>
                  <a:lnTo>
                    <a:pt x="119982" y="95683"/>
                  </a:lnTo>
                  <a:lnTo>
                    <a:pt x="122472" y="50636"/>
                  </a:lnTo>
                  <a:lnTo>
                    <a:pt x="127631" y="4930"/>
                  </a:lnTo>
                  <a:lnTo>
                    <a:pt x="128825" y="3220"/>
                  </a:lnTo>
                  <a:lnTo>
                    <a:pt x="133064" y="0"/>
                  </a:lnTo>
                  <a:lnTo>
                    <a:pt x="133250" y="3230"/>
                  </a:lnTo>
                  <a:lnTo>
                    <a:pt x="135175" y="6734"/>
                  </a:lnTo>
                  <a:lnTo>
                    <a:pt x="139678" y="12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2548"/>
            <p:cNvSpPr/>
            <p:nvPr>
              <p:custDataLst>
                <p:tags r:id="rId281"/>
              </p:custDataLst>
            </p:nvPr>
          </p:nvSpPr>
          <p:spPr>
            <a:xfrm>
              <a:off x="3206773" y="6108698"/>
              <a:ext cx="120628" cy="19050"/>
            </a:xfrm>
            <a:custGeom>
              <a:avLst/>
              <a:gdLst/>
              <a:ahLst/>
              <a:cxnLst/>
              <a:rect l="0" t="0" r="0" b="0"/>
              <a:pathLst>
                <a:path w="120628" h="19050">
                  <a:moveTo>
                    <a:pt x="6327" y="2"/>
                  </a:moveTo>
                  <a:lnTo>
                    <a:pt x="6327" y="2"/>
                  </a:lnTo>
                  <a:lnTo>
                    <a:pt x="2956" y="0"/>
                  </a:lnTo>
                  <a:lnTo>
                    <a:pt x="1963" y="707"/>
                  </a:lnTo>
                  <a:lnTo>
                    <a:pt x="1301" y="1884"/>
                  </a:lnTo>
                  <a:lnTo>
                    <a:pt x="55" y="11558"/>
                  </a:lnTo>
                  <a:lnTo>
                    <a:pt x="0" y="15733"/>
                  </a:lnTo>
                  <a:lnTo>
                    <a:pt x="698" y="16840"/>
                  </a:lnTo>
                  <a:lnTo>
                    <a:pt x="1869" y="17578"/>
                  </a:lnTo>
                  <a:lnTo>
                    <a:pt x="6887" y="18614"/>
                  </a:lnTo>
                  <a:lnTo>
                    <a:pt x="52144" y="19049"/>
                  </a:lnTo>
                  <a:lnTo>
                    <a:pt x="77681" y="17170"/>
                  </a:lnTo>
                  <a:lnTo>
                    <a:pt x="120627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2549"/>
            <p:cNvSpPr/>
            <p:nvPr>
              <p:custDataLst>
                <p:tags r:id="rId282"/>
              </p:custDataLst>
            </p:nvPr>
          </p:nvSpPr>
          <p:spPr>
            <a:xfrm>
              <a:off x="3182233" y="6007100"/>
              <a:ext cx="132468" cy="12701"/>
            </a:xfrm>
            <a:custGeom>
              <a:avLst/>
              <a:gdLst/>
              <a:ahLst/>
              <a:cxnLst/>
              <a:rect l="0" t="0" r="0" b="0"/>
              <a:pathLst>
                <a:path w="132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30179" y="11995"/>
                  </a:lnTo>
                  <a:lnTo>
                    <a:pt x="61232" y="6612"/>
                  </a:lnTo>
                  <a:lnTo>
                    <a:pt x="81236" y="5695"/>
                  </a:lnTo>
                  <a:lnTo>
                    <a:pt x="97209" y="1334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SMARTInkShape-Group524"/>
          <p:cNvGrpSpPr/>
          <p:nvPr/>
        </p:nvGrpSpPr>
        <p:grpSpPr>
          <a:xfrm>
            <a:off x="1752607" y="5861130"/>
            <a:ext cx="1205591" cy="339844"/>
            <a:chOff x="1752607" y="5861130"/>
            <a:chExt cx="1205591" cy="339844"/>
          </a:xfrm>
        </p:grpSpPr>
        <p:sp>
          <p:nvSpPr>
            <p:cNvPr id="711" name="SMARTInkShape-2550"/>
            <p:cNvSpPr/>
            <p:nvPr>
              <p:custDataLst>
                <p:tags r:id="rId259"/>
              </p:custDataLst>
            </p:nvPr>
          </p:nvSpPr>
          <p:spPr>
            <a:xfrm>
              <a:off x="2876550" y="5861130"/>
              <a:ext cx="81648" cy="336471"/>
            </a:xfrm>
            <a:custGeom>
              <a:avLst/>
              <a:gdLst/>
              <a:ahLst/>
              <a:cxnLst/>
              <a:rect l="0" t="0" r="0" b="0"/>
              <a:pathLst>
                <a:path w="81648" h="336471">
                  <a:moveTo>
                    <a:pt x="6350" y="12620"/>
                  </a:moveTo>
                  <a:lnTo>
                    <a:pt x="6350" y="12620"/>
                  </a:lnTo>
                  <a:lnTo>
                    <a:pt x="6350" y="189"/>
                  </a:lnTo>
                  <a:lnTo>
                    <a:pt x="9721" y="0"/>
                  </a:lnTo>
                  <a:lnTo>
                    <a:pt x="10714" y="678"/>
                  </a:lnTo>
                  <a:lnTo>
                    <a:pt x="11376" y="1837"/>
                  </a:lnTo>
                  <a:lnTo>
                    <a:pt x="11817" y="3316"/>
                  </a:lnTo>
                  <a:lnTo>
                    <a:pt x="19491" y="12788"/>
                  </a:lnTo>
                  <a:lnTo>
                    <a:pt x="56028" y="58436"/>
                  </a:lnTo>
                  <a:lnTo>
                    <a:pt x="71682" y="95290"/>
                  </a:lnTo>
                  <a:lnTo>
                    <a:pt x="80300" y="140332"/>
                  </a:lnTo>
                  <a:lnTo>
                    <a:pt x="81647" y="184187"/>
                  </a:lnTo>
                  <a:lnTo>
                    <a:pt x="76065" y="227881"/>
                  </a:lnTo>
                  <a:lnTo>
                    <a:pt x="70594" y="247380"/>
                  </a:lnTo>
                  <a:lnTo>
                    <a:pt x="56461" y="271052"/>
                  </a:lnTo>
                  <a:lnTo>
                    <a:pt x="28326" y="317580"/>
                  </a:lnTo>
                  <a:lnTo>
                    <a:pt x="20700" y="326796"/>
                  </a:lnTo>
                  <a:lnTo>
                    <a:pt x="10523" y="333290"/>
                  </a:lnTo>
                  <a:lnTo>
                    <a:pt x="0" y="336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2551"/>
            <p:cNvSpPr/>
            <p:nvPr>
              <p:custDataLst>
                <p:tags r:id="rId260"/>
              </p:custDataLst>
            </p:nvPr>
          </p:nvSpPr>
          <p:spPr>
            <a:xfrm>
              <a:off x="2571752" y="5892800"/>
              <a:ext cx="177799" cy="11407"/>
            </a:xfrm>
            <a:custGeom>
              <a:avLst/>
              <a:gdLst/>
              <a:ahLst/>
              <a:cxnLst/>
              <a:rect l="0" t="0" r="0" b="0"/>
              <a:pathLst>
                <a:path w="177799" h="11407">
                  <a:moveTo>
                    <a:pt x="6348" y="0"/>
                  </a:moveTo>
                  <a:lnTo>
                    <a:pt x="6348" y="0"/>
                  </a:lnTo>
                  <a:lnTo>
                    <a:pt x="21" y="0"/>
                  </a:lnTo>
                  <a:lnTo>
                    <a:pt x="0" y="5467"/>
                  </a:lnTo>
                  <a:lnTo>
                    <a:pt x="705" y="5762"/>
                  </a:lnTo>
                  <a:lnTo>
                    <a:pt x="44511" y="8228"/>
                  </a:lnTo>
                  <a:lnTo>
                    <a:pt x="59048" y="11375"/>
                  </a:lnTo>
                  <a:lnTo>
                    <a:pt x="70693" y="11406"/>
                  </a:lnTo>
                  <a:lnTo>
                    <a:pt x="89148" y="8866"/>
                  </a:lnTo>
                  <a:lnTo>
                    <a:pt x="114347" y="9852"/>
                  </a:lnTo>
                  <a:lnTo>
                    <a:pt x="154284" y="4776"/>
                  </a:lnTo>
                  <a:lnTo>
                    <a:pt x="1777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2552"/>
            <p:cNvSpPr/>
            <p:nvPr>
              <p:custDataLst>
                <p:tags r:id="rId261"/>
              </p:custDataLst>
            </p:nvPr>
          </p:nvSpPr>
          <p:spPr>
            <a:xfrm>
              <a:off x="2692400" y="6108709"/>
              <a:ext cx="69851" cy="63492"/>
            </a:xfrm>
            <a:custGeom>
              <a:avLst/>
              <a:gdLst/>
              <a:ahLst/>
              <a:cxnLst/>
              <a:rect l="0" t="0" r="0" b="0"/>
              <a:pathLst>
                <a:path w="69851" h="63492">
                  <a:moveTo>
                    <a:pt x="0" y="19041"/>
                  </a:moveTo>
                  <a:lnTo>
                    <a:pt x="0" y="19041"/>
                  </a:lnTo>
                  <a:lnTo>
                    <a:pt x="5467" y="13574"/>
                  </a:lnTo>
                  <a:lnTo>
                    <a:pt x="6088" y="9581"/>
                  </a:lnTo>
                  <a:lnTo>
                    <a:pt x="6350" y="0"/>
                  </a:lnTo>
                  <a:lnTo>
                    <a:pt x="6350" y="46558"/>
                  </a:lnTo>
                  <a:lnTo>
                    <a:pt x="6350" y="57131"/>
                  </a:lnTo>
                  <a:lnTo>
                    <a:pt x="6350" y="44310"/>
                  </a:lnTo>
                  <a:lnTo>
                    <a:pt x="8232" y="38974"/>
                  </a:lnTo>
                  <a:lnTo>
                    <a:pt x="10714" y="34251"/>
                  </a:lnTo>
                  <a:lnTo>
                    <a:pt x="12817" y="27624"/>
                  </a:lnTo>
                  <a:lnTo>
                    <a:pt x="16889" y="21191"/>
                  </a:lnTo>
                  <a:lnTo>
                    <a:pt x="19115" y="14817"/>
                  </a:lnTo>
                  <a:lnTo>
                    <a:pt x="22136" y="10578"/>
                  </a:lnTo>
                  <a:lnTo>
                    <a:pt x="25831" y="8224"/>
                  </a:lnTo>
                  <a:lnTo>
                    <a:pt x="29825" y="6473"/>
                  </a:lnTo>
                  <a:lnTo>
                    <a:pt x="36040" y="2225"/>
                  </a:lnTo>
                  <a:lnTo>
                    <a:pt x="42350" y="653"/>
                  </a:lnTo>
                  <a:lnTo>
                    <a:pt x="52919" y="78"/>
                  </a:lnTo>
                  <a:lnTo>
                    <a:pt x="54329" y="755"/>
                  </a:lnTo>
                  <a:lnTo>
                    <a:pt x="55269" y="1911"/>
                  </a:lnTo>
                  <a:lnTo>
                    <a:pt x="55896" y="3388"/>
                  </a:lnTo>
                  <a:lnTo>
                    <a:pt x="57020" y="4373"/>
                  </a:lnTo>
                  <a:lnTo>
                    <a:pt x="63892" y="7834"/>
                  </a:lnTo>
                  <a:lnTo>
                    <a:pt x="65878" y="9452"/>
                  </a:lnTo>
                  <a:lnTo>
                    <a:pt x="68085" y="13133"/>
                  </a:lnTo>
                  <a:lnTo>
                    <a:pt x="69501" y="21245"/>
                  </a:lnTo>
                  <a:lnTo>
                    <a:pt x="69850" y="63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2553"/>
            <p:cNvSpPr/>
            <p:nvPr>
              <p:custDataLst>
                <p:tags r:id="rId262"/>
              </p:custDataLst>
            </p:nvPr>
          </p:nvSpPr>
          <p:spPr>
            <a:xfrm>
              <a:off x="2546350" y="5962652"/>
              <a:ext cx="120651" cy="234949"/>
            </a:xfrm>
            <a:custGeom>
              <a:avLst/>
              <a:gdLst/>
              <a:ahLst/>
              <a:cxnLst/>
              <a:rect l="0" t="0" r="0" b="0"/>
              <a:pathLst>
                <a:path w="120651" h="234949">
                  <a:moveTo>
                    <a:pt x="120650" y="6348"/>
                  </a:moveTo>
                  <a:lnTo>
                    <a:pt x="120650" y="6348"/>
                  </a:lnTo>
                  <a:lnTo>
                    <a:pt x="120650" y="881"/>
                  </a:lnTo>
                  <a:lnTo>
                    <a:pt x="119944" y="586"/>
                  </a:lnTo>
                  <a:lnTo>
                    <a:pt x="102767" y="0"/>
                  </a:lnTo>
                  <a:lnTo>
                    <a:pt x="80410" y="21198"/>
                  </a:lnTo>
                  <a:lnTo>
                    <a:pt x="55033" y="67764"/>
                  </a:lnTo>
                  <a:lnTo>
                    <a:pt x="35983" y="111299"/>
                  </a:lnTo>
                  <a:lnTo>
                    <a:pt x="27281" y="138257"/>
                  </a:lnTo>
                  <a:lnTo>
                    <a:pt x="22400" y="159717"/>
                  </a:lnTo>
                  <a:lnTo>
                    <a:pt x="1248" y="204113"/>
                  </a:lnTo>
                  <a:lnTo>
                    <a:pt x="0" y="234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2554"/>
            <p:cNvSpPr/>
            <p:nvPr>
              <p:custDataLst>
                <p:tags r:id="rId263"/>
              </p:custDataLst>
            </p:nvPr>
          </p:nvSpPr>
          <p:spPr>
            <a:xfrm>
              <a:off x="2508257" y="5962680"/>
              <a:ext cx="133344" cy="203171"/>
            </a:xfrm>
            <a:custGeom>
              <a:avLst/>
              <a:gdLst/>
              <a:ahLst/>
              <a:cxnLst/>
              <a:rect l="0" t="0" r="0" b="0"/>
              <a:pathLst>
                <a:path w="133344" h="203171">
                  <a:moveTo>
                    <a:pt x="12693" y="12670"/>
                  </a:moveTo>
                  <a:lnTo>
                    <a:pt x="12693" y="12670"/>
                  </a:lnTo>
                  <a:lnTo>
                    <a:pt x="9322" y="9299"/>
                  </a:lnTo>
                  <a:lnTo>
                    <a:pt x="7667" y="5763"/>
                  </a:lnTo>
                  <a:lnTo>
                    <a:pt x="7226" y="3831"/>
                  </a:lnTo>
                  <a:lnTo>
                    <a:pt x="6226" y="2544"/>
                  </a:lnTo>
                  <a:lnTo>
                    <a:pt x="119" y="15"/>
                  </a:lnTo>
                  <a:lnTo>
                    <a:pt x="77" y="0"/>
                  </a:lnTo>
                  <a:lnTo>
                    <a:pt x="0" y="8811"/>
                  </a:lnTo>
                  <a:lnTo>
                    <a:pt x="1878" y="12837"/>
                  </a:lnTo>
                  <a:lnTo>
                    <a:pt x="32315" y="57170"/>
                  </a:lnTo>
                  <a:lnTo>
                    <a:pt x="55312" y="87550"/>
                  </a:lnTo>
                  <a:lnTo>
                    <a:pt x="89011" y="131961"/>
                  </a:lnTo>
                  <a:lnTo>
                    <a:pt x="111933" y="161372"/>
                  </a:lnTo>
                  <a:lnTo>
                    <a:pt x="124855" y="181214"/>
                  </a:lnTo>
                  <a:lnTo>
                    <a:pt x="130514" y="188119"/>
                  </a:lnTo>
                  <a:lnTo>
                    <a:pt x="132505" y="194634"/>
                  </a:lnTo>
                  <a:lnTo>
                    <a:pt x="133343" y="203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2555"/>
            <p:cNvSpPr/>
            <p:nvPr>
              <p:custDataLst>
                <p:tags r:id="rId264"/>
              </p:custDataLst>
            </p:nvPr>
          </p:nvSpPr>
          <p:spPr>
            <a:xfrm>
              <a:off x="2330651" y="5892823"/>
              <a:ext cx="95050" cy="304778"/>
            </a:xfrm>
            <a:custGeom>
              <a:avLst/>
              <a:gdLst/>
              <a:ahLst/>
              <a:cxnLst/>
              <a:rect l="0" t="0" r="0" b="0"/>
              <a:pathLst>
                <a:path w="95050" h="304778">
                  <a:moveTo>
                    <a:pt x="56949" y="19027"/>
                  </a:moveTo>
                  <a:lnTo>
                    <a:pt x="56949" y="19027"/>
                  </a:lnTo>
                  <a:lnTo>
                    <a:pt x="60320" y="19027"/>
                  </a:lnTo>
                  <a:lnTo>
                    <a:pt x="61313" y="18322"/>
                  </a:lnTo>
                  <a:lnTo>
                    <a:pt x="61975" y="17145"/>
                  </a:lnTo>
                  <a:lnTo>
                    <a:pt x="63037" y="10188"/>
                  </a:lnTo>
                  <a:lnTo>
                    <a:pt x="64536" y="8901"/>
                  </a:lnTo>
                  <a:lnTo>
                    <a:pt x="74211" y="6666"/>
                  </a:lnTo>
                  <a:lnTo>
                    <a:pt x="74807" y="5848"/>
                  </a:lnTo>
                  <a:lnTo>
                    <a:pt x="75952" y="247"/>
                  </a:lnTo>
                  <a:lnTo>
                    <a:pt x="70527" y="0"/>
                  </a:lnTo>
                  <a:lnTo>
                    <a:pt x="54745" y="14904"/>
                  </a:lnTo>
                  <a:lnTo>
                    <a:pt x="23709" y="59058"/>
                  </a:lnTo>
                  <a:lnTo>
                    <a:pt x="11342" y="82910"/>
                  </a:lnTo>
                  <a:lnTo>
                    <a:pt x="2089" y="127704"/>
                  </a:lnTo>
                  <a:lnTo>
                    <a:pt x="0" y="171546"/>
                  </a:lnTo>
                  <a:lnTo>
                    <a:pt x="3196" y="208567"/>
                  </a:lnTo>
                  <a:lnTo>
                    <a:pt x="17513" y="253215"/>
                  </a:lnTo>
                  <a:lnTo>
                    <a:pt x="35906" y="280535"/>
                  </a:lnTo>
                  <a:lnTo>
                    <a:pt x="47735" y="289049"/>
                  </a:lnTo>
                  <a:lnTo>
                    <a:pt x="81995" y="302841"/>
                  </a:lnTo>
                  <a:lnTo>
                    <a:pt x="95049" y="304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2556"/>
            <p:cNvSpPr/>
            <p:nvPr>
              <p:custDataLst>
                <p:tags r:id="rId265"/>
              </p:custDataLst>
            </p:nvPr>
          </p:nvSpPr>
          <p:spPr>
            <a:xfrm>
              <a:off x="2102642" y="6007100"/>
              <a:ext cx="119859" cy="168495"/>
            </a:xfrm>
            <a:custGeom>
              <a:avLst/>
              <a:gdLst/>
              <a:ahLst/>
              <a:cxnLst/>
              <a:rect l="0" t="0" r="0" b="0"/>
              <a:pathLst>
                <a:path w="119859" h="168495">
                  <a:moveTo>
                    <a:pt x="30958" y="95250"/>
                  </a:moveTo>
                  <a:lnTo>
                    <a:pt x="30958" y="95250"/>
                  </a:lnTo>
                  <a:lnTo>
                    <a:pt x="19218" y="83510"/>
                  </a:lnTo>
                  <a:lnTo>
                    <a:pt x="18542" y="79463"/>
                  </a:lnTo>
                  <a:lnTo>
                    <a:pt x="12740" y="75769"/>
                  </a:lnTo>
                  <a:lnTo>
                    <a:pt x="0" y="70196"/>
                  </a:lnTo>
                  <a:lnTo>
                    <a:pt x="4745" y="69880"/>
                  </a:lnTo>
                  <a:lnTo>
                    <a:pt x="8688" y="69858"/>
                  </a:lnTo>
                  <a:lnTo>
                    <a:pt x="12359" y="71735"/>
                  </a:lnTo>
                  <a:lnTo>
                    <a:pt x="26751" y="84777"/>
                  </a:lnTo>
                  <a:lnTo>
                    <a:pt x="34491" y="97518"/>
                  </a:lnTo>
                  <a:lnTo>
                    <a:pt x="49223" y="137511"/>
                  </a:lnTo>
                  <a:lnTo>
                    <a:pt x="49905" y="153531"/>
                  </a:lnTo>
                  <a:lnTo>
                    <a:pt x="48081" y="158312"/>
                  </a:lnTo>
                  <a:lnTo>
                    <a:pt x="44532" y="163759"/>
                  </a:lnTo>
                  <a:lnTo>
                    <a:pt x="43917" y="168074"/>
                  </a:lnTo>
                  <a:lnTo>
                    <a:pt x="43125" y="168494"/>
                  </a:lnTo>
                  <a:lnTo>
                    <a:pt x="41892" y="168068"/>
                  </a:lnTo>
                  <a:lnTo>
                    <a:pt x="38213" y="165686"/>
                  </a:lnTo>
                  <a:lnTo>
                    <a:pt x="37710" y="163480"/>
                  </a:lnTo>
                  <a:lnTo>
                    <a:pt x="36655" y="153598"/>
                  </a:lnTo>
                  <a:lnTo>
                    <a:pt x="33961" y="146817"/>
                  </a:lnTo>
                  <a:lnTo>
                    <a:pt x="34174" y="139100"/>
                  </a:lnTo>
                  <a:lnTo>
                    <a:pt x="36895" y="114091"/>
                  </a:lnTo>
                  <a:lnTo>
                    <a:pt x="39108" y="93745"/>
                  </a:lnTo>
                  <a:lnTo>
                    <a:pt x="43047" y="82586"/>
                  </a:lnTo>
                  <a:lnTo>
                    <a:pt x="77619" y="36628"/>
                  </a:lnTo>
                  <a:lnTo>
                    <a:pt x="94477" y="21058"/>
                  </a:lnTo>
                  <a:lnTo>
                    <a:pt x="119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2557"/>
            <p:cNvSpPr/>
            <p:nvPr>
              <p:custDataLst>
                <p:tags r:id="rId266"/>
              </p:custDataLst>
            </p:nvPr>
          </p:nvSpPr>
          <p:spPr>
            <a:xfrm>
              <a:off x="1987575" y="6077035"/>
              <a:ext cx="82526" cy="95076"/>
            </a:xfrm>
            <a:custGeom>
              <a:avLst/>
              <a:gdLst/>
              <a:ahLst/>
              <a:cxnLst/>
              <a:rect l="0" t="0" r="0" b="0"/>
              <a:pathLst>
                <a:path w="82526" h="95076">
                  <a:moveTo>
                    <a:pt x="44425" y="63415"/>
                  </a:moveTo>
                  <a:lnTo>
                    <a:pt x="44425" y="63415"/>
                  </a:lnTo>
                  <a:lnTo>
                    <a:pt x="44425" y="53955"/>
                  </a:lnTo>
                  <a:lnTo>
                    <a:pt x="43719" y="52875"/>
                  </a:lnTo>
                  <a:lnTo>
                    <a:pt x="42544" y="52156"/>
                  </a:lnTo>
                  <a:lnTo>
                    <a:pt x="41054" y="51675"/>
                  </a:lnTo>
                  <a:lnTo>
                    <a:pt x="40061" y="50650"/>
                  </a:lnTo>
                  <a:lnTo>
                    <a:pt x="38958" y="47628"/>
                  </a:lnTo>
                  <a:lnTo>
                    <a:pt x="37369" y="14127"/>
                  </a:lnTo>
                  <a:lnTo>
                    <a:pt x="32608" y="7439"/>
                  </a:lnTo>
                  <a:lnTo>
                    <a:pt x="31986" y="3242"/>
                  </a:lnTo>
                  <a:lnTo>
                    <a:pt x="31194" y="2133"/>
                  </a:lnTo>
                  <a:lnTo>
                    <a:pt x="29960" y="1393"/>
                  </a:lnTo>
                  <a:lnTo>
                    <a:pt x="25273" y="109"/>
                  </a:lnTo>
                  <a:lnTo>
                    <a:pt x="22272" y="0"/>
                  </a:lnTo>
                  <a:lnTo>
                    <a:pt x="18587" y="1835"/>
                  </a:lnTo>
                  <a:lnTo>
                    <a:pt x="9650" y="9376"/>
                  </a:lnTo>
                  <a:lnTo>
                    <a:pt x="7803" y="13057"/>
                  </a:lnTo>
                  <a:lnTo>
                    <a:pt x="7310" y="15026"/>
                  </a:lnTo>
                  <a:lnTo>
                    <a:pt x="2155" y="23962"/>
                  </a:lnTo>
                  <a:lnTo>
                    <a:pt x="0" y="56126"/>
                  </a:lnTo>
                  <a:lnTo>
                    <a:pt x="1868" y="62056"/>
                  </a:lnTo>
                  <a:lnTo>
                    <a:pt x="4344" y="67750"/>
                  </a:lnTo>
                  <a:lnTo>
                    <a:pt x="6443" y="78183"/>
                  </a:lnTo>
                  <a:lnTo>
                    <a:pt x="12035" y="88494"/>
                  </a:lnTo>
                  <a:lnTo>
                    <a:pt x="12391" y="91730"/>
                  </a:lnTo>
                  <a:lnTo>
                    <a:pt x="13191" y="92875"/>
                  </a:lnTo>
                  <a:lnTo>
                    <a:pt x="14430" y="93638"/>
                  </a:lnTo>
                  <a:lnTo>
                    <a:pt x="19545" y="94712"/>
                  </a:lnTo>
                  <a:lnTo>
                    <a:pt x="24223" y="95075"/>
                  </a:lnTo>
                  <a:lnTo>
                    <a:pt x="33169" y="87322"/>
                  </a:lnTo>
                  <a:lnTo>
                    <a:pt x="34804" y="85704"/>
                  </a:lnTo>
                  <a:lnTo>
                    <a:pt x="36621" y="82023"/>
                  </a:lnTo>
                  <a:lnTo>
                    <a:pt x="37106" y="80054"/>
                  </a:lnTo>
                  <a:lnTo>
                    <a:pt x="42973" y="69726"/>
                  </a:lnTo>
                  <a:lnTo>
                    <a:pt x="45074" y="52830"/>
                  </a:lnTo>
                  <a:lnTo>
                    <a:pt x="49440" y="44365"/>
                  </a:lnTo>
                  <a:lnTo>
                    <a:pt x="50697" y="38387"/>
                  </a:lnTo>
                  <a:lnTo>
                    <a:pt x="50752" y="41496"/>
                  </a:lnTo>
                  <a:lnTo>
                    <a:pt x="51465" y="42452"/>
                  </a:lnTo>
                  <a:lnTo>
                    <a:pt x="54139" y="43515"/>
                  </a:lnTo>
                  <a:lnTo>
                    <a:pt x="55134" y="44503"/>
                  </a:lnTo>
                  <a:lnTo>
                    <a:pt x="56240" y="47484"/>
                  </a:lnTo>
                  <a:lnTo>
                    <a:pt x="57656" y="55147"/>
                  </a:lnTo>
                  <a:lnTo>
                    <a:pt x="61437" y="61358"/>
                  </a:lnTo>
                  <a:lnTo>
                    <a:pt x="63577" y="67666"/>
                  </a:lnTo>
                  <a:lnTo>
                    <a:pt x="75007" y="81211"/>
                  </a:lnTo>
                  <a:lnTo>
                    <a:pt x="77537" y="81908"/>
                  </a:lnTo>
                  <a:lnTo>
                    <a:pt x="82525" y="82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2558"/>
            <p:cNvSpPr/>
            <p:nvPr>
              <p:custDataLst>
                <p:tags r:id="rId267"/>
              </p:custDataLst>
            </p:nvPr>
          </p:nvSpPr>
          <p:spPr>
            <a:xfrm>
              <a:off x="1752607" y="5899419"/>
              <a:ext cx="152394" cy="301555"/>
            </a:xfrm>
            <a:custGeom>
              <a:avLst/>
              <a:gdLst/>
              <a:ahLst/>
              <a:cxnLst/>
              <a:rect l="0" t="0" r="0" b="0"/>
              <a:pathLst>
                <a:path w="152394" h="301555">
                  <a:moveTo>
                    <a:pt x="12693" y="25131"/>
                  </a:moveTo>
                  <a:lnTo>
                    <a:pt x="12693" y="25131"/>
                  </a:lnTo>
                  <a:lnTo>
                    <a:pt x="12693" y="21760"/>
                  </a:lnTo>
                  <a:lnTo>
                    <a:pt x="11987" y="20767"/>
                  </a:lnTo>
                  <a:lnTo>
                    <a:pt x="10812" y="20105"/>
                  </a:lnTo>
                  <a:lnTo>
                    <a:pt x="9322" y="19664"/>
                  </a:lnTo>
                  <a:lnTo>
                    <a:pt x="8329" y="18664"/>
                  </a:lnTo>
                  <a:lnTo>
                    <a:pt x="6604" y="13391"/>
                  </a:lnTo>
                  <a:lnTo>
                    <a:pt x="6421" y="9344"/>
                  </a:lnTo>
                  <a:lnTo>
                    <a:pt x="5689" y="8256"/>
                  </a:lnTo>
                  <a:lnTo>
                    <a:pt x="4496" y="7531"/>
                  </a:lnTo>
                  <a:lnTo>
                    <a:pt x="882" y="6368"/>
                  </a:lnTo>
                  <a:lnTo>
                    <a:pt x="388" y="4327"/>
                  </a:lnTo>
                  <a:lnTo>
                    <a:pt x="16" y="0"/>
                  </a:lnTo>
                  <a:lnTo>
                    <a:pt x="0" y="3182"/>
                  </a:lnTo>
                  <a:lnTo>
                    <a:pt x="703" y="4148"/>
                  </a:lnTo>
                  <a:lnTo>
                    <a:pt x="3366" y="5223"/>
                  </a:lnTo>
                  <a:lnTo>
                    <a:pt x="4358" y="6920"/>
                  </a:lnTo>
                  <a:lnTo>
                    <a:pt x="6874" y="22624"/>
                  </a:lnTo>
                  <a:lnTo>
                    <a:pt x="10655" y="29954"/>
                  </a:lnTo>
                  <a:lnTo>
                    <a:pt x="21452" y="64591"/>
                  </a:lnTo>
                  <a:lnTo>
                    <a:pt x="41755" y="108466"/>
                  </a:lnTo>
                  <a:lnTo>
                    <a:pt x="55682" y="152255"/>
                  </a:lnTo>
                  <a:lnTo>
                    <a:pt x="74189" y="195942"/>
                  </a:lnTo>
                  <a:lnTo>
                    <a:pt x="94816" y="239112"/>
                  </a:lnTo>
                  <a:lnTo>
                    <a:pt x="112400" y="282226"/>
                  </a:lnTo>
                  <a:lnTo>
                    <a:pt x="114158" y="288267"/>
                  </a:lnTo>
                  <a:lnTo>
                    <a:pt x="117290" y="293304"/>
                  </a:lnTo>
                  <a:lnTo>
                    <a:pt x="121034" y="296013"/>
                  </a:lnTo>
                  <a:lnTo>
                    <a:pt x="123020" y="296735"/>
                  </a:lnTo>
                  <a:lnTo>
                    <a:pt x="124345" y="297922"/>
                  </a:lnTo>
                  <a:lnTo>
                    <a:pt x="126208" y="301554"/>
                  </a:lnTo>
                  <a:lnTo>
                    <a:pt x="126470" y="301135"/>
                  </a:lnTo>
                  <a:lnTo>
                    <a:pt x="127630" y="293500"/>
                  </a:lnTo>
                  <a:lnTo>
                    <a:pt x="130333" y="289516"/>
                  </a:lnTo>
                  <a:lnTo>
                    <a:pt x="138251" y="245163"/>
                  </a:lnTo>
                  <a:lnTo>
                    <a:pt x="140209" y="204049"/>
                  </a:lnTo>
                  <a:lnTo>
                    <a:pt x="144681" y="164216"/>
                  </a:lnTo>
                  <a:lnTo>
                    <a:pt x="150227" y="116903"/>
                  </a:lnTo>
                  <a:lnTo>
                    <a:pt x="152108" y="73914"/>
                  </a:lnTo>
                  <a:lnTo>
                    <a:pt x="152382" y="28670"/>
                  </a:lnTo>
                  <a:lnTo>
                    <a:pt x="152393" y="108"/>
                  </a:lnTo>
                  <a:lnTo>
                    <a:pt x="152393" y="12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1" name="SMARTInkShape-2559"/>
          <p:cNvSpPr/>
          <p:nvPr>
            <p:custDataLst>
              <p:tags r:id="rId3"/>
            </p:custDataLst>
          </p:nvPr>
        </p:nvSpPr>
        <p:spPr>
          <a:xfrm>
            <a:off x="11671757" y="5670550"/>
            <a:ext cx="392715" cy="82551"/>
          </a:xfrm>
          <a:custGeom>
            <a:avLst/>
            <a:gdLst/>
            <a:ahLst/>
            <a:cxnLst/>
            <a:rect l="0" t="0" r="0" b="0"/>
            <a:pathLst>
              <a:path w="392715" h="82551">
                <a:moveTo>
                  <a:pt x="107493" y="6350"/>
                </a:moveTo>
                <a:lnTo>
                  <a:pt x="107493" y="6350"/>
                </a:lnTo>
                <a:lnTo>
                  <a:pt x="104123" y="2979"/>
                </a:lnTo>
                <a:lnTo>
                  <a:pt x="100586" y="1324"/>
                </a:lnTo>
                <a:lnTo>
                  <a:pt x="60794" y="7"/>
                </a:lnTo>
                <a:lnTo>
                  <a:pt x="13492" y="0"/>
                </a:lnTo>
                <a:lnTo>
                  <a:pt x="0" y="0"/>
                </a:lnTo>
                <a:lnTo>
                  <a:pt x="3049" y="3371"/>
                </a:lnTo>
                <a:lnTo>
                  <a:pt x="8391" y="5026"/>
                </a:lnTo>
                <a:lnTo>
                  <a:pt x="19333" y="7839"/>
                </a:lnTo>
                <a:lnTo>
                  <a:pt x="28096" y="10540"/>
                </a:lnTo>
                <a:lnTo>
                  <a:pt x="69092" y="17580"/>
                </a:lnTo>
                <a:lnTo>
                  <a:pt x="110151" y="23646"/>
                </a:lnTo>
                <a:lnTo>
                  <a:pt x="146381" y="26762"/>
                </a:lnTo>
                <a:lnTo>
                  <a:pt x="183925" y="32153"/>
                </a:lnTo>
                <a:lnTo>
                  <a:pt x="221862" y="38219"/>
                </a:lnTo>
                <a:lnTo>
                  <a:pt x="259912" y="42604"/>
                </a:lnTo>
                <a:lnTo>
                  <a:pt x="307323" y="47457"/>
                </a:lnTo>
                <a:lnTo>
                  <a:pt x="352535" y="55387"/>
                </a:lnTo>
                <a:lnTo>
                  <a:pt x="380775" y="57623"/>
                </a:lnTo>
                <a:lnTo>
                  <a:pt x="392714" y="63229"/>
                </a:lnTo>
                <a:lnTo>
                  <a:pt x="351277" y="63497"/>
                </a:lnTo>
                <a:lnTo>
                  <a:pt x="309030" y="58474"/>
                </a:lnTo>
                <a:lnTo>
                  <a:pt x="263778" y="56619"/>
                </a:lnTo>
                <a:lnTo>
                  <a:pt x="216538" y="51707"/>
                </a:lnTo>
                <a:lnTo>
                  <a:pt x="171418" y="45893"/>
                </a:lnTo>
                <a:lnTo>
                  <a:pt x="126056" y="44534"/>
                </a:lnTo>
                <a:lnTo>
                  <a:pt x="95303" y="44450"/>
                </a:lnTo>
                <a:lnTo>
                  <a:pt x="111428" y="45156"/>
                </a:lnTo>
                <a:lnTo>
                  <a:pt x="156350" y="50538"/>
                </a:lnTo>
                <a:lnTo>
                  <a:pt x="201690" y="54147"/>
                </a:lnTo>
                <a:lnTo>
                  <a:pt x="246595" y="57033"/>
                </a:lnTo>
                <a:lnTo>
                  <a:pt x="257267" y="57127"/>
                </a:lnTo>
                <a:lnTo>
                  <a:pt x="212876" y="55268"/>
                </a:lnTo>
                <a:lnTo>
                  <a:pt x="169444" y="49311"/>
                </a:lnTo>
                <a:lnTo>
                  <a:pt x="126965" y="44877"/>
                </a:lnTo>
                <a:lnTo>
                  <a:pt x="90186" y="44457"/>
                </a:lnTo>
                <a:lnTo>
                  <a:pt x="121146" y="46331"/>
                </a:lnTo>
                <a:lnTo>
                  <a:pt x="162209" y="55282"/>
                </a:lnTo>
                <a:lnTo>
                  <a:pt x="203099" y="63548"/>
                </a:lnTo>
                <a:lnTo>
                  <a:pt x="245147" y="71976"/>
                </a:lnTo>
                <a:lnTo>
                  <a:pt x="287423" y="76071"/>
                </a:lnTo>
                <a:lnTo>
                  <a:pt x="329743" y="825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SMARTInkShape-2560"/>
          <p:cNvSpPr/>
          <p:nvPr>
            <p:custDataLst>
              <p:tags r:id="rId4"/>
            </p:custDataLst>
          </p:nvPr>
        </p:nvSpPr>
        <p:spPr>
          <a:xfrm>
            <a:off x="3206750" y="2933891"/>
            <a:ext cx="395946" cy="82279"/>
          </a:xfrm>
          <a:custGeom>
            <a:avLst/>
            <a:gdLst/>
            <a:ahLst/>
            <a:cxnLst/>
            <a:rect l="0" t="0" r="0" b="0"/>
            <a:pathLst>
              <a:path w="395946" h="82279">
                <a:moveTo>
                  <a:pt x="0" y="50609"/>
                </a:moveTo>
                <a:lnTo>
                  <a:pt x="0" y="50609"/>
                </a:lnTo>
                <a:lnTo>
                  <a:pt x="3371" y="50609"/>
                </a:lnTo>
                <a:lnTo>
                  <a:pt x="6907" y="48728"/>
                </a:lnTo>
                <a:lnTo>
                  <a:pt x="10831" y="46245"/>
                </a:lnTo>
                <a:lnTo>
                  <a:pt x="52167" y="32726"/>
                </a:lnTo>
                <a:lnTo>
                  <a:pt x="97858" y="22823"/>
                </a:lnTo>
                <a:lnTo>
                  <a:pt x="136400" y="18937"/>
                </a:lnTo>
                <a:lnTo>
                  <a:pt x="179865" y="13988"/>
                </a:lnTo>
                <a:lnTo>
                  <a:pt x="225637" y="9430"/>
                </a:lnTo>
                <a:lnTo>
                  <a:pt x="273014" y="6099"/>
                </a:lnTo>
                <a:lnTo>
                  <a:pt x="315193" y="1261"/>
                </a:lnTo>
                <a:lnTo>
                  <a:pt x="358824" y="0"/>
                </a:lnTo>
                <a:lnTo>
                  <a:pt x="378663" y="571"/>
                </a:lnTo>
                <a:lnTo>
                  <a:pt x="394951" y="5284"/>
                </a:lnTo>
                <a:lnTo>
                  <a:pt x="395945" y="6281"/>
                </a:lnTo>
                <a:lnTo>
                  <a:pt x="395902" y="7651"/>
                </a:lnTo>
                <a:lnTo>
                  <a:pt x="395168" y="9271"/>
                </a:lnTo>
                <a:lnTo>
                  <a:pt x="393973" y="10350"/>
                </a:lnTo>
                <a:lnTo>
                  <a:pt x="390764" y="11550"/>
                </a:lnTo>
                <a:lnTo>
                  <a:pt x="373985" y="14264"/>
                </a:lnTo>
                <a:lnTo>
                  <a:pt x="364476" y="16817"/>
                </a:lnTo>
                <a:lnTo>
                  <a:pt x="323930" y="25332"/>
                </a:lnTo>
                <a:lnTo>
                  <a:pt x="282525" y="35398"/>
                </a:lnTo>
                <a:lnTo>
                  <a:pt x="246694" y="42026"/>
                </a:lnTo>
                <a:lnTo>
                  <a:pt x="209267" y="48458"/>
                </a:lnTo>
                <a:lnTo>
                  <a:pt x="172072" y="54832"/>
                </a:lnTo>
                <a:lnTo>
                  <a:pt x="125659" y="63307"/>
                </a:lnTo>
                <a:lnTo>
                  <a:pt x="82677" y="71775"/>
                </a:lnTo>
                <a:lnTo>
                  <a:pt x="38609" y="76467"/>
                </a:lnTo>
                <a:lnTo>
                  <a:pt x="36323" y="77725"/>
                </a:lnTo>
                <a:lnTo>
                  <a:pt x="32653" y="81444"/>
                </a:lnTo>
                <a:lnTo>
                  <a:pt x="33058" y="81749"/>
                </a:lnTo>
                <a:lnTo>
                  <a:pt x="44039" y="82278"/>
                </a:lnTo>
                <a:lnTo>
                  <a:pt x="84308" y="76593"/>
                </a:lnTo>
                <a:lnTo>
                  <a:pt x="128651" y="76086"/>
                </a:lnTo>
                <a:lnTo>
                  <a:pt x="173031" y="71661"/>
                </a:lnTo>
                <a:lnTo>
                  <a:pt x="210018" y="70252"/>
                </a:lnTo>
                <a:lnTo>
                  <a:pt x="247789" y="69129"/>
                </a:lnTo>
                <a:lnTo>
                  <a:pt x="285086" y="65347"/>
                </a:lnTo>
                <a:lnTo>
                  <a:pt x="329650" y="61830"/>
                </a:lnTo>
                <a:lnTo>
                  <a:pt x="375152" y="53237"/>
                </a:lnTo>
                <a:lnTo>
                  <a:pt x="387350" y="5060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5" name="SMARTInkShape-Group527"/>
          <p:cNvGrpSpPr/>
          <p:nvPr/>
        </p:nvGrpSpPr>
        <p:grpSpPr>
          <a:xfrm>
            <a:off x="5626100" y="2159024"/>
            <a:ext cx="1422399" cy="869535"/>
            <a:chOff x="5626100" y="2159024"/>
            <a:chExt cx="1422399" cy="869535"/>
          </a:xfrm>
        </p:grpSpPr>
        <p:sp>
          <p:nvSpPr>
            <p:cNvPr id="723" name="SMARTInkShape-2561"/>
            <p:cNvSpPr/>
            <p:nvPr>
              <p:custDataLst>
                <p:tags r:id="rId257"/>
              </p:custDataLst>
            </p:nvPr>
          </p:nvSpPr>
          <p:spPr>
            <a:xfrm>
              <a:off x="6210300" y="2159024"/>
              <a:ext cx="838199" cy="869535"/>
            </a:xfrm>
            <a:custGeom>
              <a:avLst/>
              <a:gdLst/>
              <a:ahLst/>
              <a:cxnLst/>
              <a:rect l="0" t="0" r="0" b="0"/>
              <a:pathLst>
                <a:path w="838199" h="869535">
                  <a:moveTo>
                    <a:pt x="660400" y="50776"/>
                  </a:moveTo>
                  <a:lnTo>
                    <a:pt x="660400" y="50776"/>
                  </a:lnTo>
                  <a:lnTo>
                    <a:pt x="660398" y="41316"/>
                  </a:lnTo>
                  <a:lnTo>
                    <a:pt x="658518" y="37635"/>
                  </a:lnTo>
                  <a:lnTo>
                    <a:pt x="657029" y="35665"/>
                  </a:lnTo>
                  <a:lnTo>
                    <a:pt x="653493" y="33477"/>
                  </a:lnTo>
                  <a:lnTo>
                    <a:pt x="647757" y="31957"/>
                  </a:lnTo>
                  <a:lnTo>
                    <a:pt x="644668" y="31828"/>
                  </a:lnTo>
                  <a:lnTo>
                    <a:pt x="640943" y="29890"/>
                  </a:lnTo>
                  <a:lnTo>
                    <a:pt x="636936" y="27382"/>
                  </a:lnTo>
                  <a:lnTo>
                    <a:pt x="630713" y="25265"/>
                  </a:lnTo>
                  <a:lnTo>
                    <a:pt x="623695" y="21188"/>
                  </a:lnTo>
                  <a:lnTo>
                    <a:pt x="613697" y="18961"/>
                  </a:lnTo>
                  <a:lnTo>
                    <a:pt x="603641" y="14126"/>
                  </a:lnTo>
                  <a:lnTo>
                    <a:pt x="556074" y="2019"/>
                  </a:lnTo>
                  <a:lnTo>
                    <a:pt x="510110" y="0"/>
                  </a:lnTo>
                  <a:lnTo>
                    <a:pt x="480482" y="683"/>
                  </a:lnTo>
                  <a:lnTo>
                    <a:pt x="434538" y="11716"/>
                  </a:lnTo>
                  <a:lnTo>
                    <a:pt x="390889" y="23904"/>
                  </a:lnTo>
                  <a:lnTo>
                    <a:pt x="371508" y="31853"/>
                  </a:lnTo>
                  <a:lnTo>
                    <a:pt x="326794" y="52895"/>
                  </a:lnTo>
                  <a:lnTo>
                    <a:pt x="292133" y="71707"/>
                  </a:lnTo>
                  <a:lnTo>
                    <a:pt x="252119" y="100136"/>
                  </a:lnTo>
                  <a:lnTo>
                    <a:pt x="236274" y="109381"/>
                  </a:lnTo>
                  <a:lnTo>
                    <a:pt x="224524" y="121057"/>
                  </a:lnTo>
                  <a:lnTo>
                    <a:pt x="218321" y="128579"/>
                  </a:lnTo>
                  <a:lnTo>
                    <a:pt x="182691" y="155260"/>
                  </a:lnTo>
                  <a:lnTo>
                    <a:pt x="146922" y="201401"/>
                  </a:lnTo>
                  <a:lnTo>
                    <a:pt x="131494" y="221022"/>
                  </a:lnTo>
                  <a:lnTo>
                    <a:pt x="115725" y="245432"/>
                  </a:lnTo>
                  <a:lnTo>
                    <a:pt x="97956" y="268972"/>
                  </a:lnTo>
                  <a:lnTo>
                    <a:pt x="74090" y="315361"/>
                  </a:lnTo>
                  <a:lnTo>
                    <a:pt x="52917" y="362057"/>
                  </a:lnTo>
                  <a:lnTo>
                    <a:pt x="33867" y="406455"/>
                  </a:lnTo>
                  <a:lnTo>
                    <a:pt x="27281" y="425024"/>
                  </a:lnTo>
                  <a:lnTo>
                    <a:pt x="24076" y="438007"/>
                  </a:lnTo>
                  <a:lnTo>
                    <a:pt x="14465" y="465397"/>
                  </a:lnTo>
                  <a:lnTo>
                    <a:pt x="10974" y="494883"/>
                  </a:lnTo>
                  <a:lnTo>
                    <a:pt x="7720" y="507860"/>
                  </a:lnTo>
                  <a:lnTo>
                    <a:pt x="4876" y="520642"/>
                  </a:lnTo>
                  <a:lnTo>
                    <a:pt x="1444" y="533366"/>
                  </a:lnTo>
                  <a:lnTo>
                    <a:pt x="11" y="577942"/>
                  </a:lnTo>
                  <a:lnTo>
                    <a:pt x="0" y="625100"/>
                  </a:lnTo>
                  <a:lnTo>
                    <a:pt x="705" y="654849"/>
                  </a:lnTo>
                  <a:lnTo>
                    <a:pt x="18941" y="699934"/>
                  </a:lnTo>
                  <a:lnTo>
                    <a:pt x="31868" y="722390"/>
                  </a:lnTo>
                  <a:lnTo>
                    <a:pt x="40240" y="732049"/>
                  </a:lnTo>
                  <a:lnTo>
                    <a:pt x="74761" y="757504"/>
                  </a:lnTo>
                  <a:lnTo>
                    <a:pt x="77357" y="761111"/>
                  </a:lnTo>
                  <a:lnTo>
                    <a:pt x="80499" y="763516"/>
                  </a:lnTo>
                  <a:lnTo>
                    <a:pt x="95681" y="771139"/>
                  </a:lnTo>
                  <a:lnTo>
                    <a:pt x="141822" y="797918"/>
                  </a:lnTo>
                  <a:lnTo>
                    <a:pt x="179917" y="816303"/>
                  </a:lnTo>
                  <a:lnTo>
                    <a:pt x="224132" y="831942"/>
                  </a:lnTo>
                  <a:lnTo>
                    <a:pt x="268465" y="845853"/>
                  </a:lnTo>
                  <a:lnTo>
                    <a:pt x="315303" y="856256"/>
                  </a:lnTo>
                  <a:lnTo>
                    <a:pt x="336540" y="858980"/>
                  </a:lnTo>
                  <a:lnTo>
                    <a:pt x="349246" y="862214"/>
                  </a:lnTo>
                  <a:lnTo>
                    <a:pt x="395111" y="863560"/>
                  </a:lnTo>
                  <a:lnTo>
                    <a:pt x="427741" y="864281"/>
                  </a:lnTo>
                  <a:lnTo>
                    <a:pt x="455329" y="869534"/>
                  </a:lnTo>
                  <a:lnTo>
                    <a:pt x="472606" y="869169"/>
                  </a:lnTo>
                  <a:lnTo>
                    <a:pt x="497467" y="864160"/>
                  </a:lnTo>
                  <a:lnTo>
                    <a:pt x="532079" y="861729"/>
                  </a:lnTo>
                  <a:lnTo>
                    <a:pt x="547590" y="858560"/>
                  </a:lnTo>
                  <a:lnTo>
                    <a:pt x="563710" y="855740"/>
                  </a:lnTo>
                  <a:lnTo>
                    <a:pt x="579305" y="852317"/>
                  </a:lnTo>
                  <a:lnTo>
                    <a:pt x="595450" y="849421"/>
                  </a:lnTo>
                  <a:lnTo>
                    <a:pt x="642744" y="834043"/>
                  </a:lnTo>
                  <a:lnTo>
                    <a:pt x="671244" y="823074"/>
                  </a:lnTo>
                  <a:lnTo>
                    <a:pt x="709180" y="795136"/>
                  </a:lnTo>
                  <a:lnTo>
                    <a:pt x="754685" y="750239"/>
                  </a:lnTo>
                  <a:lnTo>
                    <a:pt x="782202" y="719351"/>
                  </a:lnTo>
                  <a:lnTo>
                    <a:pt x="790738" y="702652"/>
                  </a:lnTo>
                  <a:lnTo>
                    <a:pt x="794268" y="689992"/>
                  </a:lnTo>
                  <a:lnTo>
                    <a:pt x="816909" y="646840"/>
                  </a:lnTo>
                  <a:lnTo>
                    <a:pt x="828494" y="602311"/>
                  </a:lnTo>
                  <a:lnTo>
                    <a:pt x="837415" y="559428"/>
                  </a:lnTo>
                  <a:lnTo>
                    <a:pt x="838170" y="514062"/>
                  </a:lnTo>
                  <a:lnTo>
                    <a:pt x="838198" y="469860"/>
                  </a:lnTo>
                  <a:lnTo>
                    <a:pt x="836319" y="444473"/>
                  </a:lnTo>
                  <a:lnTo>
                    <a:pt x="828740" y="400026"/>
                  </a:lnTo>
                  <a:lnTo>
                    <a:pt x="821325" y="354178"/>
                  </a:lnTo>
                  <a:lnTo>
                    <a:pt x="812370" y="311044"/>
                  </a:lnTo>
                  <a:lnTo>
                    <a:pt x="795850" y="266084"/>
                  </a:lnTo>
                  <a:lnTo>
                    <a:pt x="775561" y="221320"/>
                  </a:lnTo>
                  <a:lnTo>
                    <a:pt x="752870" y="177723"/>
                  </a:lnTo>
                  <a:lnTo>
                    <a:pt x="723860" y="133323"/>
                  </a:lnTo>
                  <a:lnTo>
                    <a:pt x="694396" y="88993"/>
                  </a:lnTo>
                  <a:lnTo>
                    <a:pt x="683094" y="75427"/>
                  </a:lnTo>
                  <a:lnTo>
                    <a:pt x="662439" y="61818"/>
                  </a:lnTo>
                  <a:lnTo>
                    <a:pt x="653165" y="58516"/>
                  </a:lnTo>
                  <a:lnTo>
                    <a:pt x="614618" y="57162"/>
                  </a:lnTo>
                  <a:lnTo>
                    <a:pt x="568224" y="66586"/>
                  </a:lnTo>
                  <a:lnTo>
                    <a:pt x="558800" y="698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2562"/>
            <p:cNvSpPr/>
            <p:nvPr>
              <p:custDataLst>
                <p:tags r:id="rId258"/>
              </p:custDataLst>
            </p:nvPr>
          </p:nvSpPr>
          <p:spPr>
            <a:xfrm>
              <a:off x="5626100" y="2318018"/>
              <a:ext cx="438094" cy="507733"/>
            </a:xfrm>
            <a:custGeom>
              <a:avLst/>
              <a:gdLst/>
              <a:ahLst/>
              <a:cxnLst/>
              <a:rect l="0" t="0" r="0" b="0"/>
              <a:pathLst>
                <a:path w="438094" h="507733">
                  <a:moveTo>
                    <a:pt x="387350" y="101332"/>
                  </a:moveTo>
                  <a:lnTo>
                    <a:pt x="387350" y="101332"/>
                  </a:lnTo>
                  <a:lnTo>
                    <a:pt x="387348" y="97961"/>
                  </a:lnTo>
                  <a:lnTo>
                    <a:pt x="388055" y="96968"/>
                  </a:lnTo>
                  <a:lnTo>
                    <a:pt x="389232" y="96306"/>
                  </a:lnTo>
                  <a:lnTo>
                    <a:pt x="390721" y="95865"/>
                  </a:lnTo>
                  <a:lnTo>
                    <a:pt x="391714" y="94865"/>
                  </a:lnTo>
                  <a:lnTo>
                    <a:pt x="392817" y="91872"/>
                  </a:lnTo>
                  <a:lnTo>
                    <a:pt x="393693" y="72925"/>
                  </a:lnTo>
                  <a:lnTo>
                    <a:pt x="391816" y="69186"/>
                  </a:lnTo>
                  <a:lnTo>
                    <a:pt x="389334" y="65173"/>
                  </a:lnTo>
                  <a:lnTo>
                    <a:pt x="387612" y="58113"/>
                  </a:lnTo>
                  <a:lnTo>
                    <a:pt x="387427" y="53876"/>
                  </a:lnTo>
                  <a:lnTo>
                    <a:pt x="385504" y="50137"/>
                  </a:lnTo>
                  <a:lnTo>
                    <a:pt x="376811" y="39345"/>
                  </a:lnTo>
                  <a:lnTo>
                    <a:pt x="374585" y="33419"/>
                  </a:lnTo>
                  <a:lnTo>
                    <a:pt x="371563" y="29286"/>
                  </a:lnTo>
                  <a:lnTo>
                    <a:pt x="367869" y="26978"/>
                  </a:lnTo>
                  <a:lnTo>
                    <a:pt x="363875" y="25247"/>
                  </a:lnTo>
                  <a:lnTo>
                    <a:pt x="349239" y="14196"/>
                  </a:lnTo>
                  <a:lnTo>
                    <a:pt x="321036" y="6488"/>
                  </a:lnTo>
                  <a:lnTo>
                    <a:pt x="317741" y="6353"/>
                  </a:lnTo>
                  <a:lnTo>
                    <a:pt x="312198" y="4321"/>
                  </a:lnTo>
                  <a:lnTo>
                    <a:pt x="307382" y="1771"/>
                  </a:lnTo>
                  <a:lnTo>
                    <a:pt x="299999" y="336"/>
                  </a:lnTo>
                  <a:lnTo>
                    <a:pt x="293022" y="0"/>
                  </a:lnTo>
                  <a:lnTo>
                    <a:pt x="287100" y="1733"/>
                  </a:lnTo>
                  <a:lnTo>
                    <a:pt x="282118" y="4149"/>
                  </a:lnTo>
                  <a:lnTo>
                    <a:pt x="271287" y="5700"/>
                  </a:lnTo>
                  <a:lnTo>
                    <a:pt x="264506" y="6618"/>
                  </a:lnTo>
                  <a:lnTo>
                    <a:pt x="252521" y="11074"/>
                  </a:lnTo>
                  <a:lnTo>
                    <a:pt x="240862" y="13911"/>
                  </a:lnTo>
                  <a:lnTo>
                    <a:pt x="196731" y="31610"/>
                  </a:lnTo>
                  <a:lnTo>
                    <a:pt x="150282" y="54767"/>
                  </a:lnTo>
                  <a:lnTo>
                    <a:pt x="133350" y="65114"/>
                  </a:lnTo>
                  <a:lnTo>
                    <a:pt x="87776" y="102543"/>
                  </a:lnTo>
                  <a:lnTo>
                    <a:pt x="74170" y="116069"/>
                  </a:lnTo>
                  <a:lnTo>
                    <a:pt x="71770" y="122228"/>
                  </a:lnTo>
                  <a:lnTo>
                    <a:pt x="69998" y="128963"/>
                  </a:lnTo>
                  <a:lnTo>
                    <a:pt x="63111" y="139037"/>
                  </a:lnTo>
                  <a:lnTo>
                    <a:pt x="54957" y="147821"/>
                  </a:lnTo>
                  <a:lnTo>
                    <a:pt x="52648" y="153979"/>
                  </a:lnTo>
                  <a:lnTo>
                    <a:pt x="50915" y="160714"/>
                  </a:lnTo>
                  <a:lnTo>
                    <a:pt x="27272" y="201481"/>
                  </a:lnTo>
                  <a:lnTo>
                    <a:pt x="25526" y="206521"/>
                  </a:lnTo>
                  <a:lnTo>
                    <a:pt x="16671" y="221035"/>
                  </a:lnTo>
                  <a:lnTo>
                    <a:pt x="7007" y="251388"/>
                  </a:lnTo>
                  <a:lnTo>
                    <a:pt x="6642" y="255748"/>
                  </a:lnTo>
                  <a:lnTo>
                    <a:pt x="4598" y="260037"/>
                  </a:lnTo>
                  <a:lnTo>
                    <a:pt x="2044" y="264295"/>
                  </a:lnTo>
                  <a:lnTo>
                    <a:pt x="605" y="271365"/>
                  </a:lnTo>
                  <a:lnTo>
                    <a:pt x="1" y="318459"/>
                  </a:lnTo>
                  <a:lnTo>
                    <a:pt x="0" y="363775"/>
                  </a:lnTo>
                  <a:lnTo>
                    <a:pt x="0" y="408253"/>
                  </a:lnTo>
                  <a:lnTo>
                    <a:pt x="1881" y="412484"/>
                  </a:lnTo>
                  <a:lnTo>
                    <a:pt x="10126" y="423065"/>
                  </a:lnTo>
                  <a:lnTo>
                    <a:pt x="14073" y="431532"/>
                  </a:lnTo>
                  <a:lnTo>
                    <a:pt x="16837" y="435765"/>
                  </a:lnTo>
                  <a:lnTo>
                    <a:pt x="19100" y="442115"/>
                  </a:lnTo>
                  <a:lnTo>
                    <a:pt x="22130" y="446349"/>
                  </a:lnTo>
                  <a:lnTo>
                    <a:pt x="25827" y="448700"/>
                  </a:lnTo>
                  <a:lnTo>
                    <a:pt x="29823" y="450451"/>
                  </a:lnTo>
                  <a:lnTo>
                    <a:pt x="33951" y="453581"/>
                  </a:lnTo>
                  <a:lnTo>
                    <a:pt x="36256" y="457324"/>
                  </a:lnTo>
                  <a:lnTo>
                    <a:pt x="36871" y="459310"/>
                  </a:lnTo>
                  <a:lnTo>
                    <a:pt x="41317" y="463398"/>
                  </a:lnTo>
                  <a:lnTo>
                    <a:pt x="56875" y="474110"/>
                  </a:lnTo>
                  <a:lnTo>
                    <a:pt x="61261" y="475856"/>
                  </a:lnTo>
                  <a:lnTo>
                    <a:pt x="74778" y="486035"/>
                  </a:lnTo>
                  <a:lnTo>
                    <a:pt x="84089" y="488603"/>
                  </a:lnTo>
                  <a:lnTo>
                    <a:pt x="85692" y="490040"/>
                  </a:lnTo>
                  <a:lnTo>
                    <a:pt x="86762" y="491704"/>
                  </a:lnTo>
                  <a:lnTo>
                    <a:pt x="95008" y="497417"/>
                  </a:lnTo>
                  <a:lnTo>
                    <a:pt x="116089" y="506253"/>
                  </a:lnTo>
                  <a:lnTo>
                    <a:pt x="163373" y="507729"/>
                  </a:lnTo>
                  <a:lnTo>
                    <a:pt x="207719" y="507732"/>
                  </a:lnTo>
                  <a:lnTo>
                    <a:pt x="214145" y="505850"/>
                  </a:lnTo>
                  <a:lnTo>
                    <a:pt x="220059" y="503368"/>
                  </a:lnTo>
                  <a:lnTo>
                    <a:pt x="230616" y="501265"/>
                  </a:lnTo>
                  <a:lnTo>
                    <a:pt x="239232" y="497192"/>
                  </a:lnTo>
                  <a:lnTo>
                    <a:pt x="249702" y="494966"/>
                  </a:lnTo>
                  <a:lnTo>
                    <a:pt x="297088" y="469236"/>
                  </a:lnTo>
                  <a:lnTo>
                    <a:pt x="340316" y="439118"/>
                  </a:lnTo>
                  <a:lnTo>
                    <a:pt x="374648" y="391953"/>
                  </a:lnTo>
                  <a:lnTo>
                    <a:pt x="397228" y="353024"/>
                  </a:lnTo>
                  <a:lnTo>
                    <a:pt x="409477" y="306646"/>
                  </a:lnTo>
                  <a:lnTo>
                    <a:pt x="416466" y="289009"/>
                  </a:lnTo>
                  <a:lnTo>
                    <a:pt x="425498" y="245440"/>
                  </a:lnTo>
                  <a:lnTo>
                    <a:pt x="430346" y="226485"/>
                  </a:lnTo>
                  <a:lnTo>
                    <a:pt x="431859" y="216222"/>
                  </a:lnTo>
                  <a:lnTo>
                    <a:pt x="436697" y="200122"/>
                  </a:lnTo>
                  <a:lnTo>
                    <a:pt x="438093" y="156386"/>
                  </a:lnTo>
                  <a:lnTo>
                    <a:pt x="437428" y="139516"/>
                  </a:lnTo>
                  <a:lnTo>
                    <a:pt x="425507" y="93511"/>
                  </a:lnTo>
                  <a:lnTo>
                    <a:pt x="414686" y="68228"/>
                  </a:lnTo>
                  <a:lnTo>
                    <a:pt x="404260" y="55144"/>
                  </a:lnTo>
                  <a:lnTo>
                    <a:pt x="398158" y="52582"/>
                  </a:lnTo>
                  <a:lnTo>
                    <a:pt x="370306" y="50652"/>
                  </a:lnTo>
                  <a:lnTo>
                    <a:pt x="333401" y="58376"/>
                  </a:lnTo>
                  <a:lnTo>
                    <a:pt x="326685" y="61073"/>
                  </a:lnTo>
                  <a:lnTo>
                    <a:pt x="311150" y="632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8" name="SMARTInkShape-Group528"/>
          <p:cNvGrpSpPr/>
          <p:nvPr/>
        </p:nvGrpSpPr>
        <p:grpSpPr>
          <a:xfrm>
            <a:off x="11004556" y="5194301"/>
            <a:ext cx="1034940" cy="526922"/>
            <a:chOff x="11004556" y="5194301"/>
            <a:chExt cx="1034940" cy="526922"/>
          </a:xfrm>
        </p:grpSpPr>
        <p:sp>
          <p:nvSpPr>
            <p:cNvPr id="726" name="SMARTInkShape-2563"/>
            <p:cNvSpPr/>
            <p:nvPr>
              <p:custDataLst>
                <p:tags r:id="rId245"/>
              </p:custDataLst>
            </p:nvPr>
          </p:nvSpPr>
          <p:spPr>
            <a:xfrm>
              <a:off x="11754431" y="5676900"/>
              <a:ext cx="278820" cy="44323"/>
            </a:xfrm>
            <a:custGeom>
              <a:avLst/>
              <a:gdLst/>
              <a:ahLst/>
              <a:cxnLst/>
              <a:rect l="0" t="0" r="0" b="0"/>
              <a:pathLst>
                <a:path w="278820" h="44323">
                  <a:moveTo>
                    <a:pt x="62919" y="0"/>
                  </a:moveTo>
                  <a:lnTo>
                    <a:pt x="62919" y="0"/>
                  </a:lnTo>
                  <a:lnTo>
                    <a:pt x="42196" y="5026"/>
                  </a:lnTo>
                  <a:lnTo>
                    <a:pt x="18138" y="9459"/>
                  </a:lnTo>
                  <a:lnTo>
                    <a:pt x="1387" y="17883"/>
                  </a:lnTo>
                  <a:lnTo>
                    <a:pt x="731" y="18977"/>
                  </a:lnTo>
                  <a:lnTo>
                    <a:pt x="0" y="22075"/>
                  </a:lnTo>
                  <a:lnTo>
                    <a:pt x="514" y="23888"/>
                  </a:lnTo>
                  <a:lnTo>
                    <a:pt x="2963" y="27786"/>
                  </a:lnTo>
                  <a:lnTo>
                    <a:pt x="6403" y="29988"/>
                  </a:lnTo>
                  <a:lnTo>
                    <a:pt x="52448" y="39543"/>
                  </a:lnTo>
                  <a:lnTo>
                    <a:pt x="93550" y="43804"/>
                  </a:lnTo>
                  <a:lnTo>
                    <a:pt x="133384" y="44322"/>
                  </a:lnTo>
                  <a:lnTo>
                    <a:pt x="175224" y="41054"/>
                  </a:lnTo>
                  <a:lnTo>
                    <a:pt x="216755" y="37978"/>
                  </a:lnTo>
                  <a:lnTo>
                    <a:pt x="261515" y="29339"/>
                  </a:lnTo>
                  <a:lnTo>
                    <a:pt x="27881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2564"/>
            <p:cNvSpPr/>
            <p:nvPr>
              <p:custDataLst>
                <p:tags r:id="rId246"/>
              </p:custDataLst>
            </p:nvPr>
          </p:nvSpPr>
          <p:spPr>
            <a:xfrm>
              <a:off x="11728528" y="5619750"/>
              <a:ext cx="272973" cy="31751"/>
            </a:xfrm>
            <a:custGeom>
              <a:avLst/>
              <a:gdLst/>
              <a:ahLst/>
              <a:cxnLst/>
              <a:rect l="0" t="0" r="0" b="0"/>
              <a:pathLst>
                <a:path w="272973" h="31751">
                  <a:moveTo>
                    <a:pt x="6272" y="31750"/>
                  </a:moveTo>
                  <a:lnTo>
                    <a:pt x="6272" y="31750"/>
                  </a:lnTo>
                  <a:lnTo>
                    <a:pt x="184" y="31750"/>
                  </a:lnTo>
                  <a:lnTo>
                    <a:pt x="0" y="28379"/>
                  </a:lnTo>
                  <a:lnTo>
                    <a:pt x="680" y="27386"/>
                  </a:lnTo>
                  <a:lnTo>
                    <a:pt x="1837" y="26724"/>
                  </a:lnTo>
                  <a:lnTo>
                    <a:pt x="3316" y="26283"/>
                  </a:lnTo>
                  <a:lnTo>
                    <a:pt x="23398" y="9565"/>
                  </a:lnTo>
                  <a:lnTo>
                    <a:pt x="63884" y="1008"/>
                  </a:lnTo>
                  <a:lnTo>
                    <a:pt x="110401" y="88"/>
                  </a:lnTo>
                  <a:lnTo>
                    <a:pt x="152375" y="12"/>
                  </a:lnTo>
                  <a:lnTo>
                    <a:pt x="198101" y="1"/>
                  </a:lnTo>
                  <a:lnTo>
                    <a:pt x="241812" y="0"/>
                  </a:lnTo>
                  <a:lnTo>
                    <a:pt x="250421" y="1881"/>
                  </a:lnTo>
                  <a:lnTo>
                    <a:pt x="259234" y="5026"/>
                  </a:lnTo>
                  <a:lnTo>
                    <a:pt x="27297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2565"/>
            <p:cNvSpPr/>
            <p:nvPr>
              <p:custDataLst>
                <p:tags r:id="rId247"/>
              </p:custDataLst>
            </p:nvPr>
          </p:nvSpPr>
          <p:spPr>
            <a:xfrm>
              <a:off x="11811000" y="5308689"/>
              <a:ext cx="228496" cy="190412"/>
            </a:xfrm>
            <a:custGeom>
              <a:avLst/>
              <a:gdLst/>
              <a:ahLst/>
              <a:cxnLst/>
              <a:rect l="0" t="0" r="0" b="0"/>
              <a:pathLst>
                <a:path w="228496" h="190412">
                  <a:moveTo>
                    <a:pt x="0" y="190411"/>
                  </a:moveTo>
                  <a:lnTo>
                    <a:pt x="0" y="190411"/>
                  </a:lnTo>
                  <a:lnTo>
                    <a:pt x="0" y="186753"/>
                  </a:lnTo>
                  <a:lnTo>
                    <a:pt x="0" y="189790"/>
                  </a:lnTo>
                  <a:lnTo>
                    <a:pt x="11245" y="179861"/>
                  </a:lnTo>
                  <a:lnTo>
                    <a:pt x="17131" y="177642"/>
                  </a:lnTo>
                  <a:lnTo>
                    <a:pt x="40219" y="156519"/>
                  </a:lnTo>
                  <a:lnTo>
                    <a:pt x="42569" y="150418"/>
                  </a:lnTo>
                  <a:lnTo>
                    <a:pt x="43196" y="146816"/>
                  </a:lnTo>
                  <a:lnTo>
                    <a:pt x="67609" y="101359"/>
                  </a:lnTo>
                  <a:lnTo>
                    <a:pt x="86779" y="56982"/>
                  </a:lnTo>
                  <a:lnTo>
                    <a:pt x="93994" y="37417"/>
                  </a:lnTo>
                  <a:lnTo>
                    <a:pt x="96965" y="23630"/>
                  </a:lnTo>
                  <a:lnTo>
                    <a:pt x="101696" y="9698"/>
                  </a:lnTo>
                  <a:lnTo>
                    <a:pt x="103074" y="8552"/>
                  </a:lnTo>
                  <a:lnTo>
                    <a:pt x="104702" y="7788"/>
                  </a:lnTo>
                  <a:lnTo>
                    <a:pt x="105783" y="6574"/>
                  </a:lnTo>
                  <a:lnTo>
                    <a:pt x="107922" y="0"/>
                  </a:lnTo>
                  <a:lnTo>
                    <a:pt x="107941" y="3308"/>
                  </a:lnTo>
                  <a:lnTo>
                    <a:pt x="106062" y="6831"/>
                  </a:lnTo>
                  <a:lnTo>
                    <a:pt x="103584" y="10747"/>
                  </a:lnTo>
                  <a:lnTo>
                    <a:pt x="102187" y="17625"/>
                  </a:lnTo>
                  <a:lnTo>
                    <a:pt x="100946" y="36018"/>
                  </a:lnTo>
                  <a:lnTo>
                    <a:pt x="90342" y="73005"/>
                  </a:lnTo>
                  <a:lnTo>
                    <a:pt x="88383" y="92505"/>
                  </a:lnTo>
                  <a:lnTo>
                    <a:pt x="83457" y="112302"/>
                  </a:lnTo>
                  <a:lnTo>
                    <a:pt x="89449" y="147964"/>
                  </a:lnTo>
                  <a:lnTo>
                    <a:pt x="96730" y="164882"/>
                  </a:lnTo>
                  <a:lnTo>
                    <a:pt x="104687" y="174352"/>
                  </a:lnTo>
                  <a:lnTo>
                    <a:pt x="108380" y="176218"/>
                  </a:lnTo>
                  <a:lnTo>
                    <a:pt x="110353" y="176716"/>
                  </a:lnTo>
                  <a:lnTo>
                    <a:pt x="128260" y="172157"/>
                  </a:lnTo>
                  <a:lnTo>
                    <a:pt x="132969" y="169834"/>
                  </a:lnTo>
                  <a:lnTo>
                    <a:pt x="157882" y="146797"/>
                  </a:lnTo>
                  <a:lnTo>
                    <a:pt x="185307" y="109943"/>
                  </a:lnTo>
                  <a:lnTo>
                    <a:pt x="210757" y="65788"/>
                  </a:lnTo>
                  <a:lnTo>
                    <a:pt x="228495" y="25709"/>
                  </a:lnTo>
                  <a:lnTo>
                    <a:pt x="223124" y="25346"/>
                  </a:lnTo>
                  <a:lnTo>
                    <a:pt x="222833" y="26038"/>
                  </a:lnTo>
                  <a:lnTo>
                    <a:pt x="220404" y="40059"/>
                  </a:lnTo>
                  <a:lnTo>
                    <a:pt x="215351" y="49437"/>
                  </a:lnTo>
                  <a:lnTo>
                    <a:pt x="213416" y="51978"/>
                  </a:lnTo>
                  <a:lnTo>
                    <a:pt x="211270" y="58565"/>
                  </a:lnTo>
                  <a:lnTo>
                    <a:pt x="208177" y="70207"/>
                  </a:lnTo>
                  <a:lnTo>
                    <a:pt x="204674" y="82594"/>
                  </a:lnTo>
                  <a:lnTo>
                    <a:pt x="203149" y="90281"/>
                  </a:lnTo>
                  <a:lnTo>
                    <a:pt x="199030" y="99281"/>
                  </a:lnTo>
                  <a:lnTo>
                    <a:pt x="190787" y="140497"/>
                  </a:lnTo>
                  <a:lnTo>
                    <a:pt x="196983" y="166598"/>
                  </a:lnTo>
                  <a:lnTo>
                    <a:pt x="201750" y="174810"/>
                  </a:lnTo>
                  <a:lnTo>
                    <a:pt x="205613" y="179479"/>
                  </a:lnTo>
                  <a:lnTo>
                    <a:pt x="209683" y="182025"/>
                  </a:lnTo>
                  <a:lnTo>
                    <a:pt x="213841" y="183862"/>
                  </a:lnTo>
                  <a:lnTo>
                    <a:pt x="222250" y="190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2566"/>
            <p:cNvSpPr/>
            <p:nvPr>
              <p:custDataLst>
                <p:tags r:id="rId248"/>
              </p:custDataLst>
            </p:nvPr>
          </p:nvSpPr>
          <p:spPr>
            <a:xfrm>
              <a:off x="11652334" y="5461000"/>
              <a:ext cx="76117" cy="19027"/>
            </a:xfrm>
            <a:custGeom>
              <a:avLst/>
              <a:gdLst/>
              <a:ahLst/>
              <a:cxnLst/>
              <a:rect l="0" t="0" r="0" b="0"/>
              <a:pathLst>
                <a:path w="76117" h="19027">
                  <a:moveTo>
                    <a:pt x="12616" y="0"/>
                  </a:moveTo>
                  <a:lnTo>
                    <a:pt x="12616" y="0"/>
                  </a:lnTo>
                  <a:lnTo>
                    <a:pt x="12613" y="3371"/>
                  </a:lnTo>
                  <a:lnTo>
                    <a:pt x="10735" y="6907"/>
                  </a:lnTo>
                  <a:lnTo>
                    <a:pt x="7148" y="11556"/>
                  </a:lnTo>
                  <a:lnTo>
                    <a:pt x="4775" y="12192"/>
                  </a:lnTo>
                  <a:lnTo>
                    <a:pt x="875" y="12600"/>
                  </a:lnTo>
                  <a:lnTo>
                    <a:pt x="555" y="13338"/>
                  </a:lnTo>
                  <a:lnTo>
                    <a:pt x="0" y="18159"/>
                  </a:lnTo>
                  <a:lnTo>
                    <a:pt x="678" y="18455"/>
                  </a:lnTo>
                  <a:lnTo>
                    <a:pt x="11475" y="19026"/>
                  </a:lnTo>
                  <a:lnTo>
                    <a:pt x="18165" y="14681"/>
                  </a:lnTo>
                  <a:lnTo>
                    <a:pt x="55710" y="10828"/>
                  </a:lnTo>
                  <a:lnTo>
                    <a:pt x="61403" y="8341"/>
                  </a:lnTo>
                  <a:lnTo>
                    <a:pt x="7611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2567"/>
            <p:cNvSpPr/>
            <p:nvPr>
              <p:custDataLst>
                <p:tags r:id="rId249"/>
              </p:custDataLst>
            </p:nvPr>
          </p:nvSpPr>
          <p:spPr>
            <a:xfrm>
              <a:off x="11677650" y="5372122"/>
              <a:ext cx="69851" cy="19029"/>
            </a:xfrm>
            <a:custGeom>
              <a:avLst/>
              <a:gdLst/>
              <a:ahLst/>
              <a:cxnLst/>
              <a:rect l="0" t="0" r="0" b="0"/>
              <a:pathLst>
                <a:path w="69851" h="19029">
                  <a:moveTo>
                    <a:pt x="0" y="19028"/>
                  </a:moveTo>
                  <a:lnTo>
                    <a:pt x="0" y="19028"/>
                  </a:lnTo>
                  <a:lnTo>
                    <a:pt x="0" y="6329"/>
                  </a:lnTo>
                  <a:lnTo>
                    <a:pt x="3370" y="2957"/>
                  </a:lnTo>
                  <a:lnTo>
                    <a:pt x="6907" y="1302"/>
                  </a:lnTo>
                  <a:lnTo>
                    <a:pt x="33614" y="0"/>
                  </a:lnTo>
                  <a:lnTo>
                    <a:pt x="61095" y="6067"/>
                  </a:lnTo>
                  <a:lnTo>
                    <a:pt x="69850" y="12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2568"/>
            <p:cNvSpPr/>
            <p:nvPr>
              <p:custDataLst>
                <p:tags r:id="rId250"/>
              </p:custDataLst>
            </p:nvPr>
          </p:nvSpPr>
          <p:spPr>
            <a:xfrm>
              <a:off x="11468983" y="5213350"/>
              <a:ext cx="107064" cy="290949"/>
            </a:xfrm>
            <a:custGeom>
              <a:avLst/>
              <a:gdLst/>
              <a:ahLst/>
              <a:cxnLst/>
              <a:rect l="0" t="0" r="0" b="0"/>
              <a:pathLst>
                <a:path w="107064" h="290949">
                  <a:moveTo>
                    <a:pt x="5467" y="38100"/>
                  </a:moveTo>
                  <a:lnTo>
                    <a:pt x="5467" y="38100"/>
                  </a:lnTo>
                  <a:lnTo>
                    <a:pt x="0" y="32633"/>
                  </a:lnTo>
                  <a:lnTo>
                    <a:pt x="410" y="31633"/>
                  </a:lnTo>
                  <a:lnTo>
                    <a:pt x="4662" y="26360"/>
                  </a:lnTo>
                  <a:lnTo>
                    <a:pt x="6013" y="16861"/>
                  </a:lnTo>
                  <a:lnTo>
                    <a:pt x="7243" y="15474"/>
                  </a:lnTo>
                  <a:lnTo>
                    <a:pt x="20649" y="8701"/>
                  </a:lnTo>
                  <a:lnTo>
                    <a:pt x="32754" y="6659"/>
                  </a:lnTo>
                  <a:lnTo>
                    <a:pt x="45768" y="5705"/>
                  </a:lnTo>
                  <a:lnTo>
                    <a:pt x="58116" y="890"/>
                  </a:lnTo>
                  <a:lnTo>
                    <a:pt x="100607" y="0"/>
                  </a:lnTo>
                  <a:lnTo>
                    <a:pt x="104055" y="3371"/>
                  </a:lnTo>
                  <a:lnTo>
                    <a:pt x="105731" y="6907"/>
                  </a:lnTo>
                  <a:lnTo>
                    <a:pt x="107058" y="31754"/>
                  </a:lnTo>
                  <a:lnTo>
                    <a:pt x="107063" y="33869"/>
                  </a:lnTo>
                  <a:lnTo>
                    <a:pt x="100891" y="67676"/>
                  </a:lnTo>
                  <a:lnTo>
                    <a:pt x="100063" y="78927"/>
                  </a:lnTo>
                  <a:lnTo>
                    <a:pt x="95257" y="102935"/>
                  </a:lnTo>
                  <a:lnTo>
                    <a:pt x="94383" y="148116"/>
                  </a:lnTo>
                  <a:lnTo>
                    <a:pt x="94367" y="192027"/>
                  </a:lnTo>
                  <a:lnTo>
                    <a:pt x="94367" y="236388"/>
                  </a:lnTo>
                  <a:lnTo>
                    <a:pt x="94367" y="252458"/>
                  </a:lnTo>
                  <a:lnTo>
                    <a:pt x="99835" y="259332"/>
                  </a:lnTo>
                  <a:lnTo>
                    <a:pt x="100455" y="263419"/>
                  </a:lnTo>
                  <a:lnTo>
                    <a:pt x="100695" y="271879"/>
                  </a:lnTo>
                  <a:lnTo>
                    <a:pt x="95246" y="278414"/>
                  </a:lnTo>
                  <a:lnTo>
                    <a:pt x="92876" y="278962"/>
                  </a:lnTo>
                  <a:lnTo>
                    <a:pt x="91258" y="279108"/>
                  </a:lnTo>
                  <a:lnTo>
                    <a:pt x="87574" y="281152"/>
                  </a:lnTo>
                  <a:lnTo>
                    <a:pt x="77374" y="289508"/>
                  </a:lnTo>
                  <a:lnTo>
                    <a:pt x="73174" y="290948"/>
                  </a:lnTo>
                  <a:lnTo>
                    <a:pt x="67073" y="289706"/>
                  </a:lnTo>
                  <a:lnTo>
                    <a:pt x="58403" y="286531"/>
                  </a:lnTo>
                  <a:lnTo>
                    <a:pt x="4991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2569"/>
            <p:cNvSpPr/>
            <p:nvPr>
              <p:custDataLst>
                <p:tags r:id="rId251"/>
              </p:custDataLst>
            </p:nvPr>
          </p:nvSpPr>
          <p:spPr>
            <a:xfrm>
              <a:off x="11449050" y="53975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2700" y="9644"/>
                  </a:lnTo>
                  <a:lnTo>
                    <a:pt x="10819" y="13223"/>
                  </a:lnTo>
                  <a:lnTo>
                    <a:pt x="8337" y="17166"/>
                  </a:lnTo>
                  <a:lnTo>
                    <a:pt x="6741" y="25446"/>
                  </a:lnTo>
                  <a:lnTo>
                    <a:pt x="6352" y="55013"/>
                  </a:lnTo>
                  <a:lnTo>
                    <a:pt x="4469" y="58082"/>
                  </a:lnTo>
                  <a:lnTo>
                    <a:pt x="1987" y="61797"/>
                  </a:lnTo>
                  <a:lnTo>
                    <a:pt x="588" y="6785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2570"/>
            <p:cNvSpPr/>
            <p:nvPr>
              <p:custDataLst>
                <p:tags r:id="rId252"/>
              </p:custDataLst>
            </p:nvPr>
          </p:nvSpPr>
          <p:spPr>
            <a:xfrm>
              <a:off x="11328400" y="5283209"/>
              <a:ext cx="120651" cy="146042"/>
            </a:xfrm>
            <a:custGeom>
              <a:avLst/>
              <a:gdLst/>
              <a:ahLst/>
              <a:cxnLst/>
              <a:rect l="0" t="0" r="0" b="0"/>
              <a:pathLst>
                <a:path w="120651" h="146042">
                  <a:moveTo>
                    <a:pt x="120650" y="12691"/>
                  </a:moveTo>
                  <a:lnTo>
                    <a:pt x="120650" y="12691"/>
                  </a:lnTo>
                  <a:lnTo>
                    <a:pt x="117279" y="12691"/>
                  </a:lnTo>
                  <a:lnTo>
                    <a:pt x="116287" y="11985"/>
                  </a:lnTo>
                  <a:lnTo>
                    <a:pt x="115623" y="10810"/>
                  </a:lnTo>
                  <a:lnTo>
                    <a:pt x="114559" y="3852"/>
                  </a:lnTo>
                  <a:lnTo>
                    <a:pt x="113769" y="2565"/>
                  </a:lnTo>
                  <a:lnTo>
                    <a:pt x="112535" y="1707"/>
                  </a:lnTo>
                  <a:lnTo>
                    <a:pt x="107428" y="499"/>
                  </a:lnTo>
                  <a:lnTo>
                    <a:pt x="98330" y="0"/>
                  </a:lnTo>
                  <a:lnTo>
                    <a:pt x="94738" y="1876"/>
                  </a:lnTo>
                  <a:lnTo>
                    <a:pt x="67732" y="27517"/>
                  </a:lnTo>
                  <a:lnTo>
                    <a:pt x="42333" y="68018"/>
                  </a:lnTo>
                  <a:lnTo>
                    <a:pt x="32572" y="91613"/>
                  </a:lnTo>
                  <a:lnTo>
                    <a:pt x="22141" y="106179"/>
                  </a:lnTo>
                  <a:lnTo>
                    <a:pt x="19717" y="111391"/>
                  </a:lnTo>
                  <a:lnTo>
                    <a:pt x="9045" y="129170"/>
                  </a:lnTo>
                  <a:lnTo>
                    <a:pt x="6444" y="136966"/>
                  </a:lnTo>
                  <a:lnTo>
                    <a:pt x="0" y="146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2571"/>
            <p:cNvSpPr/>
            <p:nvPr>
              <p:custDataLst>
                <p:tags r:id="rId253"/>
              </p:custDataLst>
            </p:nvPr>
          </p:nvSpPr>
          <p:spPr>
            <a:xfrm>
              <a:off x="11315704" y="5302251"/>
              <a:ext cx="82547" cy="120650"/>
            </a:xfrm>
            <a:custGeom>
              <a:avLst/>
              <a:gdLst/>
              <a:ahLst/>
              <a:cxnLst/>
              <a:rect l="0" t="0" r="0" b="0"/>
              <a:pathLst>
                <a:path w="82547" h="120650">
                  <a:moveTo>
                    <a:pt x="6346" y="6349"/>
                  </a:moveTo>
                  <a:lnTo>
                    <a:pt x="6346" y="6349"/>
                  </a:lnTo>
                  <a:lnTo>
                    <a:pt x="0" y="6"/>
                  </a:lnTo>
                  <a:lnTo>
                    <a:pt x="5463" y="0"/>
                  </a:lnTo>
                  <a:lnTo>
                    <a:pt x="15106" y="8838"/>
                  </a:lnTo>
                  <a:lnTo>
                    <a:pt x="17295" y="12864"/>
                  </a:lnTo>
                  <a:lnTo>
                    <a:pt x="17878" y="14926"/>
                  </a:lnTo>
                  <a:lnTo>
                    <a:pt x="55798" y="61749"/>
                  </a:lnTo>
                  <a:lnTo>
                    <a:pt x="69726" y="77926"/>
                  </a:lnTo>
                  <a:lnTo>
                    <a:pt x="79708" y="96888"/>
                  </a:lnTo>
                  <a:lnTo>
                    <a:pt x="81985" y="107436"/>
                  </a:lnTo>
                  <a:lnTo>
                    <a:pt x="82546" y="120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2572"/>
            <p:cNvSpPr/>
            <p:nvPr>
              <p:custDataLst>
                <p:tags r:id="rId254"/>
              </p:custDataLst>
            </p:nvPr>
          </p:nvSpPr>
          <p:spPr>
            <a:xfrm>
              <a:off x="11156956" y="5200652"/>
              <a:ext cx="165095" cy="253991"/>
            </a:xfrm>
            <a:custGeom>
              <a:avLst/>
              <a:gdLst/>
              <a:ahLst/>
              <a:cxnLst/>
              <a:rect l="0" t="0" r="0" b="0"/>
              <a:pathLst>
                <a:path w="165095" h="253991">
                  <a:moveTo>
                    <a:pt x="165094" y="19048"/>
                  </a:moveTo>
                  <a:lnTo>
                    <a:pt x="165094" y="19048"/>
                  </a:lnTo>
                  <a:lnTo>
                    <a:pt x="165092" y="13581"/>
                  </a:lnTo>
                  <a:lnTo>
                    <a:pt x="164389" y="13286"/>
                  </a:lnTo>
                  <a:lnTo>
                    <a:pt x="159627" y="12776"/>
                  </a:lnTo>
                  <a:lnTo>
                    <a:pt x="146952" y="905"/>
                  </a:lnTo>
                  <a:lnTo>
                    <a:pt x="140658" y="77"/>
                  </a:lnTo>
                  <a:lnTo>
                    <a:pt x="128163" y="0"/>
                  </a:lnTo>
                  <a:lnTo>
                    <a:pt x="112791" y="5465"/>
                  </a:lnTo>
                  <a:lnTo>
                    <a:pt x="103126" y="6879"/>
                  </a:lnTo>
                  <a:lnTo>
                    <a:pt x="82942" y="14177"/>
                  </a:lnTo>
                  <a:lnTo>
                    <a:pt x="78487" y="16883"/>
                  </a:lnTo>
                  <a:lnTo>
                    <a:pt x="72012" y="19112"/>
                  </a:lnTo>
                  <a:lnTo>
                    <a:pt x="48677" y="40240"/>
                  </a:lnTo>
                  <a:lnTo>
                    <a:pt x="46325" y="44458"/>
                  </a:lnTo>
                  <a:lnTo>
                    <a:pt x="44574" y="48686"/>
                  </a:lnTo>
                  <a:lnTo>
                    <a:pt x="34391" y="65746"/>
                  </a:lnTo>
                  <a:lnTo>
                    <a:pt x="32528" y="74199"/>
                  </a:lnTo>
                  <a:lnTo>
                    <a:pt x="29907" y="101727"/>
                  </a:lnTo>
                  <a:lnTo>
                    <a:pt x="26731" y="114337"/>
                  </a:lnTo>
                  <a:lnTo>
                    <a:pt x="23910" y="127010"/>
                  </a:lnTo>
                  <a:lnTo>
                    <a:pt x="14144" y="159141"/>
                  </a:lnTo>
                  <a:lnTo>
                    <a:pt x="10850" y="196858"/>
                  </a:lnTo>
                  <a:lnTo>
                    <a:pt x="7680" y="209551"/>
                  </a:lnTo>
                  <a:lnTo>
                    <a:pt x="5815" y="225645"/>
                  </a:lnTo>
                  <a:lnTo>
                    <a:pt x="1352" y="234783"/>
                  </a:lnTo>
                  <a:lnTo>
                    <a:pt x="0" y="253004"/>
                  </a:lnTo>
                  <a:lnTo>
                    <a:pt x="703" y="253335"/>
                  </a:lnTo>
                  <a:lnTo>
                    <a:pt x="15104" y="253990"/>
                  </a:lnTo>
                  <a:lnTo>
                    <a:pt x="61727" y="238833"/>
                  </a:lnTo>
                  <a:lnTo>
                    <a:pt x="76194" y="234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2573"/>
            <p:cNvSpPr/>
            <p:nvPr>
              <p:custDataLst>
                <p:tags r:id="rId255"/>
              </p:custDataLst>
            </p:nvPr>
          </p:nvSpPr>
          <p:spPr>
            <a:xfrm>
              <a:off x="11004556" y="5321300"/>
              <a:ext cx="82545" cy="19051"/>
            </a:xfrm>
            <a:custGeom>
              <a:avLst/>
              <a:gdLst/>
              <a:ahLst/>
              <a:cxnLst/>
              <a:rect l="0" t="0" r="0" b="0"/>
              <a:pathLst>
                <a:path w="82545" h="19051">
                  <a:moveTo>
                    <a:pt x="6344" y="19050"/>
                  </a:moveTo>
                  <a:lnTo>
                    <a:pt x="6344" y="19050"/>
                  </a:lnTo>
                  <a:lnTo>
                    <a:pt x="16" y="19050"/>
                  </a:lnTo>
                  <a:lnTo>
                    <a:pt x="0" y="15679"/>
                  </a:lnTo>
                  <a:lnTo>
                    <a:pt x="703" y="14686"/>
                  </a:lnTo>
                  <a:lnTo>
                    <a:pt x="1878" y="14024"/>
                  </a:lnTo>
                  <a:lnTo>
                    <a:pt x="10825" y="12169"/>
                  </a:lnTo>
                  <a:lnTo>
                    <a:pt x="17707" y="8387"/>
                  </a:lnTo>
                  <a:lnTo>
                    <a:pt x="42730" y="4588"/>
                  </a:lnTo>
                  <a:lnTo>
                    <a:pt x="45420" y="3059"/>
                  </a:lnTo>
                  <a:lnTo>
                    <a:pt x="68928" y="403"/>
                  </a:lnTo>
                  <a:lnTo>
                    <a:pt x="825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2574"/>
            <p:cNvSpPr/>
            <p:nvPr>
              <p:custDataLst>
                <p:tags r:id="rId256"/>
              </p:custDataLst>
            </p:nvPr>
          </p:nvSpPr>
          <p:spPr>
            <a:xfrm>
              <a:off x="11004639" y="5194301"/>
              <a:ext cx="145953" cy="209547"/>
            </a:xfrm>
            <a:custGeom>
              <a:avLst/>
              <a:gdLst/>
              <a:ahLst/>
              <a:cxnLst/>
              <a:rect l="0" t="0" r="0" b="0"/>
              <a:pathLst>
                <a:path w="145953" h="209547">
                  <a:moveTo>
                    <a:pt x="133261" y="19049"/>
                  </a:moveTo>
                  <a:lnTo>
                    <a:pt x="133261" y="19049"/>
                  </a:lnTo>
                  <a:lnTo>
                    <a:pt x="138728" y="13582"/>
                  </a:lnTo>
                  <a:lnTo>
                    <a:pt x="145000" y="12777"/>
                  </a:lnTo>
                  <a:lnTo>
                    <a:pt x="145320" y="12045"/>
                  </a:lnTo>
                  <a:lnTo>
                    <a:pt x="145952" y="3055"/>
                  </a:lnTo>
                  <a:lnTo>
                    <a:pt x="145250" y="2036"/>
                  </a:lnTo>
                  <a:lnTo>
                    <a:pt x="144076" y="1357"/>
                  </a:lnTo>
                  <a:lnTo>
                    <a:pt x="139493" y="178"/>
                  </a:lnTo>
                  <a:lnTo>
                    <a:pt x="105998" y="0"/>
                  </a:lnTo>
                  <a:lnTo>
                    <a:pt x="101623" y="1881"/>
                  </a:lnTo>
                  <a:lnTo>
                    <a:pt x="97328" y="4363"/>
                  </a:lnTo>
                  <a:lnTo>
                    <a:pt x="90072" y="6087"/>
                  </a:lnTo>
                  <a:lnTo>
                    <a:pt x="75994" y="17323"/>
                  </a:lnTo>
                  <a:lnTo>
                    <a:pt x="71827" y="18987"/>
                  </a:lnTo>
                  <a:lnTo>
                    <a:pt x="67621" y="22079"/>
                  </a:lnTo>
                  <a:lnTo>
                    <a:pt x="65282" y="25805"/>
                  </a:lnTo>
                  <a:lnTo>
                    <a:pt x="63537" y="29813"/>
                  </a:lnTo>
                  <a:lnTo>
                    <a:pt x="60410" y="33945"/>
                  </a:lnTo>
                  <a:lnTo>
                    <a:pt x="58549" y="40016"/>
                  </a:lnTo>
                  <a:lnTo>
                    <a:pt x="57017" y="46712"/>
                  </a:lnTo>
                  <a:lnTo>
                    <a:pt x="52166" y="56760"/>
                  </a:lnTo>
                  <a:lnTo>
                    <a:pt x="39483" y="91673"/>
                  </a:lnTo>
                  <a:lnTo>
                    <a:pt x="33415" y="106197"/>
                  </a:lnTo>
                  <a:lnTo>
                    <a:pt x="28637" y="119441"/>
                  </a:lnTo>
                  <a:lnTo>
                    <a:pt x="9068" y="150341"/>
                  </a:lnTo>
                  <a:lnTo>
                    <a:pt x="4934" y="163648"/>
                  </a:lnTo>
                  <a:lnTo>
                    <a:pt x="2142" y="168688"/>
                  </a:lnTo>
                  <a:lnTo>
                    <a:pt x="352" y="177671"/>
                  </a:lnTo>
                  <a:lnTo>
                    <a:pt x="0" y="186240"/>
                  </a:lnTo>
                  <a:lnTo>
                    <a:pt x="1831" y="190488"/>
                  </a:lnTo>
                  <a:lnTo>
                    <a:pt x="4292" y="194727"/>
                  </a:lnTo>
                  <a:lnTo>
                    <a:pt x="5384" y="198962"/>
                  </a:lnTo>
                  <a:lnTo>
                    <a:pt x="6382" y="200376"/>
                  </a:lnTo>
                  <a:lnTo>
                    <a:pt x="7753" y="201316"/>
                  </a:lnTo>
                  <a:lnTo>
                    <a:pt x="11157" y="203068"/>
                  </a:lnTo>
                  <a:lnTo>
                    <a:pt x="15021" y="206198"/>
                  </a:lnTo>
                  <a:lnTo>
                    <a:pt x="20973" y="208060"/>
                  </a:lnTo>
                  <a:lnTo>
                    <a:pt x="65759" y="209544"/>
                  </a:lnTo>
                  <a:lnTo>
                    <a:pt x="74099" y="209546"/>
                  </a:lnTo>
                  <a:lnTo>
                    <a:pt x="76887" y="208842"/>
                  </a:lnTo>
                  <a:lnTo>
                    <a:pt x="78744" y="207666"/>
                  </a:lnTo>
                  <a:lnTo>
                    <a:pt x="79983" y="206178"/>
                  </a:lnTo>
                  <a:lnTo>
                    <a:pt x="83240" y="204522"/>
                  </a:lnTo>
                  <a:lnTo>
                    <a:pt x="85099" y="204081"/>
                  </a:lnTo>
                  <a:lnTo>
                    <a:pt x="95227" y="198290"/>
                  </a:lnTo>
                  <a:lnTo>
                    <a:pt x="97323" y="197809"/>
                  </a:lnTo>
                  <a:lnTo>
                    <a:pt x="98718" y="196784"/>
                  </a:lnTo>
                  <a:lnTo>
                    <a:pt x="99648" y="195394"/>
                  </a:lnTo>
                  <a:lnTo>
                    <a:pt x="101511" y="190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3" name="SMARTInkShape-Group529"/>
          <p:cNvGrpSpPr/>
          <p:nvPr/>
        </p:nvGrpSpPr>
        <p:grpSpPr>
          <a:xfrm>
            <a:off x="10433052" y="4972050"/>
            <a:ext cx="368299" cy="176908"/>
            <a:chOff x="10433052" y="4972050"/>
            <a:chExt cx="368299" cy="176908"/>
          </a:xfrm>
        </p:grpSpPr>
        <p:sp>
          <p:nvSpPr>
            <p:cNvPr id="739" name="SMARTInkShape-2575"/>
            <p:cNvSpPr/>
            <p:nvPr>
              <p:custDataLst>
                <p:tags r:id="rId241"/>
              </p:custDataLst>
            </p:nvPr>
          </p:nvSpPr>
          <p:spPr>
            <a:xfrm>
              <a:off x="10668078" y="5086350"/>
              <a:ext cx="107873" cy="19051"/>
            </a:xfrm>
            <a:custGeom>
              <a:avLst/>
              <a:gdLst/>
              <a:ahLst/>
              <a:cxnLst/>
              <a:rect l="0" t="0" r="0" b="0"/>
              <a:pathLst>
                <a:path w="107873" h="19051">
                  <a:moveTo>
                    <a:pt x="6272" y="19050"/>
                  </a:moveTo>
                  <a:lnTo>
                    <a:pt x="6272" y="19050"/>
                  </a:lnTo>
                  <a:lnTo>
                    <a:pt x="6270" y="15679"/>
                  </a:lnTo>
                  <a:lnTo>
                    <a:pt x="5567" y="14686"/>
                  </a:lnTo>
                  <a:lnTo>
                    <a:pt x="4391" y="14024"/>
                  </a:lnTo>
                  <a:lnTo>
                    <a:pt x="0" y="12722"/>
                  </a:lnTo>
                  <a:lnTo>
                    <a:pt x="12755" y="12701"/>
                  </a:lnTo>
                  <a:lnTo>
                    <a:pt x="18090" y="10819"/>
                  </a:lnTo>
                  <a:lnTo>
                    <a:pt x="20501" y="9329"/>
                  </a:lnTo>
                  <a:lnTo>
                    <a:pt x="30634" y="7233"/>
                  </a:lnTo>
                  <a:lnTo>
                    <a:pt x="76271" y="5659"/>
                  </a:lnTo>
                  <a:lnTo>
                    <a:pt x="1078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2576"/>
            <p:cNvSpPr/>
            <p:nvPr>
              <p:custDataLst>
                <p:tags r:id="rId242"/>
              </p:custDataLst>
            </p:nvPr>
          </p:nvSpPr>
          <p:spPr>
            <a:xfrm>
              <a:off x="10674612" y="4997452"/>
              <a:ext cx="126739" cy="151506"/>
            </a:xfrm>
            <a:custGeom>
              <a:avLst/>
              <a:gdLst/>
              <a:ahLst/>
              <a:cxnLst/>
              <a:rect l="0" t="0" r="0" b="0"/>
              <a:pathLst>
                <a:path w="126739" h="151506">
                  <a:moveTo>
                    <a:pt x="126738" y="25398"/>
                  </a:moveTo>
                  <a:lnTo>
                    <a:pt x="126738" y="25398"/>
                  </a:lnTo>
                  <a:lnTo>
                    <a:pt x="121271" y="19931"/>
                  </a:lnTo>
                  <a:lnTo>
                    <a:pt x="120647" y="15938"/>
                  </a:lnTo>
                  <a:lnTo>
                    <a:pt x="119151" y="14858"/>
                  </a:lnTo>
                  <a:lnTo>
                    <a:pt x="108489" y="11243"/>
                  </a:lnTo>
                  <a:lnTo>
                    <a:pt x="101756" y="6634"/>
                  </a:lnTo>
                  <a:lnTo>
                    <a:pt x="98091" y="6433"/>
                  </a:lnTo>
                  <a:lnTo>
                    <a:pt x="97057" y="5700"/>
                  </a:lnTo>
                  <a:lnTo>
                    <a:pt x="96368" y="4505"/>
                  </a:lnTo>
                  <a:lnTo>
                    <a:pt x="95908" y="3002"/>
                  </a:lnTo>
                  <a:lnTo>
                    <a:pt x="94896" y="2001"/>
                  </a:lnTo>
                  <a:lnTo>
                    <a:pt x="89602" y="262"/>
                  </a:lnTo>
                  <a:lnTo>
                    <a:pt x="73534" y="0"/>
                  </a:lnTo>
                  <a:lnTo>
                    <a:pt x="69461" y="1880"/>
                  </a:lnTo>
                  <a:lnTo>
                    <a:pt x="65299" y="4362"/>
                  </a:lnTo>
                  <a:lnTo>
                    <a:pt x="56878" y="5956"/>
                  </a:lnTo>
                  <a:lnTo>
                    <a:pt x="54763" y="6087"/>
                  </a:lnTo>
                  <a:lnTo>
                    <a:pt x="50534" y="8113"/>
                  </a:lnTo>
                  <a:lnTo>
                    <a:pt x="46303" y="10660"/>
                  </a:lnTo>
                  <a:lnTo>
                    <a:pt x="42071" y="11791"/>
                  </a:lnTo>
                  <a:lnTo>
                    <a:pt x="40660" y="12800"/>
                  </a:lnTo>
                  <a:lnTo>
                    <a:pt x="39719" y="14177"/>
                  </a:lnTo>
                  <a:lnTo>
                    <a:pt x="37969" y="17588"/>
                  </a:lnTo>
                  <a:lnTo>
                    <a:pt x="21558" y="35999"/>
                  </a:lnTo>
                  <a:lnTo>
                    <a:pt x="17454" y="44452"/>
                  </a:lnTo>
                  <a:lnTo>
                    <a:pt x="15783" y="46567"/>
                  </a:lnTo>
                  <a:lnTo>
                    <a:pt x="13924" y="52680"/>
                  </a:lnTo>
                  <a:lnTo>
                    <a:pt x="12392" y="59396"/>
                  </a:lnTo>
                  <a:lnTo>
                    <a:pt x="7543" y="69455"/>
                  </a:lnTo>
                  <a:lnTo>
                    <a:pt x="5388" y="105656"/>
                  </a:lnTo>
                  <a:lnTo>
                    <a:pt x="1063" y="114263"/>
                  </a:lnTo>
                  <a:lnTo>
                    <a:pt x="0" y="122758"/>
                  </a:lnTo>
                  <a:lnTo>
                    <a:pt x="1737" y="126995"/>
                  </a:lnTo>
                  <a:lnTo>
                    <a:pt x="4153" y="131230"/>
                  </a:lnTo>
                  <a:lnTo>
                    <a:pt x="5706" y="139697"/>
                  </a:lnTo>
                  <a:lnTo>
                    <a:pt x="6081" y="145938"/>
                  </a:lnTo>
                  <a:lnTo>
                    <a:pt x="9458" y="149386"/>
                  </a:lnTo>
                  <a:lnTo>
                    <a:pt x="12994" y="151059"/>
                  </a:lnTo>
                  <a:lnTo>
                    <a:pt x="14925" y="151505"/>
                  </a:lnTo>
                  <a:lnTo>
                    <a:pt x="16918" y="151097"/>
                  </a:lnTo>
                  <a:lnTo>
                    <a:pt x="25185" y="147255"/>
                  </a:lnTo>
                  <a:lnTo>
                    <a:pt x="42073" y="145389"/>
                  </a:lnTo>
                  <a:lnTo>
                    <a:pt x="50538" y="141030"/>
                  </a:lnTo>
                  <a:lnTo>
                    <a:pt x="75938" y="139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2577"/>
            <p:cNvSpPr/>
            <p:nvPr>
              <p:custDataLst>
                <p:tags r:id="rId243"/>
              </p:custDataLst>
            </p:nvPr>
          </p:nvSpPr>
          <p:spPr>
            <a:xfrm>
              <a:off x="10547380" y="5022853"/>
              <a:ext cx="68833" cy="92355"/>
            </a:xfrm>
            <a:custGeom>
              <a:avLst/>
              <a:gdLst/>
              <a:ahLst/>
              <a:cxnLst/>
              <a:rect l="0" t="0" r="0" b="0"/>
              <a:pathLst>
                <a:path w="68833" h="92355">
                  <a:moveTo>
                    <a:pt x="44420" y="25397"/>
                  </a:moveTo>
                  <a:lnTo>
                    <a:pt x="44420" y="25397"/>
                  </a:lnTo>
                  <a:lnTo>
                    <a:pt x="41049" y="25397"/>
                  </a:lnTo>
                  <a:lnTo>
                    <a:pt x="40057" y="24691"/>
                  </a:lnTo>
                  <a:lnTo>
                    <a:pt x="39393" y="23516"/>
                  </a:lnTo>
                  <a:lnTo>
                    <a:pt x="38329" y="19930"/>
                  </a:lnTo>
                  <a:lnTo>
                    <a:pt x="25639" y="6616"/>
                  </a:lnTo>
                  <a:lnTo>
                    <a:pt x="25450" y="3055"/>
                  </a:lnTo>
                  <a:lnTo>
                    <a:pt x="24717" y="2036"/>
                  </a:lnTo>
                  <a:lnTo>
                    <a:pt x="22023" y="904"/>
                  </a:lnTo>
                  <a:lnTo>
                    <a:pt x="21021" y="1307"/>
                  </a:lnTo>
                  <a:lnTo>
                    <a:pt x="20356" y="2281"/>
                  </a:lnTo>
                  <a:lnTo>
                    <a:pt x="19910" y="3637"/>
                  </a:lnTo>
                  <a:lnTo>
                    <a:pt x="18908" y="4541"/>
                  </a:lnTo>
                  <a:lnTo>
                    <a:pt x="15911" y="5544"/>
                  </a:lnTo>
                  <a:lnTo>
                    <a:pt x="14831" y="6517"/>
                  </a:lnTo>
                  <a:lnTo>
                    <a:pt x="1723" y="30463"/>
                  </a:lnTo>
                  <a:lnTo>
                    <a:pt x="0" y="58359"/>
                  </a:lnTo>
                  <a:lnTo>
                    <a:pt x="5438" y="77352"/>
                  </a:lnTo>
                  <a:lnTo>
                    <a:pt x="6440" y="79082"/>
                  </a:lnTo>
                  <a:lnTo>
                    <a:pt x="7810" y="80238"/>
                  </a:lnTo>
                  <a:lnTo>
                    <a:pt x="11215" y="82226"/>
                  </a:lnTo>
                  <a:lnTo>
                    <a:pt x="17100" y="86606"/>
                  </a:lnTo>
                  <a:lnTo>
                    <a:pt x="21224" y="87879"/>
                  </a:lnTo>
                  <a:lnTo>
                    <a:pt x="22607" y="88923"/>
                  </a:lnTo>
                  <a:lnTo>
                    <a:pt x="24140" y="91966"/>
                  </a:lnTo>
                  <a:lnTo>
                    <a:pt x="25256" y="92354"/>
                  </a:lnTo>
                  <a:lnTo>
                    <a:pt x="26706" y="91907"/>
                  </a:lnTo>
                  <a:lnTo>
                    <a:pt x="30197" y="90235"/>
                  </a:lnTo>
                  <a:lnTo>
                    <a:pt x="34099" y="89491"/>
                  </a:lnTo>
                  <a:lnTo>
                    <a:pt x="48658" y="78015"/>
                  </a:lnTo>
                  <a:lnTo>
                    <a:pt x="60770" y="59005"/>
                  </a:lnTo>
                  <a:lnTo>
                    <a:pt x="64819" y="45859"/>
                  </a:lnTo>
                  <a:lnTo>
                    <a:pt x="67596" y="40841"/>
                  </a:lnTo>
                  <a:lnTo>
                    <a:pt x="68832" y="36260"/>
                  </a:lnTo>
                  <a:lnTo>
                    <a:pt x="67499" y="29990"/>
                  </a:lnTo>
                  <a:lnTo>
                    <a:pt x="61942" y="13100"/>
                  </a:lnTo>
                  <a:lnTo>
                    <a:pt x="54700" y="4310"/>
                  </a:lnTo>
                  <a:lnTo>
                    <a:pt x="50636" y="1914"/>
                  </a:lnTo>
                  <a:lnTo>
                    <a:pt x="42277" y="376"/>
                  </a:lnTo>
                  <a:lnTo>
                    <a:pt x="25741" y="0"/>
                  </a:lnTo>
                  <a:lnTo>
                    <a:pt x="19020" y="6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2578"/>
            <p:cNvSpPr/>
            <p:nvPr>
              <p:custDataLst>
                <p:tags r:id="rId244"/>
              </p:custDataLst>
            </p:nvPr>
          </p:nvSpPr>
          <p:spPr>
            <a:xfrm>
              <a:off x="10433052" y="4972050"/>
              <a:ext cx="114299" cy="152401"/>
            </a:xfrm>
            <a:custGeom>
              <a:avLst/>
              <a:gdLst/>
              <a:ahLst/>
              <a:cxnLst/>
              <a:rect l="0" t="0" r="0" b="0"/>
              <a:pathLst>
                <a:path w="114299" h="152401">
                  <a:moveTo>
                    <a:pt x="25398" y="0"/>
                  </a:moveTo>
                  <a:lnTo>
                    <a:pt x="25398" y="0"/>
                  </a:lnTo>
                  <a:lnTo>
                    <a:pt x="30865" y="0"/>
                  </a:lnTo>
                  <a:lnTo>
                    <a:pt x="31160" y="706"/>
                  </a:lnTo>
                  <a:lnTo>
                    <a:pt x="32402" y="10832"/>
                  </a:lnTo>
                  <a:lnTo>
                    <a:pt x="36762" y="19098"/>
                  </a:lnTo>
                  <a:lnTo>
                    <a:pt x="37209" y="21199"/>
                  </a:lnTo>
                  <a:lnTo>
                    <a:pt x="36798" y="23306"/>
                  </a:lnTo>
                  <a:lnTo>
                    <a:pt x="33557" y="30345"/>
                  </a:lnTo>
                  <a:lnTo>
                    <a:pt x="22310" y="74116"/>
                  </a:lnTo>
                  <a:lnTo>
                    <a:pt x="9112" y="97957"/>
                  </a:lnTo>
                  <a:lnTo>
                    <a:pt x="6462" y="109536"/>
                  </a:lnTo>
                  <a:lnTo>
                    <a:pt x="1484" y="120127"/>
                  </a:lnTo>
                  <a:lnTo>
                    <a:pt x="0" y="149048"/>
                  </a:lnTo>
                  <a:lnTo>
                    <a:pt x="705" y="150166"/>
                  </a:lnTo>
                  <a:lnTo>
                    <a:pt x="1881" y="150911"/>
                  </a:lnTo>
                  <a:lnTo>
                    <a:pt x="6906" y="151959"/>
                  </a:lnTo>
                  <a:lnTo>
                    <a:pt x="52288" y="152399"/>
                  </a:lnTo>
                  <a:lnTo>
                    <a:pt x="96584" y="152400"/>
                  </a:lnTo>
                  <a:lnTo>
                    <a:pt x="103603" y="151694"/>
                  </a:lnTo>
                  <a:lnTo>
                    <a:pt x="11429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4" name="SMARTInkShape-2579"/>
          <p:cNvSpPr/>
          <p:nvPr>
            <p:custDataLst>
              <p:tags r:id="rId5"/>
            </p:custDataLst>
          </p:nvPr>
        </p:nvSpPr>
        <p:spPr>
          <a:xfrm>
            <a:off x="8820150" y="4940300"/>
            <a:ext cx="25401" cy="165101"/>
          </a:xfrm>
          <a:custGeom>
            <a:avLst/>
            <a:gdLst/>
            <a:ahLst/>
            <a:cxnLst/>
            <a:rect l="0" t="0" r="0" b="0"/>
            <a:pathLst>
              <a:path w="25401" h="165101">
                <a:moveTo>
                  <a:pt x="0" y="0"/>
                </a:moveTo>
                <a:lnTo>
                  <a:pt x="0" y="0"/>
                </a:lnTo>
                <a:lnTo>
                  <a:pt x="5467" y="0"/>
                </a:lnTo>
                <a:lnTo>
                  <a:pt x="5762" y="705"/>
                </a:lnTo>
                <a:lnTo>
                  <a:pt x="6087" y="3371"/>
                </a:lnTo>
                <a:lnTo>
                  <a:pt x="8115" y="6907"/>
                </a:lnTo>
                <a:lnTo>
                  <a:pt x="9645" y="8839"/>
                </a:lnTo>
                <a:lnTo>
                  <a:pt x="11341" y="14748"/>
                </a:lnTo>
                <a:lnTo>
                  <a:pt x="14463" y="33254"/>
                </a:lnTo>
                <a:lnTo>
                  <a:pt x="17690" y="44896"/>
                </a:lnTo>
                <a:lnTo>
                  <a:pt x="20813" y="69890"/>
                </a:lnTo>
                <a:lnTo>
                  <a:pt x="24040" y="82562"/>
                </a:lnTo>
                <a:lnTo>
                  <a:pt x="24089" y="91729"/>
                </a:lnTo>
                <a:lnTo>
                  <a:pt x="21562" y="108083"/>
                </a:lnTo>
                <a:lnTo>
                  <a:pt x="25316" y="152366"/>
                </a:lnTo>
                <a:lnTo>
                  <a:pt x="25400" y="165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0" name="SMARTInkShape-Group531"/>
          <p:cNvGrpSpPr/>
          <p:nvPr/>
        </p:nvGrpSpPr>
        <p:grpSpPr>
          <a:xfrm>
            <a:off x="8262672" y="4984774"/>
            <a:ext cx="2430729" cy="419077"/>
            <a:chOff x="8262672" y="4984774"/>
            <a:chExt cx="2430729" cy="419077"/>
          </a:xfrm>
        </p:grpSpPr>
        <p:sp>
          <p:nvSpPr>
            <p:cNvPr id="745" name="SMARTInkShape-2580"/>
            <p:cNvSpPr/>
            <p:nvPr>
              <p:custDataLst>
                <p:tags r:id="rId226"/>
              </p:custDataLst>
            </p:nvPr>
          </p:nvSpPr>
          <p:spPr>
            <a:xfrm>
              <a:off x="10433164" y="5327650"/>
              <a:ext cx="260237" cy="25396"/>
            </a:xfrm>
            <a:custGeom>
              <a:avLst/>
              <a:gdLst/>
              <a:ahLst/>
              <a:cxnLst/>
              <a:rect l="0" t="0" r="0" b="0"/>
              <a:pathLst>
                <a:path w="260237" h="25396">
                  <a:moveTo>
                    <a:pt x="25286" y="0"/>
                  </a:moveTo>
                  <a:lnTo>
                    <a:pt x="25286" y="0"/>
                  </a:lnTo>
                  <a:lnTo>
                    <a:pt x="13353" y="5026"/>
                  </a:lnTo>
                  <a:lnTo>
                    <a:pt x="10981" y="5467"/>
                  </a:lnTo>
                  <a:lnTo>
                    <a:pt x="6463" y="7839"/>
                  </a:lnTo>
                  <a:lnTo>
                    <a:pt x="4271" y="9460"/>
                  </a:lnTo>
                  <a:lnTo>
                    <a:pt x="1835" y="13141"/>
                  </a:lnTo>
                  <a:lnTo>
                    <a:pt x="0" y="18704"/>
                  </a:lnTo>
                  <a:lnTo>
                    <a:pt x="3290" y="18947"/>
                  </a:lnTo>
                  <a:lnTo>
                    <a:pt x="6809" y="20886"/>
                  </a:lnTo>
                  <a:lnTo>
                    <a:pt x="8734" y="22391"/>
                  </a:lnTo>
                  <a:lnTo>
                    <a:pt x="21558" y="24508"/>
                  </a:lnTo>
                  <a:lnTo>
                    <a:pt x="65763" y="25365"/>
                  </a:lnTo>
                  <a:lnTo>
                    <a:pt x="111102" y="25395"/>
                  </a:lnTo>
                  <a:lnTo>
                    <a:pt x="152513" y="23518"/>
                  </a:lnTo>
                  <a:lnTo>
                    <a:pt x="191294" y="19932"/>
                  </a:lnTo>
                  <a:lnTo>
                    <a:pt x="234677" y="12259"/>
                  </a:lnTo>
                  <a:lnTo>
                    <a:pt x="26023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2581"/>
            <p:cNvSpPr/>
            <p:nvPr>
              <p:custDataLst>
                <p:tags r:id="rId227"/>
              </p:custDataLst>
            </p:nvPr>
          </p:nvSpPr>
          <p:spPr>
            <a:xfrm>
              <a:off x="10445772" y="5213350"/>
              <a:ext cx="228579" cy="12701"/>
            </a:xfrm>
            <a:custGeom>
              <a:avLst/>
              <a:gdLst/>
              <a:ahLst/>
              <a:cxnLst/>
              <a:rect l="0" t="0" r="0" b="0"/>
              <a:pathLst>
                <a:path w="228579" h="12701">
                  <a:moveTo>
                    <a:pt x="6328" y="0"/>
                  </a:moveTo>
                  <a:lnTo>
                    <a:pt x="6328" y="0"/>
                  </a:lnTo>
                  <a:lnTo>
                    <a:pt x="0" y="0"/>
                  </a:lnTo>
                  <a:lnTo>
                    <a:pt x="46002" y="0"/>
                  </a:lnTo>
                  <a:lnTo>
                    <a:pt x="89676" y="0"/>
                  </a:lnTo>
                  <a:lnTo>
                    <a:pt x="129479" y="3371"/>
                  </a:lnTo>
                  <a:lnTo>
                    <a:pt x="176557" y="9460"/>
                  </a:lnTo>
                  <a:lnTo>
                    <a:pt x="222687" y="12616"/>
                  </a:lnTo>
                  <a:lnTo>
                    <a:pt x="22857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2582"/>
            <p:cNvSpPr/>
            <p:nvPr>
              <p:custDataLst>
                <p:tags r:id="rId228"/>
              </p:custDataLst>
            </p:nvPr>
          </p:nvSpPr>
          <p:spPr>
            <a:xfrm>
              <a:off x="10204450" y="5010150"/>
              <a:ext cx="88637" cy="393701"/>
            </a:xfrm>
            <a:custGeom>
              <a:avLst/>
              <a:gdLst/>
              <a:ahLst/>
              <a:cxnLst/>
              <a:rect l="0" t="0" r="0" b="0"/>
              <a:pathLst>
                <a:path w="88637" h="393701">
                  <a:moveTo>
                    <a:pt x="0" y="12700"/>
                  </a:moveTo>
                  <a:lnTo>
                    <a:pt x="0" y="12700"/>
                  </a:lnTo>
                  <a:lnTo>
                    <a:pt x="11557" y="1144"/>
                  </a:lnTo>
                  <a:lnTo>
                    <a:pt x="12642" y="1468"/>
                  </a:lnTo>
                  <a:lnTo>
                    <a:pt x="17543" y="4590"/>
                  </a:lnTo>
                  <a:lnTo>
                    <a:pt x="25520" y="6002"/>
                  </a:lnTo>
                  <a:lnTo>
                    <a:pt x="27597" y="6118"/>
                  </a:lnTo>
                  <a:lnTo>
                    <a:pt x="73480" y="14"/>
                  </a:lnTo>
                  <a:lnTo>
                    <a:pt x="85884" y="0"/>
                  </a:lnTo>
                  <a:lnTo>
                    <a:pt x="86889" y="706"/>
                  </a:lnTo>
                  <a:lnTo>
                    <a:pt x="87558" y="1881"/>
                  </a:lnTo>
                  <a:lnTo>
                    <a:pt x="88636" y="8838"/>
                  </a:lnTo>
                  <a:lnTo>
                    <a:pt x="82626" y="54448"/>
                  </a:lnTo>
                  <a:lnTo>
                    <a:pt x="82552" y="101741"/>
                  </a:lnTo>
                  <a:lnTo>
                    <a:pt x="82550" y="141594"/>
                  </a:lnTo>
                  <a:lnTo>
                    <a:pt x="77523" y="183759"/>
                  </a:lnTo>
                  <a:lnTo>
                    <a:pt x="72905" y="228577"/>
                  </a:lnTo>
                  <a:lnTo>
                    <a:pt x="64943" y="272492"/>
                  </a:lnTo>
                  <a:lnTo>
                    <a:pt x="62985" y="293438"/>
                  </a:lnTo>
                  <a:lnTo>
                    <a:pt x="58510" y="306109"/>
                  </a:lnTo>
                  <a:lnTo>
                    <a:pt x="57228" y="329043"/>
                  </a:lnTo>
                  <a:lnTo>
                    <a:pt x="59068" y="335095"/>
                  </a:lnTo>
                  <a:lnTo>
                    <a:pt x="61530" y="340137"/>
                  </a:lnTo>
                  <a:lnTo>
                    <a:pt x="62623" y="344729"/>
                  </a:lnTo>
                  <a:lnTo>
                    <a:pt x="62210" y="346942"/>
                  </a:lnTo>
                  <a:lnTo>
                    <a:pt x="58963" y="354132"/>
                  </a:lnTo>
                  <a:lnTo>
                    <a:pt x="56982" y="364180"/>
                  </a:lnTo>
                  <a:lnTo>
                    <a:pt x="52239" y="371940"/>
                  </a:lnTo>
                  <a:lnTo>
                    <a:pt x="45660" y="378707"/>
                  </a:lnTo>
                  <a:lnTo>
                    <a:pt x="35793" y="384475"/>
                  </a:lnTo>
                  <a:lnTo>
                    <a:pt x="635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2583"/>
            <p:cNvSpPr/>
            <p:nvPr>
              <p:custDataLst>
                <p:tags r:id="rId229"/>
              </p:custDataLst>
            </p:nvPr>
          </p:nvSpPr>
          <p:spPr>
            <a:xfrm>
              <a:off x="10121898" y="5181600"/>
              <a:ext cx="6353" cy="31751"/>
            </a:xfrm>
            <a:custGeom>
              <a:avLst/>
              <a:gdLst/>
              <a:ahLst/>
              <a:cxnLst/>
              <a:rect l="0" t="0" r="0" b="0"/>
              <a:pathLst>
                <a:path w="6353" h="31751">
                  <a:moveTo>
                    <a:pt x="2" y="31750"/>
                  </a:moveTo>
                  <a:lnTo>
                    <a:pt x="2" y="31750"/>
                  </a:lnTo>
                  <a:lnTo>
                    <a:pt x="0" y="2984"/>
                  </a:lnTo>
                  <a:lnTo>
                    <a:pt x="0" y="4383"/>
                  </a:lnTo>
                  <a:lnTo>
                    <a:pt x="707" y="5039"/>
                  </a:lnTo>
                  <a:lnTo>
                    <a:pt x="3372" y="5767"/>
                  </a:lnTo>
                  <a:lnTo>
                    <a:pt x="4365" y="5256"/>
                  </a:lnTo>
                  <a:lnTo>
                    <a:pt x="5028" y="4209"/>
                  </a:lnTo>
                  <a:lnTo>
                    <a:pt x="6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2584"/>
            <p:cNvSpPr/>
            <p:nvPr>
              <p:custDataLst>
                <p:tags r:id="rId230"/>
              </p:custDataLst>
            </p:nvPr>
          </p:nvSpPr>
          <p:spPr>
            <a:xfrm>
              <a:off x="10102850" y="52768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2030" y="3371"/>
                  </a:lnTo>
                  <a:lnTo>
                    <a:pt x="20374" y="6908"/>
                  </a:lnTo>
                  <a:lnTo>
                    <a:pt x="13659" y="26666"/>
                  </a:lnTo>
                  <a:lnTo>
                    <a:pt x="12635" y="27655"/>
                  </a:lnTo>
                  <a:lnTo>
                    <a:pt x="11245" y="27609"/>
                  </a:lnTo>
                  <a:lnTo>
                    <a:pt x="9614" y="26873"/>
                  </a:lnTo>
                  <a:lnTo>
                    <a:pt x="8526" y="27088"/>
                  </a:lnTo>
                  <a:lnTo>
                    <a:pt x="7800" y="27936"/>
                  </a:lnTo>
                  <a:lnTo>
                    <a:pt x="967" y="4583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2585"/>
            <p:cNvSpPr/>
            <p:nvPr>
              <p:custDataLst>
                <p:tags r:id="rId231"/>
              </p:custDataLst>
            </p:nvPr>
          </p:nvSpPr>
          <p:spPr>
            <a:xfrm>
              <a:off x="9931400" y="5111773"/>
              <a:ext cx="146051" cy="203178"/>
            </a:xfrm>
            <a:custGeom>
              <a:avLst/>
              <a:gdLst/>
              <a:ahLst/>
              <a:cxnLst/>
              <a:rect l="0" t="0" r="0" b="0"/>
              <a:pathLst>
                <a:path w="146051" h="203178">
                  <a:moveTo>
                    <a:pt x="146050" y="6327"/>
                  </a:moveTo>
                  <a:lnTo>
                    <a:pt x="146050" y="6327"/>
                  </a:lnTo>
                  <a:lnTo>
                    <a:pt x="146050" y="860"/>
                  </a:lnTo>
                  <a:lnTo>
                    <a:pt x="145345" y="565"/>
                  </a:lnTo>
                  <a:lnTo>
                    <a:pt x="131123" y="0"/>
                  </a:lnTo>
                  <a:lnTo>
                    <a:pt x="126952" y="1868"/>
                  </a:lnTo>
                  <a:lnTo>
                    <a:pt x="105701" y="17689"/>
                  </a:lnTo>
                  <a:lnTo>
                    <a:pt x="93759" y="30418"/>
                  </a:lnTo>
                  <a:lnTo>
                    <a:pt x="78022" y="43305"/>
                  </a:lnTo>
                  <a:lnTo>
                    <a:pt x="55135" y="86525"/>
                  </a:lnTo>
                  <a:lnTo>
                    <a:pt x="32145" y="131602"/>
                  </a:lnTo>
                  <a:lnTo>
                    <a:pt x="15538" y="172887"/>
                  </a:lnTo>
                  <a:lnTo>
                    <a:pt x="12835" y="185344"/>
                  </a:lnTo>
                  <a:lnTo>
                    <a:pt x="7841" y="196231"/>
                  </a:lnTo>
                  <a:lnTo>
                    <a:pt x="7344" y="198546"/>
                  </a:lnTo>
                  <a:lnTo>
                    <a:pt x="6307" y="200090"/>
                  </a:lnTo>
                  <a:lnTo>
                    <a:pt x="4909" y="201119"/>
                  </a:lnTo>
                  <a:lnTo>
                    <a:pt x="0" y="203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2586"/>
            <p:cNvSpPr/>
            <p:nvPr>
              <p:custDataLst>
                <p:tags r:id="rId232"/>
              </p:custDataLst>
            </p:nvPr>
          </p:nvSpPr>
          <p:spPr>
            <a:xfrm>
              <a:off x="9906000" y="5106283"/>
              <a:ext cx="127001" cy="189618"/>
            </a:xfrm>
            <a:custGeom>
              <a:avLst/>
              <a:gdLst/>
              <a:ahLst/>
              <a:cxnLst/>
              <a:rect l="0" t="0" r="0" b="0"/>
              <a:pathLst>
                <a:path w="127001" h="1896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11245" y="3655"/>
                  </a:lnTo>
                  <a:lnTo>
                    <a:pt x="17130" y="5636"/>
                  </a:lnTo>
                  <a:lnTo>
                    <a:pt x="33875" y="20373"/>
                  </a:lnTo>
                  <a:lnTo>
                    <a:pt x="59031" y="67969"/>
                  </a:lnTo>
                  <a:lnTo>
                    <a:pt x="78056" y="98542"/>
                  </a:lnTo>
                  <a:lnTo>
                    <a:pt x="97361" y="142787"/>
                  </a:lnTo>
                  <a:lnTo>
                    <a:pt x="120519" y="186132"/>
                  </a:lnTo>
                  <a:lnTo>
                    <a:pt x="121974" y="187293"/>
                  </a:lnTo>
                  <a:lnTo>
                    <a:pt x="12700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2587"/>
            <p:cNvSpPr/>
            <p:nvPr>
              <p:custDataLst>
                <p:tags r:id="rId233"/>
              </p:custDataLst>
            </p:nvPr>
          </p:nvSpPr>
          <p:spPr>
            <a:xfrm>
              <a:off x="9569570" y="5067300"/>
              <a:ext cx="196731" cy="228578"/>
            </a:xfrm>
            <a:custGeom>
              <a:avLst/>
              <a:gdLst/>
              <a:ahLst/>
              <a:cxnLst/>
              <a:rect l="0" t="0" r="0" b="0"/>
              <a:pathLst>
                <a:path w="196731" h="228578">
                  <a:moveTo>
                    <a:pt x="177680" y="6350"/>
                  </a:moveTo>
                  <a:lnTo>
                    <a:pt x="177680" y="6350"/>
                  </a:lnTo>
                  <a:lnTo>
                    <a:pt x="181050" y="6350"/>
                  </a:lnTo>
                  <a:lnTo>
                    <a:pt x="184587" y="4468"/>
                  </a:lnTo>
                  <a:lnTo>
                    <a:pt x="189237" y="883"/>
                  </a:lnTo>
                  <a:lnTo>
                    <a:pt x="196714" y="1"/>
                  </a:lnTo>
                  <a:lnTo>
                    <a:pt x="196727" y="0"/>
                  </a:lnTo>
                  <a:lnTo>
                    <a:pt x="196728" y="0"/>
                  </a:lnTo>
                  <a:lnTo>
                    <a:pt x="196730" y="0"/>
                  </a:lnTo>
                  <a:lnTo>
                    <a:pt x="193360" y="0"/>
                  </a:lnTo>
                  <a:lnTo>
                    <a:pt x="189823" y="1881"/>
                  </a:lnTo>
                  <a:lnTo>
                    <a:pt x="185899" y="4364"/>
                  </a:lnTo>
                  <a:lnTo>
                    <a:pt x="139528" y="25438"/>
                  </a:lnTo>
                  <a:lnTo>
                    <a:pt x="95521" y="44451"/>
                  </a:lnTo>
                  <a:lnTo>
                    <a:pt x="58270" y="65617"/>
                  </a:lnTo>
                  <a:lnTo>
                    <a:pt x="54052" y="69850"/>
                  </a:lnTo>
                  <a:lnTo>
                    <a:pt x="52929" y="71967"/>
                  </a:lnTo>
                  <a:lnTo>
                    <a:pt x="51472" y="73377"/>
                  </a:lnTo>
                  <a:lnTo>
                    <a:pt x="39183" y="81557"/>
                  </a:lnTo>
                  <a:lnTo>
                    <a:pt x="39488" y="82595"/>
                  </a:lnTo>
                  <a:lnTo>
                    <a:pt x="59235" y="103803"/>
                  </a:lnTo>
                  <a:lnTo>
                    <a:pt x="63420" y="106107"/>
                  </a:lnTo>
                  <a:lnTo>
                    <a:pt x="75226" y="110956"/>
                  </a:lnTo>
                  <a:lnTo>
                    <a:pt x="93799" y="125769"/>
                  </a:lnTo>
                  <a:lnTo>
                    <a:pt x="95013" y="141198"/>
                  </a:lnTo>
                  <a:lnTo>
                    <a:pt x="93198" y="145775"/>
                  </a:lnTo>
                  <a:lnTo>
                    <a:pt x="76828" y="164221"/>
                  </a:lnTo>
                  <a:lnTo>
                    <a:pt x="29332" y="198377"/>
                  </a:lnTo>
                  <a:lnTo>
                    <a:pt x="4477" y="208479"/>
                  </a:lnTo>
                  <a:lnTo>
                    <a:pt x="2945" y="209542"/>
                  </a:lnTo>
                  <a:lnTo>
                    <a:pt x="1923" y="210956"/>
                  </a:lnTo>
                  <a:lnTo>
                    <a:pt x="0" y="215610"/>
                  </a:lnTo>
                  <a:lnTo>
                    <a:pt x="3285" y="219185"/>
                  </a:lnTo>
                  <a:lnTo>
                    <a:pt x="6804" y="220888"/>
                  </a:lnTo>
                  <a:lnTo>
                    <a:pt x="27769" y="222131"/>
                  </a:lnTo>
                  <a:lnTo>
                    <a:pt x="38381" y="222902"/>
                  </a:lnTo>
                  <a:lnTo>
                    <a:pt x="82734" y="228336"/>
                  </a:lnTo>
                  <a:lnTo>
                    <a:pt x="123928" y="228577"/>
                  </a:lnTo>
                  <a:lnTo>
                    <a:pt x="169039" y="222837"/>
                  </a:lnTo>
                  <a:lnTo>
                    <a:pt x="17768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2588"/>
            <p:cNvSpPr/>
            <p:nvPr>
              <p:custDataLst>
                <p:tags r:id="rId234"/>
              </p:custDataLst>
            </p:nvPr>
          </p:nvSpPr>
          <p:spPr>
            <a:xfrm>
              <a:off x="9329065" y="4984774"/>
              <a:ext cx="195936" cy="342874"/>
            </a:xfrm>
            <a:custGeom>
              <a:avLst/>
              <a:gdLst/>
              <a:ahLst/>
              <a:cxnLst/>
              <a:rect l="0" t="0" r="0" b="0"/>
              <a:pathLst>
                <a:path w="195936" h="342874">
                  <a:moveTo>
                    <a:pt x="195935" y="12676"/>
                  </a:moveTo>
                  <a:lnTo>
                    <a:pt x="195935" y="12676"/>
                  </a:lnTo>
                  <a:lnTo>
                    <a:pt x="195935" y="9305"/>
                  </a:lnTo>
                  <a:lnTo>
                    <a:pt x="195230" y="8312"/>
                  </a:lnTo>
                  <a:lnTo>
                    <a:pt x="194054" y="7650"/>
                  </a:lnTo>
                  <a:lnTo>
                    <a:pt x="185104" y="5795"/>
                  </a:lnTo>
                  <a:lnTo>
                    <a:pt x="178928" y="2013"/>
                  </a:lnTo>
                  <a:lnTo>
                    <a:pt x="174736" y="881"/>
                  </a:lnTo>
                  <a:lnTo>
                    <a:pt x="172629" y="1991"/>
                  </a:lnTo>
                  <a:lnTo>
                    <a:pt x="168409" y="6986"/>
                  </a:lnTo>
                  <a:lnTo>
                    <a:pt x="165590" y="8177"/>
                  </a:lnTo>
                  <a:lnTo>
                    <a:pt x="143279" y="6439"/>
                  </a:lnTo>
                  <a:lnTo>
                    <a:pt x="138900" y="4495"/>
                  </a:lnTo>
                  <a:lnTo>
                    <a:pt x="134603" y="1984"/>
                  </a:lnTo>
                  <a:lnTo>
                    <a:pt x="127509" y="571"/>
                  </a:lnTo>
                  <a:lnTo>
                    <a:pt x="108551" y="0"/>
                  </a:lnTo>
                  <a:lnTo>
                    <a:pt x="104112" y="3354"/>
                  </a:lnTo>
                  <a:lnTo>
                    <a:pt x="102208" y="6886"/>
                  </a:lnTo>
                  <a:lnTo>
                    <a:pt x="101700" y="8816"/>
                  </a:lnTo>
                  <a:lnTo>
                    <a:pt x="100656" y="10103"/>
                  </a:lnTo>
                  <a:lnTo>
                    <a:pt x="97615" y="11532"/>
                  </a:lnTo>
                  <a:lnTo>
                    <a:pt x="96521" y="13324"/>
                  </a:lnTo>
                  <a:lnTo>
                    <a:pt x="92885" y="24459"/>
                  </a:lnTo>
                  <a:lnTo>
                    <a:pt x="91251" y="26881"/>
                  </a:lnTo>
                  <a:lnTo>
                    <a:pt x="88952" y="37032"/>
                  </a:lnTo>
                  <a:lnTo>
                    <a:pt x="82971" y="84144"/>
                  </a:lnTo>
                  <a:lnTo>
                    <a:pt x="80149" y="100174"/>
                  </a:lnTo>
                  <a:lnTo>
                    <a:pt x="76726" y="115742"/>
                  </a:lnTo>
                  <a:lnTo>
                    <a:pt x="73831" y="131879"/>
                  </a:lnTo>
                  <a:lnTo>
                    <a:pt x="60383" y="177180"/>
                  </a:lnTo>
                  <a:lnTo>
                    <a:pt x="51755" y="204422"/>
                  </a:lnTo>
                  <a:lnTo>
                    <a:pt x="46884" y="228822"/>
                  </a:lnTo>
                  <a:lnTo>
                    <a:pt x="24842" y="272478"/>
                  </a:lnTo>
                  <a:lnTo>
                    <a:pt x="7326" y="309231"/>
                  </a:lnTo>
                  <a:lnTo>
                    <a:pt x="4978" y="325118"/>
                  </a:lnTo>
                  <a:lnTo>
                    <a:pt x="3720" y="326803"/>
                  </a:lnTo>
                  <a:lnTo>
                    <a:pt x="2176" y="327928"/>
                  </a:lnTo>
                  <a:lnTo>
                    <a:pt x="1146" y="329381"/>
                  </a:lnTo>
                  <a:lnTo>
                    <a:pt x="0" y="332880"/>
                  </a:lnTo>
                  <a:lnTo>
                    <a:pt x="400" y="334802"/>
                  </a:lnTo>
                  <a:lnTo>
                    <a:pt x="4633" y="341673"/>
                  </a:lnTo>
                  <a:lnTo>
                    <a:pt x="6959" y="342341"/>
                  </a:lnTo>
                  <a:lnTo>
                    <a:pt x="41797" y="342873"/>
                  </a:lnTo>
                  <a:lnTo>
                    <a:pt x="84994" y="331320"/>
                  </a:lnTo>
                  <a:lnTo>
                    <a:pt x="132537" y="319656"/>
                  </a:lnTo>
                  <a:lnTo>
                    <a:pt x="138785" y="317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2589"/>
            <p:cNvSpPr/>
            <p:nvPr>
              <p:custDataLst>
                <p:tags r:id="rId235"/>
              </p:custDataLst>
            </p:nvPr>
          </p:nvSpPr>
          <p:spPr>
            <a:xfrm>
              <a:off x="9118678" y="5175250"/>
              <a:ext cx="114223" cy="31751"/>
            </a:xfrm>
            <a:custGeom>
              <a:avLst/>
              <a:gdLst/>
              <a:ahLst/>
              <a:cxnLst/>
              <a:rect l="0" t="0" r="0" b="0"/>
              <a:pathLst>
                <a:path w="114223" h="31751">
                  <a:moveTo>
                    <a:pt x="6272" y="31750"/>
                  </a:moveTo>
                  <a:lnTo>
                    <a:pt x="6272" y="31750"/>
                  </a:lnTo>
                  <a:lnTo>
                    <a:pt x="0" y="31750"/>
                  </a:lnTo>
                  <a:lnTo>
                    <a:pt x="18222" y="31750"/>
                  </a:lnTo>
                  <a:lnTo>
                    <a:pt x="24048" y="29868"/>
                  </a:lnTo>
                  <a:lnTo>
                    <a:pt x="40807" y="21624"/>
                  </a:lnTo>
                  <a:lnTo>
                    <a:pt x="82870" y="10312"/>
                  </a:lnTo>
                  <a:lnTo>
                    <a:pt x="1142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2590"/>
            <p:cNvSpPr/>
            <p:nvPr>
              <p:custDataLst>
                <p:tags r:id="rId236"/>
              </p:custDataLst>
            </p:nvPr>
          </p:nvSpPr>
          <p:spPr>
            <a:xfrm>
              <a:off x="9131564" y="5003800"/>
              <a:ext cx="152048" cy="298441"/>
            </a:xfrm>
            <a:custGeom>
              <a:avLst/>
              <a:gdLst/>
              <a:ahLst/>
              <a:cxnLst/>
              <a:rect l="0" t="0" r="0" b="0"/>
              <a:pathLst>
                <a:path w="152048" h="298441">
                  <a:moveTo>
                    <a:pt x="133086" y="25400"/>
                  </a:moveTo>
                  <a:lnTo>
                    <a:pt x="133086" y="25400"/>
                  </a:lnTo>
                  <a:lnTo>
                    <a:pt x="151152" y="7333"/>
                  </a:lnTo>
                  <a:lnTo>
                    <a:pt x="152047" y="969"/>
                  </a:lnTo>
                  <a:lnTo>
                    <a:pt x="151371" y="646"/>
                  </a:lnTo>
                  <a:lnTo>
                    <a:pt x="104040" y="0"/>
                  </a:lnTo>
                  <a:lnTo>
                    <a:pt x="81074" y="0"/>
                  </a:lnTo>
                  <a:lnTo>
                    <a:pt x="76338" y="1882"/>
                  </a:lnTo>
                  <a:lnTo>
                    <a:pt x="71879" y="4364"/>
                  </a:lnTo>
                  <a:lnTo>
                    <a:pt x="67548" y="5467"/>
                  </a:lnTo>
                  <a:lnTo>
                    <a:pt x="63271" y="9721"/>
                  </a:lnTo>
                  <a:lnTo>
                    <a:pt x="59724" y="15610"/>
                  </a:lnTo>
                  <a:lnTo>
                    <a:pt x="55565" y="25138"/>
                  </a:lnTo>
                  <a:lnTo>
                    <a:pt x="41993" y="43572"/>
                  </a:lnTo>
                  <a:lnTo>
                    <a:pt x="32972" y="76248"/>
                  </a:lnTo>
                  <a:lnTo>
                    <a:pt x="30045" y="88915"/>
                  </a:lnTo>
                  <a:lnTo>
                    <a:pt x="27316" y="98079"/>
                  </a:lnTo>
                  <a:lnTo>
                    <a:pt x="20237" y="139865"/>
                  </a:lnTo>
                  <a:lnTo>
                    <a:pt x="17032" y="175933"/>
                  </a:lnTo>
                  <a:lnTo>
                    <a:pt x="13798" y="191829"/>
                  </a:lnTo>
                  <a:lnTo>
                    <a:pt x="7048" y="235027"/>
                  </a:lnTo>
                  <a:lnTo>
                    <a:pt x="5437" y="267868"/>
                  </a:lnTo>
                  <a:lnTo>
                    <a:pt x="626" y="281113"/>
                  </a:lnTo>
                  <a:lnTo>
                    <a:pt x="0" y="287748"/>
                  </a:lnTo>
                  <a:lnTo>
                    <a:pt x="1735" y="292047"/>
                  </a:lnTo>
                  <a:lnTo>
                    <a:pt x="5226" y="297185"/>
                  </a:lnTo>
                  <a:lnTo>
                    <a:pt x="7584" y="297888"/>
                  </a:lnTo>
                  <a:lnTo>
                    <a:pt x="27279" y="298440"/>
                  </a:lnTo>
                  <a:lnTo>
                    <a:pt x="60356" y="285807"/>
                  </a:lnTo>
                  <a:lnTo>
                    <a:pt x="69435" y="280875"/>
                  </a:lnTo>
                  <a:lnTo>
                    <a:pt x="83808" y="278888"/>
                  </a:lnTo>
                  <a:lnTo>
                    <a:pt x="85415" y="277648"/>
                  </a:lnTo>
                  <a:lnTo>
                    <a:pt x="92576" y="268586"/>
                  </a:lnTo>
                  <a:lnTo>
                    <a:pt x="94986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2591"/>
            <p:cNvSpPr/>
            <p:nvPr>
              <p:custDataLst>
                <p:tags r:id="rId237"/>
              </p:custDataLst>
            </p:nvPr>
          </p:nvSpPr>
          <p:spPr>
            <a:xfrm>
              <a:off x="8770333" y="5289550"/>
              <a:ext cx="100618" cy="101568"/>
            </a:xfrm>
            <a:custGeom>
              <a:avLst/>
              <a:gdLst/>
              <a:ahLst/>
              <a:cxnLst/>
              <a:rect l="0" t="0" r="0" b="0"/>
              <a:pathLst>
                <a:path w="100618" h="101568">
                  <a:moveTo>
                    <a:pt x="18067" y="0"/>
                  </a:moveTo>
                  <a:lnTo>
                    <a:pt x="18067" y="0"/>
                  </a:lnTo>
                  <a:lnTo>
                    <a:pt x="7940" y="10832"/>
                  </a:lnTo>
                  <a:lnTo>
                    <a:pt x="6510" y="14927"/>
                  </a:lnTo>
                  <a:lnTo>
                    <a:pt x="5425" y="16301"/>
                  </a:lnTo>
                  <a:lnTo>
                    <a:pt x="1228" y="18941"/>
                  </a:lnTo>
                  <a:lnTo>
                    <a:pt x="0" y="22060"/>
                  </a:lnTo>
                  <a:lnTo>
                    <a:pt x="1084" y="23878"/>
                  </a:lnTo>
                  <a:lnTo>
                    <a:pt x="6051" y="27780"/>
                  </a:lnTo>
                  <a:lnTo>
                    <a:pt x="7234" y="29809"/>
                  </a:lnTo>
                  <a:lnTo>
                    <a:pt x="7317" y="31867"/>
                  </a:lnTo>
                  <a:lnTo>
                    <a:pt x="5753" y="40241"/>
                  </a:lnTo>
                  <a:lnTo>
                    <a:pt x="5369" y="78055"/>
                  </a:lnTo>
                  <a:lnTo>
                    <a:pt x="7248" y="82434"/>
                  </a:lnTo>
                  <a:lnTo>
                    <a:pt x="9730" y="86732"/>
                  </a:lnTo>
                  <a:lnTo>
                    <a:pt x="11324" y="95240"/>
                  </a:lnTo>
                  <a:lnTo>
                    <a:pt x="11715" y="101567"/>
                  </a:lnTo>
                  <a:lnTo>
                    <a:pt x="11717" y="92759"/>
                  </a:lnTo>
                  <a:lnTo>
                    <a:pt x="26827" y="52619"/>
                  </a:lnTo>
                  <a:lnTo>
                    <a:pt x="34354" y="40288"/>
                  </a:lnTo>
                  <a:lnTo>
                    <a:pt x="38453" y="26877"/>
                  </a:lnTo>
                  <a:lnTo>
                    <a:pt x="45846" y="17225"/>
                  </a:lnTo>
                  <a:lnTo>
                    <a:pt x="49935" y="14711"/>
                  </a:lnTo>
                  <a:lnTo>
                    <a:pt x="58307" y="13097"/>
                  </a:lnTo>
                  <a:lnTo>
                    <a:pt x="70985" y="12735"/>
                  </a:lnTo>
                  <a:lnTo>
                    <a:pt x="75219" y="14597"/>
                  </a:lnTo>
                  <a:lnTo>
                    <a:pt x="79450" y="17071"/>
                  </a:lnTo>
                  <a:lnTo>
                    <a:pt x="83684" y="18170"/>
                  </a:lnTo>
                  <a:lnTo>
                    <a:pt x="85093" y="19169"/>
                  </a:lnTo>
                  <a:lnTo>
                    <a:pt x="86036" y="20541"/>
                  </a:lnTo>
                  <a:lnTo>
                    <a:pt x="87787" y="23945"/>
                  </a:lnTo>
                  <a:lnTo>
                    <a:pt x="96644" y="37325"/>
                  </a:lnTo>
                  <a:lnTo>
                    <a:pt x="99441" y="45710"/>
                  </a:lnTo>
                  <a:lnTo>
                    <a:pt x="10061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2592"/>
            <p:cNvSpPr/>
            <p:nvPr>
              <p:custDataLst>
                <p:tags r:id="rId238"/>
              </p:custDataLst>
            </p:nvPr>
          </p:nvSpPr>
          <p:spPr>
            <a:xfrm>
              <a:off x="8718656" y="5187950"/>
              <a:ext cx="196745" cy="31480"/>
            </a:xfrm>
            <a:custGeom>
              <a:avLst/>
              <a:gdLst/>
              <a:ahLst/>
              <a:cxnLst/>
              <a:rect l="0" t="0" r="0" b="0"/>
              <a:pathLst>
                <a:path w="196745" h="31480">
                  <a:moveTo>
                    <a:pt x="18944" y="0"/>
                  </a:moveTo>
                  <a:lnTo>
                    <a:pt x="18944" y="0"/>
                  </a:lnTo>
                  <a:lnTo>
                    <a:pt x="2642" y="17007"/>
                  </a:lnTo>
                  <a:lnTo>
                    <a:pt x="0" y="25031"/>
                  </a:lnTo>
                  <a:lnTo>
                    <a:pt x="3296" y="28661"/>
                  </a:lnTo>
                  <a:lnTo>
                    <a:pt x="6816" y="30377"/>
                  </a:lnTo>
                  <a:lnTo>
                    <a:pt x="18194" y="31479"/>
                  </a:lnTo>
                  <a:lnTo>
                    <a:pt x="60469" y="25783"/>
                  </a:lnTo>
                  <a:lnTo>
                    <a:pt x="103119" y="20407"/>
                  </a:lnTo>
                  <a:lnTo>
                    <a:pt x="145529" y="17287"/>
                  </a:lnTo>
                  <a:lnTo>
                    <a:pt x="183628" y="12969"/>
                  </a:lnTo>
                  <a:lnTo>
                    <a:pt x="189268" y="14701"/>
                  </a:lnTo>
                  <a:lnTo>
                    <a:pt x="19674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2593"/>
            <p:cNvSpPr/>
            <p:nvPr>
              <p:custDataLst>
                <p:tags r:id="rId239"/>
              </p:custDataLst>
            </p:nvPr>
          </p:nvSpPr>
          <p:spPr>
            <a:xfrm>
              <a:off x="8262672" y="5232400"/>
              <a:ext cx="201879" cy="38100"/>
            </a:xfrm>
            <a:custGeom>
              <a:avLst/>
              <a:gdLst/>
              <a:ahLst/>
              <a:cxnLst/>
              <a:rect l="0" t="0" r="0" b="0"/>
              <a:pathLst>
                <a:path w="201879" h="38100">
                  <a:moveTo>
                    <a:pt x="30428" y="0"/>
                  </a:moveTo>
                  <a:lnTo>
                    <a:pt x="30428" y="0"/>
                  </a:lnTo>
                  <a:lnTo>
                    <a:pt x="27057" y="6742"/>
                  </a:lnTo>
                  <a:lnTo>
                    <a:pt x="21639" y="11933"/>
                  </a:lnTo>
                  <a:lnTo>
                    <a:pt x="0" y="30483"/>
                  </a:lnTo>
                  <a:lnTo>
                    <a:pt x="267" y="31610"/>
                  </a:lnTo>
                  <a:lnTo>
                    <a:pt x="2441" y="34745"/>
                  </a:lnTo>
                  <a:lnTo>
                    <a:pt x="5760" y="36609"/>
                  </a:lnTo>
                  <a:lnTo>
                    <a:pt x="17009" y="37805"/>
                  </a:lnTo>
                  <a:lnTo>
                    <a:pt x="62397" y="38088"/>
                  </a:lnTo>
                  <a:lnTo>
                    <a:pt x="107205" y="38099"/>
                  </a:lnTo>
                  <a:lnTo>
                    <a:pt x="149038" y="33031"/>
                  </a:lnTo>
                  <a:lnTo>
                    <a:pt x="20187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2594"/>
            <p:cNvSpPr/>
            <p:nvPr>
              <p:custDataLst>
                <p:tags r:id="rId240"/>
              </p:custDataLst>
            </p:nvPr>
          </p:nvSpPr>
          <p:spPr>
            <a:xfrm>
              <a:off x="8274057" y="5149850"/>
              <a:ext cx="139694" cy="12701"/>
            </a:xfrm>
            <a:custGeom>
              <a:avLst/>
              <a:gdLst/>
              <a:ahLst/>
              <a:cxnLst/>
              <a:rect l="0" t="0" r="0" b="0"/>
              <a:pathLst>
                <a:path w="139694" h="12701">
                  <a:moveTo>
                    <a:pt x="12693" y="0"/>
                  </a:moveTo>
                  <a:lnTo>
                    <a:pt x="12693" y="0"/>
                  </a:lnTo>
                  <a:lnTo>
                    <a:pt x="0" y="0"/>
                  </a:lnTo>
                  <a:lnTo>
                    <a:pt x="47344" y="705"/>
                  </a:lnTo>
                  <a:lnTo>
                    <a:pt x="89063" y="5958"/>
                  </a:lnTo>
                  <a:lnTo>
                    <a:pt x="115595" y="7004"/>
                  </a:lnTo>
                  <a:lnTo>
                    <a:pt x="13969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0" name="SMARTInkShape-Group532"/>
          <p:cNvGrpSpPr/>
          <p:nvPr/>
        </p:nvGrpSpPr>
        <p:grpSpPr>
          <a:xfrm>
            <a:off x="6718298" y="4889508"/>
            <a:ext cx="1301750" cy="546093"/>
            <a:chOff x="6718298" y="4889508"/>
            <a:chExt cx="1301750" cy="546093"/>
          </a:xfrm>
        </p:grpSpPr>
        <p:sp>
          <p:nvSpPr>
            <p:cNvPr id="761" name="SMARTInkShape-2595"/>
            <p:cNvSpPr/>
            <p:nvPr>
              <p:custDataLst>
                <p:tags r:id="rId217"/>
              </p:custDataLst>
            </p:nvPr>
          </p:nvSpPr>
          <p:spPr>
            <a:xfrm>
              <a:off x="7766048" y="5200650"/>
              <a:ext cx="69765" cy="82551"/>
            </a:xfrm>
            <a:custGeom>
              <a:avLst/>
              <a:gdLst/>
              <a:ahLst/>
              <a:cxnLst/>
              <a:rect l="0" t="0" r="0" b="0"/>
              <a:pathLst>
                <a:path w="69765" h="82551">
                  <a:moveTo>
                    <a:pt x="12702" y="0"/>
                  </a:moveTo>
                  <a:lnTo>
                    <a:pt x="12702" y="0"/>
                  </a:lnTo>
                  <a:lnTo>
                    <a:pt x="9331" y="3371"/>
                  </a:lnTo>
                  <a:lnTo>
                    <a:pt x="8338" y="3658"/>
                  </a:lnTo>
                  <a:lnTo>
                    <a:pt x="7675" y="3144"/>
                  </a:lnTo>
                  <a:lnTo>
                    <a:pt x="7234" y="2096"/>
                  </a:lnTo>
                  <a:lnTo>
                    <a:pt x="6940" y="2808"/>
                  </a:lnTo>
                  <a:lnTo>
                    <a:pt x="6429" y="11118"/>
                  </a:lnTo>
                  <a:lnTo>
                    <a:pt x="5698" y="11647"/>
                  </a:lnTo>
                  <a:lnTo>
                    <a:pt x="3003" y="12231"/>
                  </a:lnTo>
                  <a:lnTo>
                    <a:pt x="2003" y="13093"/>
                  </a:lnTo>
                  <a:lnTo>
                    <a:pt x="890" y="15932"/>
                  </a:lnTo>
                  <a:lnTo>
                    <a:pt x="0" y="62176"/>
                  </a:lnTo>
                  <a:lnTo>
                    <a:pt x="0" y="82540"/>
                  </a:lnTo>
                  <a:lnTo>
                    <a:pt x="0" y="79176"/>
                  </a:lnTo>
                  <a:lnTo>
                    <a:pt x="1883" y="75641"/>
                  </a:lnTo>
                  <a:lnTo>
                    <a:pt x="3372" y="73711"/>
                  </a:lnTo>
                  <a:lnTo>
                    <a:pt x="5028" y="67802"/>
                  </a:lnTo>
                  <a:lnTo>
                    <a:pt x="6469" y="61179"/>
                  </a:lnTo>
                  <a:lnTo>
                    <a:pt x="11247" y="53483"/>
                  </a:lnTo>
                  <a:lnTo>
                    <a:pt x="29653" y="28825"/>
                  </a:lnTo>
                  <a:lnTo>
                    <a:pt x="44454" y="20574"/>
                  </a:lnTo>
                  <a:lnTo>
                    <a:pt x="59268" y="19140"/>
                  </a:lnTo>
                  <a:lnTo>
                    <a:pt x="60679" y="19815"/>
                  </a:lnTo>
                  <a:lnTo>
                    <a:pt x="61621" y="20971"/>
                  </a:lnTo>
                  <a:lnTo>
                    <a:pt x="63372" y="24137"/>
                  </a:lnTo>
                  <a:lnTo>
                    <a:pt x="67618" y="29887"/>
                  </a:lnTo>
                  <a:lnTo>
                    <a:pt x="69190" y="36059"/>
                  </a:lnTo>
                  <a:lnTo>
                    <a:pt x="69764" y="46576"/>
                  </a:lnTo>
                  <a:lnTo>
                    <a:pt x="67932" y="50804"/>
                  </a:lnTo>
                  <a:lnTo>
                    <a:pt x="65470" y="55035"/>
                  </a:lnTo>
                  <a:lnTo>
                    <a:pt x="63890" y="63500"/>
                  </a:lnTo>
                  <a:lnTo>
                    <a:pt x="6350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2596"/>
            <p:cNvSpPr/>
            <p:nvPr>
              <p:custDataLst>
                <p:tags r:id="rId218"/>
              </p:custDataLst>
            </p:nvPr>
          </p:nvSpPr>
          <p:spPr>
            <a:xfrm>
              <a:off x="7905750" y="4984828"/>
              <a:ext cx="114298" cy="361785"/>
            </a:xfrm>
            <a:custGeom>
              <a:avLst/>
              <a:gdLst/>
              <a:ahLst/>
              <a:cxnLst/>
              <a:rect l="0" t="0" r="0" b="0"/>
              <a:pathLst>
                <a:path w="114298" h="361785">
                  <a:moveTo>
                    <a:pt x="0" y="18972"/>
                  </a:moveTo>
                  <a:lnTo>
                    <a:pt x="0" y="18972"/>
                  </a:lnTo>
                  <a:lnTo>
                    <a:pt x="0" y="12883"/>
                  </a:lnTo>
                  <a:lnTo>
                    <a:pt x="0" y="18112"/>
                  </a:lnTo>
                  <a:lnTo>
                    <a:pt x="0" y="15346"/>
                  </a:lnTo>
                  <a:lnTo>
                    <a:pt x="705" y="14438"/>
                  </a:lnTo>
                  <a:lnTo>
                    <a:pt x="3370" y="13429"/>
                  </a:lnTo>
                  <a:lnTo>
                    <a:pt x="10831" y="12076"/>
                  </a:lnTo>
                  <a:lnTo>
                    <a:pt x="17712" y="8305"/>
                  </a:lnTo>
                  <a:lnTo>
                    <a:pt x="63907" y="1256"/>
                  </a:lnTo>
                  <a:lnTo>
                    <a:pt x="87690" y="0"/>
                  </a:lnTo>
                  <a:lnTo>
                    <a:pt x="93771" y="1838"/>
                  </a:lnTo>
                  <a:lnTo>
                    <a:pt x="98827" y="4301"/>
                  </a:lnTo>
                  <a:lnTo>
                    <a:pt x="106609" y="6013"/>
                  </a:lnTo>
                  <a:lnTo>
                    <a:pt x="110923" y="9566"/>
                  </a:lnTo>
                  <a:lnTo>
                    <a:pt x="112799" y="13145"/>
                  </a:lnTo>
                  <a:lnTo>
                    <a:pt x="114103" y="23979"/>
                  </a:lnTo>
                  <a:lnTo>
                    <a:pt x="114297" y="67688"/>
                  </a:lnTo>
                  <a:lnTo>
                    <a:pt x="112419" y="95734"/>
                  </a:lnTo>
                  <a:lnTo>
                    <a:pt x="103760" y="139527"/>
                  </a:lnTo>
                  <a:lnTo>
                    <a:pt x="95893" y="186247"/>
                  </a:lnTo>
                  <a:lnTo>
                    <a:pt x="94561" y="230448"/>
                  </a:lnTo>
                  <a:lnTo>
                    <a:pt x="91596" y="243282"/>
                  </a:lnTo>
                  <a:lnTo>
                    <a:pt x="95195" y="289905"/>
                  </a:lnTo>
                  <a:lnTo>
                    <a:pt x="95946" y="306133"/>
                  </a:lnTo>
                  <a:lnTo>
                    <a:pt x="100274" y="318746"/>
                  </a:lnTo>
                  <a:lnTo>
                    <a:pt x="101578" y="344852"/>
                  </a:lnTo>
                  <a:lnTo>
                    <a:pt x="99708" y="349133"/>
                  </a:lnTo>
                  <a:lnTo>
                    <a:pt x="98222" y="351263"/>
                  </a:lnTo>
                  <a:lnTo>
                    <a:pt x="94690" y="353629"/>
                  </a:lnTo>
                  <a:lnTo>
                    <a:pt x="90767" y="355386"/>
                  </a:lnTo>
                  <a:lnTo>
                    <a:pt x="86673" y="358519"/>
                  </a:lnTo>
                  <a:lnTo>
                    <a:pt x="80619" y="360382"/>
                  </a:lnTo>
                  <a:lnTo>
                    <a:pt x="52804" y="361784"/>
                  </a:lnTo>
                  <a:lnTo>
                    <a:pt x="46281" y="359951"/>
                  </a:lnTo>
                  <a:lnTo>
                    <a:pt x="25400" y="349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2597"/>
            <p:cNvSpPr/>
            <p:nvPr>
              <p:custDataLst>
                <p:tags r:id="rId219"/>
              </p:custDataLst>
            </p:nvPr>
          </p:nvSpPr>
          <p:spPr>
            <a:xfrm>
              <a:off x="7645494" y="5042815"/>
              <a:ext cx="101236" cy="193186"/>
            </a:xfrm>
            <a:custGeom>
              <a:avLst/>
              <a:gdLst/>
              <a:ahLst/>
              <a:cxnLst/>
              <a:rect l="0" t="0" r="0" b="0"/>
              <a:pathLst>
                <a:path w="101236" h="193186">
                  <a:moveTo>
                    <a:pt x="82456" y="62585"/>
                  </a:moveTo>
                  <a:lnTo>
                    <a:pt x="82456" y="62585"/>
                  </a:lnTo>
                  <a:lnTo>
                    <a:pt x="91294" y="53746"/>
                  </a:lnTo>
                  <a:lnTo>
                    <a:pt x="93440" y="47837"/>
                  </a:lnTo>
                  <a:lnTo>
                    <a:pt x="95636" y="33519"/>
                  </a:lnTo>
                  <a:lnTo>
                    <a:pt x="100137" y="24597"/>
                  </a:lnTo>
                  <a:lnTo>
                    <a:pt x="101235" y="16040"/>
                  </a:lnTo>
                  <a:lnTo>
                    <a:pt x="99505" y="11795"/>
                  </a:lnTo>
                  <a:lnTo>
                    <a:pt x="98055" y="9675"/>
                  </a:lnTo>
                  <a:lnTo>
                    <a:pt x="96382" y="8262"/>
                  </a:lnTo>
                  <a:lnTo>
                    <a:pt x="92643" y="6691"/>
                  </a:lnTo>
                  <a:lnTo>
                    <a:pt x="84495" y="4977"/>
                  </a:lnTo>
                  <a:lnTo>
                    <a:pt x="78200" y="1145"/>
                  </a:lnTo>
                  <a:lnTo>
                    <a:pt x="73979" y="0"/>
                  </a:lnTo>
                  <a:lnTo>
                    <a:pt x="71866" y="400"/>
                  </a:lnTo>
                  <a:lnTo>
                    <a:pt x="63404" y="4232"/>
                  </a:lnTo>
                  <a:lnTo>
                    <a:pt x="61288" y="4633"/>
                  </a:lnTo>
                  <a:lnTo>
                    <a:pt x="54939" y="8569"/>
                  </a:lnTo>
                  <a:lnTo>
                    <a:pt x="48589" y="14203"/>
                  </a:lnTo>
                  <a:lnTo>
                    <a:pt x="46237" y="18269"/>
                  </a:lnTo>
                  <a:lnTo>
                    <a:pt x="44486" y="22428"/>
                  </a:lnTo>
                  <a:lnTo>
                    <a:pt x="40240" y="28736"/>
                  </a:lnTo>
                  <a:lnTo>
                    <a:pt x="38667" y="35780"/>
                  </a:lnTo>
                  <a:lnTo>
                    <a:pt x="38008" y="80489"/>
                  </a:lnTo>
                  <a:lnTo>
                    <a:pt x="39888" y="86535"/>
                  </a:lnTo>
                  <a:lnTo>
                    <a:pt x="42370" y="92279"/>
                  </a:lnTo>
                  <a:lnTo>
                    <a:pt x="44887" y="110624"/>
                  </a:lnTo>
                  <a:lnTo>
                    <a:pt x="49347" y="119607"/>
                  </a:lnTo>
                  <a:lnTo>
                    <a:pt x="57120" y="142425"/>
                  </a:lnTo>
                  <a:lnTo>
                    <a:pt x="68789" y="162303"/>
                  </a:lnTo>
                  <a:lnTo>
                    <a:pt x="68406" y="163636"/>
                  </a:lnTo>
                  <a:lnTo>
                    <a:pt x="65200" y="168882"/>
                  </a:lnTo>
                  <a:lnTo>
                    <a:pt x="63232" y="174906"/>
                  </a:lnTo>
                  <a:lnTo>
                    <a:pt x="60271" y="179063"/>
                  </a:lnTo>
                  <a:lnTo>
                    <a:pt x="56603" y="181380"/>
                  </a:lnTo>
                  <a:lnTo>
                    <a:pt x="52621" y="183116"/>
                  </a:lnTo>
                  <a:lnTo>
                    <a:pt x="46413" y="187355"/>
                  </a:lnTo>
                  <a:lnTo>
                    <a:pt x="40105" y="188924"/>
                  </a:lnTo>
                  <a:lnTo>
                    <a:pt x="35881" y="189291"/>
                  </a:lnTo>
                  <a:lnTo>
                    <a:pt x="31652" y="191336"/>
                  </a:lnTo>
                  <a:lnTo>
                    <a:pt x="29537" y="192869"/>
                  </a:lnTo>
                  <a:lnTo>
                    <a:pt x="27421" y="193185"/>
                  </a:lnTo>
                  <a:lnTo>
                    <a:pt x="25304" y="192691"/>
                  </a:lnTo>
                  <a:lnTo>
                    <a:pt x="20366" y="190966"/>
                  </a:lnTo>
                  <a:lnTo>
                    <a:pt x="11064" y="189289"/>
                  </a:lnTo>
                  <a:lnTo>
                    <a:pt x="9461" y="187976"/>
                  </a:lnTo>
                  <a:lnTo>
                    <a:pt x="8393" y="186396"/>
                  </a:lnTo>
                  <a:lnTo>
                    <a:pt x="6975" y="185343"/>
                  </a:lnTo>
                  <a:lnTo>
                    <a:pt x="3517" y="184173"/>
                  </a:lnTo>
                  <a:lnTo>
                    <a:pt x="2314" y="183154"/>
                  </a:lnTo>
                  <a:lnTo>
                    <a:pt x="976" y="180142"/>
                  </a:lnTo>
                  <a:lnTo>
                    <a:pt x="0" y="168332"/>
                  </a:lnTo>
                  <a:lnTo>
                    <a:pt x="673" y="166950"/>
                  </a:lnTo>
                  <a:lnTo>
                    <a:pt x="1828" y="166028"/>
                  </a:lnTo>
                  <a:lnTo>
                    <a:pt x="6256" y="164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2598"/>
            <p:cNvSpPr/>
            <p:nvPr>
              <p:custDataLst>
                <p:tags r:id="rId220"/>
              </p:custDataLst>
            </p:nvPr>
          </p:nvSpPr>
          <p:spPr>
            <a:xfrm>
              <a:off x="7391426" y="4978478"/>
              <a:ext cx="209525" cy="330099"/>
            </a:xfrm>
            <a:custGeom>
              <a:avLst/>
              <a:gdLst/>
              <a:ahLst/>
              <a:cxnLst/>
              <a:rect l="0" t="0" r="0" b="0"/>
              <a:pathLst>
                <a:path w="209525" h="330099">
                  <a:moveTo>
                    <a:pt x="209524" y="25322"/>
                  </a:moveTo>
                  <a:lnTo>
                    <a:pt x="209524" y="25322"/>
                  </a:lnTo>
                  <a:lnTo>
                    <a:pt x="209524" y="21951"/>
                  </a:lnTo>
                  <a:lnTo>
                    <a:pt x="208819" y="20958"/>
                  </a:lnTo>
                  <a:lnTo>
                    <a:pt x="207643" y="20296"/>
                  </a:lnTo>
                  <a:lnTo>
                    <a:pt x="204057" y="19233"/>
                  </a:lnTo>
                  <a:lnTo>
                    <a:pt x="198278" y="14659"/>
                  </a:lnTo>
                  <a:lnTo>
                    <a:pt x="192395" y="12520"/>
                  </a:lnTo>
                  <a:lnTo>
                    <a:pt x="186183" y="8437"/>
                  </a:lnTo>
                  <a:lnTo>
                    <a:pt x="179873" y="6913"/>
                  </a:lnTo>
                  <a:lnTo>
                    <a:pt x="160134" y="5583"/>
                  </a:lnTo>
                  <a:lnTo>
                    <a:pt x="142379" y="511"/>
                  </a:lnTo>
                  <a:lnTo>
                    <a:pt x="131285" y="0"/>
                  </a:lnTo>
                  <a:lnTo>
                    <a:pt x="110632" y="6394"/>
                  </a:lnTo>
                  <a:lnTo>
                    <a:pt x="103160" y="10463"/>
                  </a:lnTo>
                  <a:lnTo>
                    <a:pt x="93027" y="12688"/>
                  </a:lnTo>
                  <a:lnTo>
                    <a:pt x="87662" y="15709"/>
                  </a:lnTo>
                  <a:lnTo>
                    <a:pt x="84808" y="19403"/>
                  </a:lnTo>
                  <a:lnTo>
                    <a:pt x="84046" y="21376"/>
                  </a:lnTo>
                  <a:lnTo>
                    <a:pt x="82833" y="22691"/>
                  </a:lnTo>
                  <a:lnTo>
                    <a:pt x="73819" y="28347"/>
                  </a:lnTo>
                  <a:lnTo>
                    <a:pt x="71600" y="33957"/>
                  </a:lnTo>
                  <a:lnTo>
                    <a:pt x="69907" y="40449"/>
                  </a:lnTo>
                  <a:lnTo>
                    <a:pt x="65692" y="48775"/>
                  </a:lnTo>
                  <a:lnTo>
                    <a:pt x="58486" y="90743"/>
                  </a:lnTo>
                  <a:lnTo>
                    <a:pt x="53832" y="133384"/>
                  </a:lnTo>
                  <a:lnTo>
                    <a:pt x="43986" y="179051"/>
                  </a:lnTo>
                  <a:lnTo>
                    <a:pt x="39825" y="197166"/>
                  </a:lnTo>
                  <a:lnTo>
                    <a:pt x="33235" y="227868"/>
                  </a:lnTo>
                  <a:lnTo>
                    <a:pt x="14775" y="274428"/>
                  </a:lnTo>
                  <a:lnTo>
                    <a:pt x="1462" y="309571"/>
                  </a:lnTo>
                  <a:lnTo>
                    <a:pt x="0" y="323374"/>
                  </a:lnTo>
                  <a:lnTo>
                    <a:pt x="5442" y="329203"/>
                  </a:lnTo>
                  <a:lnTo>
                    <a:pt x="9434" y="329850"/>
                  </a:lnTo>
                  <a:lnTo>
                    <a:pt x="26696" y="330098"/>
                  </a:lnTo>
                  <a:lnTo>
                    <a:pt x="31370" y="328229"/>
                  </a:lnTo>
                  <a:lnTo>
                    <a:pt x="33605" y="326744"/>
                  </a:lnTo>
                  <a:lnTo>
                    <a:pt x="77772" y="312992"/>
                  </a:lnTo>
                  <a:lnTo>
                    <a:pt x="120741" y="293427"/>
                  </a:lnTo>
                  <a:lnTo>
                    <a:pt x="139674" y="27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2599"/>
            <p:cNvSpPr/>
            <p:nvPr>
              <p:custDataLst>
                <p:tags r:id="rId221"/>
              </p:custDataLst>
            </p:nvPr>
          </p:nvSpPr>
          <p:spPr>
            <a:xfrm>
              <a:off x="7162822" y="5181600"/>
              <a:ext cx="107929" cy="43568"/>
            </a:xfrm>
            <a:custGeom>
              <a:avLst/>
              <a:gdLst/>
              <a:ahLst/>
              <a:cxnLst/>
              <a:rect l="0" t="0" r="0" b="0"/>
              <a:pathLst>
                <a:path w="107929" h="43568">
                  <a:moveTo>
                    <a:pt x="6328" y="38100"/>
                  </a:moveTo>
                  <a:lnTo>
                    <a:pt x="6328" y="38100"/>
                  </a:lnTo>
                  <a:lnTo>
                    <a:pt x="860" y="43567"/>
                  </a:lnTo>
                  <a:lnTo>
                    <a:pt x="566" y="43156"/>
                  </a:lnTo>
                  <a:lnTo>
                    <a:pt x="0" y="38338"/>
                  </a:lnTo>
                  <a:lnTo>
                    <a:pt x="3355" y="34799"/>
                  </a:lnTo>
                  <a:lnTo>
                    <a:pt x="6888" y="33105"/>
                  </a:lnTo>
                  <a:lnTo>
                    <a:pt x="8818" y="32654"/>
                  </a:lnTo>
                  <a:lnTo>
                    <a:pt x="17690" y="27565"/>
                  </a:lnTo>
                  <a:lnTo>
                    <a:pt x="64766" y="10497"/>
                  </a:lnTo>
                  <a:lnTo>
                    <a:pt x="1079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2600"/>
            <p:cNvSpPr/>
            <p:nvPr>
              <p:custDataLst>
                <p:tags r:id="rId222"/>
              </p:custDataLst>
            </p:nvPr>
          </p:nvSpPr>
          <p:spPr>
            <a:xfrm>
              <a:off x="7150295" y="4998334"/>
              <a:ext cx="171234" cy="309996"/>
            </a:xfrm>
            <a:custGeom>
              <a:avLst/>
              <a:gdLst/>
              <a:ahLst/>
              <a:cxnLst/>
              <a:rect l="0" t="0" r="0" b="0"/>
              <a:pathLst>
                <a:path w="171234" h="309996">
                  <a:moveTo>
                    <a:pt x="164905" y="24516"/>
                  </a:moveTo>
                  <a:lnTo>
                    <a:pt x="164905" y="24516"/>
                  </a:lnTo>
                  <a:lnTo>
                    <a:pt x="170372" y="24516"/>
                  </a:lnTo>
                  <a:lnTo>
                    <a:pt x="170667" y="23811"/>
                  </a:lnTo>
                  <a:lnTo>
                    <a:pt x="171233" y="15056"/>
                  </a:lnTo>
                  <a:lnTo>
                    <a:pt x="170534" y="13976"/>
                  </a:lnTo>
                  <a:lnTo>
                    <a:pt x="169363" y="13256"/>
                  </a:lnTo>
                  <a:lnTo>
                    <a:pt x="167877" y="12776"/>
                  </a:lnTo>
                  <a:lnTo>
                    <a:pt x="166886" y="11751"/>
                  </a:lnTo>
                  <a:lnTo>
                    <a:pt x="165787" y="8729"/>
                  </a:lnTo>
                  <a:lnTo>
                    <a:pt x="164786" y="7641"/>
                  </a:lnTo>
                  <a:lnTo>
                    <a:pt x="159515" y="5752"/>
                  </a:lnTo>
                  <a:lnTo>
                    <a:pt x="149801" y="5492"/>
                  </a:lnTo>
                  <a:lnTo>
                    <a:pt x="145727" y="3596"/>
                  </a:lnTo>
                  <a:lnTo>
                    <a:pt x="141565" y="1107"/>
                  </a:lnTo>
                  <a:lnTo>
                    <a:pt x="137363" y="0"/>
                  </a:lnTo>
                  <a:lnTo>
                    <a:pt x="135255" y="411"/>
                  </a:lnTo>
                  <a:lnTo>
                    <a:pt x="128211" y="3654"/>
                  </a:lnTo>
                  <a:lnTo>
                    <a:pt x="102528" y="8766"/>
                  </a:lnTo>
                  <a:lnTo>
                    <a:pt x="72416" y="28770"/>
                  </a:lnTo>
                  <a:lnTo>
                    <a:pt x="59129" y="42156"/>
                  </a:lnTo>
                  <a:lnTo>
                    <a:pt x="42140" y="67842"/>
                  </a:lnTo>
                  <a:lnTo>
                    <a:pt x="28478" y="111568"/>
                  </a:lnTo>
                  <a:lnTo>
                    <a:pt x="19822" y="158866"/>
                  </a:lnTo>
                  <a:lnTo>
                    <a:pt x="7324" y="205582"/>
                  </a:lnTo>
                  <a:lnTo>
                    <a:pt x="0" y="250263"/>
                  </a:lnTo>
                  <a:lnTo>
                    <a:pt x="527" y="273698"/>
                  </a:lnTo>
                  <a:lnTo>
                    <a:pt x="5273" y="286627"/>
                  </a:lnTo>
                  <a:lnTo>
                    <a:pt x="6687" y="295379"/>
                  </a:lnTo>
                  <a:lnTo>
                    <a:pt x="9449" y="299652"/>
                  </a:lnTo>
                  <a:lnTo>
                    <a:pt x="13028" y="302021"/>
                  </a:lnTo>
                  <a:lnTo>
                    <a:pt x="23157" y="304371"/>
                  </a:lnTo>
                  <a:lnTo>
                    <a:pt x="29457" y="308206"/>
                  </a:lnTo>
                  <a:lnTo>
                    <a:pt x="37908" y="309859"/>
                  </a:lnTo>
                  <a:lnTo>
                    <a:pt x="40024" y="309995"/>
                  </a:lnTo>
                  <a:lnTo>
                    <a:pt x="44257" y="308264"/>
                  </a:lnTo>
                  <a:lnTo>
                    <a:pt x="46372" y="306815"/>
                  </a:lnTo>
                  <a:lnTo>
                    <a:pt x="56092" y="304775"/>
                  </a:lnTo>
                  <a:lnTo>
                    <a:pt x="71314" y="303380"/>
                  </a:lnTo>
                  <a:lnTo>
                    <a:pt x="100036" y="290777"/>
                  </a:lnTo>
                  <a:lnTo>
                    <a:pt x="114105" y="278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2601"/>
            <p:cNvSpPr/>
            <p:nvPr>
              <p:custDataLst>
                <p:tags r:id="rId223"/>
              </p:custDataLst>
            </p:nvPr>
          </p:nvSpPr>
          <p:spPr>
            <a:xfrm>
              <a:off x="6775472" y="5334026"/>
              <a:ext cx="114279" cy="101575"/>
            </a:xfrm>
            <a:custGeom>
              <a:avLst/>
              <a:gdLst/>
              <a:ahLst/>
              <a:cxnLst/>
              <a:rect l="0" t="0" r="0" b="0"/>
              <a:pathLst>
                <a:path w="114279" h="101575">
                  <a:moveTo>
                    <a:pt x="12678" y="12674"/>
                  </a:moveTo>
                  <a:lnTo>
                    <a:pt x="12678" y="12674"/>
                  </a:lnTo>
                  <a:lnTo>
                    <a:pt x="241" y="12674"/>
                  </a:lnTo>
                  <a:lnTo>
                    <a:pt x="0" y="21512"/>
                  </a:lnTo>
                  <a:lnTo>
                    <a:pt x="699" y="22800"/>
                  </a:lnTo>
                  <a:lnTo>
                    <a:pt x="1869" y="23658"/>
                  </a:lnTo>
                  <a:lnTo>
                    <a:pt x="3355" y="24230"/>
                  </a:lnTo>
                  <a:lnTo>
                    <a:pt x="4346" y="25317"/>
                  </a:lnTo>
                  <a:lnTo>
                    <a:pt x="5446" y="28406"/>
                  </a:lnTo>
                  <a:lnTo>
                    <a:pt x="6981" y="42360"/>
                  </a:lnTo>
                  <a:lnTo>
                    <a:pt x="10677" y="49378"/>
                  </a:lnTo>
                  <a:lnTo>
                    <a:pt x="12678" y="88841"/>
                  </a:lnTo>
                  <a:lnTo>
                    <a:pt x="12678" y="85493"/>
                  </a:lnTo>
                  <a:lnTo>
                    <a:pt x="14559" y="81962"/>
                  </a:lnTo>
                  <a:lnTo>
                    <a:pt x="16048" y="80033"/>
                  </a:lnTo>
                  <a:lnTo>
                    <a:pt x="17704" y="74126"/>
                  </a:lnTo>
                  <a:lnTo>
                    <a:pt x="20793" y="55619"/>
                  </a:lnTo>
                  <a:lnTo>
                    <a:pt x="25901" y="45860"/>
                  </a:lnTo>
                  <a:lnTo>
                    <a:pt x="27843" y="43264"/>
                  </a:lnTo>
                  <a:lnTo>
                    <a:pt x="30001" y="36617"/>
                  </a:lnTo>
                  <a:lnTo>
                    <a:pt x="31666" y="29666"/>
                  </a:lnTo>
                  <a:lnTo>
                    <a:pt x="38484" y="19454"/>
                  </a:lnTo>
                  <a:lnTo>
                    <a:pt x="41786" y="14982"/>
                  </a:lnTo>
                  <a:lnTo>
                    <a:pt x="43254" y="10642"/>
                  </a:lnTo>
                  <a:lnTo>
                    <a:pt x="44350" y="9203"/>
                  </a:lnTo>
                  <a:lnTo>
                    <a:pt x="55190" y="2213"/>
                  </a:lnTo>
                  <a:lnTo>
                    <a:pt x="61415" y="637"/>
                  </a:lnTo>
                  <a:lnTo>
                    <a:pt x="78296" y="0"/>
                  </a:lnTo>
                  <a:lnTo>
                    <a:pt x="82530" y="1867"/>
                  </a:lnTo>
                  <a:lnTo>
                    <a:pt x="84645" y="3352"/>
                  </a:lnTo>
                  <a:lnTo>
                    <a:pt x="86996" y="6885"/>
                  </a:lnTo>
                  <a:lnTo>
                    <a:pt x="88747" y="10806"/>
                  </a:lnTo>
                  <a:lnTo>
                    <a:pt x="98930" y="23280"/>
                  </a:lnTo>
                  <a:lnTo>
                    <a:pt x="106942" y="45659"/>
                  </a:lnTo>
                  <a:lnTo>
                    <a:pt x="108631" y="93039"/>
                  </a:lnTo>
                  <a:lnTo>
                    <a:pt x="114278" y="101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2602"/>
            <p:cNvSpPr/>
            <p:nvPr>
              <p:custDataLst>
                <p:tags r:id="rId224"/>
              </p:custDataLst>
            </p:nvPr>
          </p:nvSpPr>
          <p:spPr>
            <a:xfrm>
              <a:off x="6838950" y="4889508"/>
              <a:ext cx="25399" cy="171443"/>
            </a:xfrm>
            <a:custGeom>
              <a:avLst/>
              <a:gdLst/>
              <a:ahLst/>
              <a:cxnLst/>
              <a:rect l="0" t="0" r="0" b="0"/>
              <a:pathLst>
                <a:path w="25399" h="171443">
                  <a:moveTo>
                    <a:pt x="0" y="25392"/>
                  </a:moveTo>
                  <a:lnTo>
                    <a:pt x="0" y="25392"/>
                  </a:lnTo>
                  <a:lnTo>
                    <a:pt x="5467" y="19925"/>
                  </a:lnTo>
                  <a:lnTo>
                    <a:pt x="6088" y="15932"/>
                  </a:lnTo>
                  <a:lnTo>
                    <a:pt x="6350" y="18"/>
                  </a:lnTo>
                  <a:lnTo>
                    <a:pt x="9720" y="0"/>
                  </a:lnTo>
                  <a:lnTo>
                    <a:pt x="10713" y="703"/>
                  </a:lnTo>
                  <a:lnTo>
                    <a:pt x="11376" y="1877"/>
                  </a:lnTo>
                  <a:lnTo>
                    <a:pt x="18446" y="29764"/>
                  </a:lnTo>
                  <a:lnTo>
                    <a:pt x="20896" y="57274"/>
                  </a:lnTo>
                  <a:lnTo>
                    <a:pt x="24065" y="69881"/>
                  </a:lnTo>
                  <a:lnTo>
                    <a:pt x="25384" y="116823"/>
                  </a:lnTo>
                  <a:lnTo>
                    <a:pt x="25398" y="146921"/>
                  </a:lnTo>
                  <a:lnTo>
                    <a:pt x="23518" y="151842"/>
                  </a:lnTo>
                  <a:lnTo>
                    <a:pt x="21036" y="156381"/>
                  </a:lnTo>
                  <a:lnTo>
                    <a:pt x="19442" y="165044"/>
                  </a:lnTo>
                  <a:lnTo>
                    <a:pt x="19050" y="171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2603"/>
            <p:cNvSpPr/>
            <p:nvPr>
              <p:custDataLst>
                <p:tags r:id="rId225"/>
              </p:custDataLst>
            </p:nvPr>
          </p:nvSpPr>
          <p:spPr>
            <a:xfrm>
              <a:off x="6718298" y="5187950"/>
              <a:ext cx="228603" cy="19029"/>
            </a:xfrm>
            <a:custGeom>
              <a:avLst/>
              <a:gdLst/>
              <a:ahLst/>
              <a:cxnLst/>
              <a:rect l="0" t="0" r="0" b="0"/>
              <a:pathLst>
                <a:path w="228603" h="19029">
                  <a:moveTo>
                    <a:pt x="2" y="0"/>
                  </a:moveTo>
                  <a:lnTo>
                    <a:pt x="2" y="0"/>
                  </a:lnTo>
                  <a:lnTo>
                    <a:pt x="0" y="5467"/>
                  </a:lnTo>
                  <a:lnTo>
                    <a:pt x="3372" y="9460"/>
                  </a:lnTo>
                  <a:lnTo>
                    <a:pt x="6909" y="11259"/>
                  </a:lnTo>
                  <a:lnTo>
                    <a:pt x="17714" y="12510"/>
                  </a:lnTo>
                  <a:lnTo>
                    <a:pt x="40473" y="13389"/>
                  </a:lnTo>
                  <a:lnTo>
                    <a:pt x="70005" y="18460"/>
                  </a:lnTo>
                  <a:lnTo>
                    <a:pt x="114597" y="19028"/>
                  </a:lnTo>
                  <a:lnTo>
                    <a:pt x="152301" y="18343"/>
                  </a:lnTo>
                  <a:lnTo>
                    <a:pt x="198322" y="8510"/>
                  </a:lnTo>
                  <a:lnTo>
                    <a:pt x="22860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1" name="SMARTInkShape-Group533"/>
          <p:cNvGrpSpPr/>
          <p:nvPr/>
        </p:nvGrpSpPr>
        <p:grpSpPr>
          <a:xfrm>
            <a:off x="4522083" y="4813307"/>
            <a:ext cx="1796168" cy="552434"/>
            <a:chOff x="4522083" y="4813307"/>
            <a:chExt cx="1796168" cy="552434"/>
          </a:xfrm>
        </p:grpSpPr>
        <p:sp>
          <p:nvSpPr>
            <p:cNvPr id="771" name="SMARTInkShape-2604"/>
            <p:cNvSpPr/>
            <p:nvPr>
              <p:custDataLst>
                <p:tags r:id="rId207"/>
              </p:custDataLst>
            </p:nvPr>
          </p:nvSpPr>
          <p:spPr>
            <a:xfrm>
              <a:off x="6141732" y="5194300"/>
              <a:ext cx="176519" cy="25378"/>
            </a:xfrm>
            <a:custGeom>
              <a:avLst/>
              <a:gdLst/>
              <a:ahLst/>
              <a:cxnLst/>
              <a:rect l="0" t="0" r="0" b="0"/>
              <a:pathLst>
                <a:path w="176519" h="25378">
                  <a:moveTo>
                    <a:pt x="43168" y="0"/>
                  </a:moveTo>
                  <a:lnTo>
                    <a:pt x="43168" y="0"/>
                  </a:lnTo>
                  <a:lnTo>
                    <a:pt x="9606" y="17828"/>
                  </a:lnTo>
                  <a:lnTo>
                    <a:pt x="0" y="18943"/>
                  </a:lnTo>
                  <a:lnTo>
                    <a:pt x="43400" y="19755"/>
                  </a:lnTo>
                  <a:lnTo>
                    <a:pt x="87916" y="25138"/>
                  </a:lnTo>
                  <a:lnTo>
                    <a:pt x="129115" y="25377"/>
                  </a:lnTo>
                  <a:lnTo>
                    <a:pt x="158403" y="23515"/>
                  </a:lnTo>
                  <a:lnTo>
                    <a:pt x="17651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2605"/>
            <p:cNvSpPr/>
            <p:nvPr>
              <p:custDataLst>
                <p:tags r:id="rId208"/>
              </p:custDataLst>
            </p:nvPr>
          </p:nvSpPr>
          <p:spPr>
            <a:xfrm>
              <a:off x="6127773" y="5092700"/>
              <a:ext cx="133328" cy="25401"/>
            </a:xfrm>
            <a:custGeom>
              <a:avLst/>
              <a:gdLst/>
              <a:ahLst/>
              <a:cxnLst/>
              <a:rect l="0" t="0" r="0" b="0"/>
              <a:pathLst>
                <a:path w="133328" h="25401">
                  <a:moveTo>
                    <a:pt x="6327" y="0"/>
                  </a:moveTo>
                  <a:lnTo>
                    <a:pt x="6327" y="0"/>
                  </a:lnTo>
                  <a:lnTo>
                    <a:pt x="2956" y="0"/>
                  </a:lnTo>
                  <a:lnTo>
                    <a:pt x="1963" y="705"/>
                  </a:lnTo>
                  <a:lnTo>
                    <a:pt x="1301" y="1881"/>
                  </a:lnTo>
                  <a:lnTo>
                    <a:pt x="0" y="6272"/>
                  </a:lnTo>
                  <a:lnTo>
                    <a:pt x="46660" y="7055"/>
                  </a:lnTo>
                  <a:lnTo>
                    <a:pt x="90408" y="16890"/>
                  </a:lnTo>
                  <a:lnTo>
                    <a:pt x="13332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2606"/>
            <p:cNvSpPr/>
            <p:nvPr>
              <p:custDataLst>
                <p:tags r:id="rId209"/>
              </p:custDataLst>
            </p:nvPr>
          </p:nvSpPr>
          <p:spPr>
            <a:xfrm>
              <a:off x="5765807" y="4819652"/>
              <a:ext cx="189592" cy="520697"/>
            </a:xfrm>
            <a:custGeom>
              <a:avLst/>
              <a:gdLst/>
              <a:ahLst/>
              <a:cxnLst/>
              <a:rect l="0" t="0" r="0" b="0"/>
              <a:pathLst>
                <a:path w="189592" h="520697">
                  <a:moveTo>
                    <a:pt x="6343" y="31748"/>
                  </a:moveTo>
                  <a:lnTo>
                    <a:pt x="6343" y="31748"/>
                  </a:lnTo>
                  <a:lnTo>
                    <a:pt x="71" y="31748"/>
                  </a:lnTo>
                  <a:lnTo>
                    <a:pt x="0" y="20813"/>
                  </a:lnTo>
                  <a:lnTo>
                    <a:pt x="703" y="20225"/>
                  </a:lnTo>
                  <a:lnTo>
                    <a:pt x="5064" y="18691"/>
                  </a:lnTo>
                  <a:lnTo>
                    <a:pt x="8832" y="15832"/>
                  </a:lnTo>
                  <a:lnTo>
                    <a:pt x="14741" y="14091"/>
                  </a:lnTo>
                  <a:lnTo>
                    <a:pt x="25999" y="11229"/>
                  </a:lnTo>
                  <a:lnTo>
                    <a:pt x="38272" y="7794"/>
                  </a:lnTo>
                  <a:lnTo>
                    <a:pt x="82092" y="2040"/>
                  </a:lnTo>
                  <a:lnTo>
                    <a:pt x="127264" y="77"/>
                  </a:lnTo>
                  <a:lnTo>
                    <a:pt x="165851" y="0"/>
                  </a:lnTo>
                  <a:lnTo>
                    <a:pt x="170840" y="1880"/>
                  </a:lnTo>
                  <a:lnTo>
                    <a:pt x="175407" y="4362"/>
                  </a:lnTo>
                  <a:lnTo>
                    <a:pt x="179791" y="5465"/>
                  </a:lnTo>
                  <a:lnTo>
                    <a:pt x="181241" y="6465"/>
                  </a:lnTo>
                  <a:lnTo>
                    <a:pt x="182210" y="7837"/>
                  </a:lnTo>
                  <a:lnTo>
                    <a:pt x="189497" y="26719"/>
                  </a:lnTo>
                  <a:lnTo>
                    <a:pt x="189591" y="45258"/>
                  </a:lnTo>
                  <a:lnTo>
                    <a:pt x="184396" y="89219"/>
                  </a:lnTo>
                  <a:lnTo>
                    <a:pt x="180794" y="135864"/>
                  </a:lnTo>
                  <a:lnTo>
                    <a:pt x="176307" y="177850"/>
                  </a:lnTo>
                  <a:lnTo>
                    <a:pt x="172082" y="224502"/>
                  </a:lnTo>
                  <a:lnTo>
                    <a:pt x="168156" y="268554"/>
                  </a:lnTo>
                  <a:lnTo>
                    <a:pt x="165497" y="312995"/>
                  </a:lnTo>
                  <a:lnTo>
                    <a:pt x="165146" y="359239"/>
                  </a:lnTo>
                  <a:lnTo>
                    <a:pt x="165098" y="405510"/>
                  </a:lnTo>
                  <a:lnTo>
                    <a:pt x="165093" y="448914"/>
                  </a:lnTo>
                  <a:lnTo>
                    <a:pt x="165093" y="493028"/>
                  </a:lnTo>
                  <a:lnTo>
                    <a:pt x="165093" y="509119"/>
                  </a:lnTo>
                  <a:lnTo>
                    <a:pt x="164388" y="510863"/>
                  </a:lnTo>
                  <a:lnTo>
                    <a:pt x="163211" y="512024"/>
                  </a:lnTo>
                  <a:lnTo>
                    <a:pt x="161722" y="512798"/>
                  </a:lnTo>
                  <a:lnTo>
                    <a:pt x="160729" y="514021"/>
                  </a:lnTo>
                  <a:lnTo>
                    <a:pt x="159626" y="517260"/>
                  </a:lnTo>
                  <a:lnTo>
                    <a:pt x="158626" y="518406"/>
                  </a:lnTo>
                  <a:lnTo>
                    <a:pt x="155633" y="519679"/>
                  </a:lnTo>
                  <a:lnTo>
                    <a:pt x="111513" y="520696"/>
                  </a:lnTo>
                  <a:lnTo>
                    <a:pt x="99279" y="519992"/>
                  </a:lnTo>
                  <a:lnTo>
                    <a:pt x="79128" y="514231"/>
                  </a:lnTo>
                  <a:lnTo>
                    <a:pt x="67834" y="505587"/>
                  </a:lnTo>
                  <a:lnTo>
                    <a:pt x="65422" y="501519"/>
                  </a:lnTo>
                  <a:lnTo>
                    <a:pt x="63493" y="495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2607"/>
            <p:cNvSpPr/>
            <p:nvPr>
              <p:custDataLst>
                <p:tags r:id="rId210"/>
              </p:custDataLst>
            </p:nvPr>
          </p:nvSpPr>
          <p:spPr>
            <a:xfrm>
              <a:off x="5518150" y="5226050"/>
              <a:ext cx="101601" cy="82551"/>
            </a:xfrm>
            <a:custGeom>
              <a:avLst/>
              <a:gdLst/>
              <a:ahLst/>
              <a:cxnLst/>
              <a:rect l="0" t="0" r="0" b="0"/>
              <a:pathLst>
                <a:path w="101601" h="825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18345" y="4364"/>
                  </a:lnTo>
                  <a:lnTo>
                    <a:pt x="17168" y="5026"/>
                  </a:lnTo>
                  <a:lnTo>
                    <a:pt x="13583" y="6089"/>
                  </a:lnTo>
                  <a:lnTo>
                    <a:pt x="7310" y="11793"/>
                  </a:lnTo>
                  <a:lnTo>
                    <a:pt x="6434" y="18088"/>
                  </a:lnTo>
                  <a:lnTo>
                    <a:pt x="6350" y="46574"/>
                  </a:lnTo>
                  <a:lnTo>
                    <a:pt x="4469" y="50803"/>
                  </a:lnTo>
                  <a:lnTo>
                    <a:pt x="1986" y="55035"/>
                  </a:lnTo>
                  <a:lnTo>
                    <a:pt x="392" y="63500"/>
                  </a:lnTo>
                  <a:lnTo>
                    <a:pt x="0" y="76190"/>
                  </a:lnTo>
                  <a:lnTo>
                    <a:pt x="0" y="61273"/>
                  </a:lnTo>
                  <a:lnTo>
                    <a:pt x="1882" y="57102"/>
                  </a:lnTo>
                  <a:lnTo>
                    <a:pt x="4364" y="52894"/>
                  </a:lnTo>
                  <a:lnTo>
                    <a:pt x="11245" y="35851"/>
                  </a:lnTo>
                  <a:lnTo>
                    <a:pt x="34753" y="9708"/>
                  </a:lnTo>
                  <a:lnTo>
                    <a:pt x="36573" y="9294"/>
                  </a:lnTo>
                  <a:lnTo>
                    <a:pt x="38493" y="9723"/>
                  </a:lnTo>
                  <a:lnTo>
                    <a:pt x="42507" y="11377"/>
                  </a:lnTo>
                  <a:lnTo>
                    <a:pt x="55049" y="13289"/>
                  </a:lnTo>
                  <a:lnTo>
                    <a:pt x="65618" y="21523"/>
                  </a:lnTo>
                  <a:lnTo>
                    <a:pt x="91017" y="46569"/>
                  </a:lnTo>
                  <a:lnTo>
                    <a:pt x="93368" y="50801"/>
                  </a:lnTo>
                  <a:lnTo>
                    <a:pt x="95707" y="61383"/>
                  </a:lnTo>
                  <a:lnTo>
                    <a:pt x="100227" y="69850"/>
                  </a:lnTo>
                  <a:lnTo>
                    <a:pt x="1016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2608"/>
            <p:cNvSpPr/>
            <p:nvPr>
              <p:custDataLst>
                <p:tags r:id="rId211"/>
              </p:custDataLst>
            </p:nvPr>
          </p:nvSpPr>
          <p:spPr>
            <a:xfrm>
              <a:off x="5349391" y="5156200"/>
              <a:ext cx="283060" cy="18790"/>
            </a:xfrm>
            <a:custGeom>
              <a:avLst/>
              <a:gdLst/>
              <a:ahLst/>
              <a:cxnLst/>
              <a:rect l="0" t="0" r="0" b="0"/>
              <a:pathLst>
                <a:path w="283060" h="18790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3405"/>
                  </a:lnTo>
                  <a:lnTo>
                    <a:pt x="1563" y="16071"/>
                  </a:lnTo>
                  <a:lnTo>
                    <a:pt x="2967" y="17064"/>
                  </a:lnTo>
                  <a:lnTo>
                    <a:pt x="6409" y="18167"/>
                  </a:lnTo>
                  <a:lnTo>
                    <a:pt x="12314" y="18789"/>
                  </a:lnTo>
                  <a:lnTo>
                    <a:pt x="59735" y="8506"/>
                  </a:lnTo>
                  <a:lnTo>
                    <a:pt x="104590" y="2175"/>
                  </a:lnTo>
                  <a:lnTo>
                    <a:pt x="151041" y="286"/>
                  </a:lnTo>
                  <a:lnTo>
                    <a:pt x="194056" y="38"/>
                  </a:lnTo>
                  <a:lnTo>
                    <a:pt x="236479" y="4"/>
                  </a:lnTo>
                  <a:lnTo>
                    <a:pt x="283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2609"/>
            <p:cNvSpPr/>
            <p:nvPr>
              <p:custDataLst>
                <p:tags r:id="rId212"/>
              </p:custDataLst>
            </p:nvPr>
          </p:nvSpPr>
          <p:spPr>
            <a:xfrm>
              <a:off x="5562600" y="4978400"/>
              <a:ext cx="63501" cy="57151"/>
            </a:xfrm>
            <a:custGeom>
              <a:avLst/>
              <a:gdLst/>
              <a:ahLst/>
              <a:cxnLst/>
              <a:rect l="0" t="0" r="0" b="0"/>
              <a:pathLst>
                <a:path w="63501" h="5715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588" y="705"/>
                  </a:lnTo>
                  <a:lnTo>
                    <a:pt x="22" y="11556"/>
                  </a:lnTo>
                  <a:lnTo>
                    <a:pt x="4368" y="17543"/>
                  </a:lnTo>
                  <a:lnTo>
                    <a:pt x="5469" y="21438"/>
                  </a:lnTo>
                  <a:lnTo>
                    <a:pt x="5057" y="23464"/>
                  </a:lnTo>
                  <a:lnTo>
                    <a:pt x="536" y="31635"/>
                  </a:lnTo>
                  <a:lnTo>
                    <a:pt x="0" y="38098"/>
                  </a:lnTo>
                  <a:lnTo>
                    <a:pt x="5467" y="32633"/>
                  </a:lnTo>
                  <a:lnTo>
                    <a:pt x="6088" y="28640"/>
                  </a:lnTo>
                  <a:lnTo>
                    <a:pt x="6272" y="22989"/>
                  </a:lnTo>
                  <a:lnTo>
                    <a:pt x="7004" y="21676"/>
                  </a:lnTo>
                  <a:lnTo>
                    <a:pt x="8197" y="20801"/>
                  </a:lnTo>
                  <a:lnTo>
                    <a:pt x="9697" y="20217"/>
                  </a:lnTo>
                  <a:lnTo>
                    <a:pt x="10699" y="19123"/>
                  </a:lnTo>
                  <a:lnTo>
                    <a:pt x="11811" y="16025"/>
                  </a:lnTo>
                  <a:lnTo>
                    <a:pt x="12813" y="14917"/>
                  </a:lnTo>
                  <a:lnTo>
                    <a:pt x="25529" y="7804"/>
                  </a:lnTo>
                  <a:lnTo>
                    <a:pt x="34756" y="6435"/>
                  </a:lnTo>
                  <a:lnTo>
                    <a:pt x="35871" y="7112"/>
                  </a:lnTo>
                  <a:lnTo>
                    <a:pt x="36614" y="8269"/>
                  </a:lnTo>
                  <a:lnTo>
                    <a:pt x="37109" y="9746"/>
                  </a:lnTo>
                  <a:lnTo>
                    <a:pt x="38145" y="10731"/>
                  </a:lnTo>
                  <a:lnTo>
                    <a:pt x="41178" y="11824"/>
                  </a:lnTo>
                  <a:lnTo>
                    <a:pt x="42268" y="12822"/>
                  </a:lnTo>
                  <a:lnTo>
                    <a:pt x="43480" y="15811"/>
                  </a:lnTo>
                  <a:lnTo>
                    <a:pt x="44509" y="16891"/>
                  </a:lnTo>
                  <a:lnTo>
                    <a:pt x="47534" y="18090"/>
                  </a:lnTo>
                  <a:lnTo>
                    <a:pt x="48623" y="19116"/>
                  </a:lnTo>
                  <a:lnTo>
                    <a:pt x="49831" y="22137"/>
                  </a:lnTo>
                  <a:lnTo>
                    <a:pt x="51314" y="29825"/>
                  </a:lnTo>
                  <a:lnTo>
                    <a:pt x="55107" y="36040"/>
                  </a:lnTo>
                  <a:lnTo>
                    <a:pt x="56747" y="44461"/>
                  </a:lnTo>
                  <a:lnTo>
                    <a:pt x="57071" y="52918"/>
                  </a:lnTo>
                  <a:lnTo>
                    <a:pt x="57802" y="54329"/>
                  </a:lnTo>
                  <a:lnTo>
                    <a:pt x="58996" y="55269"/>
                  </a:lnTo>
                  <a:lnTo>
                    <a:pt x="635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2610"/>
            <p:cNvSpPr/>
            <p:nvPr>
              <p:custDataLst>
                <p:tags r:id="rId213"/>
              </p:custDataLst>
            </p:nvPr>
          </p:nvSpPr>
          <p:spPr>
            <a:xfrm>
              <a:off x="5378483" y="4813307"/>
              <a:ext cx="100685" cy="215886"/>
            </a:xfrm>
            <a:custGeom>
              <a:avLst/>
              <a:gdLst/>
              <a:ahLst/>
              <a:cxnLst/>
              <a:rect l="0" t="0" r="0" b="0"/>
              <a:pathLst>
                <a:path w="100685" h="215886">
                  <a:moveTo>
                    <a:pt x="95217" y="25393"/>
                  </a:moveTo>
                  <a:lnTo>
                    <a:pt x="95217" y="25393"/>
                  </a:lnTo>
                  <a:lnTo>
                    <a:pt x="95217" y="22022"/>
                  </a:lnTo>
                  <a:lnTo>
                    <a:pt x="97098" y="18485"/>
                  </a:lnTo>
                  <a:lnTo>
                    <a:pt x="100684" y="13837"/>
                  </a:lnTo>
                  <a:lnTo>
                    <a:pt x="100273" y="12750"/>
                  </a:lnTo>
                  <a:lnTo>
                    <a:pt x="95455" y="6634"/>
                  </a:lnTo>
                  <a:lnTo>
                    <a:pt x="95288" y="3058"/>
                  </a:lnTo>
                  <a:lnTo>
                    <a:pt x="94559" y="2036"/>
                  </a:lnTo>
                  <a:lnTo>
                    <a:pt x="93367" y="1355"/>
                  </a:lnTo>
                  <a:lnTo>
                    <a:pt x="88319" y="396"/>
                  </a:lnTo>
                  <a:lnTo>
                    <a:pt x="64320" y="0"/>
                  </a:lnTo>
                  <a:lnTo>
                    <a:pt x="58437" y="1877"/>
                  </a:lnTo>
                  <a:lnTo>
                    <a:pt x="44532" y="10976"/>
                  </a:lnTo>
                  <a:lnTo>
                    <a:pt x="42377" y="11548"/>
                  </a:lnTo>
                  <a:lnTo>
                    <a:pt x="10628" y="40156"/>
                  </a:lnTo>
                  <a:lnTo>
                    <a:pt x="8232" y="46301"/>
                  </a:lnTo>
                  <a:lnTo>
                    <a:pt x="6327" y="83754"/>
                  </a:lnTo>
                  <a:lnTo>
                    <a:pt x="8203" y="88490"/>
                  </a:lnTo>
                  <a:lnTo>
                    <a:pt x="52884" y="135460"/>
                  </a:lnTo>
                  <a:lnTo>
                    <a:pt x="79520" y="162802"/>
                  </a:lnTo>
                  <a:lnTo>
                    <a:pt x="83807" y="171409"/>
                  </a:lnTo>
                  <a:lnTo>
                    <a:pt x="86618" y="175661"/>
                  </a:lnTo>
                  <a:lnTo>
                    <a:pt x="87867" y="179903"/>
                  </a:lnTo>
                  <a:lnTo>
                    <a:pt x="87495" y="182021"/>
                  </a:lnTo>
                  <a:lnTo>
                    <a:pt x="83710" y="190492"/>
                  </a:lnTo>
                  <a:lnTo>
                    <a:pt x="83312" y="192609"/>
                  </a:lnTo>
                  <a:lnTo>
                    <a:pt x="79382" y="198959"/>
                  </a:lnTo>
                  <a:lnTo>
                    <a:pt x="70377" y="205310"/>
                  </a:lnTo>
                  <a:lnTo>
                    <a:pt x="48990" y="214404"/>
                  </a:lnTo>
                  <a:lnTo>
                    <a:pt x="10835" y="215885"/>
                  </a:lnTo>
                  <a:lnTo>
                    <a:pt x="6443" y="214007"/>
                  </a:lnTo>
                  <a:lnTo>
                    <a:pt x="346" y="209804"/>
                  </a:lnTo>
                  <a:lnTo>
                    <a:pt x="0" y="204100"/>
                  </a:lnTo>
                  <a:lnTo>
                    <a:pt x="6317" y="19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2611"/>
            <p:cNvSpPr/>
            <p:nvPr>
              <p:custDataLst>
                <p:tags r:id="rId214"/>
              </p:custDataLst>
            </p:nvPr>
          </p:nvSpPr>
          <p:spPr>
            <a:xfrm>
              <a:off x="4946674" y="4826269"/>
              <a:ext cx="266677" cy="539472"/>
            </a:xfrm>
            <a:custGeom>
              <a:avLst/>
              <a:gdLst/>
              <a:ahLst/>
              <a:cxnLst/>
              <a:rect l="0" t="0" r="0" b="0"/>
              <a:pathLst>
                <a:path w="266677" h="539472">
                  <a:moveTo>
                    <a:pt x="266676" y="25131"/>
                  </a:moveTo>
                  <a:lnTo>
                    <a:pt x="266676" y="25131"/>
                  </a:lnTo>
                  <a:lnTo>
                    <a:pt x="255844" y="15005"/>
                  </a:lnTo>
                  <a:lnTo>
                    <a:pt x="249669" y="13193"/>
                  </a:lnTo>
                  <a:lnTo>
                    <a:pt x="245477" y="12770"/>
                  </a:lnTo>
                  <a:lnTo>
                    <a:pt x="241262" y="10700"/>
                  </a:lnTo>
                  <a:lnTo>
                    <a:pt x="239149" y="9160"/>
                  </a:lnTo>
                  <a:lnTo>
                    <a:pt x="229436" y="6993"/>
                  </a:lnTo>
                  <a:lnTo>
                    <a:pt x="217875" y="5555"/>
                  </a:lnTo>
                  <a:lnTo>
                    <a:pt x="199583" y="334"/>
                  </a:lnTo>
                  <a:lnTo>
                    <a:pt x="194994" y="0"/>
                  </a:lnTo>
                  <a:lnTo>
                    <a:pt x="160740" y="9197"/>
                  </a:lnTo>
                  <a:lnTo>
                    <a:pt x="116314" y="33605"/>
                  </a:lnTo>
                  <a:lnTo>
                    <a:pt x="109772" y="39716"/>
                  </a:lnTo>
                  <a:lnTo>
                    <a:pt x="72020" y="85125"/>
                  </a:lnTo>
                  <a:lnTo>
                    <a:pt x="53550" y="120631"/>
                  </a:lnTo>
                  <a:lnTo>
                    <a:pt x="40251" y="163572"/>
                  </a:lnTo>
                  <a:lnTo>
                    <a:pt x="32988" y="205160"/>
                  </a:lnTo>
                  <a:lnTo>
                    <a:pt x="24985" y="247396"/>
                  </a:lnTo>
                  <a:lnTo>
                    <a:pt x="19105" y="294080"/>
                  </a:lnTo>
                  <a:lnTo>
                    <a:pt x="13662" y="341507"/>
                  </a:lnTo>
                  <a:lnTo>
                    <a:pt x="7780" y="386654"/>
                  </a:lnTo>
                  <a:lnTo>
                    <a:pt x="6454" y="432817"/>
                  </a:lnTo>
                  <a:lnTo>
                    <a:pt x="866" y="478663"/>
                  </a:lnTo>
                  <a:lnTo>
                    <a:pt x="0" y="514903"/>
                  </a:lnTo>
                  <a:lnTo>
                    <a:pt x="1869" y="519855"/>
                  </a:lnTo>
                  <a:lnTo>
                    <a:pt x="4344" y="524408"/>
                  </a:lnTo>
                  <a:lnTo>
                    <a:pt x="5935" y="533081"/>
                  </a:lnTo>
                  <a:lnTo>
                    <a:pt x="6065" y="535213"/>
                  </a:lnTo>
                  <a:lnTo>
                    <a:pt x="6858" y="536637"/>
                  </a:lnTo>
                  <a:lnTo>
                    <a:pt x="8091" y="537585"/>
                  </a:lnTo>
                  <a:lnTo>
                    <a:pt x="11344" y="538638"/>
                  </a:lnTo>
                  <a:lnTo>
                    <a:pt x="48778" y="539471"/>
                  </a:lnTo>
                  <a:lnTo>
                    <a:pt x="95359" y="532600"/>
                  </a:lnTo>
                  <a:lnTo>
                    <a:pt x="141858" y="522596"/>
                  </a:lnTo>
                  <a:lnTo>
                    <a:pt x="181723" y="517144"/>
                  </a:lnTo>
                  <a:lnTo>
                    <a:pt x="196826" y="507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2612"/>
            <p:cNvSpPr/>
            <p:nvPr>
              <p:custDataLst>
                <p:tags r:id="rId215"/>
              </p:custDataLst>
            </p:nvPr>
          </p:nvSpPr>
          <p:spPr>
            <a:xfrm>
              <a:off x="4522083" y="5124450"/>
              <a:ext cx="234068" cy="69851"/>
            </a:xfrm>
            <a:custGeom>
              <a:avLst/>
              <a:gdLst/>
              <a:ahLst/>
              <a:cxnLst/>
              <a:rect l="0" t="0" r="0" b="0"/>
              <a:pathLst>
                <a:path w="234068" h="69851">
                  <a:moveTo>
                    <a:pt x="5467" y="69850"/>
                  </a:moveTo>
                  <a:lnTo>
                    <a:pt x="5467" y="69850"/>
                  </a:lnTo>
                  <a:lnTo>
                    <a:pt x="0" y="69850"/>
                  </a:lnTo>
                  <a:lnTo>
                    <a:pt x="2749" y="66479"/>
                  </a:lnTo>
                  <a:lnTo>
                    <a:pt x="11403" y="61011"/>
                  </a:lnTo>
                  <a:lnTo>
                    <a:pt x="57925" y="48412"/>
                  </a:lnTo>
                  <a:lnTo>
                    <a:pt x="87770" y="36505"/>
                  </a:lnTo>
                  <a:lnTo>
                    <a:pt x="133854" y="29005"/>
                  </a:lnTo>
                  <a:lnTo>
                    <a:pt x="172670" y="16678"/>
                  </a:lnTo>
                  <a:lnTo>
                    <a:pt x="216853" y="4479"/>
                  </a:lnTo>
                  <a:lnTo>
                    <a:pt x="234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2613"/>
            <p:cNvSpPr/>
            <p:nvPr>
              <p:custDataLst>
                <p:tags r:id="rId216"/>
              </p:custDataLst>
            </p:nvPr>
          </p:nvSpPr>
          <p:spPr>
            <a:xfrm>
              <a:off x="4533987" y="4908576"/>
              <a:ext cx="241214" cy="406335"/>
            </a:xfrm>
            <a:custGeom>
              <a:avLst/>
              <a:gdLst/>
              <a:ahLst/>
              <a:cxnLst/>
              <a:rect l="0" t="0" r="0" b="0"/>
              <a:pathLst>
                <a:path w="241214" h="406335">
                  <a:moveTo>
                    <a:pt x="241213" y="25374"/>
                  </a:moveTo>
                  <a:lnTo>
                    <a:pt x="241213" y="25374"/>
                  </a:lnTo>
                  <a:lnTo>
                    <a:pt x="241213" y="22003"/>
                  </a:lnTo>
                  <a:lnTo>
                    <a:pt x="240507" y="21010"/>
                  </a:lnTo>
                  <a:lnTo>
                    <a:pt x="239331" y="20348"/>
                  </a:lnTo>
                  <a:lnTo>
                    <a:pt x="237842" y="19907"/>
                  </a:lnTo>
                  <a:lnTo>
                    <a:pt x="222110" y="9588"/>
                  </a:lnTo>
                  <a:lnTo>
                    <a:pt x="186123" y="943"/>
                  </a:lnTo>
                  <a:lnTo>
                    <a:pt x="148078" y="0"/>
                  </a:lnTo>
                  <a:lnTo>
                    <a:pt x="104512" y="9434"/>
                  </a:lnTo>
                  <a:lnTo>
                    <a:pt x="84461" y="19155"/>
                  </a:lnTo>
                  <a:lnTo>
                    <a:pt x="52481" y="39959"/>
                  </a:lnTo>
                  <a:lnTo>
                    <a:pt x="47971" y="47378"/>
                  </a:lnTo>
                  <a:lnTo>
                    <a:pt x="38696" y="84663"/>
                  </a:lnTo>
                  <a:lnTo>
                    <a:pt x="38039" y="130718"/>
                  </a:lnTo>
                  <a:lnTo>
                    <a:pt x="37309" y="178327"/>
                  </a:lnTo>
                  <a:lnTo>
                    <a:pt x="31546" y="222327"/>
                  </a:lnTo>
                  <a:lnTo>
                    <a:pt x="25248" y="266738"/>
                  </a:lnTo>
                  <a:lnTo>
                    <a:pt x="14538" y="310479"/>
                  </a:lnTo>
                  <a:lnTo>
                    <a:pt x="3256" y="356432"/>
                  </a:lnTo>
                  <a:lnTo>
                    <a:pt x="0" y="392352"/>
                  </a:lnTo>
                  <a:lnTo>
                    <a:pt x="1833" y="398497"/>
                  </a:lnTo>
                  <a:lnTo>
                    <a:pt x="3310" y="401122"/>
                  </a:lnTo>
                  <a:lnTo>
                    <a:pt x="5000" y="402873"/>
                  </a:lnTo>
                  <a:lnTo>
                    <a:pt x="8759" y="404818"/>
                  </a:lnTo>
                  <a:lnTo>
                    <a:pt x="38995" y="406334"/>
                  </a:lnTo>
                  <a:lnTo>
                    <a:pt x="83537" y="396913"/>
                  </a:lnTo>
                  <a:lnTo>
                    <a:pt x="129542" y="380935"/>
                  </a:lnTo>
                  <a:lnTo>
                    <a:pt x="132899" y="378831"/>
                  </a:lnTo>
                  <a:lnTo>
                    <a:pt x="165938" y="369801"/>
                  </a:lnTo>
                  <a:lnTo>
                    <a:pt x="184063" y="355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4" name="SMARTInkShape-Group534"/>
          <p:cNvGrpSpPr/>
          <p:nvPr/>
        </p:nvGrpSpPr>
        <p:grpSpPr>
          <a:xfrm>
            <a:off x="3962407" y="5168900"/>
            <a:ext cx="234944" cy="133154"/>
            <a:chOff x="3962407" y="5168900"/>
            <a:chExt cx="234944" cy="133154"/>
          </a:xfrm>
        </p:grpSpPr>
        <p:sp>
          <p:nvSpPr>
            <p:cNvPr id="782" name="SMARTInkShape-2614"/>
            <p:cNvSpPr/>
            <p:nvPr>
              <p:custDataLst>
                <p:tags r:id="rId205"/>
              </p:custDataLst>
            </p:nvPr>
          </p:nvSpPr>
          <p:spPr>
            <a:xfrm>
              <a:off x="3982672" y="5264150"/>
              <a:ext cx="214679" cy="37904"/>
            </a:xfrm>
            <a:custGeom>
              <a:avLst/>
              <a:gdLst/>
              <a:ahLst/>
              <a:cxnLst/>
              <a:rect l="0" t="0" r="0" b="0"/>
              <a:pathLst>
                <a:path w="214679" h="37904">
                  <a:moveTo>
                    <a:pt x="17828" y="6350"/>
                  </a:moveTo>
                  <a:lnTo>
                    <a:pt x="17828" y="6350"/>
                  </a:lnTo>
                  <a:lnTo>
                    <a:pt x="8990" y="20655"/>
                  </a:lnTo>
                  <a:lnTo>
                    <a:pt x="0" y="30450"/>
                  </a:lnTo>
                  <a:lnTo>
                    <a:pt x="298" y="31590"/>
                  </a:lnTo>
                  <a:lnTo>
                    <a:pt x="2511" y="34736"/>
                  </a:lnTo>
                  <a:lnTo>
                    <a:pt x="5846" y="36605"/>
                  </a:lnTo>
                  <a:lnTo>
                    <a:pt x="16511" y="37903"/>
                  </a:lnTo>
                  <a:lnTo>
                    <a:pt x="50306" y="36207"/>
                  </a:lnTo>
                  <a:lnTo>
                    <a:pt x="92768" y="30259"/>
                  </a:lnTo>
                  <a:lnTo>
                    <a:pt x="138924" y="20800"/>
                  </a:lnTo>
                  <a:lnTo>
                    <a:pt x="180870" y="13506"/>
                  </a:lnTo>
                  <a:lnTo>
                    <a:pt x="2146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2615"/>
            <p:cNvSpPr/>
            <p:nvPr>
              <p:custDataLst>
                <p:tags r:id="rId206"/>
              </p:custDataLst>
            </p:nvPr>
          </p:nvSpPr>
          <p:spPr>
            <a:xfrm>
              <a:off x="3962407" y="5168900"/>
              <a:ext cx="190494" cy="12694"/>
            </a:xfrm>
            <a:custGeom>
              <a:avLst/>
              <a:gdLst/>
              <a:ahLst/>
              <a:cxnLst/>
              <a:rect l="0" t="0" r="0" b="0"/>
              <a:pathLst>
                <a:path w="190494" h="12694">
                  <a:moveTo>
                    <a:pt x="12693" y="6350"/>
                  </a:moveTo>
                  <a:lnTo>
                    <a:pt x="12693" y="6350"/>
                  </a:lnTo>
                  <a:lnTo>
                    <a:pt x="9322" y="9721"/>
                  </a:lnTo>
                  <a:lnTo>
                    <a:pt x="8329" y="10008"/>
                  </a:lnTo>
                  <a:lnTo>
                    <a:pt x="7667" y="9494"/>
                  </a:lnTo>
                  <a:lnTo>
                    <a:pt x="6604" y="6971"/>
                  </a:lnTo>
                  <a:lnTo>
                    <a:pt x="0" y="12693"/>
                  </a:lnTo>
                  <a:lnTo>
                    <a:pt x="3366" y="9327"/>
                  </a:lnTo>
                  <a:lnTo>
                    <a:pt x="6901" y="7673"/>
                  </a:lnTo>
                  <a:lnTo>
                    <a:pt x="50846" y="6360"/>
                  </a:lnTo>
                  <a:lnTo>
                    <a:pt x="92639" y="6351"/>
                  </a:lnTo>
                  <a:lnTo>
                    <a:pt x="139540" y="588"/>
                  </a:lnTo>
                  <a:lnTo>
                    <a:pt x="1904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3" name="SMARTInkShape-Group535"/>
          <p:cNvGrpSpPr/>
          <p:nvPr/>
        </p:nvGrpSpPr>
        <p:grpSpPr>
          <a:xfrm>
            <a:off x="2171700" y="4870457"/>
            <a:ext cx="1377925" cy="533393"/>
            <a:chOff x="2171700" y="4870457"/>
            <a:chExt cx="1377925" cy="533393"/>
          </a:xfrm>
        </p:grpSpPr>
        <p:sp>
          <p:nvSpPr>
            <p:cNvPr id="785" name="SMARTInkShape-2616"/>
            <p:cNvSpPr/>
            <p:nvPr>
              <p:custDataLst>
                <p:tags r:id="rId197"/>
              </p:custDataLst>
            </p:nvPr>
          </p:nvSpPr>
          <p:spPr>
            <a:xfrm>
              <a:off x="3340100" y="4870457"/>
              <a:ext cx="209525" cy="500721"/>
            </a:xfrm>
            <a:custGeom>
              <a:avLst/>
              <a:gdLst/>
              <a:ahLst/>
              <a:cxnLst/>
              <a:rect l="0" t="0" r="0" b="0"/>
              <a:pathLst>
                <a:path w="209525" h="500721">
                  <a:moveTo>
                    <a:pt x="0" y="25393"/>
                  </a:moveTo>
                  <a:lnTo>
                    <a:pt x="0" y="25393"/>
                  </a:lnTo>
                  <a:lnTo>
                    <a:pt x="0" y="19926"/>
                  </a:lnTo>
                  <a:lnTo>
                    <a:pt x="3371" y="15933"/>
                  </a:lnTo>
                  <a:lnTo>
                    <a:pt x="8789" y="14133"/>
                  </a:lnTo>
                  <a:lnTo>
                    <a:pt x="15195" y="12628"/>
                  </a:lnTo>
                  <a:lnTo>
                    <a:pt x="23474" y="8518"/>
                  </a:lnTo>
                  <a:lnTo>
                    <a:pt x="65421" y="423"/>
                  </a:lnTo>
                  <a:lnTo>
                    <a:pt x="112106" y="0"/>
                  </a:lnTo>
                  <a:lnTo>
                    <a:pt x="141106" y="699"/>
                  </a:lnTo>
                  <a:lnTo>
                    <a:pt x="160749" y="10825"/>
                  </a:lnTo>
                  <a:lnTo>
                    <a:pt x="179146" y="23298"/>
                  </a:lnTo>
                  <a:lnTo>
                    <a:pt x="186862" y="33862"/>
                  </a:lnTo>
                  <a:lnTo>
                    <a:pt x="188883" y="39976"/>
                  </a:lnTo>
                  <a:lnTo>
                    <a:pt x="190472" y="83830"/>
                  </a:lnTo>
                  <a:lnTo>
                    <a:pt x="188615" y="109437"/>
                  </a:lnTo>
                  <a:lnTo>
                    <a:pt x="184542" y="148056"/>
                  </a:lnTo>
                  <a:lnTo>
                    <a:pt x="184184" y="191994"/>
                  </a:lnTo>
                  <a:lnTo>
                    <a:pt x="184155" y="233024"/>
                  </a:lnTo>
                  <a:lnTo>
                    <a:pt x="184150" y="275186"/>
                  </a:lnTo>
                  <a:lnTo>
                    <a:pt x="186031" y="320641"/>
                  </a:lnTo>
                  <a:lnTo>
                    <a:pt x="190617" y="360240"/>
                  </a:lnTo>
                  <a:lnTo>
                    <a:pt x="196210" y="405593"/>
                  </a:lnTo>
                  <a:lnTo>
                    <a:pt x="198605" y="429753"/>
                  </a:lnTo>
                  <a:lnTo>
                    <a:pt x="208908" y="473972"/>
                  </a:lnTo>
                  <a:lnTo>
                    <a:pt x="209524" y="493743"/>
                  </a:lnTo>
                  <a:lnTo>
                    <a:pt x="208828" y="494260"/>
                  </a:lnTo>
                  <a:lnTo>
                    <a:pt x="206172" y="494834"/>
                  </a:lnTo>
                  <a:lnTo>
                    <a:pt x="205181" y="495693"/>
                  </a:lnTo>
                  <a:lnTo>
                    <a:pt x="204080" y="498528"/>
                  </a:lnTo>
                  <a:lnTo>
                    <a:pt x="203081" y="499566"/>
                  </a:lnTo>
                  <a:lnTo>
                    <a:pt x="200090" y="500720"/>
                  </a:lnTo>
                  <a:lnTo>
                    <a:pt x="155726" y="490976"/>
                  </a:lnTo>
                  <a:lnTo>
                    <a:pt x="113750" y="487585"/>
                  </a:lnTo>
                  <a:lnTo>
                    <a:pt x="95250" y="476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2617"/>
            <p:cNvSpPr/>
            <p:nvPr>
              <p:custDataLst>
                <p:tags r:id="rId198"/>
              </p:custDataLst>
            </p:nvPr>
          </p:nvSpPr>
          <p:spPr>
            <a:xfrm>
              <a:off x="2959123" y="4927600"/>
              <a:ext cx="209528" cy="29044"/>
            </a:xfrm>
            <a:custGeom>
              <a:avLst/>
              <a:gdLst/>
              <a:ahLst/>
              <a:cxnLst/>
              <a:rect l="0" t="0" r="0" b="0"/>
              <a:pathLst>
                <a:path w="209528" h="29044">
                  <a:moveTo>
                    <a:pt x="6327" y="19050"/>
                  </a:moveTo>
                  <a:lnTo>
                    <a:pt x="6327" y="19050"/>
                  </a:lnTo>
                  <a:lnTo>
                    <a:pt x="55" y="25322"/>
                  </a:lnTo>
                  <a:lnTo>
                    <a:pt x="0" y="28747"/>
                  </a:lnTo>
                  <a:lnTo>
                    <a:pt x="2109" y="29043"/>
                  </a:lnTo>
                  <a:lnTo>
                    <a:pt x="46552" y="25455"/>
                  </a:lnTo>
                  <a:lnTo>
                    <a:pt x="94071" y="20332"/>
                  </a:lnTo>
                  <a:lnTo>
                    <a:pt x="135570" y="13844"/>
                  </a:lnTo>
                  <a:lnTo>
                    <a:pt x="182820" y="5943"/>
                  </a:lnTo>
                  <a:lnTo>
                    <a:pt x="2095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2618"/>
            <p:cNvSpPr/>
            <p:nvPr>
              <p:custDataLst>
                <p:tags r:id="rId199"/>
              </p:custDataLst>
            </p:nvPr>
          </p:nvSpPr>
          <p:spPr>
            <a:xfrm>
              <a:off x="3238500" y="5257833"/>
              <a:ext cx="82551" cy="75818"/>
            </a:xfrm>
            <a:custGeom>
              <a:avLst/>
              <a:gdLst/>
              <a:ahLst/>
              <a:cxnLst/>
              <a:rect l="0" t="0" r="0" b="0"/>
              <a:pathLst>
                <a:path w="82551" h="75818">
                  <a:moveTo>
                    <a:pt x="0" y="25367"/>
                  </a:moveTo>
                  <a:lnTo>
                    <a:pt x="0" y="25367"/>
                  </a:lnTo>
                  <a:lnTo>
                    <a:pt x="6348" y="19019"/>
                  </a:lnTo>
                  <a:lnTo>
                    <a:pt x="6350" y="66444"/>
                  </a:lnTo>
                  <a:lnTo>
                    <a:pt x="4468" y="70200"/>
                  </a:lnTo>
                  <a:lnTo>
                    <a:pt x="261" y="75817"/>
                  </a:lnTo>
                  <a:lnTo>
                    <a:pt x="78" y="72692"/>
                  </a:lnTo>
                  <a:lnTo>
                    <a:pt x="1916" y="69214"/>
                  </a:lnTo>
                  <a:lnTo>
                    <a:pt x="4379" y="65315"/>
                  </a:lnTo>
                  <a:lnTo>
                    <a:pt x="5961" y="57064"/>
                  </a:lnTo>
                  <a:lnTo>
                    <a:pt x="6091" y="54965"/>
                  </a:lnTo>
                  <a:lnTo>
                    <a:pt x="8116" y="50751"/>
                  </a:lnTo>
                  <a:lnTo>
                    <a:pt x="10663" y="46527"/>
                  </a:lnTo>
                  <a:lnTo>
                    <a:pt x="17591" y="29469"/>
                  </a:lnTo>
                  <a:lnTo>
                    <a:pt x="29907" y="12783"/>
                  </a:lnTo>
                  <a:lnTo>
                    <a:pt x="31636" y="8485"/>
                  </a:lnTo>
                  <a:lnTo>
                    <a:pt x="34757" y="4223"/>
                  </a:lnTo>
                  <a:lnTo>
                    <a:pt x="38495" y="1858"/>
                  </a:lnTo>
                  <a:lnTo>
                    <a:pt x="46644" y="340"/>
                  </a:lnTo>
                  <a:lnTo>
                    <a:pt x="59273" y="0"/>
                  </a:lnTo>
                  <a:lnTo>
                    <a:pt x="60682" y="694"/>
                  </a:lnTo>
                  <a:lnTo>
                    <a:pt x="61621" y="1863"/>
                  </a:lnTo>
                  <a:lnTo>
                    <a:pt x="63371" y="5043"/>
                  </a:lnTo>
                  <a:lnTo>
                    <a:pt x="72228" y="14894"/>
                  </a:lnTo>
                  <a:lnTo>
                    <a:pt x="74435" y="20948"/>
                  </a:lnTo>
                  <a:lnTo>
                    <a:pt x="76121" y="27635"/>
                  </a:lnTo>
                  <a:lnTo>
                    <a:pt x="80331" y="36074"/>
                  </a:lnTo>
                  <a:lnTo>
                    <a:pt x="82550" y="6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2619"/>
            <p:cNvSpPr/>
            <p:nvPr>
              <p:custDataLst>
                <p:tags r:id="rId200"/>
              </p:custDataLst>
            </p:nvPr>
          </p:nvSpPr>
          <p:spPr>
            <a:xfrm>
              <a:off x="2966737" y="5029208"/>
              <a:ext cx="195564" cy="279393"/>
            </a:xfrm>
            <a:custGeom>
              <a:avLst/>
              <a:gdLst/>
              <a:ahLst/>
              <a:cxnLst/>
              <a:rect l="0" t="0" r="0" b="0"/>
              <a:pathLst>
                <a:path w="195564" h="279393">
                  <a:moveTo>
                    <a:pt x="195563" y="25392"/>
                  </a:moveTo>
                  <a:lnTo>
                    <a:pt x="195563" y="25392"/>
                  </a:lnTo>
                  <a:lnTo>
                    <a:pt x="195563" y="290"/>
                  </a:lnTo>
                  <a:lnTo>
                    <a:pt x="184008" y="0"/>
                  </a:lnTo>
                  <a:lnTo>
                    <a:pt x="173433" y="9451"/>
                  </a:lnTo>
                  <a:lnTo>
                    <a:pt x="143521" y="55065"/>
                  </a:lnTo>
                  <a:lnTo>
                    <a:pt x="112882" y="101758"/>
                  </a:lnTo>
                  <a:lnTo>
                    <a:pt x="77905" y="146052"/>
                  </a:lnTo>
                  <a:lnTo>
                    <a:pt x="47448" y="189787"/>
                  </a:lnTo>
                  <a:lnTo>
                    <a:pt x="9669" y="235772"/>
                  </a:lnTo>
                  <a:lnTo>
                    <a:pt x="1609" y="249635"/>
                  </a:lnTo>
                  <a:lnTo>
                    <a:pt x="0" y="255114"/>
                  </a:lnTo>
                  <a:lnTo>
                    <a:pt x="277" y="256857"/>
                  </a:lnTo>
                  <a:lnTo>
                    <a:pt x="1167" y="258018"/>
                  </a:lnTo>
                  <a:lnTo>
                    <a:pt x="7664" y="263254"/>
                  </a:lnTo>
                  <a:lnTo>
                    <a:pt x="9747" y="267045"/>
                  </a:lnTo>
                  <a:lnTo>
                    <a:pt x="10302" y="269044"/>
                  </a:lnTo>
                  <a:lnTo>
                    <a:pt x="12084" y="270377"/>
                  </a:lnTo>
                  <a:lnTo>
                    <a:pt x="23200" y="274397"/>
                  </a:lnTo>
                  <a:lnTo>
                    <a:pt x="30463" y="279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2620"/>
            <p:cNvSpPr/>
            <p:nvPr>
              <p:custDataLst>
                <p:tags r:id="rId201"/>
              </p:custDataLst>
            </p:nvPr>
          </p:nvSpPr>
          <p:spPr>
            <a:xfrm>
              <a:off x="2933723" y="5060957"/>
              <a:ext cx="203178" cy="240291"/>
            </a:xfrm>
            <a:custGeom>
              <a:avLst/>
              <a:gdLst/>
              <a:ahLst/>
              <a:cxnLst/>
              <a:rect l="0" t="0" r="0" b="0"/>
              <a:pathLst>
                <a:path w="203178" h="240291">
                  <a:moveTo>
                    <a:pt x="6327" y="6343"/>
                  </a:moveTo>
                  <a:lnTo>
                    <a:pt x="6327" y="6343"/>
                  </a:lnTo>
                  <a:lnTo>
                    <a:pt x="0" y="15"/>
                  </a:lnTo>
                  <a:lnTo>
                    <a:pt x="3355" y="0"/>
                  </a:lnTo>
                  <a:lnTo>
                    <a:pt x="6887" y="1877"/>
                  </a:lnTo>
                  <a:lnTo>
                    <a:pt x="14904" y="8832"/>
                  </a:lnTo>
                  <a:lnTo>
                    <a:pt x="24693" y="21363"/>
                  </a:lnTo>
                  <a:lnTo>
                    <a:pt x="48152" y="36979"/>
                  </a:lnTo>
                  <a:lnTo>
                    <a:pt x="95585" y="83562"/>
                  </a:lnTo>
                  <a:lnTo>
                    <a:pt x="138202" y="128356"/>
                  </a:lnTo>
                  <a:lnTo>
                    <a:pt x="172781" y="173482"/>
                  </a:lnTo>
                  <a:lnTo>
                    <a:pt x="196777" y="220231"/>
                  </a:lnTo>
                  <a:lnTo>
                    <a:pt x="200333" y="225582"/>
                  </a:lnTo>
                  <a:lnTo>
                    <a:pt x="202802" y="233571"/>
                  </a:lnTo>
                  <a:lnTo>
                    <a:pt x="203144" y="240290"/>
                  </a:lnTo>
                  <a:lnTo>
                    <a:pt x="203177" y="234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2621"/>
            <p:cNvSpPr/>
            <p:nvPr>
              <p:custDataLst>
                <p:tags r:id="rId202"/>
              </p:custDataLst>
            </p:nvPr>
          </p:nvSpPr>
          <p:spPr>
            <a:xfrm>
              <a:off x="2591087" y="4946650"/>
              <a:ext cx="209264" cy="450842"/>
            </a:xfrm>
            <a:custGeom>
              <a:avLst/>
              <a:gdLst/>
              <a:ahLst/>
              <a:cxnLst/>
              <a:rect l="0" t="0" r="0" b="0"/>
              <a:pathLst>
                <a:path w="209264" h="450842">
                  <a:moveTo>
                    <a:pt x="209263" y="0"/>
                  </a:moveTo>
                  <a:lnTo>
                    <a:pt x="209263" y="0"/>
                  </a:lnTo>
                  <a:lnTo>
                    <a:pt x="162929" y="0"/>
                  </a:lnTo>
                  <a:lnTo>
                    <a:pt x="155509" y="705"/>
                  </a:lnTo>
                  <a:lnTo>
                    <a:pt x="128545" y="7839"/>
                  </a:lnTo>
                  <a:lnTo>
                    <a:pt x="99020" y="22635"/>
                  </a:lnTo>
                  <a:lnTo>
                    <a:pt x="87150" y="25286"/>
                  </a:lnTo>
                  <a:lnTo>
                    <a:pt x="64699" y="38217"/>
                  </a:lnTo>
                  <a:lnTo>
                    <a:pt x="59640" y="41680"/>
                  </a:lnTo>
                  <a:lnTo>
                    <a:pt x="50644" y="45785"/>
                  </a:lnTo>
                  <a:lnTo>
                    <a:pt x="41171" y="53877"/>
                  </a:lnTo>
                  <a:lnTo>
                    <a:pt x="39306" y="57577"/>
                  </a:lnTo>
                  <a:lnTo>
                    <a:pt x="37944" y="74914"/>
                  </a:lnTo>
                  <a:lnTo>
                    <a:pt x="37814" y="120840"/>
                  </a:lnTo>
                  <a:lnTo>
                    <a:pt x="37813" y="161076"/>
                  </a:lnTo>
                  <a:lnTo>
                    <a:pt x="37813" y="204727"/>
                  </a:lnTo>
                  <a:lnTo>
                    <a:pt x="37813" y="249108"/>
                  </a:lnTo>
                  <a:lnTo>
                    <a:pt x="33449" y="290175"/>
                  </a:lnTo>
                  <a:lnTo>
                    <a:pt x="27273" y="335730"/>
                  </a:lnTo>
                  <a:lnTo>
                    <a:pt x="18332" y="380953"/>
                  </a:lnTo>
                  <a:lnTo>
                    <a:pt x="6014" y="426670"/>
                  </a:lnTo>
                  <a:lnTo>
                    <a:pt x="4619" y="428380"/>
                  </a:lnTo>
                  <a:lnTo>
                    <a:pt x="2984" y="429520"/>
                  </a:lnTo>
                  <a:lnTo>
                    <a:pt x="1167" y="434549"/>
                  </a:lnTo>
                  <a:lnTo>
                    <a:pt x="0" y="442533"/>
                  </a:lnTo>
                  <a:lnTo>
                    <a:pt x="1722" y="445508"/>
                  </a:lnTo>
                  <a:lnTo>
                    <a:pt x="5205" y="449795"/>
                  </a:lnTo>
                  <a:lnTo>
                    <a:pt x="7563" y="450381"/>
                  </a:lnTo>
                  <a:lnTo>
                    <a:pt x="30627" y="450841"/>
                  </a:lnTo>
                  <a:lnTo>
                    <a:pt x="76771" y="440310"/>
                  </a:lnTo>
                  <a:lnTo>
                    <a:pt x="121279" y="434863"/>
                  </a:lnTo>
                  <a:lnTo>
                    <a:pt x="164867" y="426910"/>
                  </a:lnTo>
                  <a:lnTo>
                    <a:pt x="190213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2622"/>
            <p:cNvSpPr/>
            <p:nvPr>
              <p:custDataLst>
                <p:tags r:id="rId203"/>
              </p:custDataLst>
            </p:nvPr>
          </p:nvSpPr>
          <p:spPr>
            <a:xfrm>
              <a:off x="2190827" y="5213350"/>
              <a:ext cx="171374" cy="41759"/>
            </a:xfrm>
            <a:custGeom>
              <a:avLst/>
              <a:gdLst/>
              <a:ahLst/>
              <a:cxnLst/>
              <a:rect l="0" t="0" r="0" b="0"/>
              <a:pathLst>
                <a:path w="171374" h="41759">
                  <a:moveTo>
                    <a:pt x="6273" y="38100"/>
                  </a:moveTo>
                  <a:lnTo>
                    <a:pt x="6273" y="38100"/>
                  </a:lnTo>
                  <a:lnTo>
                    <a:pt x="0" y="38100"/>
                  </a:lnTo>
                  <a:lnTo>
                    <a:pt x="3317" y="41471"/>
                  </a:lnTo>
                  <a:lnTo>
                    <a:pt x="5008" y="41758"/>
                  </a:lnTo>
                  <a:lnTo>
                    <a:pt x="6841" y="41244"/>
                  </a:lnTo>
                  <a:lnTo>
                    <a:pt x="8768" y="40196"/>
                  </a:lnTo>
                  <a:lnTo>
                    <a:pt x="25930" y="38376"/>
                  </a:lnTo>
                  <a:lnTo>
                    <a:pt x="33354" y="37517"/>
                  </a:lnTo>
                  <a:lnTo>
                    <a:pt x="42911" y="33773"/>
                  </a:lnTo>
                  <a:lnTo>
                    <a:pt x="89538" y="20971"/>
                  </a:lnTo>
                  <a:lnTo>
                    <a:pt x="116246" y="14543"/>
                  </a:lnTo>
                  <a:lnTo>
                    <a:pt x="136459" y="11365"/>
                  </a:lnTo>
                  <a:lnTo>
                    <a:pt x="171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2623"/>
            <p:cNvSpPr/>
            <p:nvPr>
              <p:custDataLst>
                <p:tags r:id="rId204"/>
              </p:custDataLst>
            </p:nvPr>
          </p:nvSpPr>
          <p:spPr>
            <a:xfrm>
              <a:off x="2171700" y="5029200"/>
              <a:ext cx="189618" cy="374650"/>
            </a:xfrm>
            <a:custGeom>
              <a:avLst/>
              <a:gdLst/>
              <a:ahLst/>
              <a:cxnLst/>
              <a:rect l="0" t="0" r="0" b="0"/>
              <a:pathLst>
                <a:path w="189618" h="374650">
                  <a:moveTo>
                    <a:pt x="165100" y="19050"/>
                  </a:moveTo>
                  <a:lnTo>
                    <a:pt x="165100" y="19050"/>
                  </a:lnTo>
                  <a:lnTo>
                    <a:pt x="171372" y="19050"/>
                  </a:lnTo>
                  <a:lnTo>
                    <a:pt x="184136" y="12707"/>
                  </a:lnTo>
                  <a:lnTo>
                    <a:pt x="184149" y="7233"/>
                  </a:lnTo>
                  <a:lnTo>
                    <a:pt x="189617" y="960"/>
                  </a:lnTo>
                  <a:lnTo>
                    <a:pt x="189206" y="640"/>
                  </a:lnTo>
                  <a:lnTo>
                    <a:pt x="156624" y="0"/>
                  </a:lnTo>
                  <a:lnTo>
                    <a:pt x="117057" y="12765"/>
                  </a:lnTo>
                  <a:lnTo>
                    <a:pt x="71053" y="40224"/>
                  </a:lnTo>
                  <a:lnTo>
                    <a:pt x="64976" y="46334"/>
                  </a:lnTo>
                  <a:lnTo>
                    <a:pt x="24251" y="93404"/>
                  </a:lnTo>
                  <a:lnTo>
                    <a:pt x="14990" y="127146"/>
                  </a:lnTo>
                  <a:lnTo>
                    <a:pt x="9418" y="171745"/>
                  </a:lnTo>
                  <a:lnTo>
                    <a:pt x="6470" y="219117"/>
                  </a:lnTo>
                  <a:lnTo>
                    <a:pt x="6357" y="261049"/>
                  </a:lnTo>
                  <a:lnTo>
                    <a:pt x="6350" y="304270"/>
                  </a:lnTo>
                  <a:lnTo>
                    <a:pt x="5644" y="312326"/>
                  </a:lnTo>
                  <a:lnTo>
                    <a:pt x="1324" y="325127"/>
                  </a:lnTo>
                  <a:lnTo>
                    <a:pt x="0" y="372452"/>
                  </a:lnTo>
                  <a:lnTo>
                    <a:pt x="0" y="374564"/>
                  </a:lnTo>
                  <a:lnTo>
                    <a:pt x="21199" y="374649"/>
                  </a:lnTo>
                  <a:lnTo>
                    <a:pt x="65102" y="364110"/>
                  </a:lnTo>
                  <a:lnTo>
                    <a:pt x="100246" y="355169"/>
                  </a:lnTo>
                  <a:lnTo>
                    <a:pt x="110170" y="351881"/>
                  </a:lnTo>
                  <a:lnTo>
                    <a:pt x="153621" y="342852"/>
                  </a:lnTo>
                  <a:lnTo>
                    <a:pt x="179882" y="331167"/>
                  </a:lnTo>
                  <a:lnTo>
                    <a:pt x="181304" y="329434"/>
                  </a:lnTo>
                  <a:lnTo>
                    <a:pt x="1841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1" name="SMARTInkShape-Group536"/>
          <p:cNvGrpSpPr/>
          <p:nvPr/>
        </p:nvGrpSpPr>
        <p:grpSpPr>
          <a:xfrm>
            <a:off x="6216763" y="3772162"/>
            <a:ext cx="501538" cy="609339"/>
            <a:chOff x="6216763" y="3772162"/>
            <a:chExt cx="501538" cy="609339"/>
          </a:xfrm>
        </p:grpSpPr>
        <p:sp>
          <p:nvSpPr>
            <p:cNvPr id="794" name="SMARTInkShape-2624"/>
            <p:cNvSpPr/>
            <p:nvPr>
              <p:custDataLst>
                <p:tags r:id="rId190"/>
              </p:custDataLst>
            </p:nvPr>
          </p:nvSpPr>
          <p:spPr>
            <a:xfrm>
              <a:off x="6445252" y="4260850"/>
              <a:ext cx="126999" cy="120651"/>
            </a:xfrm>
            <a:custGeom>
              <a:avLst/>
              <a:gdLst/>
              <a:ahLst/>
              <a:cxnLst/>
              <a:rect l="0" t="0" r="0" b="0"/>
              <a:pathLst>
                <a:path w="126999" h="120651">
                  <a:moveTo>
                    <a:pt x="12698" y="0"/>
                  </a:moveTo>
                  <a:lnTo>
                    <a:pt x="12698" y="0"/>
                  </a:lnTo>
                  <a:lnTo>
                    <a:pt x="7231" y="0"/>
                  </a:lnTo>
                  <a:lnTo>
                    <a:pt x="6936" y="705"/>
                  </a:lnTo>
                  <a:lnTo>
                    <a:pt x="5658" y="11245"/>
                  </a:lnTo>
                  <a:lnTo>
                    <a:pt x="2983" y="15111"/>
                  </a:lnTo>
                  <a:lnTo>
                    <a:pt x="2694" y="17130"/>
                  </a:lnTo>
                  <a:lnTo>
                    <a:pt x="6226" y="36694"/>
                  </a:lnTo>
                  <a:lnTo>
                    <a:pt x="6346" y="77411"/>
                  </a:lnTo>
                  <a:lnTo>
                    <a:pt x="5" y="107832"/>
                  </a:lnTo>
                  <a:lnTo>
                    <a:pt x="0" y="99101"/>
                  </a:lnTo>
                  <a:lnTo>
                    <a:pt x="1879" y="95081"/>
                  </a:lnTo>
                  <a:lnTo>
                    <a:pt x="3369" y="93020"/>
                  </a:lnTo>
                  <a:lnTo>
                    <a:pt x="11243" y="68184"/>
                  </a:lnTo>
                  <a:lnTo>
                    <a:pt x="40217" y="23631"/>
                  </a:lnTo>
                  <a:lnTo>
                    <a:pt x="58383" y="10614"/>
                  </a:lnTo>
                  <a:lnTo>
                    <a:pt x="64988" y="8245"/>
                  </a:lnTo>
                  <a:lnTo>
                    <a:pt x="77354" y="6724"/>
                  </a:lnTo>
                  <a:lnTo>
                    <a:pt x="82121" y="8398"/>
                  </a:lnTo>
                  <a:lnTo>
                    <a:pt x="84380" y="9832"/>
                  </a:lnTo>
                  <a:lnTo>
                    <a:pt x="97439" y="13545"/>
                  </a:lnTo>
                  <a:lnTo>
                    <a:pt x="112002" y="29949"/>
                  </a:lnTo>
                  <a:lnTo>
                    <a:pt x="117772" y="40231"/>
                  </a:lnTo>
                  <a:lnTo>
                    <a:pt x="126003" y="68023"/>
                  </a:lnTo>
                  <a:lnTo>
                    <a:pt x="126993" y="115595"/>
                  </a:lnTo>
                  <a:lnTo>
                    <a:pt x="12699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2625"/>
            <p:cNvSpPr/>
            <p:nvPr>
              <p:custDataLst>
                <p:tags r:id="rId191"/>
              </p:custDataLst>
            </p:nvPr>
          </p:nvSpPr>
          <p:spPr>
            <a:xfrm>
              <a:off x="6268333" y="4109339"/>
              <a:ext cx="443618" cy="11812"/>
            </a:xfrm>
            <a:custGeom>
              <a:avLst/>
              <a:gdLst/>
              <a:ahLst/>
              <a:cxnLst/>
              <a:rect l="0" t="0" r="0" b="0"/>
              <a:pathLst>
                <a:path w="443618" h="11812">
                  <a:moveTo>
                    <a:pt x="5467" y="5461"/>
                  </a:moveTo>
                  <a:lnTo>
                    <a:pt x="5467" y="5461"/>
                  </a:lnTo>
                  <a:lnTo>
                    <a:pt x="0" y="10928"/>
                  </a:lnTo>
                  <a:lnTo>
                    <a:pt x="411" y="11222"/>
                  </a:lnTo>
                  <a:lnTo>
                    <a:pt x="44322" y="11809"/>
                  </a:lnTo>
                  <a:lnTo>
                    <a:pt x="84205" y="11811"/>
                  </a:lnTo>
                  <a:lnTo>
                    <a:pt x="127873" y="11811"/>
                  </a:lnTo>
                  <a:lnTo>
                    <a:pt x="164736" y="8440"/>
                  </a:lnTo>
                  <a:lnTo>
                    <a:pt x="202471" y="6344"/>
                  </a:lnTo>
                  <a:lnTo>
                    <a:pt x="243834" y="5723"/>
                  </a:lnTo>
                  <a:lnTo>
                    <a:pt x="283997" y="5539"/>
                  </a:lnTo>
                  <a:lnTo>
                    <a:pt x="322709" y="2113"/>
                  </a:lnTo>
                  <a:lnTo>
                    <a:pt x="360990" y="0"/>
                  </a:lnTo>
                  <a:lnTo>
                    <a:pt x="401006" y="3651"/>
                  </a:lnTo>
                  <a:lnTo>
                    <a:pt x="443617" y="5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2626"/>
            <p:cNvSpPr/>
            <p:nvPr>
              <p:custDataLst>
                <p:tags r:id="rId192"/>
              </p:custDataLst>
            </p:nvPr>
          </p:nvSpPr>
          <p:spPr>
            <a:xfrm>
              <a:off x="6718298" y="3861169"/>
              <a:ext cx="3" cy="25032"/>
            </a:xfrm>
            <a:custGeom>
              <a:avLst/>
              <a:gdLst/>
              <a:ahLst/>
              <a:cxnLst/>
              <a:rect l="0" t="0" r="0" b="0"/>
              <a:pathLst>
                <a:path w="3" h="25032">
                  <a:moveTo>
                    <a:pt x="2" y="25031"/>
                  </a:moveTo>
                  <a:lnTo>
                    <a:pt x="2" y="25031"/>
                  </a:lnTo>
                  <a:lnTo>
                    <a:pt x="0" y="0"/>
                  </a:lnTo>
                  <a:lnTo>
                    <a:pt x="2" y="12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2627"/>
            <p:cNvSpPr/>
            <p:nvPr>
              <p:custDataLst>
                <p:tags r:id="rId193"/>
              </p:custDataLst>
            </p:nvPr>
          </p:nvSpPr>
          <p:spPr>
            <a:xfrm>
              <a:off x="6686550" y="39560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659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2628"/>
            <p:cNvSpPr/>
            <p:nvPr>
              <p:custDataLst>
                <p:tags r:id="rId194"/>
              </p:custDataLst>
            </p:nvPr>
          </p:nvSpPr>
          <p:spPr>
            <a:xfrm>
              <a:off x="6528801" y="3816354"/>
              <a:ext cx="132350" cy="171447"/>
            </a:xfrm>
            <a:custGeom>
              <a:avLst/>
              <a:gdLst/>
              <a:ahLst/>
              <a:cxnLst/>
              <a:rect l="0" t="0" r="0" b="0"/>
              <a:pathLst>
                <a:path w="132350" h="171447">
                  <a:moveTo>
                    <a:pt x="132349" y="12696"/>
                  </a:moveTo>
                  <a:lnTo>
                    <a:pt x="132349" y="12696"/>
                  </a:lnTo>
                  <a:lnTo>
                    <a:pt x="132347" y="1761"/>
                  </a:lnTo>
                  <a:lnTo>
                    <a:pt x="131644" y="1173"/>
                  </a:lnTo>
                  <a:lnTo>
                    <a:pt x="126076" y="10"/>
                  </a:lnTo>
                  <a:lnTo>
                    <a:pt x="122650" y="0"/>
                  </a:lnTo>
                  <a:lnTo>
                    <a:pt x="119101" y="3760"/>
                  </a:lnTo>
                  <a:lnTo>
                    <a:pt x="86016" y="50955"/>
                  </a:lnTo>
                  <a:lnTo>
                    <a:pt x="66484" y="71278"/>
                  </a:lnTo>
                  <a:lnTo>
                    <a:pt x="54665" y="80305"/>
                  </a:lnTo>
                  <a:lnTo>
                    <a:pt x="17108" y="124902"/>
                  </a:lnTo>
                  <a:lnTo>
                    <a:pt x="7385" y="144167"/>
                  </a:lnTo>
                  <a:lnTo>
                    <a:pt x="5549" y="149443"/>
                  </a:lnTo>
                  <a:lnTo>
                    <a:pt x="501" y="158581"/>
                  </a:lnTo>
                  <a:lnTo>
                    <a:pt x="0" y="160752"/>
                  </a:lnTo>
                  <a:lnTo>
                    <a:pt x="373" y="162905"/>
                  </a:lnTo>
                  <a:lnTo>
                    <a:pt x="5349" y="171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2629"/>
            <p:cNvSpPr/>
            <p:nvPr>
              <p:custDataLst>
                <p:tags r:id="rId195"/>
              </p:custDataLst>
            </p:nvPr>
          </p:nvSpPr>
          <p:spPr>
            <a:xfrm>
              <a:off x="6521450" y="3822722"/>
              <a:ext cx="107951" cy="158729"/>
            </a:xfrm>
            <a:custGeom>
              <a:avLst/>
              <a:gdLst/>
              <a:ahLst/>
              <a:cxnLst/>
              <a:rect l="0" t="0" r="0" b="0"/>
              <a:pathLst>
                <a:path w="107951" h="158729">
                  <a:moveTo>
                    <a:pt x="0" y="6328"/>
                  </a:moveTo>
                  <a:lnTo>
                    <a:pt x="0" y="6328"/>
                  </a:lnTo>
                  <a:lnTo>
                    <a:pt x="0" y="55"/>
                  </a:lnTo>
                  <a:lnTo>
                    <a:pt x="3370" y="0"/>
                  </a:lnTo>
                  <a:lnTo>
                    <a:pt x="4363" y="698"/>
                  </a:lnTo>
                  <a:lnTo>
                    <a:pt x="5026" y="1869"/>
                  </a:lnTo>
                  <a:lnTo>
                    <a:pt x="5467" y="3355"/>
                  </a:lnTo>
                  <a:lnTo>
                    <a:pt x="13140" y="12844"/>
                  </a:lnTo>
                  <a:lnTo>
                    <a:pt x="19180" y="20959"/>
                  </a:lnTo>
                  <a:lnTo>
                    <a:pt x="46567" y="67799"/>
                  </a:lnTo>
                  <a:lnTo>
                    <a:pt x="76084" y="114279"/>
                  </a:lnTo>
                  <a:lnTo>
                    <a:pt x="101468" y="155710"/>
                  </a:lnTo>
                  <a:lnTo>
                    <a:pt x="104598" y="157386"/>
                  </a:lnTo>
                  <a:lnTo>
                    <a:pt x="107950" y="158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2630"/>
            <p:cNvSpPr/>
            <p:nvPr>
              <p:custDataLst>
                <p:tags r:id="rId196"/>
              </p:custDataLst>
            </p:nvPr>
          </p:nvSpPr>
          <p:spPr>
            <a:xfrm>
              <a:off x="6216763" y="3772162"/>
              <a:ext cx="196738" cy="206544"/>
            </a:xfrm>
            <a:custGeom>
              <a:avLst/>
              <a:gdLst/>
              <a:ahLst/>
              <a:cxnLst/>
              <a:rect l="0" t="0" r="0" b="0"/>
              <a:pathLst>
                <a:path w="196738" h="206544">
                  <a:moveTo>
                    <a:pt x="158637" y="12438"/>
                  </a:moveTo>
                  <a:lnTo>
                    <a:pt x="158637" y="12438"/>
                  </a:lnTo>
                  <a:lnTo>
                    <a:pt x="164964" y="6111"/>
                  </a:lnTo>
                  <a:lnTo>
                    <a:pt x="164985" y="0"/>
                  </a:lnTo>
                  <a:lnTo>
                    <a:pt x="159917" y="4154"/>
                  </a:lnTo>
                  <a:lnTo>
                    <a:pt x="154155" y="5514"/>
                  </a:lnTo>
                  <a:lnTo>
                    <a:pt x="132665" y="7936"/>
                  </a:lnTo>
                  <a:lnTo>
                    <a:pt x="122249" y="12985"/>
                  </a:lnTo>
                  <a:lnTo>
                    <a:pt x="110931" y="18950"/>
                  </a:lnTo>
                  <a:lnTo>
                    <a:pt x="64791" y="37842"/>
                  </a:lnTo>
                  <a:lnTo>
                    <a:pt x="27205" y="56888"/>
                  </a:lnTo>
                  <a:lnTo>
                    <a:pt x="7525" y="74683"/>
                  </a:lnTo>
                  <a:lnTo>
                    <a:pt x="6809" y="77262"/>
                  </a:lnTo>
                  <a:lnTo>
                    <a:pt x="6620" y="78937"/>
                  </a:lnTo>
                  <a:lnTo>
                    <a:pt x="8288" y="82680"/>
                  </a:lnTo>
                  <a:lnTo>
                    <a:pt x="15109" y="90832"/>
                  </a:lnTo>
                  <a:lnTo>
                    <a:pt x="19117" y="93140"/>
                  </a:lnTo>
                  <a:lnTo>
                    <a:pt x="64283" y="106718"/>
                  </a:lnTo>
                  <a:lnTo>
                    <a:pt x="78093" y="112566"/>
                  </a:lnTo>
                  <a:lnTo>
                    <a:pt x="83564" y="116441"/>
                  </a:lnTo>
                  <a:lnTo>
                    <a:pt x="86466" y="120516"/>
                  </a:lnTo>
                  <a:lnTo>
                    <a:pt x="88481" y="126624"/>
                  </a:lnTo>
                  <a:lnTo>
                    <a:pt x="88650" y="129745"/>
                  </a:lnTo>
                  <a:lnTo>
                    <a:pt x="86845" y="133483"/>
                  </a:lnTo>
                  <a:lnTo>
                    <a:pt x="85376" y="135468"/>
                  </a:lnTo>
                  <a:lnTo>
                    <a:pt x="49520" y="160606"/>
                  </a:lnTo>
                  <a:lnTo>
                    <a:pt x="42878" y="162957"/>
                  </a:lnTo>
                  <a:lnTo>
                    <a:pt x="27116" y="167837"/>
                  </a:lnTo>
                  <a:lnTo>
                    <a:pt x="15482" y="175596"/>
                  </a:lnTo>
                  <a:lnTo>
                    <a:pt x="4222" y="186027"/>
                  </a:lnTo>
                  <a:lnTo>
                    <a:pt x="1814" y="190248"/>
                  </a:lnTo>
                  <a:lnTo>
                    <a:pt x="0" y="196217"/>
                  </a:lnTo>
                  <a:lnTo>
                    <a:pt x="3291" y="199849"/>
                  </a:lnTo>
                  <a:lnTo>
                    <a:pt x="6809" y="201565"/>
                  </a:lnTo>
                  <a:lnTo>
                    <a:pt x="28969" y="206543"/>
                  </a:lnTo>
                  <a:lnTo>
                    <a:pt x="70764" y="203120"/>
                  </a:lnTo>
                  <a:lnTo>
                    <a:pt x="114247" y="202948"/>
                  </a:lnTo>
                  <a:lnTo>
                    <a:pt x="149316" y="199569"/>
                  </a:lnTo>
                  <a:lnTo>
                    <a:pt x="196737" y="19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4" name="SMARTInkShape-Group537"/>
          <p:cNvGrpSpPr/>
          <p:nvPr/>
        </p:nvGrpSpPr>
        <p:grpSpPr>
          <a:xfrm>
            <a:off x="5695976" y="4000500"/>
            <a:ext cx="152375" cy="95225"/>
            <a:chOff x="5695976" y="4000500"/>
            <a:chExt cx="152375" cy="95225"/>
          </a:xfrm>
        </p:grpSpPr>
        <p:sp>
          <p:nvSpPr>
            <p:cNvPr id="802" name="SMARTInkShape-2631"/>
            <p:cNvSpPr/>
            <p:nvPr>
              <p:custDataLst>
                <p:tags r:id="rId188"/>
              </p:custDataLst>
            </p:nvPr>
          </p:nvSpPr>
          <p:spPr>
            <a:xfrm>
              <a:off x="5740684" y="4070350"/>
              <a:ext cx="107667" cy="25375"/>
            </a:xfrm>
            <a:custGeom>
              <a:avLst/>
              <a:gdLst/>
              <a:ahLst/>
              <a:cxnLst/>
              <a:rect l="0" t="0" r="0" b="0"/>
              <a:pathLst>
                <a:path w="107667" h="25375">
                  <a:moveTo>
                    <a:pt x="12416" y="12700"/>
                  </a:moveTo>
                  <a:lnTo>
                    <a:pt x="12416" y="12700"/>
                  </a:lnTo>
                  <a:lnTo>
                    <a:pt x="0" y="25116"/>
                  </a:lnTo>
                  <a:lnTo>
                    <a:pt x="8579" y="25374"/>
                  </a:lnTo>
                  <a:lnTo>
                    <a:pt x="12592" y="23507"/>
                  </a:lnTo>
                  <a:lnTo>
                    <a:pt x="16727" y="21031"/>
                  </a:lnTo>
                  <a:lnTo>
                    <a:pt x="23728" y="19637"/>
                  </a:lnTo>
                  <a:lnTo>
                    <a:pt x="34426" y="18518"/>
                  </a:lnTo>
                  <a:lnTo>
                    <a:pt x="54860" y="13605"/>
                  </a:lnTo>
                  <a:lnTo>
                    <a:pt x="83529" y="9408"/>
                  </a:lnTo>
                  <a:lnTo>
                    <a:pt x="107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2632"/>
            <p:cNvSpPr/>
            <p:nvPr>
              <p:custDataLst>
                <p:tags r:id="rId189"/>
              </p:custDataLst>
            </p:nvPr>
          </p:nvSpPr>
          <p:spPr>
            <a:xfrm>
              <a:off x="5695976" y="4000500"/>
              <a:ext cx="126975" cy="12701"/>
            </a:xfrm>
            <a:custGeom>
              <a:avLst/>
              <a:gdLst/>
              <a:ahLst/>
              <a:cxnLst/>
              <a:rect l="0" t="0" r="0" b="0"/>
              <a:pathLst>
                <a:path w="126975" h="12701">
                  <a:moveTo>
                    <a:pt x="12674" y="12700"/>
                  </a:moveTo>
                  <a:lnTo>
                    <a:pt x="12674" y="12700"/>
                  </a:lnTo>
                  <a:lnTo>
                    <a:pt x="0" y="12700"/>
                  </a:lnTo>
                  <a:lnTo>
                    <a:pt x="8815" y="12700"/>
                  </a:lnTo>
                  <a:lnTo>
                    <a:pt x="12841" y="10818"/>
                  </a:lnTo>
                  <a:lnTo>
                    <a:pt x="17802" y="7233"/>
                  </a:lnTo>
                  <a:lnTo>
                    <a:pt x="61413" y="2985"/>
                  </a:lnTo>
                  <a:lnTo>
                    <a:pt x="104926" y="78"/>
                  </a:lnTo>
                  <a:lnTo>
                    <a:pt x="1269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9" name="SMARTInkShape-Group538"/>
          <p:cNvGrpSpPr/>
          <p:nvPr/>
        </p:nvGrpSpPr>
        <p:grpSpPr>
          <a:xfrm>
            <a:off x="5130905" y="3740234"/>
            <a:ext cx="279296" cy="495217"/>
            <a:chOff x="5130905" y="3740234"/>
            <a:chExt cx="279296" cy="495217"/>
          </a:xfrm>
        </p:grpSpPr>
        <p:sp>
          <p:nvSpPr>
            <p:cNvPr id="805" name="SMARTInkShape-2633"/>
            <p:cNvSpPr/>
            <p:nvPr>
              <p:custDataLst>
                <p:tags r:id="rId184"/>
              </p:custDataLst>
            </p:nvPr>
          </p:nvSpPr>
          <p:spPr>
            <a:xfrm>
              <a:off x="5264412" y="4133850"/>
              <a:ext cx="114039" cy="101601"/>
            </a:xfrm>
            <a:custGeom>
              <a:avLst/>
              <a:gdLst/>
              <a:ahLst/>
              <a:cxnLst/>
              <a:rect l="0" t="0" r="0" b="0"/>
              <a:pathLst>
                <a:path w="114039" h="101601">
                  <a:moveTo>
                    <a:pt x="18788" y="0"/>
                  </a:moveTo>
                  <a:lnTo>
                    <a:pt x="18788" y="0"/>
                  </a:lnTo>
                  <a:lnTo>
                    <a:pt x="18788" y="5467"/>
                  </a:lnTo>
                  <a:lnTo>
                    <a:pt x="14424" y="11245"/>
                  </a:lnTo>
                  <a:lnTo>
                    <a:pt x="13026" y="17129"/>
                  </a:lnTo>
                  <a:lnTo>
                    <a:pt x="11734" y="49389"/>
                  </a:lnTo>
                  <a:lnTo>
                    <a:pt x="6349" y="68334"/>
                  </a:lnTo>
                  <a:lnTo>
                    <a:pt x="6110" y="78555"/>
                  </a:lnTo>
                  <a:lnTo>
                    <a:pt x="5398" y="79887"/>
                  </a:lnTo>
                  <a:lnTo>
                    <a:pt x="4216" y="80774"/>
                  </a:lnTo>
                  <a:lnTo>
                    <a:pt x="0" y="82446"/>
                  </a:lnTo>
                  <a:lnTo>
                    <a:pt x="5228" y="77074"/>
                  </a:lnTo>
                  <a:lnTo>
                    <a:pt x="6624" y="71303"/>
                  </a:lnTo>
                  <a:lnTo>
                    <a:pt x="16199" y="54844"/>
                  </a:lnTo>
                  <a:lnTo>
                    <a:pt x="23630" y="36022"/>
                  </a:lnTo>
                  <a:lnTo>
                    <a:pt x="33684" y="23567"/>
                  </a:lnTo>
                  <a:lnTo>
                    <a:pt x="43349" y="17017"/>
                  </a:lnTo>
                  <a:lnTo>
                    <a:pt x="65278" y="7345"/>
                  </a:lnTo>
                  <a:lnTo>
                    <a:pt x="67420" y="7719"/>
                  </a:lnTo>
                  <a:lnTo>
                    <a:pt x="74511" y="10910"/>
                  </a:lnTo>
                  <a:lnTo>
                    <a:pt x="83826" y="12875"/>
                  </a:lnTo>
                  <a:lnTo>
                    <a:pt x="85430" y="14228"/>
                  </a:lnTo>
                  <a:lnTo>
                    <a:pt x="86499" y="15835"/>
                  </a:lnTo>
                  <a:lnTo>
                    <a:pt x="96943" y="23485"/>
                  </a:lnTo>
                  <a:lnTo>
                    <a:pt x="111349" y="46703"/>
                  </a:lnTo>
                  <a:lnTo>
                    <a:pt x="113242" y="55152"/>
                  </a:lnTo>
                  <a:lnTo>
                    <a:pt x="11403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2634"/>
            <p:cNvSpPr/>
            <p:nvPr>
              <p:custDataLst>
                <p:tags r:id="rId185"/>
              </p:custDataLst>
            </p:nvPr>
          </p:nvSpPr>
          <p:spPr>
            <a:xfrm>
              <a:off x="5162966" y="4041308"/>
              <a:ext cx="247235" cy="22691"/>
            </a:xfrm>
            <a:custGeom>
              <a:avLst/>
              <a:gdLst/>
              <a:ahLst/>
              <a:cxnLst/>
              <a:rect l="0" t="0" r="0" b="0"/>
              <a:pathLst>
                <a:path w="247235" h="22691">
                  <a:moveTo>
                    <a:pt x="18634" y="16342"/>
                  </a:moveTo>
                  <a:lnTo>
                    <a:pt x="18634" y="16342"/>
                  </a:lnTo>
                  <a:lnTo>
                    <a:pt x="6701" y="21368"/>
                  </a:lnTo>
                  <a:lnTo>
                    <a:pt x="0" y="22614"/>
                  </a:lnTo>
                  <a:lnTo>
                    <a:pt x="19989" y="22690"/>
                  </a:lnTo>
                  <a:lnTo>
                    <a:pt x="63546" y="16604"/>
                  </a:lnTo>
                  <a:lnTo>
                    <a:pt x="104595" y="10897"/>
                  </a:lnTo>
                  <a:lnTo>
                    <a:pt x="148747" y="4604"/>
                  </a:lnTo>
                  <a:lnTo>
                    <a:pt x="196244" y="2993"/>
                  </a:lnTo>
                  <a:lnTo>
                    <a:pt x="214722" y="0"/>
                  </a:lnTo>
                  <a:lnTo>
                    <a:pt x="247234" y="3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2635"/>
            <p:cNvSpPr/>
            <p:nvPr>
              <p:custDataLst>
                <p:tags r:id="rId186"/>
              </p:custDataLst>
            </p:nvPr>
          </p:nvSpPr>
          <p:spPr>
            <a:xfrm>
              <a:off x="5295900" y="3867521"/>
              <a:ext cx="76201" cy="88530"/>
            </a:xfrm>
            <a:custGeom>
              <a:avLst/>
              <a:gdLst/>
              <a:ahLst/>
              <a:cxnLst/>
              <a:rect l="0" t="0" r="0" b="0"/>
              <a:pathLst>
                <a:path w="76201" h="88530">
                  <a:moveTo>
                    <a:pt x="0" y="18679"/>
                  </a:moveTo>
                  <a:lnTo>
                    <a:pt x="0" y="18679"/>
                  </a:lnTo>
                  <a:lnTo>
                    <a:pt x="5467" y="24146"/>
                  </a:lnTo>
                  <a:lnTo>
                    <a:pt x="6088" y="28139"/>
                  </a:lnTo>
                  <a:lnTo>
                    <a:pt x="6328" y="39933"/>
                  </a:lnTo>
                  <a:lnTo>
                    <a:pt x="7040" y="41314"/>
                  </a:lnTo>
                  <a:lnTo>
                    <a:pt x="8222" y="42236"/>
                  </a:lnTo>
                  <a:lnTo>
                    <a:pt x="9715" y="42850"/>
                  </a:lnTo>
                  <a:lnTo>
                    <a:pt x="10710" y="43965"/>
                  </a:lnTo>
                  <a:lnTo>
                    <a:pt x="11816" y="47086"/>
                  </a:lnTo>
                  <a:lnTo>
                    <a:pt x="12699" y="63097"/>
                  </a:lnTo>
                  <a:lnTo>
                    <a:pt x="16071" y="59749"/>
                  </a:lnTo>
                  <a:lnTo>
                    <a:pt x="17726" y="56217"/>
                  </a:lnTo>
                  <a:lnTo>
                    <a:pt x="19581" y="46122"/>
                  </a:lnTo>
                  <a:lnTo>
                    <a:pt x="24042" y="37714"/>
                  </a:lnTo>
                  <a:lnTo>
                    <a:pt x="24493" y="35602"/>
                  </a:lnTo>
                  <a:lnTo>
                    <a:pt x="28503" y="29259"/>
                  </a:lnTo>
                  <a:lnTo>
                    <a:pt x="35472" y="20795"/>
                  </a:lnTo>
                  <a:lnTo>
                    <a:pt x="39462" y="12329"/>
                  </a:lnTo>
                  <a:lnTo>
                    <a:pt x="49625" y="883"/>
                  </a:lnTo>
                  <a:lnTo>
                    <a:pt x="52160" y="186"/>
                  </a:lnTo>
                  <a:lnTo>
                    <a:pt x="53823" y="0"/>
                  </a:lnTo>
                  <a:lnTo>
                    <a:pt x="57553" y="1675"/>
                  </a:lnTo>
                  <a:lnTo>
                    <a:pt x="59536" y="3110"/>
                  </a:lnTo>
                  <a:lnTo>
                    <a:pt x="61738" y="6586"/>
                  </a:lnTo>
                  <a:lnTo>
                    <a:pt x="62325" y="8500"/>
                  </a:lnTo>
                  <a:lnTo>
                    <a:pt x="63422" y="9776"/>
                  </a:lnTo>
                  <a:lnTo>
                    <a:pt x="66523" y="11195"/>
                  </a:lnTo>
                  <a:lnTo>
                    <a:pt x="67632" y="12984"/>
                  </a:lnTo>
                  <a:lnTo>
                    <a:pt x="70360" y="28855"/>
                  </a:lnTo>
                  <a:lnTo>
                    <a:pt x="74156" y="36197"/>
                  </a:lnTo>
                  <a:lnTo>
                    <a:pt x="76198" y="83406"/>
                  </a:lnTo>
                  <a:lnTo>
                    <a:pt x="76200" y="88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2636"/>
            <p:cNvSpPr/>
            <p:nvPr>
              <p:custDataLst>
                <p:tags r:id="rId187"/>
              </p:custDataLst>
            </p:nvPr>
          </p:nvSpPr>
          <p:spPr>
            <a:xfrm>
              <a:off x="5130905" y="3740234"/>
              <a:ext cx="94851" cy="215730"/>
            </a:xfrm>
            <a:custGeom>
              <a:avLst/>
              <a:gdLst/>
              <a:ahLst/>
              <a:cxnLst/>
              <a:rect l="0" t="0" r="0" b="0"/>
              <a:pathLst>
                <a:path w="94851" h="215730">
                  <a:moveTo>
                    <a:pt x="82445" y="25316"/>
                  </a:moveTo>
                  <a:lnTo>
                    <a:pt x="82445" y="25316"/>
                  </a:lnTo>
                  <a:lnTo>
                    <a:pt x="82445" y="21945"/>
                  </a:lnTo>
                  <a:lnTo>
                    <a:pt x="83150" y="20952"/>
                  </a:lnTo>
                  <a:lnTo>
                    <a:pt x="84327" y="20290"/>
                  </a:lnTo>
                  <a:lnTo>
                    <a:pt x="85816" y="19849"/>
                  </a:lnTo>
                  <a:lnTo>
                    <a:pt x="86809" y="18849"/>
                  </a:lnTo>
                  <a:lnTo>
                    <a:pt x="88717" y="12900"/>
                  </a:lnTo>
                  <a:lnTo>
                    <a:pt x="85401" y="9329"/>
                  </a:lnTo>
                  <a:lnTo>
                    <a:pt x="81876" y="7627"/>
                  </a:lnTo>
                  <a:lnTo>
                    <a:pt x="79949" y="7173"/>
                  </a:lnTo>
                  <a:lnTo>
                    <a:pt x="78665" y="6165"/>
                  </a:lnTo>
                  <a:lnTo>
                    <a:pt x="77237" y="3164"/>
                  </a:lnTo>
                  <a:lnTo>
                    <a:pt x="76151" y="2081"/>
                  </a:lnTo>
                  <a:lnTo>
                    <a:pt x="73063" y="878"/>
                  </a:lnTo>
                  <a:lnTo>
                    <a:pt x="61198" y="0"/>
                  </a:lnTo>
                  <a:lnTo>
                    <a:pt x="57009" y="1835"/>
                  </a:lnTo>
                  <a:lnTo>
                    <a:pt x="54904" y="3312"/>
                  </a:lnTo>
                  <a:lnTo>
                    <a:pt x="39316" y="7759"/>
                  </a:lnTo>
                  <a:lnTo>
                    <a:pt x="34349" y="10457"/>
                  </a:lnTo>
                  <a:lnTo>
                    <a:pt x="19884" y="15703"/>
                  </a:lnTo>
                  <a:lnTo>
                    <a:pt x="17455" y="17496"/>
                  </a:lnTo>
                  <a:lnTo>
                    <a:pt x="13329" y="24096"/>
                  </a:lnTo>
                  <a:lnTo>
                    <a:pt x="1095" y="46229"/>
                  </a:lnTo>
                  <a:lnTo>
                    <a:pt x="0" y="64628"/>
                  </a:lnTo>
                  <a:lnTo>
                    <a:pt x="1824" y="69364"/>
                  </a:lnTo>
                  <a:lnTo>
                    <a:pt x="3298" y="71615"/>
                  </a:lnTo>
                  <a:lnTo>
                    <a:pt x="7738" y="87457"/>
                  </a:lnTo>
                  <a:lnTo>
                    <a:pt x="27438" y="116047"/>
                  </a:lnTo>
                  <a:lnTo>
                    <a:pt x="73375" y="150199"/>
                  </a:lnTo>
                  <a:lnTo>
                    <a:pt x="84482" y="160783"/>
                  </a:lnTo>
                  <a:lnTo>
                    <a:pt x="86878" y="165016"/>
                  </a:lnTo>
                  <a:lnTo>
                    <a:pt x="88648" y="169249"/>
                  </a:lnTo>
                  <a:lnTo>
                    <a:pt x="92906" y="175599"/>
                  </a:lnTo>
                  <a:lnTo>
                    <a:pt x="94482" y="181949"/>
                  </a:lnTo>
                  <a:lnTo>
                    <a:pt x="94850" y="186183"/>
                  </a:lnTo>
                  <a:lnTo>
                    <a:pt x="94243" y="187594"/>
                  </a:lnTo>
                  <a:lnTo>
                    <a:pt x="93132" y="188534"/>
                  </a:lnTo>
                  <a:lnTo>
                    <a:pt x="90017" y="190285"/>
                  </a:lnTo>
                  <a:lnTo>
                    <a:pt x="71838" y="206695"/>
                  </a:lnTo>
                  <a:lnTo>
                    <a:pt x="63390" y="210800"/>
                  </a:lnTo>
                  <a:lnTo>
                    <a:pt x="59160" y="213587"/>
                  </a:lnTo>
                  <a:lnTo>
                    <a:pt x="52105" y="215155"/>
                  </a:lnTo>
                  <a:lnTo>
                    <a:pt x="36761" y="215729"/>
                  </a:lnTo>
                  <a:lnTo>
                    <a:pt x="35056" y="215052"/>
                  </a:lnTo>
                  <a:lnTo>
                    <a:pt x="33918" y="213896"/>
                  </a:lnTo>
                  <a:lnTo>
                    <a:pt x="33160" y="212419"/>
                  </a:lnTo>
                  <a:lnTo>
                    <a:pt x="31950" y="211434"/>
                  </a:lnTo>
                  <a:lnTo>
                    <a:pt x="24937" y="207973"/>
                  </a:lnTo>
                  <a:lnTo>
                    <a:pt x="22940" y="206354"/>
                  </a:lnTo>
                  <a:lnTo>
                    <a:pt x="22313" y="205275"/>
                  </a:lnTo>
                  <a:lnTo>
                    <a:pt x="22602" y="204555"/>
                  </a:lnTo>
                  <a:lnTo>
                    <a:pt x="23499" y="204075"/>
                  </a:lnTo>
                  <a:lnTo>
                    <a:pt x="24098" y="203050"/>
                  </a:lnTo>
                  <a:lnTo>
                    <a:pt x="24763" y="200029"/>
                  </a:lnTo>
                  <a:lnTo>
                    <a:pt x="25647" y="198941"/>
                  </a:lnTo>
                  <a:lnTo>
                    <a:pt x="44345" y="190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SMARTInkShape-Group539"/>
          <p:cNvGrpSpPr/>
          <p:nvPr/>
        </p:nvGrpSpPr>
        <p:grpSpPr>
          <a:xfrm>
            <a:off x="4375176" y="3924353"/>
            <a:ext cx="184125" cy="114164"/>
            <a:chOff x="4375176" y="3924353"/>
            <a:chExt cx="184125" cy="114164"/>
          </a:xfrm>
        </p:grpSpPr>
        <p:sp>
          <p:nvSpPr>
            <p:cNvPr id="810" name="SMARTInkShape-2637"/>
            <p:cNvSpPr/>
            <p:nvPr>
              <p:custDataLst>
                <p:tags r:id="rId182"/>
              </p:custDataLst>
            </p:nvPr>
          </p:nvSpPr>
          <p:spPr>
            <a:xfrm>
              <a:off x="4408044" y="4006850"/>
              <a:ext cx="151257" cy="31667"/>
            </a:xfrm>
            <a:custGeom>
              <a:avLst/>
              <a:gdLst/>
              <a:ahLst/>
              <a:cxnLst/>
              <a:rect l="0" t="0" r="0" b="0"/>
              <a:pathLst>
                <a:path w="151257" h="31667">
                  <a:moveTo>
                    <a:pt x="11556" y="19050"/>
                  </a:moveTo>
                  <a:lnTo>
                    <a:pt x="11556" y="19050"/>
                  </a:lnTo>
                  <a:lnTo>
                    <a:pt x="8185" y="22421"/>
                  </a:lnTo>
                  <a:lnTo>
                    <a:pt x="4648" y="24076"/>
                  </a:lnTo>
                  <a:lnTo>
                    <a:pt x="2717" y="24517"/>
                  </a:lnTo>
                  <a:lnTo>
                    <a:pt x="1430" y="25517"/>
                  </a:lnTo>
                  <a:lnTo>
                    <a:pt x="0" y="28510"/>
                  </a:lnTo>
                  <a:lnTo>
                    <a:pt x="324" y="29590"/>
                  </a:lnTo>
                  <a:lnTo>
                    <a:pt x="1246" y="30309"/>
                  </a:lnTo>
                  <a:lnTo>
                    <a:pt x="4974" y="31666"/>
                  </a:lnTo>
                  <a:lnTo>
                    <a:pt x="17109" y="26713"/>
                  </a:lnTo>
                  <a:lnTo>
                    <a:pt x="62399" y="19452"/>
                  </a:lnTo>
                  <a:lnTo>
                    <a:pt x="76950" y="17287"/>
                  </a:lnTo>
                  <a:lnTo>
                    <a:pt x="120860" y="7117"/>
                  </a:lnTo>
                  <a:lnTo>
                    <a:pt x="134097" y="5872"/>
                  </a:lnTo>
                  <a:lnTo>
                    <a:pt x="151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2638"/>
            <p:cNvSpPr/>
            <p:nvPr>
              <p:custDataLst>
                <p:tags r:id="rId183"/>
              </p:custDataLst>
            </p:nvPr>
          </p:nvSpPr>
          <p:spPr>
            <a:xfrm>
              <a:off x="4375176" y="3924353"/>
              <a:ext cx="146025" cy="16306"/>
            </a:xfrm>
            <a:custGeom>
              <a:avLst/>
              <a:gdLst/>
              <a:ahLst/>
              <a:cxnLst/>
              <a:rect l="0" t="0" r="0" b="0"/>
              <a:pathLst>
                <a:path w="146025" h="16306">
                  <a:moveTo>
                    <a:pt x="12674" y="12647"/>
                  </a:moveTo>
                  <a:lnTo>
                    <a:pt x="12674" y="12647"/>
                  </a:lnTo>
                  <a:lnTo>
                    <a:pt x="7207" y="12647"/>
                  </a:lnTo>
                  <a:lnTo>
                    <a:pt x="3214" y="16018"/>
                  </a:lnTo>
                  <a:lnTo>
                    <a:pt x="2134" y="16305"/>
                  </a:lnTo>
                  <a:lnTo>
                    <a:pt x="1414" y="15791"/>
                  </a:lnTo>
                  <a:lnTo>
                    <a:pt x="0" y="12701"/>
                  </a:lnTo>
                  <a:lnTo>
                    <a:pt x="8815" y="12652"/>
                  </a:lnTo>
                  <a:lnTo>
                    <a:pt x="12840" y="10768"/>
                  </a:lnTo>
                  <a:lnTo>
                    <a:pt x="14901" y="9278"/>
                  </a:lnTo>
                  <a:lnTo>
                    <a:pt x="24544" y="7180"/>
                  </a:lnTo>
                  <a:lnTo>
                    <a:pt x="49619" y="4532"/>
                  </a:lnTo>
                  <a:lnTo>
                    <a:pt x="65013" y="1305"/>
                  </a:lnTo>
                  <a:lnTo>
                    <a:pt x="109264" y="0"/>
                  </a:lnTo>
                  <a:lnTo>
                    <a:pt x="134667" y="657"/>
                  </a:lnTo>
                  <a:lnTo>
                    <a:pt x="146024" y="6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4" name="SMARTInkShape-Group540"/>
          <p:cNvGrpSpPr/>
          <p:nvPr/>
        </p:nvGrpSpPr>
        <p:grpSpPr>
          <a:xfrm>
            <a:off x="3201773" y="3709307"/>
            <a:ext cx="652678" cy="612346"/>
            <a:chOff x="3201773" y="3709307"/>
            <a:chExt cx="652678" cy="612346"/>
          </a:xfrm>
        </p:grpSpPr>
        <p:sp>
          <p:nvSpPr>
            <p:cNvPr id="813" name="SMARTInkShape-2639"/>
            <p:cNvSpPr/>
            <p:nvPr>
              <p:custDataLst>
                <p:tags r:id="rId171"/>
              </p:custDataLst>
            </p:nvPr>
          </p:nvSpPr>
          <p:spPr>
            <a:xfrm>
              <a:off x="3206750" y="3709307"/>
              <a:ext cx="95251" cy="80644"/>
            </a:xfrm>
            <a:custGeom>
              <a:avLst/>
              <a:gdLst/>
              <a:ahLst/>
              <a:cxnLst/>
              <a:rect l="0" t="0" r="0" b="0"/>
              <a:pathLst>
                <a:path w="95251" h="80644">
                  <a:moveTo>
                    <a:pt x="0" y="18143"/>
                  </a:moveTo>
                  <a:lnTo>
                    <a:pt x="0" y="18143"/>
                  </a:lnTo>
                  <a:lnTo>
                    <a:pt x="0" y="5727"/>
                  </a:lnTo>
                  <a:lnTo>
                    <a:pt x="10935" y="0"/>
                  </a:lnTo>
                  <a:lnTo>
                    <a:pt x="12229" y="403"/>
                  </a:lnTo>
                  <a:lnTo>
                    <a:pt x="18012" y="4640"/>
                  </a:lnTo>
                  <a:lnTo>
                    <a:pt x="18589" y="6967"/>
                  </a:lnTo>
                  <a:lnTo>
                    <a:pt x="18743" y="8576"/>
                  </a:lnTo>
                  <a:lnTo>
                    <a:pt x="20795" y="12245"/>
                  </a:lnTo>
                  <a:lnTo>
                    <a:pt x="23353" y="16227"/>
                  </a:lnTo>
                  <a:lnTo>
                    <a:pt x="24794" y="23141"/>
                  </a:lnTo>
                  <a:lnTo>
                    <a:pt x="25926" y="33108"/>
                  </a:lnTo>
                  <a:lnTo>
                    <a:pt x="30844" y="45401"/>
                  </a:lnTo>
                  <a:lnTo>
                    <a:pt x="31749" y="80643"/>
                  </a:lnTo>
                  <a:lnTo>
                    <a:pt x="33631" y="79317"/>
                  </a:lnTo>
                  <a:lnTo>
                    <a:pt x="35121" y="77976"/>
                  </a:lnTo>
                  <a:lnTo>
                    <a:pt x="36776" y="74604"/>
                  </a:lnTo>
                  <a:lnTo>
                    <a:pt x="44562" y="46071"/>
                  </a:lnTo>
                  <a:lnTo>
                    <a:pt x="48638" y="38726"/>
                  </a:lnTo>
                  <a:lnTo>
                    <a:pt x="50865" y="28632"/>
                  </a:lnTo>
                  <a:lnTo>
                    <a:pt x="55680" y="20858"/>
                  </a:lnTo>
                  <a:lnTo>
                    <a:pt x="62331" y="13125"/>
                  </a:lnTo>
                  <a:lnTo>
                    <a:pt x="64862" y="12386"/>
                  </a:lnTo>
                  <a:lnTo>
                    <a:pt x="78396" y="11827"/>
                  </a:lnTo>
                  <a:lnTo>
                    <a:pt x="82585" y="13690"/>
                  </a:lnTo>
                  <a:lnTo>
                    <a:pt x="84690" y="15174"/>
                  </a:lnTo>
                  <a:lnTo>
                    <a:pt x="87029" y="18705"/>
                  </a:lnTo>
                  <a:lnTo>
                    <a:pt x="88774" y="22626"/>
                  </a:lnTo>
                  <a:lnTo>
                    <a:pt x="93017" y="28800"/>
                  </a:lnTo>
                  <a:lnTo>
                    <a:pt x="94588" y="35098"/>
                  </a:lnTo>
                  <a:lnTo>
                    <a:pt x="95250" y="68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2640"/>
            <p:cNvSpPr/>
            <p:nvPr>
              <p:custDataLst>
                <p:tags r:id="rId172"/>
              </p:custDataLst>
            </p:nvPr>
          </p:nvSpPr>
          <p:spPr>
            <a:xfrm>
              <a:off x="3492500" y="421640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8838" y="5467"/>
                  </a:lnTo>
                  <a:lnTo>
                    <a:pt x="17828" y="11740"/>
                  </a:lnTo>
                  <a:lnTo>
                    <a:pt x="22059" y="15786"/>
                  </a:lnTo>
                  <a:lnTo>
                    <a:pt x="23915" y="19481"/>
                  </a:lnTo>
                  <a:lnTo>
                    <a:pt x="24410" y="21454"/>
                  </a:lnTo>
                  <a:lnTo>
                    <a:pt x="29568" y="30395"/>
                  </a:lnTo>
                  <a:lnTo>
                    <a:pt x="317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2641"/>
            <p:cNvSpPr/>
            <p:nvPr>
              <p:custDataLst>
                <p:tags r:id="rId173"/>
              </p:custDataLst>
            </p:nvPr>
          </p:nvSpPr>
          <p:spPr>
            <a:xfrm>
              <a:off x="3390922" y="4292600"/>
              <a:ext cx="57129" cy="29053"/>
            </a:xfrm>
            <a:custGeom>
              <a:avLst/>
              <a:gdLst/>
              <a:ahLst/>
              <a:cxnLst/>
              <a:rect l="0" t="0" r="0" b="0"/>
              <a:pathLst>
                <a:path w="57129" h="29053">
                  <a:moveTo>
                    <a:pt x="6328" y="12700"/>
                  </a:moveTo>
                  <a:lnTo>
                    <a:pt x="6328" y="12700"/>
                  </a:lnTo>
                  <a:lnTo>
                    <a:pt x="6328" y="16071"/>
                  </a:lnTo>
                  <a:lnTo>
                    <a:pt x="4446" y="19607"/>
                  </a:lnTo>
                  <a:lnTo>
                    <a:pt x="0" y="25370"/>
                  </a:lnTo>
                  <a:lnTo>
                    <a:pt x="3356" y="28762"/>
                  </a:lnTo>
                  <a:lnTo>
                    <a:pt x="5052" y="29052"/>
                  </a:lnTo>
                  <a:lnTo>
                    <a:pt x="6888" y="28541"/>
                  </a:lnTo>
                  <a:lnTo>
                    <a:pt x="11534" y="26020"/>
                  </a:lnTo>
                  <a:lnTo>
                    <a:pt x="21886" y="24817"/>
                  </a:lnTo>
                  <a:lnTo>
                    <a:pt x="31456" y="20398"/>
                  </a:lnTo>
                  <a:lnTo>
                    <a:pt x="33664" y="19948"/>
                  </a:lnTo>
                  <a:lnTo>
                    <a:pt x="40141" y="15945"/>
                  </a:lnTo>
                  <a:lnTo>
                    <a:pt x="571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2642"/>
            <p:cNvSpPr/>
            <p:nvPr>
              <p:custDataLst>
                <p:tags r:id="rId174"/>
              </p:custDataLst>
            </p:nvPr>
          </p:nvSpPr>
          <p:spPr>
            <a:xfrm>
              <a:off x="3378200" y="4210073"/>
              <a:ext cx="57151" cy="19028"/>
            </a:xfrm>
            <a:custGeom>
              <a:avLst/>
              <a:gdLst/>
              <a:ahLst/>
              <a:cxnLst/>
              <a:rect l="0" t="0" r="0" b="0"/>
              <a:pathLst>
                <a:path w="57151" h="19028">
                  <a:moveTo>
                    <a:pt x="0" y="19027"/>
                  </a:moveTo>
                  <a:lnTo>
                    <a:pt x="0" y="19027"/>
                  </a:lnTo>
                  <a:lnTo>
                    <a:pt x="5467" y="19027"/>
                  </a:lnTo>
                  <a:lnTo>
                    <a:pt x="9460" y="15656"/>
                  </a:lnTo>
                  <a:lnTo>
                    <a:pt x="11259" y="12119"/>
                  </a:lnTo>
                  <a:lnTo>
                    <a:pt x="11740" y="10189"/>
                  </a:lnTo>
                  <a:lnTo>
                    <a:pt x="12765" y="8902"/>
                  </a:lnTo>
                  <a:lnTo>
                    <a:pt x="15786" y="7472"/>
                  </a:lnTo>
                  <a:lnTo>
                    <a:pt x="23475" y="5848"/>
                  </a:lnTo>
                  <a:lnTo>
                    <a:pt x="30521" y="889"/>
                  </a:lnTo>
                  <a:lnTo>
                    <a:pt x="34757" y="247"/>
                  </a:lnTo>
                  <a:lnTo>
                    <a:pt x="48740" y="0"/>
                  </a:lnTo>
                  <a:lnTo>
                    <a:pt x="51766" y="1869"/>
                  </a:lnTo>
                  <a:lnTo>
                    <a:pt x="57150" y="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2643"/>
            <p:cNvSpPr/>
            <p:nvPr>
              <p:custDataLst>
                <p:tags r:id="rId175"/>
              </p:custDataLst>
            </p:nvPr>
          </p:nvSpPr>
          <p:spPr>
            <a:xfrm>
              <a:off x="3309233" y="4172036"/>
              <a:ext cx="18168" cy="18965"/>
            </a:xfrm>
            <a:custGeom>
              <a:avLst/>
              <a:gdLst/>
              <a:ahLst/>
              <a:cxnLst/>
              <a:rect l="0" t="0" r="0" b="0"/>
              <a:pathLst>
                <a:path w="18168" h="18965">
                  <a:moveTo>
                    <a:pt x="5467" y="18964"/>
                  </a:moveTo>
                  <a:lnTo>
                    <a:pt x="5467" y="18964"/>
                  </a:lnTo>
                  <a:lnTo>
                    <a:pt x="5467" y="7409"/>
                  </a:lnTo>
                  <a:lnTo>
                    <a:pt x="0" y="897"/>
                  </a:lnTo>
                  <a:lnTo>
                    <a:pt x="3273" y="351"/>
                  </a:lnTo>
                  <a:lnTo>
                    <a:pt x="10129" y="0"/>
                  </a:lnTo>
                  <a:lnTo>
                    <a:pt x="10691" y="678"/>
                  </a:lnTo>
                  <a:lnTo>
                    <a:pt x="11669" y="5389"/>
                  </a:lnTo>
                  <a:lnTo>
                    <a:pt x="13633" y="5875"/>
                  </a:lnTo>
                  <a:lnTo>
                    <a:pt x="18167" y="6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2644"/>
            <p:cNvSpPr/>
            <p:nvPr>
              <p:custDataLst>
                <p:tags r:id="rId176"/>
              </p:custDataLst>
            </p:nvPr>
          </p:nvSpPr>
          <p:spPr>
            <a:xfrm>
              <a:off x="3314700" y="42481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4364" y="10831"/>
                  </a:lnTo>
                  <a:lnTo>
                    <a:pt x="5958" y="19099"/>
                  </a:lnTo>
                  <a:lnTo>
                    <a:pt x="6350" y="65801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2645"/>
            <p:cNvSpPr/>
            <p:nvPr>
              <p:custDataLst>
                <p:tags r:id="rId177"/>
              </p:custDataLst>
            </p:nvPr>
          </p:nvSpPr>
          <p:spPr>
            <a:xfrm>
              <a:off x="3842710" y="3898900"/>
              <a:ext cx="11741" cy="25401"/>
            </a:xfrm>
            <a:custGeom>
              <a:avLst/>
              <a:gdLst/>
              <a:ahLst/>
              <a:cxnLst/>
              <a:rect l="0" t="0" r="0" b="0"/>
              <a:pathLst>
                <a:path w="11741" h="25401">
                  <a:moveTo>
                    <a:pt x="11740" y="25400"/>
                  </a:moveTo>
                  <a:lnTo>
                    <a:pt x="11740" y="25400"/>
                  </a:lnTo>
                  <a:lnTo>
                    <a:pt x="11740" y="9852"/>
                  </a:lnTo>
                  <a:lnTo>
                    <a:pt x="11034" y="8685"/>
                  </a:lnTo>
                  <a:lnTo>
                    <a:pt x="9858" y="7906"/>
                  </a:lnTo>
                  <a:lnTo>
                    <a:pt x="6273" y="6657"/>
                  </a:lnTo>
                  <a:lnTo>
                    <a:pt x="0" y="910"/>
                  </a:lnTo>
                  <a:lnTo>
                    <a:pt x="386" y="606"/>
                  </a:lnTo>
                  <a:lnTo>
                    <a:pt x="53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2646"/>
            <p:cNvSpPr/>
            <p:nvPr>
              <p:custDataLst>
                <p:tags r:id="rId178"/>
              </p:custDataLst>
            </p:nvPr>
          </p:nvSpPr>
          <p:spPr>
            <a:xfrm>
              <a:off x="3835400" y="39878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6350" y="21438"/>
                  </a:lnTo>
                  <a:lnTo>
                    <a:pt x="4468" y="25521"/>
                  </a:lnTo>
                  <a:lnTo>
                    <a:pt x="883" y="30519"/>
                  </a:lnTo>
                  <a:lnTo>
                    <a:pt x="174" y="3657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2647"/>
            <p:cNvSpPr/>
            <p:nvPr>
              <p:custDataLst>
                <p:tags r:id="rId179"/>
              </p:custDataLst>
            </p:nvPr>
          </p:nvSpPr>
          <p:spPr>
            <a:xfrm>
              <a:off x="3600560" y="3791028"/>
              <a:ext cx="152291" cy="266623"/>
            </a:xfrm>
            <a:custGeom>
              <a:avLst/>
              <a:gdLst/>
              <a:ahLst/>
              <a:cxnLst/>
              <a:rect l="0" t="0" r="0" b="0"/>
              <a:pathLst>
                <a:path w="152291" h="266623">
                  <a:moveTo>
                    <a:pt x="152290" y="6272"/>
                  </a:moveTo>
                  <a:lnTo>
                    <a:pt x="152290" y="6272"/>
                  </a:lnTo>
                  <a:lnTo>
                    <a:pt x="148919" y="6272"/>
                  </a:lnTo>
                  <a:lnTo>
                    <a:pt x="147926" y="5566"/>
                  </a:lnTo>
                  <a:lnTo>
                    <a:pt x="147264" y="4390"/>
                  </a:lnTo>
                  <a:lnTo>
                    <a:pt x="146201" y="805"/>
                  </a:lnTo>
                  <a:lnTo>
                    <a:pt x="144175" y="314"/>
                  </a:lnTo>
                  <a:lnTo>
                    <a:pt x="137125" y="0"/>
                  </a:lnTo>
                  <a:lnTo>
                    <a:pt x="133085" y="1838"/>
                  </a:lnTo>
                  <a:lnTo>
                    <a:pt x="128938" y="4301"/>
                  </a:lnTo>
                  <a:lnTo>
                    <a:pt x="122636" y="6394"/>
                  </a:lnTo>
                  <a:lnTo>
                    <a:pt x="118414" y="9383"/>
                  </a:lnTo>
                  <a:lnTo>
                    <a:pt x="116067" y="13064"/>
                  </a:lnTo>
                  <a:lnTo>
                    <a:pt x="115441" y="15033"/>
                  </a:lnTo>
                  <a:lnTo>
                    <a:pt x="83357" y="61340"/>
                  </a:lnTo>
                  <a:lnTo>
                    <a:pt x="65113" y="89384"/>
                  </a:lnTo>
                  <a:lnTo>
                    <a:pt x="43207" y="133305"/>
                  </a:lnTo>
                  <a:lnTo>
                    <a:pt x="24142" y="174746"/>
                  </a:lnTo>
                  <a:lnTo>
                    <a:pt x="6278" y="220567"/>
                  </a:lnTo>
                  <a:lnTo>
                    <a:pt x="1782" y="234396"/>
                  </a:lnTo>
                  <a:lnTo>
                    <a:pt x="0" y="261106"/>
                  </a:lnTo>
                  <a:lnTo>
                    <a:pt x="669" y="262945"/>
                  </a:lnTo>
                  <a:lnTo>
                    <a:pt x="1820" y="264171"/>
                  </a:lnTo>
                  <a:lnTo>
                    <a:pt x="3294" y="264987"/>
                  </a:lnTo>
                  <a:lnTo>
                    <a:pt x="18940" y="266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2648"/>
            <p:cNvSpPr/>
            <p:nvPr>
              <p:custDataLst>
                <p:tags r:id="rId180"/>
              </p:custDataLst>
            </p:nvPr>
          </p:nvSpPr>
          <p:spPr>
            <a:xfrm>
              <a:off x="3568700" y="3810883"/>
              <a:ext cx="165089" cy="234068"/>
            </a:xfrm>
            <a:custGeom>
              <a:avLst/>
              <a:gdLst/>
              <a:ahLst/>
              <a:cxnLst/>
              <a:rect l="0" t="0" r="0" b="0"/>
              <a:pathLst>
                <a:path w="165089" h="234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705" y="3655"/>
                  </a:lnTo>
                  <a:lnTo>
                    <a:pt x="5467" y="5228"/>
                  </a:lnTo>
                  <a:lnTo>
                    <a:pt x="6881" y="14147"/>
                  </a:lnTo>
                  <a:lnTo>
                    <a:pt x="8115" y="15487"/>
                  </a:lnTo>
                  <a:lnTo>
                    <a:pt x="9643" y="16381"/>
                  </a:lnTo>
                  <a:lnTo>
                    <a:pt x="46820" y="59297"/>
                  </a:lnTo>
                  <a:lnTo>
                    <a:pt x="72694" y="89563"/>
                  </a:lnTo>
                  <a:lnTo>
                    <a:pt x="115293" y="129445"/>
                  </a:lnTo>
                  <a:lnTo>
                    <a:pt x="137392" y="156424"/>
                  </a:lnTo>
                  <a:lnTo>
                    <a:pt x="161599" y="191677"/>
                  </a:lnTo>
                  <a:lnTo>
                    <a:pt x="164639" y="212892"/>
                  </a:lnTo>
                  <a:lnTo>
                    <a:pt x="165088" y="232702"/>
                  </a:lnTo>
                  <a:lnTo>
                    <a:pt x="164386" y="233157"/>
                  </a:lnTo>
                  <a:lnTo>
                    <a:pt x="15875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2649"/>
            <p:cNvSpPr/>
            <p:nvPr>
              <p:custDataLst>
                <p:tags r:id="rId181"/>
              </p:custDataLst>
            </p:nvPr>
          </p:nvSpPr>
          <p:spPr>
            <a:xfrm>
              <a:off x="3201773" y="3803650"/>
              <a:ext cx="290728" cy="297675"/>
            </a:xfrm>
            <a:custGeom>
              <a:avLst/>
              <a:gdLst/>
              <a:ahLst/>
              <a:cxnLst/>
              <a:rect l="0" t="0" r="0" b="0"/>
              <a:pathLst>
                <a:path w="290728" h="297675">
                  <a:moveTo>
                    <a:pt x="227227" y="0"/>
                  </a:moveTo>
                  <a:lnTo>
                    <a:pt x="227227" y="0"/>
                  </a:lnTo>
                  <a:lnTo>
                    <a:pt x="239925" y="0"/>
                  </a:lnTo>
                  <a:lnTo>
                    <a:pt x="236556" y="0"/>
                  </a:lnTo>
                  <a:lnTo>
                    <a:pt x="233019" y="1882"/>
                  </a:lnTo>
                  <a:lnTo>
                    <a:pt x="228371" y="5467"/>
                  </a:lnTo>
                  <a:lnTo>
                    <a:pt x="182557" y="23352"/>
                  </a:lnTo>
                  <a:lnTo>
                    <a:pt x="138029" y="43590"/>
                  </a:lnTo>
                  <a:lnTo>
                    <a:pt x="93860" y="67676"/>
                  </a:lnTo>
                  <a:lnTo>
                    <a:pt x="46447" y="99564"/>
                  </a:lnTo>
                  <a:lnTo>
                    <a:pt x="10497" y="122658"/>
                  </a:lnTo>
                  <a:lnTo>
                    <a:pt x="7431" y="128833"/>
                  </a:lnTo>
                  <a:lnTo>
                    <a:pt x="5462" y="140924"/>
                  </a:lnTo>
                  <a:lnTo>
                    <a:pt x="6006" y="142633"/>
                  </a:lnTo>
                  <a:lnTo>
                    <a:pt x="7074" y="143772"/>
                  </a:lnTo>
                  <a:lnTo>
                    <a:pt x="20906" y="150114"/>
                  </a:lnTo>
                  <a:lnTo>
                    <a:pt x="67172" y="152360"/>
                  </a:lnTo>
                  <a:lnTo>
                    <a:pt x="112418" y="152398"/>
                  </a:lnTo>
                  <a:lnTo>
                    <a:pt x="145437" y="152400"/>
                  </a:lnTo>
                  <a:lnTo>
                    <a:pt x="150424" y="154282"/>
                  </a:lnTo>
                  <a:lnTo>
                    <a:pt x="152742" y="155771"/>
                  </a:lnTo>
                  <a:lnTo>
                    <a:pt x="154286" y="157469"/>
                  </a:lnTo>
                  <a:lnTo>
                    <a:pt x="156003" y="161238"/>
                  </a:lnTo>
                  <a:lnTo>
                    <a:pt x="155756" y="162525"/>
                  </a:lnTo>
                  <a:lnTo>
                    <a:pt x="154885" y="163383"/>
                  </a:lnTo>
                  <a:lnTo>
                    <a:pt x="153599" y="163955"/>
                  </a:lnTo>
                  <a:lnTo>
                    <a:pt x="142577" y="176883"/>
                  </a:lnTo>
                  <a:lnTo>
                    <a:pt x="135983" y="182331"/>
                  </a:lnTo>
                  <a:lnTo>
                    <a:pt x="126892" y="192626"/>
                  </a:lnTo>
                  <a:lnTo>
                    <a:pt x="84350" y="220423"/>
                  </a:lnTo>
                  <a:lnTo>
                    <a:pt x="38484" y="254011"/>
                  </a:lnTo>
                  <a:lnTo>
                    <a:pt x="5580" y="282380"/>
                  </a:lnTo>
                  <a:lnTo>
                    <a:pt x="3263" y="283503"/>
                  </a:lnTo>
                  <a:lnTo>
                    <a:pt x="1718" y="284957"/>
                  </a:lnTo>
                  <a:lnTo>
                    <a:pt x="0" y="288455"/>
                  </a:lnTo>
                  <a:lnTo>
                    <a:pt x="248" y="290376"/>
                  </a:lnTo>
                  <a:lnTo>
                    <a:pt x="2405" y="294391"/>
                  </a:lnTo>
                  <a:lnTo>
                    <a:pt x="4674" y="295744"/>
                  </a:lnTo>
                  <a:lnTo>
                    <a:pt x="14608" y="297648"/>
                  </a:lnTo>
                  <a:lnTo>
                    <a:pt x="40357" y="297674"/>
                  </a:lnTo>
                  <a:lnTo>
                    <a:pt x="82256" y="287613"/>
                  </a:lnTo>
                  <a:lnTo>
                    <a:pt x="127189" y="277250"/>
                  </a:lnTo>
                  <a:lnTo>
                    <a:pt x="166570" y="264446"/>
                  </a:lnTo>
                  <a:lnTo>
                    <a:pt x="208320" y="254391"/>
                  </a:lnTo>
                  <a:lnTo>
                    <a:pt x="250538" y="245610"/>
                  </a:lnTo>
                  <a:lnTo>
                    <a:pt x="29072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8" name="SMARTInkShape-Group541"/>
          <p:cNvGrpSpPr/>
          <p:nvPr/>
        </p:nvGrpSpPr>
        <p:grpSpPr>
          <a:xfrm>
            <a:off x="2749811" y="3791028"/>
            <a:ext cx="209290" cy="438073"/>
            <a:chOff x="2749811" y="3791028"/>
            <a:chExt cx="209290" cy="438073"/>
          </a:xfrm>
        </p:grpSpPr>
        <p:sp>
          <p:nvSpPr>
            <p:cNvPr id="825" name="SMARTInkShape-2650"/>
            <p:cNvSpPr/>
            <p:nvPr>
              <p:custDataLst>
                <p:tags r:id="rId168"/>
              </p:custDataLst>
            </p:nvPr>
          </p:nvSpPr>
          <p:spPr>
            <a:xfrm>
              <a:off x="2825750" y="4140200"/>
              <a:ext cx="95251" cy="88901"/>
            </a:xfrm>
            <a:custGeom>
              <a:avLst/>
              <a:gdLst/>
              <a:ahLst/>
              <a:cxnLst/>
              <a:rect l="0" t="0" r="0" b="0"/>
              <a:pathLst>
                <a:path w="95251" h="88901">
                  <a:moveTo>
                    <a:pt x="12700" y="0"/>
                  </a:moveTo>
                  <a:lnTo>
                    <a:pt x="12700" y="0"/>
                  </a:lnTo>
                  <a:lnTo>
                    <a:pt x="3002" y="0"/>
                  </a:lnTo>
                  <a:lnTo>
                    <a:pt x="2001" y="705"/>
                  </a:lnTo>
                  <a:lnTo>
                    <a:pt x="1334" y="1881"/>
                  </a:lnTo>
                  <a:lnTo>
                    <a:pt x="176" y="6467"/>
                  </a:lnTo>
                  <a:lnTo>
                    <a:pt x="0" y="43590"/>
                  </a:lnTo>
                  <a:lnTo>
                    <a:pt x="1881" y="49477"/>
                  </a:lnTo>
                  <a:lnTo>
                    <a:pt x="4364" y="54445"/>
                  </a:lnTo>
                  <a:lnTo>
                    <a:pt x="6088" y="65539"/>
                  </a:lnTo>
                  <a:lnTo>
                    <a:pt x="6349" y="82440"/>
                  </a:lnTo>
                  <a:lnTo>
                    <a:pt x="9721" y="82517"/>
                  </a:lnTo>
                  <a:lnTo>
                    <a:pt x="10714" y="81823"/>
                  </a:lnTo>
                  <a:lnTo>
                    <a:pt x="11376" y="80654"/>
                  </a:lnTo>
                  <a:lnTo>
                    <a:pt x="12438" y="73708"/>
                  </a:lnTo>
                  <a:lnTo>
                    <a:pt x="13354" y="64837"/>
                  </a:lnTo>
                  <a:lnTo>
                    <a:pt x="17716" y="50228"/>
                  </a:lnTo>
                  <a:lnTo>
                    <a:pt x="19162" y="42784"/>
                  </a:lnTo>
                  <a:lnTo>
                    <a:pt x="31880" y="20524"/>
                  </a:lnTo>
                  <a:lnTo>
                    <a:pt x="46574" y="4319"/>
                  </a:lnTo>
                  <a:lnTo>
                    <a:pt x="50803" y="1920"/>
                  </a:lnTo>
                  <a:lnTo>
                    <a:pt x="59267" y="379"/>
                  </a:lnTo>
                  <a:lnTo>
                    <a:pt x="71967" y="33"/>
                  </a:lnTo>
                  <a:lnTo>
                    <a:pt x="73378" y="727"/>
                  </a:lnTo>
                  <a:lnTo>
                    <a:pt x="74318" y="1896"/>
                  </a:lnTo>
                  <a:lnTo>
                    <a:pt x="76069" y="5076"/>
                  </a:lnTo>
                  <a:lnTo>
                    <a:pt x="84928" y="18299"/>
                  </a:lnTo>
                  <a:lnTo>
                    <a:pt x="90258" y="31373"/>
                  </a:lnTo>
                  <a:lnTo>
                    <a:pt x="91922" y="33615"/>
                  </a:lnTo>
                  <a:lnTo>
                    <a:pt x="93771" y="39869"/>
                  </a:lnTo>
                  <a:lnTo>
                    <a:pt x="95250" y="87475"/>
                  </a:lnTo>
                  <a:lnTo>
                    <a:pt x="952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2651"/>
            <p:cNvSpPr/>
            <p:nvPr>
              <p:custDataLst>
                <p:tags r:id="rId169"/>
              </p:custDataLst>
            </p:nvPr>
          </p:nvSpPr>
          <p:spPr>
            <a:xfrm>
              <a:off x="2749811" y="4006850"/>
              <a:ext cx="209290" cy="50462"/>
            </a:xfrm>
            <a:custGeom>
              <a:avLst/>
              <a:gdLst/>
              <a:ahLst/>
              <a:cxnLst/>
              <a:rect l="0" t="0" r="0" b="0"/>
              <a:pathLst>
                <a:path w="209290" h="50462">
                  <a:moveTo>
                    <a:pt x="6089" y="38100"/>
                  </a:moveTo>
                  <a:lnTo>
                    <a:pt x="6089" y="38100"/>
                  </a:lnTo>
                  <a:lnTo>
                    <a:pt x="2718" y="41471"/>
                  </a:lnTo>
                  <a:lnTo>
                    <a:pt x="1063" y="45007"/>
                  </a:lnTo>
                  <a:lnTo>
                    <a:pt x="0" y="49655"/>
                  </a:lnTo>
                  <a:lnTo>
                    <a:pt x="619" y="50036"/>
                  </a:lnTo>
                  <a:lnTo>
                    <a:pt x="3187" y="50461"/>
                  </a:lnTo>
                  <a:lnTo>
                    <a:pt x="6681" y="48768"/>
                  </a:lnTo>
                  <a:lnTo>
                    <a:pt x="18044" y="41932"/>
                  </a:lnTo>
                  <a:lnTo>
                    <a:pt x="63646" y="29361"/>
                  </a:lnTo>
                  <a:lnTo>
                    <a:pt x="106842" y="16909"/>
                  </a:lnTo>
                  <a:lnTo>
                    <a:pt x="152089" y="7877"/>
                  </a:lnTo>
                  <a:lnTo>
                    <a:pt x="185165" y="784"/>
                  </a:lnTo>
                  <a:lnTo>
                    <a:pt x="209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2652"/>
            <p:cNvSpPr/>
            <p:nvPr>
              <p:custDataLst>
                <p:tags r:id="rId170"/>
              </p:custDataLst>
            </p:nvPr>
          </p:nvSpPr>
          <p:spPr>
            <a:xfrm>
              <a:off x="2838450" y="3791028"/>
              <a:ext cx="19051" cy="177723"/>
            </a:xfrm>
            <a:custGeom>
              <a:avLst/>
              <a:gdLst/>
              <a:ahLst/>
              <a:cxnLst/>
              <a:rect l="0" t="0" r="0" b="0"/>
              <a:pathLst>
                <a:path w="19051" h="177723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0" y="21122"/>
                  </a:lnTo>
                  <a:lnTo>
                    <a:pt x="6089" y="55066"/>
                  </a:lnTo>
                  <a:lnTo>
                    <a:pt x="8197" y="78018"/>
                  </a:lnTo>
                  <a:lnTo>
                    <a:pt x="16888" y="122632"/>
                  </a:lnTo>
                  <a:lnTo>
                    <a:pt x="19012" y="169361"/>
                  </a:lnTo>
                  <a:lnTo>
                    <a:pt x="19050" y="177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1" name="SMARTInkShape-Group542"/>
          <p:cNvGrpSpPr/>
          <p:nvPr/>
        </p:nvGrpSpPr>
        <p:grpSpPr>
          <a:xfrm>
            <a:off x="2108200" y="4044950"/>
            <a:ext cx="222251" cy="101599"/>
            <a:chOff x="2108200" y="4044950"/>
            <a:chExt cx="222251" cy="101599"/>
          </a:xfrm>
        </p:grpSpPr>
        <p:sp>
          <p:nvSpPr>
            <p:cNvPr id="829" name="SMARTInkShape-2653"/>
            <p:cNvSpPr/>
            <p:nvPr>
              <p:custDataLst>
                <p:tags r:id="rId166"/>
              </p:custDataLst>
            </p:nvPr>
          </p:nvSpPr>
          <p:spPr>
            <a:xfrm>
              <a:off x="2140064" y="4108450"/>
              <a:ext cx="190387" cy="38099"/>
            </a:xfrm>
            <a:custGeom>
              <a:avLst/>
              <a:gdLst/>
              <a:ahLst/>
              <a:cxnLst/>
              <a:rect l="0" t="0" r="0" b="0"/>
              <a:pathLst>
                <a:path w="190387" h="38099">
                  <a:moveTo>
                    <a:pt x="25286" y="12700"/>
                  </a:moveTo>
                  <a:lnTo>
                    <a:pt x="25286" y="12700"/>
                  </a:lnTo>
                  <a:lnTo>
                    <a:pt x="8693" y="28587"/>
                  </a:lnTo>
                  <a:lnTo>
                    <a:pt x="4271" y="30344"/>
                  </a:lnTo>
                  <a:lnTo>
                    <a:pt x="2809" y="31518"/>
                  </a:lnTo>
                  <a:lnTo>
                    <a:pt x="0" y="37802"/>
                  </a:lnTo>
                  <a:lnTo>
                    <a:pt x="33295" y="38098"/>
                  </a:lnTo>
                  <a:lnTo>
                    <a:pt x="76543" y="30261"/>
                  </a:lnTo>
                  <a:lnTo>
                    <a:pt x="119252" y="18919"/>
                  </a:lnTo>
                  <a:lnTo>
                    <a:pt x="161540" y="9693"/>
                  </a:lnTo>
                  <a:lnTo>
                    <a:pt x="1903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2654"/>
            <p:cNvSpPr/>
            <p:nvPr>
              <p:custDataLst>
                <p:tags r:id="rId167"/>
              </p:custDataLst>
            </p:nvPr>
          </p:nvSpPr>
          <p:spPr>
            <a:xfrm>
              <a:off x="2108200" y="40449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6908" y="10818"/>
                  </a:lnTo>
                  <a:lnTo>
                    <a:pt x="10831" y="8336"/>
                  </a:lnTo>
                  <a:lnTo>
                    <a:pt x="17712" y="6938"/>
                  </a:lnTo>
                  <a:lnTo>
                    <a:pt x="65225" y="593"/>
                  </a:lnTo>
                  <a:lnTo>
                    <a:pt x="108306" y="2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6" name="SMARTInkShape-Group543"/>
          <p:cNvGrpSpPr/>
          <p:nvPr/>
        </p:nvGrpSpPr>
        <p:grpSpPr>
          <a:xfrm>
            <a:off x="1387379" y="3746500"/>
            <a:ext cx="460472" cy="475957"/>
            <a:chOff x="1387379" y="3746500"/>
            <a:chExt cx="460472" cy="475957"/>
          </a:xfrm>
        </p:grpSpPr>
        <p:sp>
          <p:nvSpPr>
            <p:cNvPr id="832" name="SMARTInkShape-2655"/>
            <p:cNvSpPr/>
            <p:nvPr>
              <p:custDataLst>
                <p:tags r:id="rId162"/>
              </p:custDataLst>
            </p:nvPr>
          </p:nvSpPr>
          <p:spPr>
            <a:xfrm>
              <a:off x="1387379" y="3746500"/>
              <a:ext cx="327122" cy="63501"/>
            </a:xfrm>
            <a:custGeom>
              <a:avLst/>
              <a:gdLst/>
              <a:ahLst/>
              <a:cxnLst/>
              <a:rect l="0" t="0" r="0" b="0"/>
              <a:pathLst>
                <a:path w="327122" h="63501">
                  <a:moveTo>
                    <a:pt x="15971" y="63500"/>
                  </a:moveTo>
                  <a:lnTo>
                    <a:pt x="15971" y="63500"/>
                  </a:lnTo>
                  <a:lnTo>
                    <a:pt x="12600" y="60129"/>
                  </a:lnTo>
                  <a:lnTo>
                    <a:pt x="9063" y="58474"/>
                  </a:lnTo>
                  <a:lnTo>
                    <a:pt x="3610" y="57227"/>
                  </a:lnTo>
                  <a:lnTo>
                    <a:pt x="0" y="53802"/>
                  </a:lnTo>
                  <a:lnTo>
                    <a:pt x="385" y="52801"/>
                  </a:lnTo>
                  <a:lnTo>
                    <a:pt x="5552" y="51393"/>
                  </a:lnTo>
                  <a:lnTo>
                    <a:pt x="5497" y="51195"/>
                  </a:lnTo>
                  <a:lnTo>
                    <a:pt x="4755" y="51064"/>
                  </a:lnTo>
                  <a:lnTo>
                    <a:pt x="4966" y="50976"/>
                  </a:lnTo>
                  <a:lnTo>
                    <a:pt x="14895" y="50110"/>
                  </a:lnTo>
                  <a:lnTo>
                    <a:pt x="29294" y="45777"/>
                  </a:lnTo>
                  <a:lnTo>
                    <a:pt x="75576" y="39458"/>
                  </a:lnTo>
                  <a:lnTo>
                    <a:pt x="120847" y="33209"/>
                  </a:lnTo>
                  <a:lnTo>
                    <a:pt x="162250" y="25271"/>
                  </a:lnTo>
                  <a:lnTo>
                    <a:pt x="207771" y="16907"/>
                  </a:lnTo>
                  <a:lnTo>
                    <a:pt x="253164" y="8461"/>
                  </a:lnTo>
                  <a:lnTo>
                    <a:pt x="298401" y="1881"/>
                  </a:lnTo>
                  <a:lnTo>
                    <a:pt x="327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2656"/>
            <p:cNvSpPr/>
            <p:nvPr>
              <p:custDataLst>
                <p:tags r:id="rId163"/>
              </p:custDataLst>
            </p:nvPr>
          </p:nvSpPr>
          <p:spPr>
            <a:xfrm>
              <a:off x="1727200" y="4116063"/>
              <a:ext cx="120651" cy="106394"/>
            </a:xfrm>
            <a:custGeom>
              <a:avLst/>
              <a:gdLst/>
              <a:ahLst/>
              <a:cxnLst/>
              <a:rect l="0" t="0" r="0" b="0"/>
              <a:pathLst>
                <a:path w="120651" h="106394">
                  <a:moveTo>
                    <a:pt x="0" y="36837"/>
                  </a:moveTo>
                  <a:lnTo>
                    <a:pt x="0" y="36837"/>
                  </a:lnTo>
                  <a:lnTo>
                    <a:pt x="0" y="40208"/>
                  </a:lnTo>
                  <a:lnTo>
                    <a:pt x="1881" y="43744"/>
                  </a:lnTo>
                  <a:lnTo>
                    <a:pt x="5467" y="48392"/>
                  </a:lnTo>
                  <a:lnTo>
                    <a:pt x="6176" y="54380"/>
                  </a:lnTo>
                  <a:lnTo>
                    <a:pt x="6350" y="101661"/>
                  </a:lnTo>
                  <a:lnTo>
                    <a:pt x="6350" y="106393"/>
                  </a:lnTo>
                  <a:lnTo>
                    <a:pt x="6350" y="88382"/>
                  </a:lnTo>
                  <a:lnTo>
                    <a:pt x="8231" y="82559"/>
                  </a:lnTo>
                  <a:lnTo>
                    <a:pt x="10714" y="76913"/>
                  </a:lnTo>
                  <a:lnTo>
                    <a:pt x="17595" y="53572"/>
                  </a:lnTo>
                  <a:lnTo>
                    <a:pt x="32342" y="20734"/>
                  </a:lnTo>
                  <a:lnTo>
                    <a:pt x="52733" y="3003"/>
                  </a:lnTo>
                  <a:lnTo>
                    <a:pt x="58950" y="633"/>
                  </a:lnTo>
                  <a:lnTo>
                    <a:pt x="62583" y="0"/>
                  </a:lnTo>
                  <a:lnTo>
                    <a:pt x="68502" y="1179"/>
                  </a:lnTo>
                  <a:lnTo>
                    <a:pt x="73484" y="3351"/>
                  </a:lnTo>
                  <a:lnTo>
                    <a:pt x="78050" y="4315"/>
                  </a:lnTo>
                  <a:lnTo>
                    <a:pt x="82432" y="8507"/>
                  </a:lnTo>
                  <a:lnTo>
                    <a:pt x="105126" y="39050"/>
                  </a:lnTo>
                  <a:lnTo>
                    <a:pt x="107819" y="46822"/>
                  </a:lnTo>
                  <a:lnTo>
                    <a:pt x="118885" y="62202"/>
                  </a:lnTo>
                  <a:lnTo>
                    <a:pt x="120417" y="72815"/>
                  </a:lnTo>
                  <a:lnTo>
                    <a:pt x="120650" y="81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2657"/>
            <p:cNvSpPr/>
            <p:nvPr>
              <p:custDataLst>
                <p:tags r:id="rId164"/>
              </p:custDataLst>
            </p:nvPr>
          </p:nvSpPr>
          <p:spPr>
            <a:xfrm>
              <a:off x="1466858" y="3892576"/>
              <a:ext cx="152393" cy="317361"/>
            </a:xfrm>
            <a:custGeom>
              <a:avLst/>
              <a:gdLst/>
              <a:ahLst/>
              <a:cxnLst/>
              <a:rect l="0" t="0" r="0" b="0"/>
              <a:pathLst>
                <a:path w="152393" h="317361">
                  <a:moveTo>
                    <a:pt x="152392" y="25374"/>
                  </a:moveTo>
                  <a:lnTo>
                    <a:pt x="152392" y="25374"/>
                  </a:lnTo>
                  <a:lnTo>
                    <a:pt x="152392" y="62"/>
                  </a:lnTo>
                  <a:lnTo>
                    <a:pt x="149021" y="0"/>
                  </a:lnTo>
                  <a:lnTo>
                    <a:pt x="148028" y="697"/>
                  </a:lnTo>
                  <a:lnTo>
                    <a:pt x="147366" y="1867"/>
                  </a:lnTo>
                  <a:lnTo>
                    <a:pt x="129040" y="47326"/>
                  </a:lnTo>
                  <a:lnTo>
                    <a:pt x="109262" y="89044"/>
                  </a:lnTo>
                  <a:lnTo>
                    <a:pt x="88450" y="128870"/>
                  </a:lnTo>
                  <a:lnTo>
                    <a:pt x="65335" y="172914"/>
                  </a:lnTo>
                  <a:lnTo>
                    <a:pt x="44046" y="215447"/>
                  </a:lnTo>
                  <a:lnTo>
                    <a:pt x="20253" y="260298"/>
                  </a:lnTo>
                  <a:lnTo>
                    <a:pt x="9821" y="280650"/>
                  </a:lnTo>
                  <a:lnTo>
                    <a:pt x="5148" y="296376"/>
                  </a:lnTo>
                  <a:lnTo>
                    <a:pt x="2284" y="301747"/>
                  </a:lnTo>
                  <a:lnTo>
                    <a:pt x="444" y="310944"/>
                  </a:lnTo>
                  <a:lnTo>
                    <a:pt x="0" y="317360"/>
                  </a:lnTo>
                  <a:lnTo>
                    <a:pt x="5460" y="311997"/>
                  </a:lnTo>
                  <a:lnTo>
                    <a:pt x="6342" y="30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2658"/>
            <p:cNvSpPr/>
            <p:nvPr>
              <p:custDataLst>
                <p:tags r:id="rId165"/>
              </p:custDataLst>
            </p:nvPr>
          </p:nvSpPr>
          <p:spPr>
            <a:xfrm>
              <a:off x="1435102" y="3924300"/>
              <a:ext cx="209468" cy="285641"/>
            </a:xfrm>
            <a:custGeom>
              <a:avLst/>
              <a:gdLst/>
              <a:ahLst/>
              <a:cxnLst/>
              <a:rect l="0" t="0" r="0" b="0"/>
              <a:pathLst>
                <a:path w="209468" h="285641">
                  <a:moveTo>
                    <a:pt x="19048" y="25400"/>
                  </a:moveTo>
                  <a:lnTo>
                    <a:pt x="19048" y="25400"/>
                  </a:lnTo>
                  <a:lnTo>
                    <a:pt x="15677" y="25400"/>
                  </a:lnTo>
                  <a:lnTo>
                    <a:pt x="14684" y="24694"/>
                  </a:lnTo>
                  <a:lnTo>
                    <a:pt x="14022" y="23518"/>
                  </a:lnTo>
                  <a:lnTo>
                    <a:pt x="13581" y="22029"/>
                  </a:lnTo>
                  <a:lnTo>
                    <a:pt x="12581" y="21036"/>
                  </a:lnTo>
                  <a:lnTo>
                    <a:pt x="9589" y="19933"/>
                  </a:lnTo>
                  <a:lnTo>
                    <a:pt x="8508" y="18933"/>
                  </a:lnTo>
                  <a:lnTo>
                    <a:pt x="1448" y="6219"/>
                  </a:lnTo>
                  <a:lnTo>
                    <a:pt x="0" y="9"/>
                  </a:lnTo>
                  <a:lnTo>
                    <a:pt x="9458" y="0"/>
                  </a:lnTo>
                  <a:lnTo>
                    <a:pt x="10538" y="705"/>
                  </a:lnTo>
                  <a:lnTo>
                    <a:pt x="11258" y="1881"/>
                  </a:lnTo>
                  <a:lnTo>
                    <a:pt x="11738" y="3371"/>
                  </a:lnTo>
                  <a:lnTo>
                    <a:pt x="21361" y="14747"/>
                  </a:lnTo>
                  <a:lnTo>
                    <a:pt x="59466" y="59996"/>
                  </a:lnTo>
                  <a:lnTo>
                    <a:pt x="93936" y="101767"/>
                  </a:lnTo>
                  <a:lnTo>
                    <a:pt x="125559" y="141596"/>
                  </a:lnTo>
                  <a:lnTo>
                    <a:pt x="152272" y="183759"/>
                  </a:lnTo>
                  <a:lnTo>
                    <a:pt x="178653" y="228577"/>
                  </a:lnTo>
                  <a:lnTo>
                    <a:pt x="192504" y="254488"/>
                  </a:lnTo>
                  <a:lnTo>
                    <a:pt x="200354" y="264262"/>
                  </a:lnTo>
                  <a:lnTo>
                    <a:pt x="202355" y="270838"/>
                  </a:lnTo>
                  <a:lnTo>
                    <a:pt x="202823" y="275124"/>
                  </a:lnTo>
                  <a:lnTo>
                    <a:pt x="204913" y="279381"/>
                  </a:lnTo>
                  <a:lnTo>
                    <a:pt x="209467" y="285640"/>
                  </a:lnTo>
                  <a:lnTo>
                    <a:pt x="206153" y="282346"/>
                  </a:lnTo>
                  <a:lnTo>
                    <a:pt x="205874" y="280658"/>
                  </a:lnTo>
                  <a:lnTo>
                    <a:pt x="208925" y="270820"/>
                  </a:lnTo>
                  <a:lnTo>
                    <a:pt x="208427" y="268741"/>
                  </a:lnTo>
                  <a:lnTo>
                    <a:pt x="205061" y="261739"/>
                  </a:lnTo>
                  <a:lnTo>
                    <a:pt x="203198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9" name="SMARTInkShape-Group544"/>
          <p:cNvGrpSpPr/>
          <p:nvPr/>
        </p:nvGrpSpPr>
        <p:grpSpPr>
          <a:xfrm>
            <a:off x="10979189" y="838200"/>
            <a:ext cx="615879" cy="279401"/>
            <a:chOff x="10979189" y="838200"/>
            <a:chExt cx="615879" cy="279401"/>
          </a:xfrm>
        </p:grpSpPr>
        <p:sp>
          <p:nvSpPr>
            <p:cNvPr id="837" name="SMARTInkShape-2659"/>
            <p:cNvSpPr/>
            <p:nvPr>
              <p:custDataLst>
                <p:tags r:id="rId150"/>
              </p:custDataLst>
            </p:nvPr>
          </p:nvSpPr>
          <p:spPr>
            <a:xfrm>
              <a:off x="11049000" y="99060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0010"/>
                  </a:lnTo>
                  <a:lnTo>
                    <a:pt x="705" y="19690"/>
                  </a:lnTo>
                  <a:lnTo>
                    <a:pt x="6088" y="19075"/>
                  </a:lnTo>
                  <a:lnTo>
                    <a:pt x="11795" y="13585"/>
                  </a:lnTo>
                  <a:lnTo>
                    <a:pt x="17590" y="12169"/>
                  </a:lnTo>
                  <a:lnTo>
                    <a:pt x="34604" y="2165"/>
                  </a:lnTo>
                  <a:lnTo>
                    <a:pt x="46383" y="28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2660"/>
            <p:cNvSpPr/>
            <p:nvPr>
              <p:custDataLst>
                <p:tags r:id="rId151"/>
              </p:custDataLst>
            </p:nvPr>
          </p:nvSpPr>
          <p:spPr>
            <a:xfrm>
              <a:off x="11354069" y="965200"/>
              <a:ext cx="75932" cy="6351"/>
            </a:xfrm>
            <a:custGeom>
              <a:avLst/>
              <a:gdLst/>
              <a:ahLst/>
              <a:cxnLst/>
              <a:rect l="0" t="0" r="0" b="0"/>
              <a:pathLst>
                <a:path w="75932" h="6351">
                  <a:moveTo>
                    <a:pt x="12431" y="0"/>
                  </a:moveTo>
                  <a:lnTo>
                    <a:pt x="12431" y="0"/>
                  </a:lnTo>
                  <a:lnTo>
                    <a:pt x="0" y="0"/>
                  </a:lnTo>
                  <a:lnTo>
                    <a:pt x="23888" y="0"/>
                  </a:lnTo>
                  <a:lnTo>
                    <a:pt x="38782" y="5026"/>
                  </a:lnTo>
                  <a:lnTo>
                    <a:pt x="75931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2661"/>
            <p:cNvSpPr/>
            <p:nvPr>
              <p:custDataLst>
                <p:tags r:id="rId152"/>
              </p:custDataLst>
            </p:nvPr>
          </p:nvSpPr>
          <p:spPr>
            <a:xfrm>
              <a:off x="11455400" y="952768"/>
              <a:ext cx="76201" cy="82252"/>
            </a:xfrm>
            <a:custGeom>
              <a:avLst/>
              <a:gdLst/>
              <a:ahLst/>
              <a:cxnLst/>
              <a:rect l="0" t="0" r="0" b="0"/>
              <a:pathLst>
                <a:path w="76201" h="82252">
                  <a:moveTo>
                    <a:pt x="0" y="31482"/>
                  </a:moveTo>
                  <a:lnTo>
                    <a:pt x="0" y="31482"/>
                  </a:lnTo>
                  <a:lnTo>
                    <a:pt x="5467" y="36949"/>
                  </a:lnTo>
                  <a:lnTo>
                    <a:pt x="9459" y="37570"/>
                  </a:lnTo>
                  <a:lnTo>
                    <a:pt x="10540" y="36952"/>
                  </a:lnTo>
                  <a:lnTo>
                    <a:pt x="11259" y="35834"/>
                  </a:lnTo>
                  <a:lnTo>
                    <a:pt x="11741" y="34383"/>
                  </a:lnTo>
                  <a:lnTo>
                    <a:pt x="12765" y="33416"/>
                  </a:lnTo>
                  <a:lnTo>
                    <a:pt x="15786" y="32342"/>
                  </a:lnTo>
                  <a:lnTo>
                    <a:pt x="23475" y="30946"/>
                  </a:lnTo>
                  <a:lnTo>
                    <a:pt x="38110" y="20508"/>
                  </a:lnTo>
                  <a:lnTo>
                    <a:pt x="40224" y="19933"/>
                  </a:lnTo>
                  <a:lnTo>
                    <a:pt x="41632" y="18844"/>
                  </a:lnTo>
                  <a:lnTo>
                    <a:pt x="44322" y="14645"/>
                  </a:lnTo>
                  <a:lnTo>
                    <a:pt x="50844" y="11921"/>
                  </a:lnTo>
                  <a:lnTo>
                    <a:pt x="56862" y="6351"/>
                  </a:lnTo>
                  <a:lnTo>
                    <a:pt x="53694" y="2791"/>
                  </a:lnTo>
                  <a:lnTo>
                    <a:pt x="50205" y="1091"/>
                  </a:lnTo>
                  <a:lnTo>
                    <a:pt x="45587" y="0"/>
                  </a:lnTo>
                  <a:lnTo>
                    <a:pt x="37691" y="4793"/>
                  </a:lnTo>
                  <a:lnTo>
                    <a:pt x="35710" y="5223"/>
                  </a:lnTo>
                  <a:lnTo>
                    <a:pt x="34389" y="6215"/>
                  </a:lnTo>
                  <a:lnTo>
                    <a:pt x="28727" y="14845"/>
                  </a:lnTo>
                  <a:lnTo>
                    <a:pt x="24997" y="17032"/>
                  </a:lnTo>
                  <a:lnTo>
                    <a:pt x="23015" y="17616"/>
                  </a:lnTo>
                  <a:lnTo>
                    <a:pt x="21694" y="19415"/>
                  </a:lnTo>
                  <a:lnTo>
                    <a:pt x="19834" y="27985"/>
                  </a:lnTo>
                  <a:lnTo>
                    <a:pt x="19053" y="64461"/>
                  </a:lnTo>
                  <a:lnTo>
                    <a:pt x="19758" y="66168"/>
                  </a:lnTo>
                  <a:lnTo>
                    <a:pt x="20933" y="67306"/>
                  </a:lnTo>
                  <a:lnTo>
                    <a:pt x="22421" y="68065"/>
                  </a:lnTo>
                  <a:lnTo>
                    <a:pt x="23413" y="69276"/>
                  </a:lnTo>
                  <a:lnTo>
                    <a:pt x="26891" y="76290"/>
                  </a:lnTo>
                  <a:lnTo>
                    <a:pt x="28509" y="78287"/>
                  </a:lnTo>
                  <a:lnTo>
                    <a:pt x="32193" y="80506"/>
                  </a:lnTo>
                  <a:lnTo>
                    <a:pt x="40304" y="81931"/>
                  </a:lnTo>
                  <a:lnTo>
                    <a:pt x="56297" y="82251"/>
                  </a:lnTo>
                  <a:lnTo>
                    <a:pt x="62179" y="80387"/>
                  </a:lnTo>
                  <a:lnTo>
                    <a:pt x="67146" y="77912"/>
                  </a:lnTo>
                  <a:lnTo>
                    <a:pt x="76200" y="75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2662"/>
            <p:cNvSpPr/>
            <p:nvPr>
              <p:custDataLst>
                <p:tags r:id="rId153"/>
              </p:custDataLst>
            </p:nvPr>
          </p:nvSpPr>
          <p:spPr>
            <a:xfrm>
              <a:off x="11391902" y="838200"/>
              <a:ext cx="25399" cy="222163"/>
            </a:xfrm>
            <a:custGeom>
              <a:avLst/>
              <a:gdLst/>
              <a:ahLst/>
              <a:cxnLst/>
              <a:rect l="0" t="0" r="0" b="0"/>
              <a:pathLst>
                <a:path w="25399" h="222163">
                  <a:moveTo>
                    <a:pt x="19048" y="0"/>
                  </a:moveTo>
                  <a:lnTo>
                    <a:pt x="19048" y="0"/>
                  </a:lnTo>
                  <a:lnTo>
                    <a:pt x="19048" y="33064"/>
                  </a:lnTo>
                  <a:lnTo>
                    <a:pt x="12776" y="80460"/>
                  </a:lnTo>
                  <a:lnTo>
                    <a:pt x="10827" y="103485"/>
                  </a:lnTo>
                  <a:lnTo>
                    <a:pt x="6741" y="132958"/>
                  </a:lnTo>
                  <a:lnTo>
                    <a:pt x="5817" y="141642"/>
                  </a:lnTo>
                  <a:lnTo>
                    <a:pt x="602" y="167201"/>
                  </a:lnTo>
                  <a:lnTo>
                    <a:pt x="0" y="211372"/>
                  </a:lnTo>
                  <a:lnTo>
                    <a:pt x="705" y="212882"/>
                  </a:lnTo>
                  <a:lnTo>
                    <a:pt x="1879" y="213888"/>
                  </a:lnTo>
                  <a:lnTo>
                    <a:pt x="3368" y="214558"/>
                  </a:lnTo>
                  <a:lnTo>
                    <a:pt x="4361" y="215711"/>
                  </a:lnTo>
                  <a:lnTo>
                    <a:pt x="6086" y="221250"/>
                  </a:lnTo>
                  <a:lnTo>
                    <a:pt x="8113" y="221805"/>
                  </a:lnTo>
                  <a:lnTo>
                    <a:pt x="15163" y="222162"/>
                  </a:lnTo>
                  <a:lnTo>
                    <a:pt x="19201" y="220329"/>
                  </a:lnTo>
                  <a:lnTo>
                    <a:pt x="21266" y="218853"/>
                  </a:lnTo>
                  <a:lnTo>
                    <a:pt x="23561" y="215331"/>
                  </a:lnTo>
                  <a:lnTo>
                    <a:pt x="25398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2663"/>
            <p:cNvSpPr/>
            <p:nvPr>
              <p:custDataLst>
                <p:tags r:id="rId154"/>
              </p:custDataLst>
            </p:nvPr>
          </p:nvSpPr>
          <p:spPr>
            <a:xfrm>
              <a:off x="11309350" y="882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5025" y="12142"/>
                  </a:lnTo>
                  <a:lnTo>
                    <a:pt x="6348" y="27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2664"/>
            <p:cNvSpPr/>
            <p:nvPr>
              <p:custDataLst>
                <p:tags r:id="rId155"/>
              </p:custDataLst>
            </p:nvPr>
          </p:nvSpPr>
          <p:spPr>
            <a:xfrm>
              <a:off x="11309350" y="9652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9" y="6908"/>
                  </a:lnTo>
                  <a:lnTo>
                    <a:pt x="1987" y="10831"/>
                  </a:lnTo>
                  <a:lnTo>
                    <a:pt x="393" y="1909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2665"/>
            <p:cNvSpPr/>
            <p:nvPr>
              <p:custDataLst>
                <p:tags r:id="rId156"/>
              </p:custDataLst>
            </p:nvPr>
          </p:nvSpPr>
          <p:spPr>
            <a:xfrm>
              <a:off x="11087100" y="882651"/>
              <a:ext cx="38101" cy="190500"/>
            </a:xfrm>
            <a:custGeom>
              <a:avLst/>
              <a:gdLst/>
              <a:ahLst/>
              <a:cxnLst/>
              <a:rect l="0" t="0" r="0" b="0"/>
              <a:pathLst>
                <a:path w="38101" h="190500">
                  <a:moveTo>
                    <a:pt x="38100" y="6349"/>
                  </a:moveTo>
                  <a:lnTo>
                    <a:pt x="38100" y="6349"/>
                  </a:lnTo>
                  <a:lnTo>
                    <a:pt x="38100" y="882"/>
                  </a:lnTo>
                  <a:lnTo>
                    <a:pt x="37395" y="587"/>
                  </a:lnTo>
                  <a:lnTo>
                    <a:pt x="19395" y="0"/>
                  </a:lnTo>
                  <a:lnTo>
                    <a:pt x="9598" y="9458"/>
                  </a:lnTo>
                  <a:lnTo>
                    <a:pt x="7793" y="13140"/>
                  </a:lnTo>
                  <a:lnTo>
                    <a:pt x="180" y="53579"/>
                  </a:lnTo>
                  <a:lnTo>
                    <a:pt x="0" y="99837"/>
                  </a:lnTo>
                  <a:lnTo>
                    <a:pt x="705" y="122828"/>
                  </a:lnTo>
                  <a:lnTo>
                    <a:pt x="5467" y="135195"/>
                  </a:lnTo>
                  <a:lnTo>
                    <a:pt x="6348" y="182028"/>
                  </a:lnTo>
                  <a:lnTo>
                    <a:pt x="6350" y="190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2666"/>
            <p:cNvSpPr/>
            <p:nvPr>
              <p:custDataLst>
                <p:tags r:id="rId157"/>
              </p:custDataLst>
            </p:nvPr>
          </p:nvSpPr>
          <p:spPr>
            <a:xfrm>
              <a:off x="11163300" y="939800"/>
              <a:ext cx="7905" cy="6351"/>
            </a:xfrm>
            <a:custGeom>
              <a:avLst/>
              <a:gdLst/>
              <a:ahLst/>
              <a:cxnLst/>
              <a:rect l="0" t="0" r="0" b="0"/>
              <a:pathLst>
                <a:path w="7905" h="6351">
                  <a:moveTo>
                    <a:pt x="6350" y="6350"/>
                  </a:moveTo>
                  <a:lnTo>
                    <a:pt x="6350" y="6350"/>
                  </a:lnTo>
                  <a:lnTo>
                    <a:pt x="6348" y="78"/>
                  </a:lnTo>
                  <a:lnTo>
                    <a:pt x="2979" y="23"/>
                  </a:lnTo>
                  <a:lnTo>
                    <a:pt x="7904" y="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2667"/>
            <p:cNvSpPr/>
            <p:nvPr>
              <p:custDataLst>
                <p:tags r:id="rId158"/>
              </p:custDataLst>
            </p:nvPr>
          </p:nvSpPr>
          <p:spPr>
            <a:xfrm>
              <a:off x="10979189" y="908050"/>
              <a:ext cx="44412" cy="187597"/>
            </a:xfrm>
            <a:custGeom>
              <a:avLst/>
              <a:gdLst/>
              <a:ahLst/>
              <a:cxnLst/>
              <a:rect l="0" t="0" r="0" b="0"/>
              <a:pathLst>
                <a:path w="44412" h="187597">
                  <a:moveTo>
                    <a:pt x="38061" y="0"/>
                  </a:moveTo>
                  <a:lnTo>
                    <a:pt x="38061" y="0"/>
                  </a:lnTo>
                  <a:lnTo>
                    <a:pt x="34690" y="0"/>
                  </a:lnTo>
                  <a:lnTo>
                    <a:pt x="33698" y="706"/>
                  </a:lnTo>
                  <a:lnTo>
                    <a:pt x="33035" y="1881"/>
                  </a:lnTo>
                  <a:lnTo>
                    <a:pt x="32594" y="3371"/>
                  </a:lnTo>
                  <a:lnTo>
                    <a:pt x="31593" y="4364"/>
                  </a:lnTo>
                  <a:lnTo>
                    <a:pt x="25296" y="6881"/>
                  </a:lnTo>
                  <a:lnTo>
                    <a:pt x="19299" y="12432"/>
                  </a:lnTo>
                  <a:lnTo>
                    <a:pt x="19095" y="15991"/>
                  </a:lnTo>
                  <a:lnTo>
                    <a:pt x="17167" y="19572"/>
                  </a:lnTo>
                  <a:lnTo>
                    <a:pt x="14663" y="23515"/>
                  </a:lnTo>
                  <a:lnTo>
                    <a:pt x="12549" y="29702"/>
                  </a:lnTo>
                  <a:lnTo>
                    <a:pt x="8473" y="36709"/>
                  </a:lnTo>
                  <a:lnTo>
                    <a:pt x="6246" y="46703"/>
                  </a:lnTo>
                  <a:lnTo>
                    <a:pt x="2135" y="55858"/>
                  </a:lnTo>
                  <a:lnTo>
                    <a:pt x="0" y="100591"/>
                  </a:lnTo>
                  <a:lnTo>
                    <a:pt x="669" y="134722"/>
                  </a:lnTo>
                  <a:lnTo>
                    <a:pt x="4988" y="147366"/>
                  </a:lnTo>
                  <a:lnTo>
                    <a:pt x="6429" y="154396"/>
                  </a:lnTo>
                  <a:lnTo>
                    <a:pt x="10501" y="163026"/>
                  </a:lnTo>
                  <a:lnTo>
                    <a:pt x="12726" y="172795"/>
                  </a:lnTo>
                  <a:lnTo>
                    <a:pt x="14116" y="174464"/>
                  </a:lnTo>
                  <a:lnTo>
                    <a:pt x="25488" y="182533"/>
                  </a:lnTo>
                  <a:lnTo>
                    <a:pt x="29650" y="184137"/>
                  </a:lnTo>
                  <a:lnTo>
                    <a:pt x="33853" y="187202"/>
                  </a:lnTo>
                  <a:lnTo>
                    <a:pt x="35961" y="187596"/>
                  </a:lnTo>
                  <a:lnTo>
                    <a:pt x="38071" y="187153"/>
                  </a:lnTo>
                  <a:lnTo>
                    <a:pt x="44411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2668"/>
            <p:cNvSpPr/>
            <p:nvPr>
              <p:custDataLst>
                <p:tags r:id="rId159"/>
              </p:custDataLst>
            </p:nvPr>
          </p:nvSpPr>
          <p:spPr>
            <a:xfrm>
              <a:off x="11544384" y="889883"/>
              <a:ext cx="50684" cy="227718"/>
            </a:xfrm>
            <a:custGeom>
              <a:avLst/>
              <a:gdLst/>
              <a:ahLst/>
              <a:cxnLst/>
              <a:rect l="0" t="0" r="0" b="0"/>
              <a:pathLst>
                <a:path w="50684" h="227718">
                  <a:moveTo>
                    <a:pt x="12616" y="5467"/>
                  </a:moveTo>
                  <a:lnTo>
                    <a:pt x="12616" y="5467"/>
                  </a:lnTo>
                  <a:lnTo>
                    <a:pt x="875" y="5467"/>
                  </a:lnTo>
                  <a:lnTo>
                    <a:pt x="557" y="4761"/>
                  </a:lnTo>
                  <a:lnTo>
                    <a:pt x="0" y="0"/>
                  </a:lnTo>
                  <a:lnTo>
                    <a:pt x="3311" y="2749"/>
                  </a:lnTo>
                  <a:lnTo>
                    <a:pt x="4954" y="6141"/>
                  </a:lnTo>
                  <a:lnTo>
                    <a:pt x="5389" y="8033"/>
                  </a:lnTo>
                  <a:lnTo>
                    <a:pt x="11175" y="18226"/>
                  </a:lnTo>
                  <a:lnTo>
                    <a:pt x="15701" y="30016"/>
                  </a:lnTo>
                  <a:lnTo>
                    <a:pt x="22684" y="41570"/>
                  </a:lnTo>
                  <a:lnTo>
                    <a:pt x="38136" y="83587"/>
                  </a:lnTo>
                  <a:lnTo>
                    <a:pt x="49467" y="117391"/>
                  </a:lnTo>
                  <a:lnTo>
                    <a:pt x="50683" y="159115"/>
                  </a:lnTo>
                  <a:lnTo>
                    <a:pt x="45640" y="182808"/>
                  </a:lnTo>
                  <a:lnTo>
                    <a:pt x="37849" y="199927"/>
                  </a:lnTo>
                  <a:lnTo>
                    <a:pt x="12616" y="227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2669"/>
            <p:cNvSpPr/>
            <p:nvPr>
              <p:custDataLst>
                <p:tags r:id="rId160"/>
              </p:custDataLst>
            </p:nvPr>
          </p:nvSpPr>
          <p:spPr>
            <a:xfrm>
              <a:off x="11207748" y="965200"/>
              <a:ext cx="69590" cy="82518"/>
            </a:xfrm>
            <a:custGeom>
              <a:avLst/>
              <a:gdLst/>
              <a:ahLst/>
              <a:cxnLst/>
              <a:rect l="0" t="0" r="0" b="0"/>
              <a:pathLst>
                <a:path w="69590" h="82518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883" y="6908"/>
                  </a:lnTo>
                  <a:lnTo>
                    <a:pt x="5469" y="11556"/>
                  </a:lnTo>
                  <a:lnTo>
                    <a:pt x="6178" y="17544"/>
                  </a:lnTo>
                  <a:lnTo>
                    <a:pt x="6274" y="21438"/>
                  </a:lnTo>
                  <a:lnTo>
                    <a:pt x="8198" y="25520"/>
                  </a:lnTo>
                  <a:lnTo>
                    <a:pt x="10701" y="29687"/>
                  </a:lnTo>
                  <a:lnTo>
                    <a:pt x="12307" y="38111"/>
                  </a:lnTo>
                  <a:lnTo>
                    <a:pt x="12702" y="82178"/>
                  </a:lnTo>
                  <a:lnTo>
                    <a:pt x="7235" y="82517"/>
                  </a:lnTo>
                  <a:lnTo>
                    <a:pt x="6940" y="81823"/>
                  </a:lnTo>
                  <a:lnTo>
                    <a:pt x="6354" y="45564"/>
                  </a:lnTo>
                  <a:lnTo>
                    <a:pt x="8233" y="39536"/>
                  </a:lnTo>
                  <a:lnTo>
                    <a:pt x="10715" y="34505"/>
                  </a:lnTo>
                  <a:lnTo>
                    <a:pt x="13233" y="21223"/>
                  </a:lnTo>
                  <a:lnTo>
                    <a:pt x="19154" y="12835"/>
                  </a:lnTo>
                  <a:lnTo>
                    <a:pt x="22155" y="9703"/>
                  </a:lnTo>
                  <a:lnTo>
                    <a:pt x="25840" y="7840"/>
                  </a:lnTo>
                  <a:lnTo>
                    <a:pt x="34776" y="6437"/>
                  </a:lnTo>
                  <a:lnTo>
                    <a:pt x="40487" y="6376"/>
                  </a:lnTo>
                  <a:lnTo>
                    <a:pt x="41810" y="7073"/>
                  </a:lnTo>
                  <a:lnTo>
                    <a:pt x="42691" y="8243"/>
                  </a:lnTo>
                  <a:lnTo>
                    <a:pt x="44374" y="11425"/>
                  </a:lnTo>
                  <a:lnTo>
                    <a:pt x="47475" y="15191"/>
                  </a:lnTo>
                  <a:lnTo>
                    <a:pt x="51205" y="17335"/>
                  </a:lnTo>
                  <a:lnTo>
                    <a:pt x="55214" y="18993"/>
                  </a:lnTo>
                  <a:lnTo>
                    <a:pt x="59350" y="22082"/>
                  </a:lnTo>
                  <a:lnTo>
                    <a:pt x="61656" y="25807"/>
                  </a:lnTo>
                  <a:lnTo>
                    <a:pt x="63259" y="31673"/>
                  </a:lnTo>
                  <a:lnTo>
                    <a:pt x="63492" y="46646"/>
                  </a:lnTo>
                  <a:lnTo>
                    <a:pt x="65379" y="50835"/>
                  </a:lnTo>
                  <a:lnTo>
                    <a:pt x="69589" y="56780"/>
                  </a:lnTo>
                  <a:lnTo>
                    <a:pt x="63502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2670"/>
            <p:cNvSpPr/>
            <p:nvPr>
              <p:custDataLst>
                <p:tags r:id="rId161"/>
              </p:custDataLst>
            </p:nvPr>
          </p:nvSpPr>
          <p:spPr>
            <a:xfrm>
              <a:off x="11156950" y="9842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3" y="706"/>
                  </a:lnTo>
                  <a:lnTo>
                    <a:pt x="5025" y="1881"/>
                  </a:lnTo>
                  <a:lnTo>
                    <a:pt x="6272" y="11556"/>
                  </a:lnTo>
                  <a:lnTo>
                    <a:pt x="11810" y="18067"/>
                  </a:lnTo>
                  <a:lnTo>
                    <a:pt x="13229" y="23925"/>
                  </a:lnTo>
                  <a:lnTo>
                    <a:pt x="17012" y="29823"/>
                  </a:lnTo>
                  <a:lnTo>
                    <a:pt x="18446" y="36040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5" name="SMARTInkShape-Group545"/>
          <p:cNvGrpSpPr/>
          <p:nvPr/>
        </p:nvGrpSpPr>
        <p:grpSpPr>
          <a:xfrm>
            <a:off x="6312886" y="2382394"/>
            <a:ext cx="823936" cy="525907"/>
            <a:chOff x="6312886" y="2382394"/>
            <a:chExt cx="823936" cy="525907"/>
          </a:xfrm>
        </p:grpSpPr>
        <p:sp>
          <p:nvSpPr>
            <p:cNvPr id="850" name="SMARTInkShape-2671"/>
            <p:cNvSpPr/>
            <p:nvPr>
              <p:custDataLst>
                <p:tags r:id="rId145"/>
              </p:custDataLst>
            </p:nvPr>
          </p:nvSpPr>
          <p:spPr>
            <a:xfrm>
              <a:off x="7035800" y="2382394"/>
              <a:ext cx="101022" cy="525907"/>
            </a:xfrm>
            <a:custGeom>
              <a:avLst/>
              <a:gdLst/>
              <a:ahLst/>
              <a:cxnLst/>
              <a:rect l="0" t="0" r="0" b="0"/>
              <a:pathLst>
                <a:path w="101022" h="525907">
                  <a:moveTo>
                    <a:pt x="19050" y="11556"/>
                  </a:moveTo>
                  <a:lnTo>
                    <a:pt x="19050" y="11556"/>
                  </a:lnTo>
                  <a:lnTo>
                    <a:pt x="19050" y="8185"/>
                  </a:lnTo>
                  <a:lnTo>
                    <a:pt x="20931" y="4648"/>
                  </a:lnTo>
                  <a:lnTo>
                    <a:pt x="24517" y="0"/>
                  </a:lnTo>
                  <a:lnTo>
                    <a:pt x="25517" y="324"/>
                  </a:lnTo>
                  <a:lnTo>
                    <a:pt x="28509" y="2566"/>
                  </a:lnTo>
                  <a:lnTo>
                    <a:pt x="30309" y="5914"/>
                  </a:lnTo>
                  <a:lnTo>
                    <a:pt x="30790" y="7795"/>
                  </a:lnTo>
                  <a:lnTo>
                    <a:pt x="35086" y="11766"/>
                  </a:lnTo>
                  <a:lnTo>
                    <a:pt x="40994" y="16588"/>
                  </a:lnTo>
                  <a:lnTo>
                    <a:pt x="48286" y="27942"/>
                  </a:lnTo>
                  <a:lnTo>
                    <a:pt x="54209" y="44398"/>
                  </a:lnTo>
                  <a:lnTo>
                    <a:pt x="61961" y="86571"/>
                  </a:lnTo>
                  <a:lnTo>
                    <a:pt x="72042" y="131466"/>
                  </a:lnTo>
                  <a:lnTo>
                    <a:pt x="84106" y="173400"/>
                  </a:lnTo>
                  <a:lnTo>
                    <a:pt x="91717" y="219836"/>
                  </a:lnTo>
                  <a:lnTo>
                    <a:pt x="99647" y="266559"/>
                  </a:lnTo>
                  <a:lnTo>
                    <a:pt x="101021" y="303953"/>
                  </a:lnTo>
                  <a:lnTo>
                    <a:pt x="96416" y="349445"/>
                  </a:lnTo>
                  <a:lnTo>
                    <a:pt x="86830" y="392403"/>
                  </a:lnTo>
                  <a:lnTo>
                    <a:pt x="71558" y="431488"/>
                  </a:lnTo>
                  <a:lnTo>
                    <a:pt x="57653" y="473056"/>
                  </a:lnTo>
                  <a:lnTo>
                    <a:pt x="51729" y="486189"/>
                  </a:lnTo>
                  <a:lnTo>
                    <a:pt x="28056" y="510598"/>
                  </a:lnTo>
                  <a:lnTo>
                    <a:pt x="19290" y="515574"/>
                  </a:lnTo>
                  <a:lnTo>
                    <a:pt x="8303" y="520258"/>
                  </a:lnTo>
                  <a:lnTo>
                    <a:pt x="0" y="525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2672"/>
            <p:cNvSpPr/>
            <p:nvPr>
              <p:custDataLst>
                <p:tags r:id="rId146"/>
              </p:custDataLst>
            </p:nvPr>
          </p:nvSpPr>
          <p:spPr>
            <a:xfrm>
              <a:off x="6800850" y="2730612"/>
              <a:ext cx="101601" cy="114189"/>
            </a:xfrm>
            <a:custGeom>
              <a:avLst/>
              <a:gdLst/>
              <a:ahLst/>
              <a:cxnLst/>
              <a:rect l="0" t="0" r="0" b="0"/>
              <a:pathLst>
                <a:path w="101601" h="114189">
                  <a:moveTo>
                    <a:pt x="12700" y="6238"/>
                  </a:moveTo>
                  <a:lnTo>
                    <a:pt x="12700" y="6238"/>
                  </a:lnTo>
                  <a:lnTo>
                    <a:pt x="12698" y="27492"/>
                  </a:lnTo>
                  <a:lnTo>
                    <a:pt x="10818" y="31676"/>
                  </a:lnTo>
                  <a:lnTo>
                    <a:pt x="9329" y="33780"/>
                  </a:lnTo>
                  <a:lnTo>
                    <a:pt x="7232" y="43483"/>
                  </a:lnTo>
                  <a:lnTo>
                    <a:pt x="5659" y="73331"/>
                  </a:lnTo>
                  <a:lnTo>
                    <a:pt x="1326" y="82312"/>
                  </a:lnTo>
                  <a:lnTo>
                    <a:pt x="0" y="95128"/>
                  </a:lnTo>
                  <a:lnTo>
                    <a:pt x="0" y="86299"/>
                  </a:lnTo>
                  <a:lnTo>
                    <a:pt x="15110" y="46158"/>
                  </a:lnTo>
                  <a:lnTo>
                    <a:pt x="40219" y="10763"/>
                  </a:lnTo>
                  <a:lnTo>
                    <a:pt x="49546" y="1168"/>
                  </a:lnTo>
                  <a:lnTo>
                    <a:pt x="52124" y="457"/>
                  </a:lnTo>
                  <a:lnTo>
                    <a:pt x="59528" y="0"/>
                  </a:lnTo>
                  <a:lnTo>
                    <a:pt x="63616" y="1819"/>
                  </a:lnTo>
                  <a:lnTo>
                    <a:pt x="71989" y="8736"/>
                  </a:lnTo>
                  <a:lnTo>
                    <a:pt x="91017" y="36874"/>
                  </a:lnTo>
                  <a:lnTo>
                    <a:pt x="99366" y="59802"/>
                  </a:lnTo>
                  <a:lnTo>
                    <a:pt x="101591" y="103313"/>
                  </a:lnTo>
                  <a:lnTo>
                    <a:pt x="99715" y="107708"/>
                  </a:lnTo>
                  <a:lnTo>
                    <a:pt x="98228" y="109868"/>
                  </a:lnTo>
                  <a:lnTo>
                    <a:pt x="97940" y="111308"/>
                  </a:lnTo>
                  <a:lnTo>
                    <a:pt x="98454" y="112268"/>
                  </a:lnTo>
                  <a:lnTo>
                    <a:pt x="101600" y="114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2673"/>
            <p:cNvSpPr/>
            <p:nvPr>
              <p:custDataLst>
                <p:tags r:id="rId147"/>
              </p:custDataLst>
            </p:nvPr>
          </p:nvSpPr>
          <p:spPr>
            <a:xfrm>
              <a:off x="6592326" y="2521856"/>
              <a:ext cx="246602" cy="329182"/>
            </a:xfrm>
            <a:custGeom>
              <a:avLst/>
              <a:gdLst/>
              <a:ahLst/>
              <a:cxnLst/>
              <a:rect l="0" t="0" r="0" b="0"/>
              <a:pathLst>
                <a:path w="246602" h="329182">
                  <a:moveTo>
                    <a:pt x="233924" y="11794"/>
                  </a:moveTo>
                  <a:lnTo>
                    <a:pt x="233924" y="11794"/>
                  </a:lnTo>
                  <a:lnTo>
                    <a:pt x="245719" y="0"/>
                  </a:lnTo>
                  <a:lnTo>
                    <a:pt x="246020" y="403"/>
                  </a:lnTo>
                  <a:lnTo>
                    <a:pt x="246601" y="10673"/>
                  </a:lnTo>
                  <a:lnTo>
                    <a:pt x="241550" y="21006"/>
                  </a:lnTo>
                  <a:lnTo>
                    <a:pt x="223318" y="52928"/>
                  </a:lnTo>
                  <a:lnTo>
                    <a:pt x="212987" y="74012"/>
                  </a:lnTo>
                  <a:lnTo>
                    <a:pt x="180933" y="119942"/>
                  </a:lnTo>
                  <a:lnTo>
                    <a:pt x="146344" y="166087"/>
                  </a:lnTo>
                  <a:lnTo>
                    <a:pt x="117857" y="208253"/>
                  </a:lnTo>
                  <a:lnTo>
                    <a:pt x="73118" y="252962"/>
                  </a:lnTo>
                  <a:lnTo>
                    <a:pt x="28802" y="294650"/>
                  </a:lnTo>
                  <a:lnTo>
                    <a:pt x="8999" y="313759"/>
                  </a:lnTo>
                  <a:lnTo>
                    <a:pt x="0" y="328012"/>
                  </a:lnTo>
                  <a:lnTo>
                    <a:pt x="363" y="328439"/>
                  </a:lnTo>
                  <a:lnTo>
                    <a:pt x="4247" y="329041"/>
                  </a:lnTo>
                  <a:lnTo>
                    <a:pt x="7902" y="329181"/>
                  </a:lnTo>
                  <a:lnTo>
                    <a:pt x="17298" y="325890"/>
                  </a:lnTo>
                  <a:lnTo>
                    <a:pt x="19656" y="324202"/>
                  </a:lnTo>
                  <a:lnTo>
                    <a:pt x="24374" y="316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2674"/>
            <p:cNvSpPr/>
            <p:nvPr>
              <p:custDataLst>
                <p:tags r:id="rId148"/>
              </p:custDataLst>
            </p:nvPr>
          </p:nvSpPr>
          <p:spPr>
            <a:xfrm>
              <a:off x="6616700" y="2387701"/>
              <a:ext cx="95251" cy="114199"/>
            </a:xfrm>
            <a:custGeom>
              <a:avLst/>
              <a:gdLst/>
              <a:ahLst/>
              <a:cxnLst/>
              <a:rect l="0" t="0" r="0" b="0"/>
              <a:pathLst>
                <a:path w="95251" h="114199">
                  <a:moveTo>
                    <a:pt x="0" y="18949"/>
                  </a:moveTo>
                  <a:lnTo>
                    <a:pt x="0" y="18949"/>
                  </a:lnTo>
                  <a:lnTo>
                    <a:pt x="0" y="15578"/>
                  </a:lnTo>
                  <a:lnTo>
                    <a:pt x="705" y="14585"/>
                  </a:lnTo>
                  <a:lnTo>
                    <a:pt x="1881" y="13923"/>
                  </a:lnTo>
                  <a:lnTo>
                    <a:pt x="5467" y="12860"/>
                  </a:lnTo>
                  <a:lnTo>
                    <a:pt x="5958" y="10834"/>
                  </a:lnTo>
                  <a:lnTo>
                    <a:pt x="6088" y="9305"/>
                  </a:lnTo>
                  <a:lnTo>
                    <a:pt x="8115" y="5726"/>
                  </a:lnTo>
                  <a:lnTo>
                    <a:pt x="9644" y="3784"/>
                  </a:lnTo>
                  <a:lnTo>
                    <a:pt x="13223" y="1625"/>
                  </a:lnTo>
                  <a:lnTo>
                    <a:pt x="24176" y="0"/>
                  </a:lnTo>
                  <a:lnTo>
                    <a:pt x="32145" y="4938"/>
                  </a:lnTo>
                  <a:lnTo>
                    <a:pt x="34131" y="5375"/>
                  </a:lnTo>
                  <a:lnTo>
                    <a:pt x="40295" y="9361"/>
                  </a:lnTo>
                  <a:lnTo>
                    <a:pt x="46590" y="15011"/>
                  </a:lnTo>
                  <a:lnTo>
                    <a:pt x="48929" y="19080"/>
                  </a:lnTo>
                  <a:lnTo>
                    <a:pt x="50245" y="27219"/>
                  </a:lnTo>
                  <a:lnTo>
                    <a:pt x="50797" y="67981"/>
                  </a:lnTo>
                  <a:lnTo>
                    <a:pt x="48917" y="74373"/>
                  </a:lnTo>
                  <a:lnTo>
                    <a:pt x="39816" y="93673"/>
                  </a:lnTo>
                  <a:lnTo>
                    <a:pt x="38157" y="98726"/>
                  </a:lnTo>
                  <a:lnTo>
                    <a:pt x="25485" y="114111"/>
                  </a:lnTo>
                  <a:lnTo>
                    <a:pt x="46599" y="114198"/>
                  </a:lnTo>
                  <a:lnTo>
                    <a:pt x="47999" y="113493"/>
                  </a:lnTo>
                  <a:lnTo>
                    <a:pt x="48933" y="112317"/>
                  </a:lnTo>
                  <a:lnTo>
                    <a:pt x="49556" y="110828"/>
                  </a:lnTo>
                  <a:lnTo>
                    <a:pt x="51381" y="109835"/>
                  </a:lnTo>
                  <a:lnTo>
                    <a:pt x="69574" y="107965"/>
                  </a:lnTo>
                  <a:lnTo>
                    <a:pt x="84761" y="107159"/>
                  </a:lnTo>
                  <a:lnTo>
                    <a:pt x="95250" y="101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2675"/>
            <p:cNvSpPr/>
            <p:nvPr>
              <p:custDataLst>
                <p:tags r:id="rId149"/>
              </p:custDataLst>
            </p:nvPr>
          </p:nvSpPr>
          <p:spPr>
            <a:xfrm>
              <a:off x="6312886" y="2578100"/>
              <a:ext cx="303815" cy="107917"/>
            </a:xfrm>
            <a:custGeom>
              <a:avLst/>
              <a:gdLst/>
              <a:ahLst/>
              <a:cxnLst/>
              <a:rect l="0" t="0" r="0" b="0"/>
              <a:pathLst>
                <a:path w="303815" h="107917">
                  <a:moveTo>
                    <a:pt x="68864" y="0"/>
                  </a:moveTo>
                  <a:lnTo>
                    <a:pt x="68864" y="0"/>
                  </a:lnTo>
                  <a:lnTo>
                    <a:pt x="68864" y="47234"/>
                  </a:lnTo>
                  <a:lnTo>
                    <a:pt x="68159" y="59464"/>
                  </a:lnTo>
                  <a:lnTo>
                    <a:pt x="61024" y="87030"/>
                  </a:lnTo>
                  <a:lnTo>
                    <a:pt x="58324" y="92302"/>
                  </a:lnTo>
                  <a:lnTo>
                    <a:pt x="56099" y="99237"/>
                  </a:lnTo>
                  <a:lnTo>
                    <a:pt x="53077" y="103607"/>
                  </a:lnTo>
                  <a:lnTo>
                    <a:pt x="49383" y="106020"/>
                  </a:lnTo>
                  <a:lnTo>
                    <a:pt x="41261" y="107569"/>
                  </a:lnTo>
                  <a:lnTo>
                    <a:pt x="28640" y="107916"/>
                  </a:lnTo>
                  <a:lnTo>
                    <a:pt x="24411" y="106054"/>
                  </a:lnTo>
                  <a:lnTo>
                    <a:pt x="22295" y="104569"/>
                  </a:lnTo>
                  <a:lnTo>
                    <a:pt x="19945" y="101038"/>
                  </a:lnTo>
                  <a:lnTo>
                    <a:pt x="13241" y="86578"/>
                  </a:lnTo>
                  <a:lnTo>
                    <a:pt x="8012" y="78177"/>
                  </a:lnTo>
                  <a:lnTo>
                    <a:pt x="4005" y="64936"/>
                  </a:lnTo>
                  <a:lnTo>
                    <a:pt x="2342" y="62341"/>
                  </a:lnTo>
                  <a:lnTo>
                    <a:pt x="0" y="51946"/>
                  </a:lnTo>
                  <a:lnTo>
                    <a:pt x="1335" y="45900"/>
                  </a:lnTo>
                  <a:lnTo>
                    <a:pt x="14754" y="23308"/>
                  </a:lnTo>
                  <a:lnTo>
                    <a:pt x="23826" y="16941"/>
                  </a:lnTo>
                  <a:lnTo>
                    <a:pt x="35450" y="13957"/>
                  </a:lnTo>
                  <a:lnTo>
                    <a:pt x="78602" y="12749"/>
                  </a:lnTo>
                  <a:lnTo>
                    <a:pt x="121286" y="7678"/>
                  </a:lnTo>
                  <a:lnTo>
                    <a:pt x="162211" y="6525"/>
                  </a:lnTo>
                  <a:lnTo>
                    <a:pt x="204358" y="9744"/>
                  </a:lnTo>
                  <a:lnTo>
                    <a:pt x="246294" y="6973"/>
                  </a:lnTo>
                  <a:lnTo>
                    <a:pt x="292445" y="5655"/>
                  </a:lnTo>
                  <a:lnTo>
                    <a:pt x="3038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0" name="SMARTInkShape-Group546"/>
          <p:cNvGrpSpPr/>
          <p:nvPr/>
        </p:nvGrpSpPr>
        <p:grpSpPr>
          <a:xfrm>
            <a:off x="5111750" y="2387623"/>
            <a:ext cx="914401" cy="387328"/>
            <a:chOff x="5111750" y="2387623"/>
            <a:chExt cx="914401" cy="387328"/>
          </a:xfrm>
        </p:grpSpPr>
        <p:sp>
          <p:nvSpPr>
            <p:cNvPr id="856" name="SMARTInkShape-2676"/>
            <p:cNvSpPr/>
            <p:nvPr>
              <p:custDataLst>
                <p:tags r:id="rId141"/>
              </p:custDataLst>
            </p:nvPr>
          </p:nvSpPr>
          <p:spPr>
            <a:xfrm>
              <a:off x="6000750" y="26987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5400" y="24809"/>
                  </a:lnTo>
                  <a:lnTo>
                    <a:pt x="23518" y="30546"/>
                  </a:lnTo>
                  <a:lnTo>
                    <a:pt x="21036" y="35448"/>
                  </a:lnTo>
                  <a:lnTo>
                    <a:pt x="18933" y="4217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2677"/>
            <p:cNvSpPr/>
            <p:nvPr>
              <p:custDataLst>
                <p:tags r:id="rId142"/>
              </p:custDataLst>
            </p:nvPr>
          </p:nvSpPr>
          <p:spPr>
            <a:xfrm>
              <a:off x="5702561" y="2509244"/>
              <a:ext cx="247390" cy="202200"/>
            </a:xfrm>
            <a:custGeom>
              <a:avLst/>
              <a:gdLst/>
              <a:ahLst/>
              <a:cxnLst/>
              <a:rect l="0" t="0" r="0" b="0"/>
              <a:pathLst>
                <a:path w="247390" h="202200">
                  <a:moveTo>
                    <a:pt x="6089" y="195856"/>
                  </a:moveTo>
                  <a:lnTo>
                    <a:pt x="6089" y="195856"/>
                  </a:lnTo>
                  <a:lnTo>
                    <a:pt x="6089" y="202183"/>
                  </a:lnTo>
                  <a:lnTo>
                    <a:pt x="2718" y="202199"/>
                  </a:lnTo>
                  <a:lnTo>
                    <a:pt x="1725" y="201496"/>
                  </a:lnTo>
                  <a:lnTo>
                    <a:pt x="1063" y="200321"/>
                  </a:lnTo>
                  <a:lnTo>
                    <a:pt x="0" y="196738"/>
                  </a:lnTo>
                  <a:lnTo>
                    <a:pt x="4155" y="190961"/>
                  </a:lnTo>
                  <a:lnTo>
                    <a:pt x="6221" y="185076"/>
                  </a:lnTo>
                  <a:lnTo>
                    <a:pt x="10283" y="178865"/>
                  </a:lnTo>
                  <a:lnTo>
                    <a:pt x="27542" y="134178"/>
                  </a:lnTo>
                  <a:lnTo>
                    <a:pt x="37887" y="87770"/>
                  </a:lnTo>
                  <a:lnTo>
                    <a:pt x="43543" y="60563"/>
                  </a:lnTo>
                  <a:lnTo>
                    <a:pt x="44187" y="13896"/>
                  </a:lnTo>
                  <a:lnTo>
                    <a:pt x="44188" y="9622"/>
                  </a:lnTo>
                  <a:lnTo>
                    <a:pt x="43483" y="8200"/>
                  </a:lnTo>
                  <a:lnTo>
                    <a:pt x="42307" y="7252"/>
                  </a:lnTo>
                  <a:lnTo>
                    <a:pt x="40818" y="6620"/>
                  </a:lnTo>
                  <a:lnTo>
                    <a:pt x="39825" y="5493"/>
                  </a:lnTo>
                  <a:lnTo>
                    <a:pt x="38722" y="2359"/>
                  </a:lnTo>
                  <a:lnTo>
                    <a:pt x="37722" y="1242"/>
                  </a:lnTo>
                  <a:lnTo>
                    <a:pt x="34729" y="0"/>
                  </a:lnTo>
                  <a:lnTo>
                    <a:pt x="33649" y="374"/>
                  </a:lnTo>
                  <a:lnTo>
                    <a:pt x="32930" y="1329"/>
                  </a:lnTo>
                  <a:lnTo>
                    <a:pt x="31773" y="4561"/>
                  </a:lnTo>
                  <a:lnTo>
                    <a:pt x="31573" y="8491"/>
                  </a:lnTo>
                  <a:lnTo>
                    <a:pt x="29645" y="12159"/>
                  </a:lnTo>
                  <a:lnTo>
                    <a:pt x="27142" y="16140"/>
                  </a:lnTo>
                  <a:lnTo>
                    <a:pt x="25535" y="24446"/>
                  </a:lnTo>
                  <a:lnTo>
                    <a:pt x="25142" y="69837"/>
                  </a:lnTo>
                  <a:lnTo>
                    <a:pt x="27022" y="83728"/>
                  </a:lnTo>
                  <a:lnTo>
                    <a:pt x="40249" y="130167"/>
                  </a:lnTo>
                  <a:lnTo>
                    <a:pt x="59013" y="164967"/>
                  </a:lnTo>
                  <a:lnTo>
                    <a:pt x="68180" y="174441"/>
                  </a:lnTo>
                  <a:lnTo>
                    <a:pt x="78187" y="180260"/>
                  </a:lnTo>
                  <a:lnTo>
                    <a:pt x="86640" y="182298"/>
                  </a:lnTo>
                  <a:lnTo>
                    <a:pt x="112893" y="183122"/>
                  </a:lnTo>
                  <a:lnTo>
                    <a:pt x="118939" y="181260"/>
                  </a:lnTo>
                  <a:lnTo>
                    <a:pt x="135145" y="171617"/>
                  </a:lnTo>
                  <a:lnTo>
                    <a:pt x="156315" y="140168"/>
                  </a:lnTo>
                  <a:lnTo>
                    <a:pt x="162000" y="125263"/>
                  </a:lnTo>
                  <a:lnTo>
                    <a:pt x="170195" y="81238"/>
                  </a:lnTo>
                  <a:lnTo>
                    <a:pt x="172939" y="56671"/>
                  </a:lnTo>
                  <a:lnTo>
                    <a:pt x="174473" y="52266"/>
                  </a:lnTo>
                  <a:lnTo>
                    <a:pt x="174294" y="43609"/>
                  </a:lnTo>
                  <a:lnTo>
                    <a:pt x="171205" y="18461"/>
                  </a:lnTo>
                  <a:lnTo>
                    <a:pt x="171189" y="64833"/>
                  </a:lnTo>
                  <a:lnTo>
                    <a:pt x="171894" y="89493"/>
                  </a:lnTo>
                  <a:lnTo>
                    <a:pt x="186921" y="136583"/>
                  </a:lnTo>
                  <a:lnTo>
                    <a:pt x="196709" y="155874"/>
                  </a:lnTo>
                  <a:lnTo>
                    <a:pt x="207188" y="171750"/>
                  </a:lnTo>
                  <a:lnTo>
                    <a:pt x="231984" y="186800"/>
                  </a:lnTo>
                  <a:lnTo>
                    <a:pt x="238747" y="188704"/>
                  </a:lnTo>
                  <a:lnTo>
                    <a:pt x="247389" y="18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2678"/>
            <p:cNvSpPr/>
            <p:nvPr>
              <p:custDataLst>
                <p:tags r:id="rId143"/>
              </p:custDataLst>
            </p:nvPr>
          </p:nvSpPr>
          <p:spPr>
            <a:xfrm>
              <a:off x="5486596" y="2387623"/>
              <a:ext cx="120455" cy="387328"/>
            </a:xfrm>
            <a:custGeom>
              <a:avLst/>
              <a:gdLst/>
              <a:ahLst/>
              <a:cxnLst/>
              <a:rect l="0" t="0" r="0" b="0"/>
              <a:pathLst>
                <a:path w="120455" h="387328">
                  <a:moveTo>
                    <a:pt x="69654" y="6327"/>
                  </a:moveTo>
                  <a:lnTo>
                    <a:pt x="69654" y="6327"/>
                  </a:lnTo>
                  <a:lnTo>
                    <a:pt x="69654" y="2956"/>
                  </a:lnTo>
                  <a:lnTo>
                    <a:pt x="70359" y="1963"/>
                  </a:lnTo>
                  <a:lnTo>
                    <a:pt x="71536" y="1301"/>
                  </a:lnTo>
                  <a:lnTo>
                    <a:pt x="75926" y="0"/>
                  </a:lnTo>
                  <a:lnTo>
                    <a:pt x="72610" y="3355"/>
                  </a:lnTo>
                  <a:lnTo>
                    <a:pt x="69085" y="5006"/>
                  </a:lnTo>
                  <a:lnTo>
                    <a:pt x="67158" y="5446"/>
                  </a:lnTo>
                  <a:lnTo>
                    <a:pt x="61075" y="9437"/>
                  </a:lnTo>
                  <a:lnTo>
                    <a:pt x="52698" y="17812"/>
                  </a:lnTo>
                  <a:lnTo>
                    <a:pt x="42134" y="36358"/>
                  </a:lnTo>
                  <a:lnTo>
                    <a:pt x="29176" y="82909"/>
                  </a:lnTo>
                  <a:lnTo>
                    <a:pt x="16715" y="124031"/>
                  </a:lnTo>
                  <a:lnTo>
                    <a:pt x="8033" y="165247"/>
                  </a:lnTo>
                  <a:lnTo>
                    <a:pt x="2038" y="206727"/>
                  </a:lnTo>
                  <a:lnTo>
                    <a:pt x="0" y="251745"/>
                  </a:lnTo>
                  <a:lnTo>
                    <a:pt x="1724" y="278936"/>
                  </a:lnTo>
                  <a:lnTo>
                    <a:pt x="11346" y="311069"/>
                  </a:lnTo>
                  <a:lnTo>
                    <a:pt x="36790" y="356457"/>
                  </a:lnTo>
                  <a:lnTo>
                    <a:pt x="46581" y="364906"/>
                  </a:lnTo>
                  <a:lnTo>
                    <a:pt x="90076" y="384373"/>
                  </a:lnTo>
                  <a:lnTo>
                    <a:pt x="120454" y="387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2679"/>
            <p:cNvSpPr/>
            <p:nvPr>
              <p:custDataLst>
                <p:tags r:id="rId144"/>
              </p:custDataLst>
            </p:nvPr>
          </p:nvSpPr>
          <p:spPr>
            <a:xfrm>
              <a:off x="5111750" y="2432050"/>
              <a:ext cx="222225" cy="260261"/>
            </a:xfrm>
            <a:custGeom>
              <a:avLst/>
              <a:gdLst/>
              <a:ahLst/>
              <a:cxnLst/>
              <a:rect l="0" t="0" r="0" b="0"/>
              <a:pathLst>
                <a:path w="222225" h="260261">
                  <a:moveTo>
                    <a:pt x="0" y="114300"/>
                  </a:moveTo>
                  <a:lnTo>
                    <a:pt x="0" y="114300"/>
                  </a:lnTo>
                  <a:lnTo>
                    <a:pt x="0" y="103365"/>
                  </a:lnTo>
                  <a:lnTo>
                    <a:pt x="0" y="105494"/>
                  </a:lnTo>
                  <a:lnTo>
                    <a:pt x="705" y="106313"/>
                  </a:lnTo>
                  <a:lnTo>
                    <a:pt x="3371" y="107222"/>
                  </a:lnTo>
                  <a:lnTo>
                    <a:pt x="4364" y="108171"/>
                  </a:lnTo>
                  <a:lnTo>
                    <a:pt x="5467" y="111105"/>
                  </a:lnTo>
                  <a:lnTo>
                    <a:pt x="7004" y="129308"/>
                  </a:lnTo>
                  <a:lnTo>
                    <a:pt x="11366" y="141201"/>
                  </a:lnTo>
                  <a:lnTo>
                    <a:pt x="12684" y="186284"/>
                  </a:lnTo>
                  <a:lnTo>
                    <a:pt x="12700" y="231305"/>
                  </a:lnTo>
                  <a:lnTo>
                    <a:pt x="12700" y="260260"/>
                  </a:lnTo>
                  <a:lnTo>
                    <a:pt x="12700" y="212998"/>
                  </a:lnTo>
                  <a:lnTo>
                    <a:pt x="14581" y="171280"/>
                  </a:lnTo>
                  <a:lnTo>
                    <a:pt x="18788" y="126990"/>
                  </a:lnTo>
                  <a:lnTo>
                    <a:pt x="24997" y="83107"/>
                  </a:lnTo>
                  <a:lnTo>
                    <a:pt x="25926" y="75037"/>
                  </a:lnTo>
                  <a:lnTo>
                    <a:pt x="30843" y="61788"/>
                  </a:lnTo>
                  <a:lnTo>
                    <a:pt x="31481" y="55153"/>
                  </a:lnTo>
                  <a:lnTo>
                    <a:pt x="32276" y="53702"/>
                  </a:lnTo>
                  <a:lnTo>
                    <a:pt x="33512" y="52735"/>
                  </a:lnTo>
                  <a:lnTo>
                    <a:pt x="37193" y="51182"/>
                  </a:lnTo>
                  <a:lnTo>
                    <a:pt x="41202" y="54284"/>
                  </a:lnTo>
                  <a:lnTo>
                    <a:pt x="53003" y="65737"/>
                  </a:lnTo>
                  <a:lnTo>
                    <a:pt x="55307" y="69903"/>
                  </a:lnTo>
                  <a:lnTo>
                    <a:pt x="55921" y="72002"/>
                  </a:lnTo>
                  <a:lnTo>
                    <a:pt x="72965" y="93958"/>
                  </a:lnTo>
                  <a:lnTo>
                    <a:pt x="77443" y="111536"/>
                  </a:lnTo>
                  <a:lnTo>
                    <a:pt x="101610" y="159054"/>
                  </a:lnTo>
                  <a:lnTo>
                    <a:pt x="124177" y="205320"/>
                  </a:lnTo>
                  <a:lnTo>
                    <a:pt x="126871" y="217312"/>
                  </a:lnTo>
                  <a:lnTo>
                    <a:pt x="139816" y="239811"/>
                  </a:lnTo>
                  <a:lnTo>
                    <a:pt x="148189" y="249472"/>
                  </a:lnTo>
                  <a:lnTo>
                    <a:pt x="152410" y="251988"/>
                  </a:lnTo>
                  <a:lnTo>
                    <a:pt x="160869" y="253602"/>
                  </a:lnTo>
                  <a:lnTo>
                    <a:pt x="167217" y="253882"/>
                  </a:lnTo>
                  <a:lnTo>
                    <a:pt x="168628" y="253216"/>
                  </a:lnTo>
                  <a:lnTo>
                    <a:pt x="169568" y="252066"/>
                  </a:lnTo>
                  <a:lnTo>
                    <a:pt x="170195" y="250594"/>
                  </a:lnTo>
                  <a:lnTo>
                    <a:pt x="171319" y="249613"/>
                  </a:lnTo>
                  <a:lnTo>
                    <a:pt x="178192" y="246156"/>
                  </a:lnTo>
                  <a:lnTo>
                    <a:pt x="186344" y="238888"/>
                  </a:lnTo>
                  <a:lnTo>
                    <a:pt x="198973" y="217619"/>
                  </a:lnTo>
                  <a:lnTo>
                    <a:pt x="208061" y="177227"/>
                  </a:lnTo>
                  <a:lnTo>
                    <a:pt x="214930" y="133317"/>
                  </a:lnTo>
                  <a:lnTo>
                    <a:pt x="221605" y="87500"/>
                  </a:lnTo>
                  <a:lnTo>
                    <a:pt x="222224" y="41416"/>
                  </a:lnTo>
                  <a:lnTo>
                    <a:pt x="221543" y="17121"/>
                  </a:lnTo>
                  <a:lnTo>
                    <a:pt x="216161" y="6812"/>
                  </a:lnTo>
                  <a:lnTo>
                    <a:pt x="215978" y="3116"/>
                  </a:lnTo>
                  <a:lnTo>
                    <a:pt x="215246" y="2077"/>
                  </a:lnTo>
                  <a:lnTo>
                    <a:pt x="214053" y="1385"/>
                  </a:lnTo>
                  <a:lnTo>
                    <a:pt x="209813" y="8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7" name="SMARTInkShape-Group547"/>
          <p:cNvGrpSpPr/>
          <p:nvPr/>
        </p:nvGrpSpPr>
        <p:grpSpPr>
          <a:xfrm>
            <a:off x="3969012" y="2374994"/>
            <a:ext cx="879624" cy="289242"/>
            <a:chOff x="3969012" y="2374994"/>
            <a:chExt cx="879624" cy="289242"/>
          </a:xfrm>
        </p:grpSpPr>
        <p:sp>
          <p:nvSpPr>
            <p:cNvPr id="861" name="SMARTInkShape-2680"/>
            <p:cNvSpPr/>
            <p:nvPr>
              <p:custDataLst>
                <p:tags r:id="rId135"/>
              </p:custDataLst>
            </p:nvPr>
          </p:nvSpPr>
          <p:spPr>
            <a:xfrm>
              <a:off x="4273628" y="2381250"/>
              <a:ext cx="44085" cy="69842"/>
            </a:xfrm>
            <a:custGeom>
              <a:avLst/>
              <a:gdLst/>
              <a:ahLst/>
              <a:cxnLst/>
              <a:rect l="0" t="0" r="0" b="0"/>
              <a:pathLst>
                <a:path w="44085" h="69842">
                  <a:moveTo>
                    <a:pt x="6272" y="0"/>
                  </a:moveTo>
                  <a:lnTo>
                    <a:pt x="6272" y="0"/>
                  </a:lnTo>
                  <a:lnTo>
                    <a:pt x="0" y="0"/>
                  </a:lnTo>
                  <a:lnTo>
                    <a:pt x="8767" y="0"/>
                  </a:lnTo>
                  <a:lnTo>
                    <a:pt x="10052" y="706"/>
                  </a:lnTo>
                  <a:lnTo>
                    <a:pt x="10909" y="1881"/>
                  </a:lnTo>
                  <a:lnTo>
                    <a:pt x="12284" y="5467"/>
                  </a:lnTo>
                  <a:lnTo>
                    <a:pt x="21430" y="15111"/>
                  </a:lnTo>
                  <a:lnTo>
                    <a:pt x="25474" y="17299"/>
                  </a:lnTo>
                  <a:lnTo>
                    <a:pt x="27540" y="17883"/>
                  </a:lnTo>
                  <a:lnTo>
                    <a:pt x="28917" y="18977"/>
                  </a:lnTo>
                  <a:lnTo>
                    <a:pt x="42918" y="38503"/>
                  </a:lnTo>
                  <a:lnTo>
                    <a:pt x="44084" y="46646"/>
                  </a:lnTo>
                  <a:lnTo>
                    <a:pt x="43475" y="48031"/>
                  </a:lnTo>
                  <a:lnTo>
                    <a:pt x="42363" y="48954"/>
                  </a:lnTo>
                  <a:lnTo>
                    <a:pt x="40916" y="49569"/>
                  </a:lnTo>
                  <a:lnTo>
                    <a:pt x="39951" y="50685"/>
                  </a:lnTo>
                  <a:lnTo>
                    <a:pt x="38275" y="56159"/>
                  </a:lnTo>
                  <a:lnTo>
                    <a:pt x="33708" y="62024"/>
                  </a:lnTo>
                  <a:lnTo>
                    <a:pt x="32577" y="65901"/>
                  </a:lnTo>
                  <a:lnTo>
                    <a:pt x="31570" y="67217"/>
                  </a:lnTo>
                  <a:lnTo>
                    <a:pt x="26284" y="69503"/>
                  </a:lnTo>
                  <a:lnTo>
                    <a:pt x="19258" y="69841"/>
                  </a:lnTo>
                  <a:lnTo>
                    <a:pt x="1262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2681"/>
            <p:cNvSpPr/>
            <p:nvPr>
              <p:custDataLst>
                <p:tags r:id="rId136"/>
              </p:custDataLst>
            </p:nvPr>
          </p:nvSpPr>
          <p:spPr>
            <a:xfrm>
              <a:off x="4165861" y="2413000"/>
              <a:ext cx="133090" cy="12623"/>
            </a:xfrm>
            <a:custGeom>
              <a:avLst/>
              <a:gdLst/>
              <a:ahLst/>
              <a:cxnLst/>
              <a:rect l="0" t="0" r="0" b="0"/>
              <a:pathLst>
                <a:path w="133090" h="12623">
                  <a:moveTo>
                    <a:pt x="6089" y="6350"/>
                  </a:moveTo>
                  <a:lnTo>
                    <a:pt x="6089" y="6350"/>
                  </a:lnTo>
                  <a:lnTo>
                    <a:pt x="0" y="6350"/>
                  </a:lnTo>
                  <a:lnTo>
                    <a:pt x="5229" y="11817"/>
                  </a:lnTo>
                  <a:lnTo>
                    <a:pt x="9205" y="12439"/>
                  </a:lnTo>
                  <a:lnTo>
                    <a:pt x="14852" y="12622"/>
                  </a:lnTo>
                  <a:lnTo>
                    <a:pt x="18921" y="10784"/>
                  </a:lnTo>
                  <a:lnTo>
                    <a:pt x="23081" y="8321"/>
                  </a:lnTo>
                  <a:lnTo>
                    <a:pt x="30095" y="6934"/>
                  </a:lnTo>
                  <a:lnTo>
                    <a:pt x="73855" y="6357"/>
                  </a:lnTo>
                  <a:lnTo>
                    <a:pt x="120224" y="6350"/>
                  </a:lnTo>
                  <a:lnTo>
                    <a:pt x="122395" y="6350"/>
                  </a:lnTo>
                  <a:lnTo>
                    <a:pt x="126690" y="4468"/>
                  </a:lnTo>
                  <a:lnTo>
                    <a:pt x="133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2682"/>
            <p:cNvSpPr/>
            <p:nvPr>
              <p:custDataLst>
                <p:tags r:id="rId137"/>
              </p:custDataLst>
            </p:nvPr>
          </p:nvSpPr>
          <p:spPr>
            <a:xfrm>
              <a:off x="4038622" y="2374994"/>
              <a:ext cx="63479" cy="95157"/>
            </a:xfrm>
            <a:custGeom>
              <a:avLst/>
              <a:gdLst/>
              <a:ahLst/>
              <a:cxnLst/>
              <a:rect l="0" t="0" r="0" b="0"/>
              <a:pathLst>
                <a:path w="63479" h="95157">
                  <a:moveTo>
                    <a:pt x="6328" y="12606"/>
                  </a:moveTo>
                  <a:lnTo>
                    <a:pt x="6328" y="12606"/>
                  </a:lnTo>
                  <a:lnTo>
                    <a:pt x="861" y="12606"/>
                  </a:lnTo>
                  <a:lnTo>
                    <a:pt x="566" y="13311"/>
                  </a:lnTo>
                  <a:lnTo>
                    <a:pt x="0" y="22066"/>
                  </a:lnTo>
                  <a:lnTo>
                    <a:pt x="1870" y="25747"/>
                  </a:lnTo>
                  <a:lnTo>
                    <a:pt x="4346" y="29735"/>
                  </a:lnTo>
                  <a:lnTo>
                    <a:pt x="5937" y="38045"/>
                  </a:lnTo>
                  <a:lnTo>
                    <a:pt x="6327" y="74774"/>
                  </a:lnTo>
                  <a:lnTo>
                    <a:pt x="12655" y="82430"/>
                  </a:lnTo>
                  <a:lnTo>
                    <a:pt x="9300" y="79077"/>
                  </a:lnTo>
                  <a:lnTo>
                    <a:pt x="9015" y="77381"/>
                  </a:lnTo>
                  <a:lnTo>
                    <a:pt x="9531" y="75545"/>
                  </a:lnTo>
                  <a:lnTo>
                    <a:pt x="11279" y="71623"/>
                  </a:lnTo>
                  <a:lnTo>
                    <a:pt x="19558" y="27597"/>
                  </a:lnTo>
                  <a:lnTo>
                    <a:pt x="23340" y="20419"/>
                  </a:lnTo>
                  <a:lnTo>
                    <a:pt x="25480" y="11080"/>
                  </a:lnTo>
                  <a:lnTo>
                    <a:pt x="26857" y="9472"/>
                  </a:lnTo>
                  <a:lnTo>
                    <a:pt x="28481" y="8400"/>
                  </a:lnTo>
                  <a:lnTo>
                    <a:pt x="29563" y="6980"/>
                  </a:lnTo>
                  <a:lnTo>
                    <a:pt x="30766" y="3520"/>
                  </a:lnTo>
                  <a:lnTo>
                    <a:pt x="31792" y="2316"/>
                  </a:lnTo>
                  <a:lnTo>
                    <a:pt x="37111" y="223"/>
                  </a:lnTo>
                  <a:lnTo>
                    <a:pt x="41162" y="0"/>
                  </a:lnTo>
                  <a:lnTo>
                    <a:pt x="42251" y="674"/>
                  </a:lnTo>
                  <a:lnTo>
                    <a:pt x="42977" y="1829"/>
                  </a:lnTo>
                  <a:lnTo>
                    <a:pt x="43460" y="3305"/>
                  </a:lnTo>
                  <a:lnTo>
                    <a:pt x="49326" y="12775"/>
                  </a:lnTo>
                  <a:lnTo>
                    <a:pt x="51292" y="23212"/>
                  </a:lnTo>
                  <a:lnTo>
                    <a:pt x="55085" y="30251"/>
                  </a:lnTo>
                  <a:lnTo>
                    <a:pt x="57818" y="61238"/>
                  </a:lnTo>
                  <a:lnTo>
                    <a:pt x="62151" y="69746"/>
                  </a:lnTo>
                  <a:lnTo>
                    <a:pt x="63478" y="95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2683"/>
            <p:cNvSpPr/>
            <p:nvPr>
              <p:custDataLst>
                <p:tags r:id="rId138"/>
              </p:custDataLst>
            </p:nvPr>
          </p:nvSpPr>
          <p:spPr>
            <a:xfrm>
              <a:off x="4749807" y="2470175"/>
              <a:ext cx="98829" cy="194061"/>
            </a:xfrm>
            <a:custGeom>
              <a:avLst/>
              <a:gdLst/>
              <a:ahLst/>
              <a:cxnLst/>
              <a:rect l="0" t="0" r="0" b="0"/>
              <a:pathLst>
                <a:path w="98829" h="194061">
                  <a:moveTo>
                    <a:pt x="12693" y="19025"/>
                  </a:moveTo>
                  <a:lnTo>
                    <a:pt x="12693" y="19025"/>
                  </a:lnTo>
                  <a:lnTo>
                    <a:pt x="12693" y="13558"/>
                  </a:lnTo>
                  <a:lnTo>
                    <a:pt x="11987" y="13264"/>
                  </a:lnTo>
                  <a:lnTo>
                    <a:pt x="7226" y="12753"/>
                  </a:lnTo>
                  <a:lnTo>
                    <a:pt x="6735" y="10828"/>
                  </a:lnTo>
                  <a:lnTo>
                    <a:pt x="6420" y="7214"/>
                  </a:lnTo>
                  <a:lnTo>
                    <a:pt x="16" y="0"/>
                  </a:lnTo>
                  <a:lnTo>
                    <a:pt x="0" y="3353"/>
                  </a:lnTo>
                  <a:lnTo>
                    <a:pt x="703" y="4344"/>
                  </a:lnTo>
                  <a:lnTo>
                    <a:pt x="1877" y="5004"/>
                  </a:lnTo>
                  <a:lnTo>
                    <a:pt x="3366" y="5444"/>
                  </a:lnTo>
                  <a:lnTo>
                    <a:pt x="4359" y="6444"/>
                  </a:lnTo>
                  <a:lnTo>
                    <a:pt x="5461" y="9435"/>
                  </a:lnTo>
                  <a:lnTo>
                    <a:pt x="6460" y="10515"/>
                  </a:lnTo>
                  <a:lnTo>
                    <a:pt x="9453" y="11715"/>
                  </a:lnTo>
                  <a:lnTo>
                    <a:pt x="10533" y="12740"/>
                  </a:lnTo>
                  <a:lnTo>
                    <a:pt x="15779" y="21429"/>
                  </a:lnTo>
                  <a:lnTo>
                    <a:pt x="62348" y="52892"/>
                  </a:lnTo>
                  <a:lnTo>
                    <a:pt x="78024" y="60124"/>
                  </a:lnTo>
                  <a:lnTo>
                    <a:pt x="93981" y="74944"/>
                  </a:lnTo>
                  <a:lnTo>
                    <a:pt x="94682" y="77509"/>
                  </a:lnTo>
                  <a:lnTo>
                    <a:pt x="94869" y="79181"/>
                  </a:lnTo>
                  <a:lnTo>
                    <a:pt x="95700" y="80296"/>
                  </a:lnTo>
                  <a:lnTo>
                    <a:pt x="98503" y="81534"/>
                  </a:lnTo>
                  <a:lnTo>
                    <a:pt x="98828" y="82570"/>
                  </a:lnTo>
                  <a:lnTo>
                    <a:pt x="98339" y="83966"/>
                  </a:lnTo>
                  <a:lnTo>
                    <a:pt x="96618" y="87399"/>
                  </a:lnTo>
                  <a:lnTo>
                    <a:pt x="94658" y="99514"/>
                  </a:lnTo>
                  <a:lnTo>
                    <a:pt x="86421" y="110049"/>
                  </a:lnTo>
                  <a:lnTo>
                    <a:pt x="77534" y="118510"/>
                  </a:lnTo>
                  <a:lnTo>
                    <a:pt x="30515" y="159959"/>
                  </a:lnTo>
                  <a:lnTo>
                    <a:pt x="15567" y="175607"/>
                  </a:lnTo>
                  <a:lnTo>
                    <a:pt x="13970" y="179869"/>
                  </a:lnTo>
                  <a:lnTo>
                    <a:pt x="12702" y="193736"/>
                  </a:lnTo>
                  <a:lnTo>
                    <a:pt x="13405" y="194060"/>
                  </a:lnTo>
                  <a:lnTo>
                    <a:pt x="19043" y="190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2684"/>
            <p:cNvSpPr/>
            <p:nvPr>
              <p:custDataLst>
                <p:tags r:id="rId139"/>
              </p:custDataLst>
            </p:nvPr>
          </p:nvSpPr>
          <p:spPr>
            <a:xfrm>
              <a:off x="3969012" y="2552700"/>
              <a:ext cx="863329" cy="88901"/>
            </a:xfrm>
            <a:custGeom>
              <a:avLst/>
              <a:gdLst/>
              <a:ahLst/>
              <a:cxnLst/>
              <a:rect l="0" t="0" r="0" b="0"/>
              <a:pathLst>
                <a:path w="863329" h="88901">
                  <a:moveTo>
                    <a:pt x="37838" y="88900"/>
                  </a:moveTo>
                  <a:lnTo>
                    <a:pt x="37838" y="88900"/>
                  </a:lnTo>
                  <a:lnTo>
                    <a:pt x="0" y="88900"/>
                  </a:lnTo>
                  <a:lnTo>
                    <a:pt x="45160" y="88194"/>
                  </a:lnTo>
                  <a:lnTo>
                    <a:pt x="92336" y="79440"/>
                  </a:lnTo>
                  <a:lnTo>
                    <a:pt x="135179" y="71601"/>
                  </a:lnTo>
                  <a:lnTo>
                    <a:pt x="175834" y="66825"/>
                  </a:lnTo>
                  <a:lnTo>
                    <a:pt x="210664" y="61114"/>
                  </a:lnTo>
                  <a:lnTo>
                    <a:pt x="251167" y="58325"/>
                  </a:lnTo>
                  <a:lnTo>
                    <a:pt x="294447" y="54127"/>
                  </a:lnTo>
                  <a:lnTo>
                    <a:pt x="338551" y="51786"/>
                  </a:lnTo>
                  <a:lnTo>
                    <a:pt x="369985" y="49356"/>
                  </a:lnTo>
                  <a:lnTo>
                    <a:pt x="402770" y="45925"/>
                  </a:lnTo>
                  <a:lnTo>
                    <a:pt x="436156" y="42048"/>
                  </a:lnTo>
                  <a:lnTo>
                    <a:pt x="469809" y="39855"/>
                  </a:lnTo>
                  <a:lnTo>
                    <a:pt x="502876" y="38880"/>
                  </a:lnTo>
                  <a:lnTo>
                    <a:pt x="548552" y="37626"/>
                  </a:lnTo>
                  <a:lnTo>
                    <a:pt x="589916" y="33804"/>
                  </a:lnTo>
                  <a:lnTo>
                    <a:pt x="632433" y="32358"/>
                  </a:lnTo>
                  <a:lnTo>
                    <a:pt x="670744" y="31225"/>
                  </a:lnTo>
                  <a:lnTo>
                    <a:pt x="711569" y="26760"/>
                  </a:lnTo>
                  <a:lnTo>
                    <a:pt x="758162" y="25579"/>
                  </a:lnTo>
                  <a:lnTo>
                    <a:pt x="804097" y="25410"/>
                  </a:lnTo>
                  <a:lnTo>
                    <a:pt x="813725" y="24699"/>
                  </a:lnTo>
                  <a:lnTo>
                    <a:pt x="847661" y="19224"/>
                  </a:lnTo>
                  <a:lnTo>
                    <a:pt x="862050" y="19057"/>
                  </a:lnTo>
                  <a:lnTo>
                    <a:pt x="862479" y="18349"/>
                  </a:lnTo>
                  <a:lnTo>
                    <a:pt x="863328" y="12777"/>
                  </a:lnTo>
                  <a:lnTo>
                    <a:pt x="859964" y="9352"/>
                  </a:lnTo>
                  <a:lnTo>
                    <a:pt x="856430" y="7684"/>
                  </a:lnTo>
                  <a:lnTo>
                    <a:pt x="851782" y="6614"/>
                  </a:lnTo>
                  <a:lnTo>
                    <a:pt x="851400" y="5820"/>
                  </a:lnTo>
                  <a:lnTo>
                    <a:pt x="850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2685"/>
            <p:cNvSpPr/>
            <p:nvPr>
              <p:custDataLst>
                <p:tags r:id="rId140"/>
              </p:custDataLst>
            </p:nvPr>
          </p:nvSpPr>
          <p:spPr>
            <a:xfrm>
              <a:off x="4368802" y="2381250"/>
              <a:ext cx="114292" cy="63209"/>
            </a:xfrm>
            <a:custGeom>
              <a:avLst/>
              <a:gdLst/>
              <a:ahLst/>
              <a:cxnLst/>
              <a:rect l="0" t="0" r="0" b="0"/>
              <a:pathLst>
                <a:path w="114292" h="63209">
                  <a:moveTo>
                    <a:pt x="57148" y="0"/>
                  </a:moveTo>
                  <a:lnTo>
                    <a:pt x="57148" y="0"/>
                  </a:lnTo>
                  <a:lnTo>
                    <a:pt x="57148" y="21454"/>
                  </a:lnTo>
                  <a:lnTo>
                    <a:pt x="56442" y="22769"/>
                  </a:lnTo>
                  <a:lnTo>
                    <a:pt x="55266" y="23646"/>
                  </a:lnTo>
                  <a:lnTo>
                    <a:pt x="53777" y="24231"/>
                  </a:lnTo>
                  <a:lnTo>
                    <a:pt x="52784" y="25326"/>
                  </a:lnTo>
                  <a:lnTo>
                    <a:pt x="51681" y="28424"/>
                  </a:lnTo>
                  <a:lnTo>
                    <a:pt x="50267" y="36163"/>
                  </a:lnTo>
                  <a:lnTo>
                    <a:pt x="39982" y="48699"/>
                  </a:lnTo>
                  <a:lnTo>
                    <a:pt x="33796" y="54332"/>
                  </a:lnTo>
                  <a:lnTo>
                    <a:pt x="26643" y="56779"/>
                  </a:lnTo>
                  <a:lnTo>
                    <a:pt x="7580" y="57147"/>
                  </a:lnTo>
                  <a:lnTo>
                    <a:pt x="3342" y="53778"/>
                  </a:lnTo>
                  <a:lnTo>
                    <a:pt x="1484" y="50242"/>
                  </a:lnTo>
                  <a:lnTo>
                    <a:pt x="127" y="43077"/>
                  </a:lnTo>
                  <a:lnTo>
                    <a:pt x="0" y="26630"/>
                  </a:lnTo>
                  <a:lnTo>
                    <a:pt x="5465" y="20041"/>
                  </a:lnTo>
                  <a:lnTo>
                    <a:pt x="7837" y="19490"/>
                  </a:lnTo>
                  <a:lnTo>
                    <a:pt x="21452" y="19058"/>
                  </a:lnTo>
                  <a:lnTo>
                    <a:pt x="22767" y="19760"/>
                  </a:lnTo>
                  <a:lnTo>
                    <a:pt x="23644" y="20935"/>
                  </a:lnTo>
                  <a:lnTo>
                    <a:pt x="24229" y="22423"/>
                  </a:lnTo>
                  <a:lnTo>
                    <a:pt x="25324" y="23415"/>
                  </a:lnTo>
                  <a:lnTo>
                    <a:pt x="32151" y="26890"/>
                  </a:lnTo>
                  <a:lnTo>
                    <a:pt x="53799" y="47457"/>
                  </a:lnTo>
                  <a:lnTo>
                    <a:pt x="55659" y="51196"/>
                  </a:lnTo>
                  <a:lnTo>
                    <a:pt x="56156" y="53180"/>
                  </a:lnTo>
                  <a:lnTo>
                    <a:pt x="57193" y="54504"/>
                  </a:lnTo>
                  <a:lnTo>
                    <a:pt x="68678" y="62514"/>
                  </a:lnTo>
                  <a:lnTo>
                    <a:pt x="72872" y="63208"/>
                  </a:lnTo>
                  <a:lnTo>
                    <a:pt x="76601" y="61489"/>
                  </a:lnTo>
                  <a:lnTo>
                    <a:pt x="81373" y="58007"/>
                  </a:lnTo>
                  <a:lnTo>
                    <a:pt x="87386" y="56614"/>
                  </a:lnTo>
                  <a:lnTo>
                    <a:pt x="91284" y="53854"/>
                  </a:lnTo>
                  <a:lnTo>
                    <a:pt x="93486" y="50276"/>
                  </a:lnTo>
                  <a:lnTo>
                    <a:pt x="95170" y="46334"/>
                  </a:lnTo>
                  <a:lnTo>
                    <a:pt x="99380" y="40148"/>
                  </a:lnTo>
                  <a:lnTo>
                    <a:pt x="100612" y="35952"/>
                  </a:lnTo>
                  <a:lnTo>
                    <a:pt x="101646" y="34552"/>
                  </a:lnTo>
                  <a:lnTo>
                    <a:pt x="103041" y="33618"/>
                  </a:lnTo>
                  <a:lnTo>
                    <a:pt x="104677" y="32995"/>
                  </a:lnTo>
                  <a:lnTo>
                    <a:pt x="105767" y="31874"/>
                  </a:lnTo>
                  <a:lnTo>
                    <a:pt x="109398" y="25006"/>
                  </a:lnTo>
                  <a:lnTo>
                    <a:pt x="112121" y="20992"/>
                  </a:lnTo>
                  <a:lnTo>
                    <a:pt x="114011" y="13931"/>
                  </a:lnTo>
                  <a:lnTo>
                    <a:pt x="114291" y="6643"/>
                  </a:lnTo>
                  <a:lnTo>
                    <a:pt x="108830" y="908"/>
                  </a:lnTo>
                  <a:lnTo>
                    <a:pt x="104838" y="269"/>
                  </a:lnTo>
                  <a:lnTo>
                    <a:pt x="93044" y="23"/>
                  </a:lnTo>
                  <a:lnTo>
                    <a:pt x="83384" y="3378"/>
                  </a:lnTo>
                  <a:lnTo>
                    <a:pt x="70237" y="10985"/>
                  </a:lnTo>
                  <a:lnTo>
                    <a:pt x="65787" y="12643"/>
                  </a:lnTo>
                  <a:lnTo>
                    <a:pt x="5079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2" name="SMARTInkShape-Group548"/>
          <p:cNvGrpSpPr/>
          <p:nvPr/>
        </p:nvGrpSpPr>
        <p:grpSpPr>
          <a:xfrm>
            <a:off x="3086178" y="2305050"/>
            <a:ext cx="425373" cy="438151"/>
            <a:chOff x="3086178" y="2305050"/>
            <a:chExt cx="425373" cy="438151"/>
          </a:xfrm>
        </p:grpSpPr>
        <p:sp>
          <p:nvSpPr>
            <p:cNvPr id="868" name="SMARTInkShape-2686"/>
            <p:cNvSpPr/>
            <p:nvPr>
              <p:custDataLst>
                <p:tags r:id="rId131"/>
              </p:custDataLst>
            </p:nvPr>
          </p:nvSpPr>
          <p:spPr>
            <a:xfrm>
              <a:off x="3086178" y="2305050"/>
              <a:ext cx="330123" cy="38078"/>
            </a:xfrm>
            <a:custGeom>
              <a:avLst/>
              <a:gdLst/>
              <a:ahLst/>
              <a:cxnLst/>
              <a:rect l="0" t="0" r="0" b="0"/>
              <a:pathLst>
                <a:path w="330123" h="38078">
                  <a:moveTo>
                    <a:pt x="6272" y="31750"/>
                  </a:moveTo>
                  <a:lnTo>
                    <a:pt x="6272" y="31750"/>
                  </a:lnTo>
                  <a:lnTo>
                    <a:pt x="6272" y="35121"/>
                  </a:lnTo>
                  <a:lnTo>
                    <a:pt x="5566" y="36114"/>
                  </a:lnTo>
                  <a:lnTo>
                    <a:pt x="4390" y="36776"/>
                  </a:lnTo>
                  <a:lnTo>
                    <a:pt x="0" y="38077"/>
                  </a:lnTo>
                  <a:lnTo>
                    <a:pt x="5396" y="32631"/>
                  </a:lnTo>
                  <a:lnTo>
                    <a:pt x="9384" y="32011"/>
                  </a:lnTo>
                  <a:lnTo>
                    <a:pt x="22121" y="31096"/>
                  </a:lnTo>
                  <a:lnTo>
                    <a:pt x="42391" y="26289"/>
                  </a:lnTo>
                  <a:lnTo>
                    <a:pt x="83434" y="21088"/>
                  </a:lnTo>
                  <a:lnTo>
                    <a:pt x="123094" y="19319"/>
                  </a:lnTo>
                  <a:lnTo>
                    <a:pt x="165075" y="14059"/>
                  </a:lnTo>
                  <a:lnTo>
                    <a:pt x="210801" y="12819"/>
                  </a:lnTo>
                  <a:lnTo>
                    <a:pt x="253481" y="7684"/>
                  </a:lnTo>
                  <a:lnTo>
                    <a:pt x="299127" y="6384"/>
                  </a:lnTo>
                  <a:lnTo>
                    <a:pt x="327132" y="6350"/>
                  </a:lnTo>
                  <a:lnTo>
                    <a:pt x="328129" y="5644"/>
                  </a:lnTo>
                  <a:lnTo>
                    <a:pt x="328793" y="4468"/>
                  </a:lnTo>
                  <a:lnTo>
                    <a:pt x="330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2687"/>
            <p:cNvSpPr/>
            <p:nvPr>
              <p:custDataLst>
                <p:tags r:id="rId132"/>
              </p:custDataLst>
            </p:nvPr>
          </p:nvSpPr>
          <p:spPr>
            <a:xfrm>
              <a:off x="3429000" y="2649021"/>
              <a:ext cx="82551" cy="94180"/>
            </a:xfrm>
            <a:custGeom>
              <a:avLst/>
              <a:gdLst/>
              <a:ahLst/>
              <a:cxnLst/>
              <a:rect l="0" t="0" r="0" b="0"/>
              <a:pathLst>
                <a:path w="82551" h="94180">
                  <a:moveTo>
                    <a:pt x="12700" y="17979"/>
                  </a:moveTo>
                  <a:lnTo>
                    <a:pt x="12700" y="17979"/>
                  </a:lnTo>
                  <a:lnTo>
                    <a:pt x="12700" y="21350"/>
                  </a:lnTo>
                  <a:lnTo>
                    <a:pt x="11289" y="22343"/>
                  </a:lnTo>
                  <a:lnTo>
                    <a:pt x="3972" y="24446"/>
                  </a:lnTo>
                  <a:lnTo>
                    <a:pt x="2648" y="25818"/>
                  </a:lnTo>
                  <a:lnTo>
                    <a:pt x="1177" y="29224"/>
                  </a:lnTo>
                  <a:lnTo>
                    <a:pt x="0" y="68483"/>
                  </a:lnTo>
                  <a:lnTo>
                    <a:pt x="5467" y="74220"/>
                  </a:lnTo>
                  <a:lnTo>
                    <a:pt x="5761" y="73817"/>
                  </a:lnTo>
                  <a:lnTo>
                    <a:pt x="7040" y="63868"/>
                  </a:lnTo>
                  <a:lnTo>
                    <a:pt x="10709" y="57995"/>
                  </a:lnTo>
                  <a:lnTo>
                    <a:pt x="19115" y="33379"/>
                  </a:lnTo>
                  <a:lnTo>
                    <a:pt x="36040" y="10103"/>
                  </a:lnTo>
                  <a:lnTo>
                    <a:pt x="41645" y="6003"/>
                  </a:lnTo>
                  <a:lnTo>
                    <a:pt x="43203" y="2543"/>
                  </a:lnTo>
                  <a:lnTo>
                    <a:pt x="44324" y="1339"/>
                  </a:lnTo>
                  <a:lnTo>
                    <a:pt x="47451" y="0"/>
                  </a:lnTo>
                  <a:lnTo>
                    <a:pt x="49273" y="348"/>
                  </a:lnTo>
                  <a:lnTo>
                    <a:pt x="57266" y="4096"/>
                  </a:lnTo>
                  <a:lnTo>
                    <a:pt x="59344" y="4490"/>
                  </a:lnTo>
                  <a:lnTo>
                    <a:pt x="60729" y="5459"/>
                  </a:lnTo>
                  <a:lnTo>
                    <a:pt x="61653" y="6810"/>
                  </a:lnTo>
                  <a:lnTo>
                    <a:pt x="63385" y="10193"/>
                  </a:lnTo>
                  <a:lnTo>
                    <a:pt x="73553" y="22978"/>
                  </a:lnTo>
                  <a:lnTo>
                    <a:pt x="77559" y="35716"/>
                  </a:lnTo>
                  <a:lnTo>
                    <a:pt x="79223" y="38271"/>
                  </a:lnTo>
                  <a:lnTo>
                    <a:pt x="81564" y="48607"/>
                  </a:lnTo>
                  <a:lnTo>
                    <a:pt x="82550" y="94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2688"/>
            <p:cNvSpPr/>
            <p:nvPr>
              <p:custDataLst>
                <p:tags r:id="rId133"/>
              </p:custDataLst>
            </p:nvPr>
          </p:nvSpPr>
          <p:spPr>
            <a:xfrm>
              <a:off x="3219560" y="2457550"/>
              <a:ext cx="152291" cy="253901"/>
            </a:xfrm>
            <a:custGeom>
              <a:avLst/>
              <a:gdLst/>
              <a:ahLst/>
              <a:cxnLst/>
              <a:rect l="0" t="0" r="0" b="0"/>
              <a:pathLst>
                <a:path w="152291" h="253901">
                  <a:moveTo>
                    <a:pt x="152290" y="12600"/>
                  </a:moveTo>
                  <a:lnTo>
                    <a:pt x="152290" y="12600"/>
                  </a:lnTo>
                  <a:lnTo>
                    <a:pt x="152290" y="1044"/>
                  </a:lnTo>
                  <a:lnTo>
                    <a:pt x="151584" y="663"/>
                  </a:lnTo>
                  <a:lnTo>
                    <a:pt x="140080" y="0"/>
                  </a:lnTo>
                  <a:lnTo>
                    <a:pt x="137800" y="673"/>
                  </a:lnTo>
                  <a:lnTo>
                    <a:pt x="136281" y="1826"/>
                  </a:lnTo>
                  <a:lnTo>
                    <a:pt x="130469" y="8747"/>
                  </a:lnTo>
                  <a:lnTo>
                    <a:pt x="126599" y="10887"/>
                  </a:lnTo>
                  <a:lnTo>
                    <a:pt x="124580" y="11458"/>
                  </a:lnTo>
                  <a:lnTo>
                    <a:pt x="120454" y="15856"/>
                  </a:lnTo>
                  <a:lnTo>
                    <a:pt x="95139" y="63425"/>
                  </a:lnTo>
                  <a:lnTo>
                    <a:pt x="72445" y="108099"/>
                  </a:lnTo>
                  <a:lnTo>
                    <a:pt x="50167" y="154196"/>
                  </a:lnTo>
                  <a:lnTo>
                    <a:pt x="29864" y="197372"/>
                  </a:lnTo>
                  <a:lnTo>
                    <a:pt x="12603" y="232828"/>
                  </a:lnTo>
                  <a:lnTo>
                    <a:pt x="2714" y="245167"/>
                  </a:lnTo>
                  <a:lnTo>
                    <a:pt x="0" y="253518"/>
                  </a:lnTo>
                  <a:lnTo>
                    <a:pt x="6240" y="253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2689"/>
            <p:cNvSpPr/>
            <p:nvPr>
              <p:custDataLst>
                <p:tags r:id="rId134"/>
              </p:custDataLst>
            </p:nvPr>
          </p:nvSpPr>
          <p:spPr>
            <a:xfrm>
              <a:off x="3143250" y="2470150"/>
              <a:ext cx="184151" cy="228601"/>
            </a:xfrm>
            <a:custGeom>
              <a:avLst/>
              <a:gdLst/>
              <a:ahLst/>
              <a:cxnLst/>
              <a:rect l="0" t="0" r="0" b="0"/>
              <a:pathLst>
                <a:path w="184151" h="2286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5139" y="7839"/>
                  </a:lnTo>
                  <a:lnTo>
                    <a:pt x="49933" y="30914"/>
                  </a:lnTo>
                  <a:lnTo>
                    <a:pt x="64989" y="49087"/>
                  </a:lnTo>
                  <a:lnTo>
                    <a:pt x="71923" y="54978"/>
                  </a:lnTo>
                  <a:lnTo>
                    <a:pt x="93800" y="84552"/>
                  </a:lnTo>
                  <a:lnTo>
                    <a:pt x="103052" y="100312"/>
                  </a:lnTo>
                  <a:lnTo>
                    <a:pt x="132830" y="145624"/>
                  </a:lnTo>
                  <a:lnTo>
                    <a:pt x="144570" y="170819"/>
                  </a:lnTo>
                  <a:lnTo>
                    <a:pt x="164704" y="197123"/>
                  </a:lnTo>
                  <a:lnTo>
                    <a:pt x="174925" y="213689"/>
                  </a:lnTo>
                  <a:lnTo>
                    <a:pt x="177654" y="223554"/>
                  </a:lnTo>
                  <a:lnTo>
                    <a:pt x="179113" y="225236"/>
                  </a:lnTo>
                  <a:lnTo>
                    <a:pt x="1841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8" name="SMARTInkShape-Group549"/>
          <p:cNvGrpSpPr/>
          <p:nvPr/>
        </p:nvGrpSpPr>
        <p:grpSpPr>
          <a:xfrm>
            <a:off x="1543137" y="2344171"/>
            <a:ext cx="920664" cy="418080"/>
            <a:chOff x="1543137" y="2344171"/>
            <a:chExt cx="920664" cy="418080"/>
          </a:xfrm>
        </p:grpSpPr>
        <p:sp>
          <p:nvSpPr>
            <p:cNvPr id="873" name="SMARTInkShape-2690"/>
            <p:cNvSpPr/>
            <p:nvPr>
              <p:custDataLst>
                <p:tags r:id="rId126"/>
              </p:custDataLst>
            </p:nvPr>
          </p:nvSpPr>
          <p:spPr>
            <a:xfrm>
              <a:off x="2451100" y="26797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1994" y="46769"/>
                  </a:lnTo>
                  <a:lnTo>
                    <a:pt x="7630" y="58621"/>
                  </a:lnTo>
                  <a:lnTo>
                    <a:pt x="2574" y="6762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2691"/>
            <p:cNvSpPr/>
            <p:nvPr>
              <p:custDataLst>
                <p:tags r:id="rId127"/>
              </p:custDataLst>
            </p:nvPr>
          </p:nvSpPr>
          <p:spPr>
            <a:xfrm>
              <a:off x="1663700" y="2419427"/>
              <a:ext cx="38101" cy="285674"/>
            </a:xfrm>
            <a:custGeom>
              <a:avLst/>
              <a:gdLst/>
              <a:ahLst/>
              <a:cxnLst/>
              <a:rect l="0" t="0" r="0" b="0"/>
              <a:pathLst>
                <a:path w="38101" h="285674">
                  <a:moveTo>
                    <a:pt x="0" y="6273"/>
                  </a:moveTo>
                  <a:lnTo>
                    <a:pt x="0" y="6273"/>
                  </a:lnTo>
                  <a:lnTo>
                    <a:pt x="0" y="0"/>
                  </a:lnTo>
                  <a:lnTo>
                    <a:pt x="0" y="44576"/>
                  </a:lnTo>
                  <a:lnTo>
                    <a:pt x="0" y="89079"/>
                  </a:lnTo>
                  <a:lnTo>
                    <a:pt x="4364" y="132015"/>
                  </a:lnTo>
                  <a:lnTo>
                    <a:pt x="6088" y="173603"/>
                  </a:lnTo>
                  <a:lnTo>
                    <a:pt x="11794" y="217557"/>
                  </a:lnTo>
                  <a:lnTo>
                    <a:pt x="14462" y="245920"/>
                  </a:lnTo>
                  <a:lnTo>
                    <a:pt x="25338" y="279964"/>
                  </a:lnTo>
                  <a:lnTo>
                    <a:pt x="26770" y="281867"/>
                  </a:lnTo>
                  <a:lnTo>
                    <a:pt x="30766" y="284921"/>
                  </a:lnTo>
                  <a:lnTo>
                    <a:pt x="38100" y="285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2692"/>
            <p:cNvSpPr/>
            <p:nvPr>
              <p:custDataLst>
                <p:tags r:id="rId128"/>
              </p:custDataLst>
            </p:nvPr>
          </p:nvSpPr>
          <p:spPr>
            <a:xfrm>
              <a:off x="1543137" y="2344171"/>
              <a:ext cx="488864" cy="329180"/>
            </a:xfrm>
            <a:custGeom>
              <a:avLst/>
              <a:gdLst/>
              <a:ahLst/>
              <a:cxnLst/>
              <a:rect l="0" t="0" r="0" b="0"/>
              <a:pathLst>
                <a:path w="488864" h="329180">
                  <a:moveTo>
                    <a:pt x="31663" y="214879"/>
                  </a:moveTo>
                  <a:lnTo>
                    <a:pt x="31663" y="214879"/>
                  </a:lnTo>
                  <a:lnTo>
                    <a:pt x="28292" y="211508"/>
                  </a:lnTo>
                  <a:lnTo>
                    <a:pt x="24755" y="209853"/>
                  </a:lnTo>
                  <a:lnTo>
                    <a:pt x="905" y="208531"/>
                  </a:lnTo>
                  <a:lnTo>
                    <a:pt x="574" y="207825"/>
                  </a:lnTo>
                  <a:lnTo>
                    <a:pt x="0" y="203062"/>
                  </a:lnTo>
                  <a:lnTo>
                    <a:pt x="8759" y="193418"/>
                  </a:lnTo>
                  <a:lnTo>
                    <a:pt x="51629" y="161004"/>
                  </a:lnTo>
                  <a:lnTo>
                    <a:pt x="93963" y="130073"/>
                  </a:lnTo>
                  <a:lnTo>
                    <a:pt x="138871" y="103653"/>
                  </a:lnTo>
                  <a:lnTo>
                    <a:pt x="179396" y="81587"/>
                  </a:lnTo>
                  <a:lnTo>
                    <a:pt x="217190" y="62909"/>
                  </a:lnTo>
                  <a:lnTo>
                    <a:pt x="258418" y="42259"/>
                  </a:lnTo>
                  <a:lnTo>
                    <a:pt x="302310" y="23458"/>
                  </a:lnTo>
                  <a:lnTo>
                    <a:pt x="329638" y="10635"/>
                  </a:lnTo>
                  <a:lnTo>
                    <a:pt x="372945" y="0"/>
                  </a:lnTo>
                  <a:lnTo>
                    <a:pt x="379253" y="1314"/>
                  </a:lnTo>
                  <a:lnTo>
                    <a:pt x="385681" y="4536"/>
                  </a:lnTo>
                  <a:lnTo>
                    <a:pt x="390165" y="11836"/>
                  </a:lnTo>
                  <a:lnTo>
                    <a:pt x="392591" y="19565"/>
                  </a:lnTo>
                  <a:lnTo>
                    <a:pt x="393523" y="45004"/>
                  </a:lnTo>
                  <a:lnTo>
                    <a:pt x="387846" y="87971"/>
                  </a:lnTo>
                  <a:lnTo>
                    <a:pt x="383656" y="130351"/>
                  </a:lnTo>
                  <a:lnTo>
                    <a:pt x="382489" y="175325"/>
                  </a:lnTo>
                  <a:lnTo>
                    <a:pt x="381051" y="219745"/>
                  </a:lnTo>
                  <a:lnTo>
                    <a:pt x="380915" y="266548"/>
                  </a:lnTo>
                  <a:lnTo>
                    <a:pt x="380914" y="276042"/>
                  </a:lnTo>
                  <a:lnTo>
                    <a:pt x="379032" y="279222"/>
                  </a:lnTo>
                  <a:lnTo>
                    <a:pt x="375446" y="283641"/>
                  </a:lnTo>
                  <a:lnTo>
                    <a:pt x="378196" y="281036"/>
                  </a:lnTo>
                  <a:lnTo>
                    <a:pt x="379705" y="277678"/>
                  </a:lnTo>
                  <a:lnTo>
                    <a:pt x="381571" y="261418"/>
                  </a:lnTo>
                  <a:lnTo>
                    <a:pt x="387811" y="252974"/>
                  </a:lnTo>
                  <a:lnTo>
                    <a:pt x="391034" y="248743"/>
                  </a:lnTo>
                  <a:lnTo>
                    <a:pt x="394985" y="240278"/>
                  </a:lnTo>
                  <a:lnTo>
                    <a:pt x="402351" y="231812"/>
                  </a:lnTo>
                  <a:lnTo>
                    <a:pt x="406434" y="229460"/>
                  </a:lnTo>
                  <a:lnTo>
                    <a:pt x="412548" y="227827"/>
                  </a:lnTo>
                  <a:lnTo>
                    <a:pt x="421393" y="227612"/>
                  </a:lnTo>
                  <a:lnTo>
                    <a:pt x="425480" y="229475"/>
                  </a:lnTo>
                  <a:lnTo>
                    <a:pt x="446532" y="248778"/>
                  </a:lnTo>
                  <a:lnTo>
                    <a:pt x="452880" y="258477"/>
                  </a:lnTo>
                  <a:lnTo>
                    <a:pt x="464903" y="296886"/>
                  </a:lnTo>
                  <a:lnTo>
                    <a:pt x="488863" y="329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2693"/>
            <p:cNvSpPr/>
            <p:nvPr>
              <p:custDataLst>
                <p:tags r:id="rId129"/>
              </p:custDataLst>
            </p:nvPr>
          </p:nvSpPr>
          <p:spPr>
            <a:xfrm>
              <a:off x="2266950" y="2527759"/>
              <a:ext cx="88901" cy="132892"/>
            </a:xfrm>
            <a:custGeom>
              <a:avLst/>
              <a:gdLst/>
              <a:ahLst/>
              <a:cxnLst/>
              <a:rect l="0" t="0" r="0" b="0"/>
              <a:pathLst>
                <a:path w="88901" h="132892">
                  <a:moveTo>
                    <a:pt x="0" y="12241"/>
                  </a:moveTo>
                  <a:lnTo>
                    <a:pt x="0" y="12241"/>
                  </a:lnTo>
                  <a:lnTo>
                    <a:pt x="5467" y="17708"/>
                  </a:lnTo>
                  <a:lnTo>
                    <a:pt x="6089" y="21701"/>
                  </a:lnTo>
                  <a:lnTo>
                    <a:pt x="6272" y="27352"/>
                  </a:lnTo>
                  <a:lnTo>
                    <a:pt x="34" y="74349"/>
                  </a:lnTo>
                  <a:lnTo>
                    <a:pt x="0" y="113807"/>
                  </a:lnTo>
                  <a:lnTo>
                    <a:pt x="706" y="91764"/>
                  </a:lnTo>
                  <a:lnTo>
                    <a:pt x="15111" y="46097"/>
                  </a:lnTo>
                  <a:lnTo>
                    <a:pt x="20413" y="26821"/>
                  </a:lnTo>
                  <a:lnTo>
                    <a:pt x="33946" y="4767"/>
                  </a:lnTo>
                  <a:lnTo>
                    <a:pt x="38135" y="1864"/>
                  </a:lnTo>
                  <a:lnTo>
                    <a:pt x="44460" y="229"/>
                  </a:lnTo>
                  <a:lnTo>
                    <a:pt x="46574" y="0"/>
                  </a:lnTo>
                  <a:lnTo>
                    <a:pt x="50803" y="1626"/>
                  </a:lnTo>
                  <a:lnTo>
                    <a:pt x="55035" y="3996"/>
                  </a:lnTo>
                  <a:lnTo>
                    <a:pt x="59267" y="5049"/>
                  </a:lnTo>
                  <a:lnTo>
                    <a:pt x="63500" y="9280"/>
                  </a:lnTo>
                  <a:lnTo>
                    <a:pt x="67028" y="15158"/>
                  </a:lnTo>
                  <a:lnTo>
                    <a:pt x="81373" y="54669"/>
                  </a:lnTo>
                  <a:lnTo>
                    <a:pt x="82536" y="101142"/>
                  </a:lnTo>
                  <a:lnTo>
                    <a:pt x="83250" y="109608"/>
                  </a:lnTo>
                  <a:lnTo>
                    <a:pt x="88900" y="132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2694"/>
            <p:cNvSpPr/>
            <p:nvPr>
              <p:custDataLst>
                <p:tags r:id="rId130"/>
              </p:custDataLst>
            </p:nvPr>
          </p:nvSpPr>
          <p:spPr>
            <a:xfrm>
              <a:off x="2090063" y="2533682"/>
              <a:ext cx="100688" cy="114235"/>
            </a:xfrm>
            <a:custGeom>
              <a:avLst/>
              <a:gdLst/>
              <a:ahLst/>
              <a:cxnLst/>
              <a:rect l="0" t="0" r="0" b="0"/>
              <a:pathLst>
                <a:path w="100688" h="114235">
                  <a:moveTo>
                    <a:pt x="5437" y="57118"/>
                  </a:moveTo>
                  <a:lnTo>
                    <a:pt x="5437" y="57118"/>
                  </a:lnTo>
                  <a:lnTo>
                    <a:pt x="11709" y="57118"/>
                  </a:lnTo>
                  <a:lnTo>
                    <a:pt x="18059" y="44573"/>
                  </a:lnTo>
                  <a:lnTo>
                    <a:pt x="27594" y="44422"/>
                  </a:lnTo>
                  <a:lnTo>
                    <a:pt x="28675" y="43715"/>
                  </a:lnTo>
                  <a:lnTo>
                    <a:pt x="29396" y="42538"/>
                  </a:lnTo>
                  <a:lnTo>
                    <a:pt x="29876" y="41048"/>
                  </a:lnTo>
                  <a:lnTo>
                    <a:pt x="35736" y="31553"/>
                  </a:lnTo>
                  <a:lnTo>
                    <a:pt x="36220" y="29491"/>
                  </a:lnTo>
                  <a:lnTo>
                    <a:pt x="42892" y="19142"/>
                  </a:lnTo>
                  <a:lnTo>
                    <a:pt x="43452" y="10289"/>
                  </a:lnTo>
                  <a:lnTo>
                    <a:pt x="41618" y="6201"/>
                  </a:lnTo>
                  <a:lnTo>
                    <a:pt x="38062" y="1199"/>
                  </a:lnTo>
                  <a:lnTo>
                    <a:pt x="35694" y="515"/>
                  </a:lnTo>
                  <a:lnTo>
                    <a:pt x="22283" y="0"/>
                  </a:lnTo>
                  <a:lnTo>
                    <a:pt x="20901" y="695"/>
                  </a:lnTo>
                  <a:lnTo>
                    <a:pt x="19980" y="1864"/>
                  </a:lnTo>
                  <a:lnTo>
                    <a:pt x="18250" y="5044"/>
                  </a:lnTo>
                  <a:lnTo>
                    <a:pt x="9406" y="14896"/>
                  </a:lnTo>
                  <a:lnTo>
                    <a:pt x="7201" y="20949"/>
                  </a:lnTo>
                  <a:lnTo>
                    <a:pt x="3710" y="39562"/>
                  </a:lnTo>
                  <a:lnTo>
                    <a:pt x="0" y="51925"/>
                  </a:lnTo>
                  <a:lnTo>
                    <a:pt x="5984" y="90336"/>
                  </a:lnTo>
                  <a:lnTo>
                    <a:pt x="8737" y="96106"/>
                  </a:lnTo>
                  <a:lnTo>
                    <a:pt x="25825" y="109927"/>
                  </a:lnTo>
                  <a:lnTo>
                    <a:pt x="32372" y="112339"/>
                  </a:lnTo>
                  <a:lnTo>
                    <a:pt x="61641" y="114234"/>
                  </a:lnTo>
                  <a:lnTo>
                    <a:pt x="77635" y="109192"/>
                  </a:lnTo>
                  <a:lnTo>
                    <a:pt x="92501" y="101401"/>
                  </a:lnTo>
                  <a:lnTo>
                    <a:pt x="100687" y="95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9" name="SMARTInkShape-2695"/>
          <p:cNvSpPr/>
          <p:nvPr>
            <p:custDataLst>
              <p:tags r:id="rId6"/>
            </p:custDataLst>
          </p:nvPr>
        </p:nvSpPr>
        <p:spPr>
          <a:xfrm>
            <a:off x="5454650" y="1555750"/>
            <a:ext cx="6351" cy="19051"/>
          </a:xfrm>
          <a:custGeom>
            <a:avLst/>
            <a:gdLst/>
            <a:ahLst/>
            <a:cxnLst/>
            <a:rect l="0" t="0" r="0" b="0"/>
            <a:pathLst>
              <a:path w="6351" h="19051">
                <a:moveTo>
                  <a:pt x="6350" y="0"/>
                </a:moveTo>
                <a:lnTo>
                  <a:pt x="6350" y="0"/>
                </a:lnTo>
                <a:lnTo>
                  <a:pt x="1324" y="11933"/>
                </a:lnTo>
                <a:lnTo>
                  <a:pt x="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1" name="SMARTInkShape-Group551"/>
          <p:cNvGrpSpPr/>
          <p:nvPr/>
        </p:nvGrpSpPr>
        <p:grpSpPr>
          <a:xfrm>
            <a:off x="4452699" y="1225929"/>
            <a:ext cx="773352" cy="596522"/>
            <a:chOff x="4452699" y="1225929"/>
            <a:chExt cx="773352" cy="596522"/>
          </a:xfrm>
        </p:grpSpPr>
        <p:sp>
          <p:nvSpPr>
            <p:cNvPr id="880" name="SMARTInkShape-2696"/>
            <p:cNvSpPr/>
            <p:nvPr>
              <p:custDataLst>
                <p:tags r:id="rId115"/>
              </p:custDataLst>
            </p:nvPr>
          </p:nvSpPr>
          <p:spPr>
            <a:xfrm>
              <a:off x="4457700" y="1225929"/>
              <a:ext cx="107951" cy="75791"/>
            </a:xfrm>
            <a:custGeom>
              <a:avLst/>
              <a:gdLst/>
              <a:ahLst/>
              <a:cxnLst/>
              <a:rect l="0" t="0" r="0" b="0"/>
              <a:pathLst>
                <a:path w="107951" h="75791">
                  <a:moveTo>
                    <a:pt x="0" y="31371"/>
                  </a:moveTo>
                  <a:lnTo>
                    <a:pt x="0" y="31371"/>
                  </a:lnTo>
                  <a:lnTo>
                    <a:pt x="0" y="25904"/>
                  </a:lnTo>
                  <a:lnTo>
                    <a:pt x="0" y="30566"/>
                  </a:lnTo>
                  <a:lnTo>
                    <a:pt x="4364" y="36281"/>
                  </a:lnTo>
                  <a:lnTo>
                    <a:pt x="6467" y="42155"/>
                  </a:lnTo>
                  <a:lnTo>
                    <a:pt x="18083" y="61248"/>
                  </a:lnTo>
                  <a:lnTo>
                    <a:pt x="19048" y="75751"/>
                  </a:lnTo>
                  <a:lnTo>
                    <a:pt x="19049" y="75790"/>
                  </a:lnTo>
                  <a:lnTo>
                    <a:pt x="19050" y="54621"/>
                  </a:lnTo>
                  <a:lnTo>
                    <a:pt x="27165" y="20111"/>
                  </a:lnTo>
                  <a:lnTo>
                    <a:pt x="36373" y="6097"/>
                  </a:lnTo>
                  <a:lnTo>
                    <a:pt x="36949" y="3938"/>
                  </a:lnTo>
                  <a:lnTo>
                    <a:pt x="38038" y="2499"/>
                  </a:lnTo>
                  <a:lnTo>
                    <a:pt x="41130" y="900"/>
                  </a:lnTo>
                  <a:lnTo>
                    <a:pt x="46837" y="0"/>
                  </a:lnTo>
                  <a:lnTo>
                    <a:pt x="50920" y="1671"/>
                  </a:lnTo>
                  <a:lnTo>
                    <a:pt x="55087" y="4060"/>
                  </a:lnTo>
                  <a:lnTo>
                    <a:pt x="59291" y="5122"/>
                  </a:lnTo>
                  <a:lnTo>
                    <a:pt x="60693" y="6110"/>
                  </a:lnTo>
                  <a:lnTo>
                    <a:pt x="61629" y="7475"/>
                  </a:lnTo>
                  <a:lnTo>
                    <a:pt x="63374" y="10873"/>
                  </a:lnTo>
                  <a:lnTo>
                    <a:pt x="99485" y="55309"/>
                  </a:lnTo>
                  <a:lnTo>
                    <a:pt x="107950" y="6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2697"/>
            <p:cNvSpPr/>
            <p:nvPr>
              <p:custDataLst>
                <p:tags r:id="rId116"/>
              </p:custDataLst>
            </p:nvPr>
          </p:nvSpPr>
          <p:spPr>
            <a:xfrm>
              <a:off x="4737100" y="17208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589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2698"/>
            <p:cNvSpPr/>
            <p:nvPr>
              <p:custDataLst>
                <p:tags r:id="rId117"/>
              </p:custDataLst>
            </p:nvPr>
          </p:nvSpPr>
          <p:spPr>
            <a:xfrm>
              <a:off x="4597400" y="1720850"/>
              <a:ext cx="57151" cy="6349"/>
            </a:xfrm>
            <a:custGeom>
              <a:avLst/>
              <a:gdLst/>
              <a:ahLst/>
              <a:cxnLst/>
              <a:rect l="0" t="0" r="0" b="0"/>
              <a:pathLst>
                <a:path w="57151" h="6349">
                  <a:moveTo>
                    <a:pt x="0" y="0"/>
                  </a:moveTo>
                  <a:lnTo>
                    <a:pt x="0" y="0"/>
                  </a:lnTo>
                  <a:lnTo>
                    <a:pt x="0" y="6327"/>
                  </a:lnTo>
                  <a:lnTo>
                    <a:pt x="8838" y="6348"/>
                  </a:lnTo>
                  <a:lnTo>
                    <a:pt x="12865" y="4467"/>
                  </a:lnTo>
                  <a:lnTo>
                    <a:pt x="17007" y="1986"/>
                  </a:lnTo>
                  <a:lnTo>
                    <a:pt x="25414" y="39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2699"/>
            <p:cNvSpPr/>
            <p:nvPr>
              <p:custDataLst>
                <p:tags r:id="rId118"/>
              </p:custDataLst>
            </p:nvPr>
          </p:nvSpPr>
          <p:spPr>
            <a:xfrm>
              <a:off x="4597400" y="1803400"/>
              <a:ext cx="38101" cy="12694"/>
            </a:xfrm>
            <a:custGeom>
              <a:avLst/>
              <a:gdLst/>
              <a:ahLst/>
              <a:cxnLst/>
              <a:rect l="0" t="0" r="0" b="0"/>
              <a:pathLst>
                <a:path w="38101" h="12694">
                  <a:moveTo>
                    <a:pt x="0" y="6350"/>
                  </a:moveTo>
                  <a:lnTo>
                    <a:pt x="0" y="6350"/>
                  </a:lnTo>
                  <a:lnTo>
                    <a:pt x="0" y="12439"/>
                  </a:lnTo>
                  <a:lnTo>
                    <a:pt x="17644" y="12693"/>
                  </a:lnTo>
                  <a:lnTo>
                    <a:pt x="25772" y="7673"/>
                  </a:lnTo>
                  <a:lnTo>
                    <a:pt x="27765" y="7232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2700"/>
            <p:cNvSpPr/>
            <p:nvPr>
              <p:custDataLst>
                <p:tags r:id="rId119"/>
              </p:custDataLst>
            </p:nvPr>
          </p:nvSpPr>
          <p:spPr>
            <a:xfrm>
              <a:off x="4521200" y="17272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0" y="27288"/>
                  </a:lnTo>
                  <a:lnTo>
                    <a:pt x="1881" y="31648"/>
                  </a:lnTo>
                  <a:lnTo>
                    <a:pt x="4364" y="35938"/>
                  </a:lnTo>
                  <a:lnTo>
                    <a:pt x="5761" y="43025"/>
                  </a:lnTo>
                  <a:lnTo>
                    <a:pt x="6881" y="53043"/>
                  </a:lnTo>
                  <a:lnTo>
                    <a:pt x="10662" y="61499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2701"/>
            <p:cNvSpPr/>
            <p:nvPr>
              <p:custDataLst>
                <p:tags r:id="rId120"/>
              </p:custDataLst>
            </p:nvPr>
          </p:nvSpPr>
          <p:spPr>
            <a:xfrm>
              <a:off x="4452699" y="1377950"/>
              <a:ext cx="322502" cy="234657"/>
            </a:xfrm>
            <a:custGeom>
              <a:avLst/>
              <a:gdLst/>
              <a:ahLst/>
              <a:cxnLst/>
              <a:rect l="0" t="0" r="0" b="0"/>
              <a:pathLst>
                <a:path w="322502" h="234657">
                  <a:moveTo>
                    <a:pt x="176451" y="6350"/>
                  </a:moveTo>
                  <a:lnTo>
                    <a:pt x="176451" y="6350"/>
                  </a:lnTo>
                  <a:lnTo>
                    <a:pt x="179822" y="6350"/>
                  </a:lnTo>
                  <a:lnTo>
                    <a:pt x="180815" y="5644"/>
                  </a:lnTo>
                  <a:lnTo>
                    <a:pt x="181477" y="4469"/>
                  </a:lnTo>
                  <a:lnTo>
                    <a:pt x="181918" y="2979"/>
                  </a:lnTo>
                  <a:lnTo>
                    <a:pt x="182918" y="1986"/>
                  </a:lnTo>
                  <a:lnTo>
                    <a:pt x="188867" y="78"/>
                  </a:lnTo>
                  <a:lnTo>
                    <a:pt x="201694" y="1"/>
                  </a:lnTo>
                  <a:lnTo>
                    <a:pt x="186740" y="0"/>
                  </a:lnTo>
                  <a:lnTo>
                    <a:pt x="182670" y="1881"/>
                  </a:lnTo>
                  <a:lnTo>
                    <a:pt x="180597" y="3371"/>
                  </a:lnTo>
                  <a:lnTo>
                    <a:pt x="136801" y="21254"/>
                  </a:lnTo>
                  <a:lnTo>
                    <a:pt x="117714" y="30356"/>
                  </a:lnTo>
                  <a:lnTo>
                    <a:pt x="70784" y="62060"/>
                  </a:lnTo>
                  <a:lnTo>
                    <a:pt x="57114" y="71682"/>
                  </a:lnTo>
                  <a:lnTo>
                    <a:pt x="41285" y="79174"/>
                  </a:lnTo>
                  <a:lnTo>
                    <a:pt x="34724" y="84921"/>
                  </a:lnTo>
                  <a:lnTo>
                    <a:pt x="32322" y="89013"/>
                  </a:lnTo>
                  <a:lnTo>
                    <a:pt x="31682" y="91092"/>
                  </a:lnTo>
                  <a:lnTo>
                    <a:pt x="31959" y="92478"/>
                  </a:lnTo>
                  <a:lnTo>
                    <a:pt x="32852" y="93402"/>
                  </a:lnTo>
                  <a:lnTo>
                    <a:pt x="46738" y="99542"/>
                  </a:lnTo>
                  <a:lnTo>
                    <a:pt x="94218" y="105948"/>
                  </a:lnTo>
                  <a:lnTo>
                    <a:pt x="127604" y="108604"/>
                  </a:lnTo>
                  <a:lnTo>
                    <a:pt x="141678" y="114412"/>
                  </a:lnTo>
                  <a:lnTo>
                    <a:pt x="142686" y="115786"/>
                  </a:lnTo>
                  <a:lnTo>
                    <a:pt x="143358" y="117407"/>
                  </a:lnTo>
                  <a:lnTo>
                    <a:pt x="143100" y="119194"/>
                  </a:lnTo>
                  <a:lnTo>
                    <a:pt x="135745" y="132574"/>
                  </a:lnTo>
                  <a:lnTo>
                    <a:pt x="129902" y="138414"/>
                  </a:lnTo>
                  <a:lnTo>
                    <a:pt x="123307" y="144068"/>
                  </a:lnTo>
                  <a:lnTo>
                    <a:pt x="114216" y="154478"/>
                  </a:lnTo>
                  <a:lnTo>
                    <a:pt x="68485" y="182095"/>
                  </a:lnTo>
                  <a:lnTo>
                    <a:pt x="23155" y="209422"/>
                  </a:lnTo>
                  <a:lnTo>
                    <a:pt x="7836" y="220116"/>
                  </a:lnTo>
                  <a:lnTo>
                    <a:pt x="0" y="227343"/>
                  </a:lnTo>
                  <a:lnTo>
                    <a:pt x="256" y="228468"/>
                  </a:lnTo>
                  <a:lnTo>
                    <a:pt x="2422" y="231599"/>
                  </a:lnTo>
                  <a:lnTo>
                    <a:pt x="5736" y="233461"/>
                  </a:lnTo>
                  <a:lnTo>
                    <a:pt x="16984" y="234656"/>
                  </a:lnTo>
                  <a:lnTo>
                    <a:pt x="58294" y="233057"/>
                  </a:lnTo>
                  <a:lnTo>
                    <a:pt x="99168" y="224117"/>
                  </a:lnTo>
                  <a:lnTo>
                    <a:pt x="138973" y="217732"/>
                  </a:lnTo>
                  <a:lnTo>
                    <a:pt x="180807" y="212891"/>
                  </a:lnTo>
                  <a:lnTo>
                    <a:pt x="222336" y="205846"/>
                  </a:lnTo>
                  <a:lnTo>
                    <a:pt x="267099" y="203548"/>
                  </a:lnTo>
                  <a:lnTo>
                    <a:pt x="313532" y="203213"/>
                  </a:lnTo>
                  <a:lnTo>
                    <a:pt x="32250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2702"/>
            <p:cNvSpPr/>
            <p:nvPr>
              <p:custDataLst>
                <p:tags r:id="rId121"/>
              </p:custDataLst>
            </p:nvPr>
          </p:nvSpPr>
          <p:spPr>
            <a:xfrm>
              <a:off x="4508500" y="16954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212"/>
                  </a:lnTo>
                  <a:lnTo>
                    <a:pt x="705" y="8924"/>
                  </a:lnTo>
                  <a:lnTo>
                    <a:pt x="1882" y="8066"/>
                  </a:lnTo>
                  <a:lnTo>
                    <a:pt x="3371" y="7494"/>
                  </a:lnTo>
                  <a:lnTo>
                    <a:pt x="4364" y="6407"/>
                  </a:lnTo>
                  <a:lnTo>
                    <a:pt x="6088" y="983"/>
                  </a:lnTo>
                  <a:lnTo>
                    <a:pt x="8115" y="43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2703"/>
            <p:cNvSpPr/>
            <p:nvPr>
              <p:custDataLst>
                <p:tags r:id="rId122"/>
              </p:custDataLst>
            </p:nvPr>
          </p:nvSpPr>
          <p:spPr>
            <a:xfrm>
              <a:off x="4896810" y="1358907"/>
              <a:ext cx="183191" cy="203194"/>
            </a:xfrm>
            <a:custGeom>
              <a:avLst/>
              <a:gdLst/>
              <a:ahLst/>
              <a:cxnLst/>
              <a:rect l="0" t="0" r="0" b="0"/>
              <a:pathLst>
                <a:path w="183191" h="203194">
                  <a:moveTo>
                    <a:pt x="11740" y="6343"/>
                  </a:moveTo>
                  <a:lnTo>
                    <a:pt x="11740" y="6343"/>
                  </a:lnTo>
                  <a:lnTo>
                    <a:pt x="11740" y="876"/>
                  </a:lnTo>
                  <a:lnTo>
                    <a:pt x="11035" y="581"/>
                  </a:lnTo>
                  <a:lnTo>
                    <a:pt x="0" y="0"/>
                  </a:lnTo>
                  <a:lnTo>
                    <a:pt x="1348" y="1877"/>
                  </a:lnTo>
                  <a:lnTo>
                    <a:pt x="2696" y="3366"/>
                  </a:lnTo>
                  <a:lnTo>
                    <a:pt x="4192" y="6901"/>
                  </a:lnTo>
                  <a:lnTo>
                    <a:pt x="4592" y="8832"/>
                  </a:lnTo>
                  <a:lnTo>
                    <a:pt x="8525" y="14920"/>
                  </a:lnTo>
                  <a:lnTo>
                    <a:pt x="54113" y="61410"/>
                  </a:lnTo>
                  <a:lnTo>
                    <a:pt x="98925" y="103083"/>
                  </a:lnTo>
                  <a:lnTo>
                    <a:pt x="138098" y="147382"/>
                  </a:lnTo>
                  <a:lnTo>
                    <a:pt x="152359" y="163058"/>
                  </a:lnTo>
                  <a:lnTo>
                    <a:pt x="159609" y="169127"/>
                  </a:lnTo>
                  <a:lnTo>
                    <a:pt x="173805" y="187708"/>
                  </a:lnTo>
                  <a:lnTo>
                    <a:pt x="178122" y="196711"/>
                  </a:lnTo>
                  <a:lnTo>
                    <a:pt x="183190" y="203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2704"/>
            <p:cNvSpPr/>
            <p:nvPr>
              <p:custDataLst>
                <p:tags r:id="rId123"/>
              </p:custDataLst>
            </p:nvPr>
          </p:nvSpPr>
          <p:spPr>
            <a:xfrm>
              <a:off x="4927972" y="1334469"/>
              <a:ext cx="158379" cy="233982"/>
            </a:xfrm>
            <a:custGeom>
              <a:avLst/>
              <a:gdLst/>
              <a:ahLst/>
              <a:cxnLst/>
              <a:rect l="0" t="0" r="0" b="0"/>
              <a:pathLst>
                <a:path w="158379" h="233982">
                  <a:moveTo>
                    <a:pt x="158378" y="24431"/>
                  </a:moveTo>
                  <a:lnTo>
                    <a:pt x="158378" y="24431"/>
                  </a:lnTo>
                  <a:lnTo>
                    <a:pt x="158378" y="12875"/>
                  </a:lnTo>
                  <a:lnTo>
                    <a:pt x="152911" y="6364"/>
                  </a:lnTo>
                  <a:lnTo>
                    <a:pt x="152289" y="2301"/>
                  </a:lnTo>
                  <a:lnTo>
                    <a:pt x="151497" y="1211"/>
                  </a:lnTo>
                  <a:lnTo>
                    <a:pt x="150263" y="484"/>
                  </a:lnTo>
                  <a:lnTo>
                    <a:pt x="148734" y="0"/>
                  </a:lnTo>
                  <a:lnTo>
                    <a:pt x="147010" y="383"/>
                  </a:lnTo>
                  <a:lnTo>
                    <a:pt x="140479" y="4583"/>
                  </a:lnTo>
                  <a:lnTo>
                    <a:pt x="133780" y="14657"/>
                  </a:lnTo>
                  <a:lnTo>
                    <a:pt x="121481" y="26054"/>
                  </a:lnTo>
                  <a:lnTo>
                    <a:pt x="107683" y="51855"/>
                  </a:lnTo>
                  <a:lnTo>
                    <a:pt x="102686" y="62725"/>
                  </a:lnTo>
                  <a:lnTo>
                    <a:pt x="74858" y="107278"/>
                  </a:lnTo>
                  <a:lnTo>
                    <a:pt x="48130" y="151448"/>
                  </a:lnTo>
                  <a:lnTo>
                    <a:pt x="21038" y="197750"/>
                  </a:lnTo>
                  <a:lnTo>
                    <a:pt x="8115" y="221965"/>
                  </a:lnTo>
                  <a:lnTo>
                    <a:pt x="2457" y="226658"/>
                  </a:lnTo>
                  <a:lnTo>
                    <a:pt x="0" y="232877"/>
                  </a:lnTo>
                  <a:lnTo>
                    <a:pt x="582" y="233245"/>
                  </a:lnTo>
                  <a:lnTo>
                    <a:pt x="12328" y="233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2705"/>
            <p:cNvSpPr/>
            <p:nvPr>
              <p:custDataLst>
                <p:tags r:id="rId124"/>
              </p:custDataLst>
            </p:nvPr>
          </p:nvSpPr>
          <p:spPr>
            <a:xfrm>
              <a:off x="5187950" y="1524000"/>
              <a:ext cx="6273" cy="82551"/>
            </a:xfrm>
            <a:custGeom>
              <a:avLst/>
              <a:gdLst/>
              <a:ahLst/>
              <a:cxnLst/>
              <a:rect l="0" t="0" r="0" b="0"/>
              <a:pathLst>
                <a:path w="6273" h="82551">
                  <a:moveTo>
                    <a:pt x="0" y="0"/>
                  </a:moveTo>
                  <a:lnTo>
                    <a:pt x="0" y="0"/>
                  </a:lnTo>
                  <a:lnTo>
                    <a:pt x="0" y="46574"/>
                  </a:lnTo>
                  <a:lnTo>
                    <a:pt x="1881" y="50803"/>
                  </a:lnTo>
                  <a:lnTo>
                    <a:pt x="4364" y="55035"/>
                  </a:lnTo>
                  <a:lnTo>
                    <a:pt x="5958" y="63500"/>
                  </a:lnTo>
                  <a:lnTo>
                    <a:pt x="6272" y="71967"/>
                  </a:lnTo>
                  <a:lnTo>
                    <a:pt x="4434" y="7620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2706"/>
            <p:cNvSpPr/>
            <p:nvPr>
              <p:custDataLst>
                <p:tags r:id="rId125"/>
              </p:custDataLst>
            </p:nvPr>
          </p:nvSpPr>
          <p:spPr>
            <a:xfrm>
              <a:off x="5207000" y="13970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06"/>
                  </a:lnTo>
                  <a:lnTo>
                    <a:pt x="705" y="60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5" name="SMARTInkShape-Group552"/>
          <p:cNvGrpSpPr/>
          <p:nvPr/>
        </p:nvGrpSpPr>
        <p:grpSpPr>
          <a:xfrm>
            <a:off x="3957042" y="1397023"/>
            <a:ext cx="213733" cy="361928"/>
            <a:chOff x="3957042" y="1397023"/>
            <a:chExt cx="213733" cy="361928"/>
          </a:xfrm>
        </p:grpSpPr>
        <p:sp>
          <p:nvSpPr>
            <p:cNvPr id="892" name="SMARTInkShape-2707"/>
            <p:cNvSpPr/>
            <p:nvPr>
              <p:custDataLst>
                <p:tags r:id="rId112"/>
              </p:custDataLst>
            </p:nvPr>
          </p:nvSpPr>
          <p:spPr>
            <a:xfrm>
              <a:off x="3957042" y="1575445"/>
              <a:ext cx="202209" cy="28631"/>
            </a:xfrm>
            <a:custGeom>
              <a:avLst/>
              <a:gdLst/>
              <a:ahLst/>
              <a:cxnLst/>
              <a:rect l="0" t="0" r="0" b="0"/>
              <a:pathLst>
                <a:path w="202209" h="28631">
                  <a:moveTo>
                    <a:pt x="30758" y="5705"/>
                  </a:moveTo>
                  <a:lnTo>
                    <a:pt x="30758" y="5705"/>
                  </a:lnTo>
                  <a:lnTo>
                    <a:pt x="27387" y="5705"/>
                  </a:lnTo>
                  <a:lnTo>
                    <a:pt x="23851" y="7587"/>
                  </a:lnTo>
                  <a:lnTo>
                    <a:pt x="19927" y="10069"/>
                  </a:lnTo>
                  <a:lnTo>
                    <a:pt x="11659" y="11663"/>
                  </a:lnTo>
                  <a:lnTo>
                    <a:pt x="6602" y="11977"/>
                  </a:lnTo>
                  <a:lnTo>
                    <a:pt x="0" y="28450"/>
                  </a:lnTo>
                  <a:lnTo>
                    <a:pt x="375" y="28630"/>
                  </a:lnTo>
                  <a:lnTo>
                    <a:pt x="4562" y="25405"/>
                  </a:lnTo>
                  <a:lnTo>
                    <a:pt x="51750" y="13497"/>
                  </a:lnTo>
                  <a:lnTo>
                    <a:pt x="97025" y="5644"/>
                  </a:lnTo>
                  <a:lnTo>
                    <a:pt x="138300" y="0"/>
                  </a:lnTo>
                  <a:lnTo>
                    <a:pt x="171702" y="117"/>
                  </a:lnTo>
                  <a:lnTo>
                    <a:pt x="202208" y="5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2708"/>
            <p:cNvSpPr/>
            <p:nvPr>
              <p:custDataLst>
                <p:tags r:id="rId113"/>
              </p:custDataLst>
            </p:nvPr>
          </p:nvSpPr>
          <p:spPr>
            <a:xfrm>
              <a:off x="4051301" y="1666656"/>
              <a:ext cx="119474" cy="92295"/>
            </a:xfrm>
            <a:custGeom>
              <a:avLst/>
              <a:gdLst/>
              <a:ahLst/>
              <a:cxnLst/>
              <a:rect l="0" t="0" r="0" b="0"/>
              <a:pathLst>
                <a:path w="119474" h="92295">
                  <a:moveTo>
                    <a:pt x="19049" y="3394"/>
                  </a:moveTo>
                  <a:lnTo>
                    <a:pt x="19049" y="3394"/>
                  </a:lnTo>
                  <a:lnTo>
                    <a:pt x="19049" y="12232"/>
                  </a:lnTo>
                  <a:lnTo>
                    <a:pt x="18343" y="13520"/>
                  </a:lnTo>
                  <a:lnTo>
                    <a:pt x="17167" y="14378"/>
                  </a:lnTo>
                  <a:lnTo>
                    <a:pt x="15678" y="14950"/>
                  </a:lnTo>
                  <a:lnTo>
                    <a:pt x="14685" y="16037"/>
                  </a:lnTo>
                  <a:lnTo>
                    <a:pt x="11210" y="22851"/>
                  </a:lnTo>
                  <a:lnTo>
                    <a:pt x="7309" y="27620"/>
                  </a:lnTo>
                  <a:lnTo>
                    <a:pt x="6633" y="31817"/>
                  </a:lnTo>
                  <a:lnTo>
                    <a:pt x="6373" y="43690"/>
                  </a:lnTo>
                  <a:lnTo>
                    <a:pt x="4478" y="47879"/>
                  </a:lnTo>
                  <a:lnTo>
                    <a:pt x="2985" y="49984"/>
                  </a:lnTo>
                  <a:lnTo>
                    <a:pt x="883" y="59689"/>
                  </a:lnTo>
                  <a:lnTo>
                    <a:pt x="2274" y="65573"/>
                  </a:lnTo>
                  <a:lnTo>
                    <a:pt x="3632" y="68130"/>
                  </a:lnTo>
                  <a:lnTo>
                    <a:pt x="3832" y="70540"/>
                  </a:lnTo>
                  <a:lnTo>
                    <a:pt x="0" y="85934"/>
                  </a:lnTo>
                  <a:lnTo>
                    <a:pt x="5466" y="85943"/>
                  </a:lnTo>
                  <a:lnTo>
                    <a:pt x="9458" y="82573"/>
                  </a:lnTo>
                  <a:lnTo>
                    <a:pt x="11259" y="77155"/>
                  </a:lnTo>
                  <a:lnTo>
                    <a:pt x="12764" y="70749"/>
                  </a:lnTo>
                  <a:lnTo>
                    <a:pt x="16874" y="62470"/>
                  </a:lnTo>
                  <a:lnTo>
                    <a:pt x="22134" y="43307"/>
                  </a:lnTo>
                  <a:lnTo>
                    <a:pt x="40241" y="14962"/>
                  </a:lnTo>
                  <a:lnTo>
                    <a:pt x="46573" y="7919"/>
                  </a:lnTo>
                  <a:lnTo>
                    <a:pt x="50802" y="5405"/>
                  </a:lnTo>
                  <a:lnTo>
                    <a:pt x="55034" y="3582"/>
                  </a:lnTo>
                  <a:lnTo>
                    <a:pt x="59266" y="420"/>
                  </a:lnTo>
                  <a:lnTo>
                    <a:pt x="61383" y="0"/>
                  </a:lnTo>
                  <a:lnTo>
                    <a:pt x="63499" y="426"/>
                  </a:lnTo>
                  <a:lnTo>
                    <a:pt x="67732" y="2075"/>
                  </a:lnTo>
                  <a:lnTo>
                    <a:pt x="81686" y="6591"/>
                  </a:lnTo>
                  <a:lnTo>
                    <a:pt x="84090" y="8348"/>
                  </a:lnTo>
                  <a:lnTo>
                    <a:pt x="103770" y="34290"/>
                  </a:lnTo>
                  <a:lnTo>
                    <a:pt x="114694" y="59104"/>
                  </a:lnTo>
                  <a:lnTo>
                    <a:pt x="116679" y="61701"/>
                  </a:lnTo>
                  <a:lnTo>
                    <a:pt x="118884" y="68349"/>
                  </a:lnTo>
                  <a:lnTo>
                    <a:pt x="119473" y="72097"/>
                  </a:lnTo>
                  <a:lnTo>
                    <a:pt x="118244" y="78144"/>
                  </a:lnTo>
                  <a:lnTo>
                    <a:pt x="115078" y="84403"/>
                  </a:lnTo>
                  <a:lnTo>
                    <a:pt x="114299" y="92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2709"/>
            <p:cNvSpPr/>
            <p:nvPr>
              <p:custDataLst>
                <p:tags r:id="rId114"/>
              </p:custDataLst>
            </p:nvPr>
          </p:nvSpPr>
          <p:spPr>
            <a:xfrm>
              <a:off x="4032511" y="1397023"/>
              <a:ext cx="31410" cy="139678"/>
            </a:xfrm>
            <a:custGeom>
              <a:avLst/>
              <a:gdLst/>
              <a:ahLst/>
              <a:cxnLst/>
              <a:rect l="0" t="0" r="0" b="0"/>
              <a:pathLst>
                <a:path w="31410" h="139678">
                  <a:moveTo>
                    <a:pt x="6089" y="6327"/>
                  </a:moveTo>
                  <a:lnTo>
                    <a:pt x="6089" y="6327"/>
                  </a:lnTo>
                  <a:lnTo>
                    <a:pt x="0" y="239"/>
                  </a:lnTo>
                  <a:lnTo>
                    <a:pt x="5229" y="0"/>
                  </a:lnTo>
                  <a:lnTo>
                    <a:pt x="9205" y="3355"/>
                  </a:lnTo>
                  <a:lnTo>
                    <a:pt x="11001" y="6888"/>
                  </a:lnTo>
                  <a:lnTo>
                    <a:pt x="24371" y="53674"/>
                  </a:lnTo>
                  <a:lnTo>
                    <a:pt x="25616" y="69274"/>
                  </a:lnTo>
                  <a:lnTo>
                    <a:pt x="30120" y="85345"/>
                  </a:lnTo>
                  <a:lnTo>
                    <a:pt x="31409" y="118304"/>
                  </a:lnTo>
                  <a:lnTo>
                    <a:pt x="25139" y="13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8" name="SMARTInkShape-Group553"/>
          <p:cNvGrpSpPr/>
          <p:nvPr/>
        </p:nvGrpSpPr>
        <p:grpSpPr>
          <a:xfrm>
            <a:off x="3384572" y="1568450"/>
            <a:ext cx="184129" cy="101208"/>
            <a:chOff x="3384572" y="1568450"/>
            <a:chExt cx="184129" cy="101208"/>
          </a:xfrm>
        </p:grpSpPr>
        <p:sp>
          <p:nvSpPr>
            <p:cNvPr id="896" name="SMARTInkShape-2710"/>
            <p:cNvSpPr/>
            <p:nvPr>
              <p:custDataLst>
                <p:tags r:id="rId110"/>
              </p:custDataLst>
            </p:nvPr>
          </p:nvSpPr>
          <p:spPr>
            <a:xfrm>
              <a:off x="3429111" y="1625600"/>
              <a:ext cx="139590" cy="44058"/>
            </a:xfrm>
            <a:custGeom>
              <a:avLst/>
              <a:gdLst/>
              <a:ahLst/>
              <a:cxnLst/>
              <a:rect l="0" t="0" r="0" b="0"/>
              <a:pathLst>
                <a:path w="139590" h="44058">
                  <a:moveTo>
                    <a:pt x="31639" y="0"/>
                  </a:moveTo>
                  <a:lnTo>
                    <a:pt x="31639" y="0"/>
                  </a:lnTo>
                  <a:lnTo>
                    <a:pt x="17333" y="8838"/>
                  </a:lnTo>
                  <a:lnTo>
                    <a:pt x="4167" y="21199"/>
                  </a:lnTo>
                  <a:lnTo>
                    <a:pt x="1790" y="25415"/>
                  </a:lnTo>
                  <a:lnTo>
                    <a:pt x="0" y="31379"/>
                  </a:lnTo>
                  <a:lnTo>
                    <a:pt x="3293" y="35011"/>
                  </a:lnTo>
                  <a:lnTo>
                    <a:pt x="6811" y="36727"/>
                  </a:lnTo>
                  <a:lnTo>
                    <a:pt x="26556" y="38020"/>
                  </a:lnTo>
                  <a:lnTo>
                    <a:pt x="46666" y="39971"/>
                  </a:lnTo>
                  <a:lnTo>
                    <a:pt x="75736" y="44057"/>
                  </a:lnTo>
                  <a:lnTo>
                    <a:pt x="101573" y="43692"/>
                  </a:lnTo>
                  <a:lnTo>
                    <a:pt x="13958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2711"/>
            <p:cNvSpPr/>
            <p:nvPr>
              <p:custDataLst>
                <p:tags r:id="rId111"/>
              </p:custDataLst>
            </p:nvPr>
          </p:nvSpPr>
          <p:spPr>
            <a:xfrm>
              <a:off x="3384572" y="1568450"/>
              <a:ext cx="139679" cy="12694"/>
            </a:xfrm>
            <a:custGeom>
              <a:avLst/>
              <a:gdLst/>
              <a:ahLst/>
              <a:cxnLst/>
              <a:rect l="0" t="0" r="0" b="0"/>
              <a:pathLst>
                <a:path w="139679" h="12694">
                  <a:moveTo>
                    <a:pt x="6328" y="0"/>
                  </a:moveTo>
                  <a:lnTo>
                    <a:pt x="6328" y="0"/>
                  </a:lnTo>
                  <a:lnTo>
                    <a:pt x="6328" y="3371"/>
                  </a:lnTo>
                  <a:lnTo>
                    <a:pt x="5622" y="4364"/>
                  </a:lnTo>
                  <a:lnTo>
                    <a:pt x="4446" y="5026"/>
                  </a:lnTo>
                  <a:lnTo>
                    <a:pt x="0" y="6343"/>
                  </a:lnTo>
                  <a:lnTo>
                    <a:pt x="3355" y="9719"/>
                  </a:lnTo>
                  <a:lnTo>
                    <a:pt x="6888" y="11375"/>
                  </a:lnTo>
                  <a:lnTo>
                    <a:pt x="45404" y="12693"/>
                  </a:lnTo>
                  <a:lnTo>
                    <a:pt x="89952" y="6611"/>
                  </a:lnTo>
                  <a:lnTo>
                    <a:pt x="137144" y="6352"/>
                  </a:lnTo>
                  <a:lnTo>
                    <a:pt x="13967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3" name="SMARTInkShape-Group554"/>
          <p:cNvGrpSpPr/>
          <p:nvPr/>
        </p:nvGrpSpPr>
        <p:grpSpPr>
          <a:xfrm>
            <a:off x="2660773" y="1339850"/>
            <a:ext cx="425328" cy="393701"/>
            <a:chOff x="2660773" y="1339850"/>
            <a:chExt cx="425328" cy="393701"/>
          </a:xfrm>
        </p:grpSpPr>
        <p:sp>
          <p:nvSpPr>
            <p:cNvPr id="899" name="SMARTInkShape-2712"/>
            <p:cNvSpPr/>
            <p:nvPr>
              <p:custDataLst>
                <p:tags r:id="rId106"/>
              </p:custDataLst>
            </p:nvPr>
          </p:nvSpPr>
          <p:spPr>
            <a:xfrm>
              <a:off x="2660773" y="1339850"/>
              <a:ext cx="393578" cy="50723"/>
            </a:xfrm>
            <a:custGeom>
              <a:avLst/>
              <a:gdLst/>
              <a:ahLst/>
              <a:cxnLst/>
              <a:rect l="0" t="0" r="0" b="0"/>
              <a:pathLst>
                <a:path w="393578" h="50723">
                  <a:moveTo>
                    <a:pt x="18927" y="44450"/>
                  </a:moveTo>
                  <a:lnTo>
                    <a:pt x="18927" y="44450"/>
                  </a:lnTo>
                  <a:lnTo>
                    <a:pt x="12185" y="44450"/>
                  </a:lnTo>
                  <a:lnTo>
                    <a:pt x="6993" y="46331"/>
                  </a:lnTo>
                  <a:lnTo>
                    <a:pt x="0" y="50722"/>
                  </a:lnTo>
                  <a:lnTo>
                    <a:pt x="32787" y="50093"/>
                  </a:lnTo>
                  <a:lnTo>
                    <a:pt x="74898" y="45038"/>
                  </a:lnTo>
                  <a:lnTo>
                    <a:pt x="111775" y="42685"/>
                  </a:lnTo>
                  <a:lnTo>
                    <a:pt x="156036" y="35635"/>
                  </a:lnTo>
                  <a:lnTo>
                    <a:pt x="191491" y="29530"/>
                  </a:lnTo>
                  <a:lnTo>
                    <a:pt x="228807" y="23253"/>
                  </a:lnTo>
                  <a:lnTo>
                    <a:pt x="266675" y="20295"/>
                  </a:lnTo>
                  <a:lnTo>
                    <a:pt x="304706" y="16048"/>
                  </a:lnTo>
                  <a:lnTo>
                    <a:pt x="350413" y="11950"/>
                  </a:lnTo>
                  <a:lnTo>
                    <a:pt x="393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2713"/>
            <p:cNvSpPr/>
            <p:nvPr>
              <p:custDataLst>
                <p:tags r:id="rId107"/>
              </p:custDataLst>
            </p:nvPr>
          </p:nvSpPr>
          <p:spPr>
            <a:xfrm>
              <a:off x="3022600" y="1663789"/>
              <a:ext cx="63501" cy="63386"/>
            </a:xfrm>
            <a:custGeom>
              <a:avLst/>
              <a:gdLst/>
              <a:ahLst/>
              <a:cxnLst/>
              <a:rect l="0" t="0" r="0" b="0"/>
              <a:pathLst>
                <a:path w="63501" h="63386">
                  <a:moveTo>
                    <a:pt x="0" y="6261"/>
                  </a:moveTo>
                  <a:lnTo>
                    <a:pt x="0" y="6261"/>
                  </a:lnTo>
                  <a:lnTo>
                    <a:pt x="0" y="52835"/>
                  </a:lnTo>
                  <a:lnTo>
                    <a:pt x="0" y="63324"/>
                  </a:lnTo>
                  <a:lnTo>
                    <a:pt x="3371" y="63385"/>
                  </a:lnTo>
                  <a:lnTo>
                    <a:pt x="4364" y="62688"/>
                  </a:lnTo>
                  <a:lnTo>
                    <a:pt x="5026" y="61518"/>
                  </a:lnTo>
                  <a:lnTo>
                    <a:pt x="6089" y="54570"/>
                  </a:lnTo>
                  <a:lnTo>
                    <a:pt x="6272" y="48483"/>
                  </a:lnTo>
                  <a:lnTo>
                    <a:pt x="8197" y="44312"/>
                  </a:lnTo>
                  <a:lnTo>
                    <a:pt x="10698" y="40106"/>
                  </a:lnTo>
                  <a:lnTo>
                    <a:pt x="12812" y="33771"/>
                  </a:lnTo>
                  <a:lnTo>
                    <a:pt x="16888" y="26720"/>
                  </a:lnTo>
                  <a:lnTo>
                    <a:pt x="19115" y="16713"/>
                  </a:lnTo>
                  <a:lnTo>
                    <a:pt x="24433" y="7777"/>
                  </a:lnTo>
                  <a:lnTo>
                    <a:pt x="30782" y="927"/>
                  </a:lnTo>
                  <a:lnTo>
                    <a:pt x="33201" y="362"/>
                  </a:lnTo>
                  <a:lnTo>
                    <a:pt x="40503" y="0"/>
                  </a:lnTo>
                  <a:lnTo>
                    <a:pt x="41819" y="676"/>
                  </a:lnTo>
                  <a:lnTo>
                    <a:pt x="42696" y="1832"/>
                  </a:lnTo>
                  <a:lnTo>
                    <a:pt x="43280" y="3308"/>
                  </a:lnTo>
                  <a:lnTo>
                    <a:pt x="44376" y="4293"/>
                  </a:lnTo>
                  <a:lnTo>
                    <a:pt x="47475" y="5386"/>
                  </a:lnTo>
                  <a:lnTo>
                    <a:pt x="48583" y="6383"/>
                  </a:lnTo>
                  <a:lnTo>
                    <a:pt x="55697" y="19092"/>
                  </a:lnTo>
                  <a:lnTo>
                    <a:pt x="57839" y="42246"/>
                  </a:lnTo>
                  <a:lnTo>
                    <a:pt x="62173" y="50711"/>
                  </a:lnTo>
                  <a:lnTo>
                    <a:pt x="63500" y="57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2714"/>
            <p:cNvSpPr/>
            <p:nvPr>
              <p:custDataLst>
                <p:tags r:id="rId108"/>
              </p:custDataLst>
            </p:nvPr>
          </p:nvSpPr>
          <p:spPr>
            <a:xfrm>
              <a:off x="2781319" y="1406093"/>
              <a:ext cx="209532" cy="327458"/>
            </a:xfrm>
            <a:custGeom>
              <a:avLst/>
              <a:gdLst/>
              <a:ahLst/>
              <a:cxnLst/>
              <a:rect l="0" t="0" r="0" b="0"/>
              <a:pathLst>
                <a:path w="209532" h="327458">
                  <a:moveTo>
                    <a:pt x="209531" y="9957"/>
                  </a:moveTo>
                  <a:lnTo>
                    <a:pt x="209531" y="9957"/>
                  </a:lnTo>
                  <a:lnTo>
                    <a:pt x="203442" y="3868"/>
                  </a:lnTo>
                  <a:lnTo>
                    <a:pt x="203258" y="313"/>
                  </a:lnTo>
                  <a:lnTo>
                    <a:pt x="202527" y="0"/>
                  </a:lnTo>
                  <a:lnTo>
                    <a:pt x="199833" y="1534"/>
                  </a:lnTo>
                  <a:lnTo>
                    <a:pt x="181982" y="18480"/>
                  </a:lnTo>
                  <a:lnTo>
                    <a:pt x="160141" y="63479"/>
                  </a:lnTo>
                  <a:lnTo>
                    <a:pt x="133166" y="105366"/>
                  </a:lnTo>
                  <a:lnTo>
                    <a:pt x="106035" y="145203"/>
                  </a:lnTo>
                  <a:lnTo>
                    <a:pt x="76572" y="187366"/>
                  </a:lnTo>
                  <a:lnTo>
                    <a:pt x="41103" y="232184"/>
                  </a:lnTo>
                  <a:lnTo>
                    <a:pt x="12324" y="276099"/>
                  </a:lnTo>
                  <a:lnTo>
                    <a:pt x="5467" y="284875"/>
                  </a:lnTo>
                  <a:lnTo>
                    <a:pt x="1606" y="297045"/>
                  </a:lnTo>
                  <a:lnTo>
                    <a:pt x="0" y="323811"/>
                  </a:lnTo>
                  <a:lnTo>
                    <a:pt x="699" y="325027"/>
                  </a:lnTo>
                  <a:lnTo>
                    <a:pt x="1871" y="325837"/>
                  </a:lnTo>
                  <a:lnTo>
                    <a:pt x="6331" y="327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2715"/>
            <p:cNvSpPr/>
            <p:nvPr>
              <p:custDataLst>
                <p:tags r:id="rId109"/>
              </p:custDataLst>
            </p:nvPr>
          </p:nvSpPr>
          <p:spPr>
            <a:xfrm>
              <a:off x="2711473" y="1460585"/>
              <a:ext cx="247628" cy="259807"/>
            </a:xfrm>
            <a:custGeom>
              <a:avLst/>
              <a:gdLst/>
              <a:ahLst/>
              <a:cxnLst/>
              <a:rect l="0" t="0" r="0" b="0"/>
              <a:pathLst>
                <a:path w="247628" h="259807">
                  <a:moveTo>
                    <a:pt x="12677" y="38015"/>
                  </a:moveTo>
                  <a:lnTo>
                    <a:pt x="12677" y="38015"/>
                  </a:lnTo>
                  <a:lnTo>
                    <a:pt x="7210" y="32548"/>
                  </a:lnTo>
                  <a:lnTo>
                    <a:pt x="6588" y="28555"/>
                  </a:lnTo>
                  <a:lnTo>
                    <a:pt x="5796" y="27475"/>
                  </a:lnTo>
                  <a:lnTo>
                    <a:pt x="3034" y="26275"/>
                  </a:lnTo>
                  <a:lnTo>
                    <a:pt x="2014" y="25250"/>
                  </a:lnTo>
                  <a:lnTo>
                    <a:pt x="883" y="22229"/>
                  </a:lnTo>
                  <a:lnTo>
                    <a:pt x="0" y="9591"/>
                  </a:lnTo>
                  <a:lnTo>
                    <a:pt x="698" y="8482"/>
                  </a:lnTo>
                  <a:lnTo>
                    <a:pt x="1869" y="7743"/>
                  </a:lnTo>
                  <a:lnTo>
                    <a:pt x="3355" y="7250"/>
                  </a:lnTo>
                  <a:lnTo>
                    <a:pt x="4346" y="6216"/>
                  </a:lnTo>
                  <a:lnTo>
                    <a:pt x="6066" y="884"/>
                  </a:lnTo>
                  <a:lnTo>
                    <a:pt x="8092" y="346"/>
                  </a:lnTo>
                  <a:lnTo>
                    <a:pt x="15142" y="0"/>
                  </a:lnTo>
                  <a:lnTo>
                    <a:pt x="19182" y="1834"/>
                  </a:lnTo>
                  <a:lnTo>
                    <a:pt x="63527" y="29093"/>
                  </a:lnTo>
                  <a:lnTo>
                    <a:pt x="109417" y="71580"/>
                  </a:lnTo>
                  <a:lnTo>
                    <a:pt x="153715" y="116977"/>
                  </a:lnTo>
                  <a:lnTo>
                    <a:pt x="184081" y="162862"/>
                  </a:lnTo>
                  <a:lnTo>
                    <a:pt x="220344" y="209017"/>
                  </a:lnTo>
                  <a:lnTo>
                    <a:pt x="238381" y="238950"/>
                  </a:lnTo>
                  <a:lnTo>
                    <a:pt x="242586" y="252422"/>
                  </a:lnTo>
                  <a:lnTo>
                    <a:pt x="247332" y="259806"/>
                  </a:lnTo>
                  <a:lnTo>
                    <a:pt x="247627" y="253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7" name="SMARTInkShape-Group555"/>
          <p:cNvGrpSpPr/>
          <p:nvPr/>
        </p:nvGrpSpPr>
        <p:grpSpPr>
          <a:xfrm>
            <a:off x="11226829" y="482887"/>
            <a:ext cx="431772" cy="365244"/>
            <a:chOff x="11226829" y="482887"/>
            <a:chExt cx="431772" cy="365244"/>
          </a:xfrm>
        </p:grpSpPr>
        <p:sp>
          <p:nvSpPr>
            <p:cNvPr id="904" name="SMARTInkShape-2716"/>
            <p:cNvSpPr/>
            <p:nvPr>
              <p:custDataLst>
                <p:tags r:id="rId103"/>
              </p:custDataLst>
            </p:nvPr>
          </p:nvSpPr>
          <p:spPr>
            <a:xfrm>
              <a:off x="11640771" y="831850"/>
              <a:ext cx="17830" cy="6273"/>
            </a:xfrm>
            <a:custGeom>
              <a:avLst/>
              <a:gdLst/>
              <a:ahLst/>
              <a:cxnLst/>
              <a:rect l="0" t="0" r="0" b="0"/>
              <a:pathLst>
                <a:path w="17830" h="6273">
                  <a:moveTo>
                    <a:pt x="17829" y="0"/>
                  </a:moveTo>
                  <a:lnTo>
                    <a:pt x="17829" y="0"/>
                  </a:lnTo>
                  <a:lnTo>
                    <a:pt x="14459" y="0"/>
                  </a:lnTo>
                  <a:lnTo>
                    <a:pt x="10922" y="1881"/>
                  </a:lnTo>
                  <a:lnTo>
                    <a:pt x="6998" y="4364"/>
                  </a:lnTo>
                  <a:lnTo>
                    <a:pt x="0" y="6088"/>
                  </a:lnTo>
                  <a:lnTo>
                    <a:pt x="5882" y="6272"/>
                  </a:lnTo>
                  <a:lnTo>
                    <a:pt x="7749" y="5593"/>
                  </a:lnTo>
                  <a:lnTo>
                    <a:pt x="8993" y="4434"/>
                  </a:lnTo>
                  <a:lnTo>
                    <a:pt x="114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2717"/>
            <p:cNvSpPr/>
            <p:nvPr>
              <p:custDataLst>
                <p:tags r:id="rId104"/>
              </p:custDataLst>
            </p:nvPr>
          </p:nvSpPr>
          <p:spPr>
            <a:xfrm>
              <a:off x="11499850" y="482887"/>
              <a:ext cx="107951" cy="126714"/>
            </a:xfrm>
            <a:custGeom>
              <a:avLst/>
              <a:gdLst/>
              <a:ahLst/>
              <a:cxnLst/>
              <a:rect l="0" t="0" r="0" b="0"/>
              <a:pathLst>
                <a:path w="107951" h="126714">
                  <a:moveTo>
                    <a:pt x="0" y="25113"/>
                  </a:moveTo>
                  <a:lnTo>
                    <a:pt x="0" y="25113"/>
                  </a:lnTo>
                  <a:lnTo>
                    <a:pt x="0" y="15653"/>
                  </a:lnTo>
                  <a:lnTo>
                    <a:pt x="705" y="14573"/>
                  </a:lnTo>
                  <a:lnTo>
                    <a:pt x="1881" y="13853"/>
                  </a:lnTo>
                  <a:lnTo>
                    <a:pt x="3371" y="13373"/>
                  </a:lnTo>
                  <a:lnTo>
                    <a:pt x="4363" y="12348"/>
                  </a:lnTo>
                  <a:lnTo>
                    <a:pt x="5467" y="9326"/>
                  </a:lnTo>
                  <a:lnTo>
                    <a:pt x="6467" y="8239"/>
                  </a:lnTo>
                  <a:lnTo>
                    <a:pt x="19183" y="1164"/>
                  </a:lnTo>
                  <a:lnTo>
                    <a:pt x="27543" y="0"/>
                  </a:lnTo>
                  <a:lnTo>
                    <a:pt x="31760" y="1722"/>
                  </a:lnTo>
                  <a:lnTo>
                    <a:pt x="35989" y="4134"/>
                  </a:lnTo>
                  <a:lnTo>
                    <a:pt x="42335" y="6197"/>
                  </a:lnTo>
                  <a:lnTo>
                    <a:pt x="52917" y="14826"/>
                  </a:lnTo>
                  <a:lnTo>
                    <a:pt x="55269" y="18895"/>
                  </a:lnTo>
                  <a:lnTo>
                    <a:pt x="56593" y="27033"/>
                  </a:lnTo>
                  <a:lnTo>
                    <a:pt x="57117" y="49391"/>
                  </a:lnTo>
                  <a:lnTo>
                    <a:pt x="55255" y="55424"/>
                  </a:lnTo>
                  <a:lnTo>
                    <a:pt x="38053" y="81833"/>
                  </a:lnTo>
                  <a:lnTo>
                    <a:pt x="28218" y="92790"/>
                  </a:lnTo>
                  <a:lnTo>
                    <a:pt x="24074" y="101302"/>
                  </a:lnTo>
                  <a:lnTo>
                    <a:pt x="22401" y="103422"/>
                  </a:lnTo>
                  <a:lnTo>
                    <a:pt x="18659" y="105778"/>
                  </a:lnTo>
                  <a:lnTo>
                    <a:pt x="14643" y="107531"/>
                  </a:lnTo>
                  <a:lnTo>
                    <a:pt x="3011" y="117358"/>
                  </a:lnTo>
                  <a:lnTo>
                    <a:pt x="2713" y="118360"/>
                  </a:lnTo>
                  <a:lnTo>
                    <a:pt x="3221" y="119028"/>
                  </a:lnTo>
                  <a:lnTo>
                    <a:pt x="5665" y="119769"/>
                  </a:lnTo>
                  <a:lnTo>
                    <a:pt x="50965" y="120362"/>
                  </a:lnTo>
                  <a:lnTo>
                    <a:pt x="91607" y="121069"/>
                  </a:lnTo>
                  <a:lnTo>
                    <a:pt x="107950" y="126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2718"/>
            <p:cNvSpPr/>
            <p:nvPr>
              <p:custDataLst>
                <p:tags r:id="rId105"/>
              </p:custDataLst>
            </p:nvPr>
          </p:nvSpPr>
          <p:spPr>
            <a:xfrm>
              <a:off x="11226829" y="693519"/>
              <a:ext cx="215872" cy="154612"/>
            </a:xfrm>
            <a:custGeom>
              <a:avLst/>
              <a:gdLst/>
              <a:ahLst/>
              <a:cxnLst/>
              <a:rect l="0" t="0" r="0" b="0"/>
              <a:pathLst>
                <a:path w="215872" h="154612">
                  <a:moveTo>
                    <a:pt x="44421" y="30381"/>
                  </a:moveTo>
                  <a:lnTo>
                    <a:pt x="44421" y="30381"/>
                  </a:lnTo>
                  <a:lnTo>
                    <a:pt x="49888" y="30381"/>
                  </a:lnTo>
                  <a:lnTo>
                    <a:pt x="50183" y="31087"/>
                  </a:lnTo>
                  <a:lnTo>
                    <a:pt x="50693" y="35848"/>
                  </a:lnTo>
                  <a:lnTo>
                    <a:pt x="52617" y="36339"/>
                  </a:lnTo>
                  <a:lnTo>
                    <a:pt x="54117" y="36470"/>
                  </a:lnTo>
                  <a:lnTo>
                    <a:pt x="55120" y="37262"/>
                  </a:lnTo>
                  <a:lnTo>
                    <a:pt x="56857" y="42175"/>
                  </a:lnTo>
                  <a:lnTo>
                    <a:pt x="57119" y="88506"/>
                  </a:lnTo>
                  <a:lnTo>
                    <a:pt x="56416" y="133996"/>
                  </a:lnTo>
                  <a:lnTo>
                    <a:pt x="52051" y="141907"/>
                  </a:lnTo>
                  <a:lnTo>
                    <a:pt x="48282" y="146506"/>
                  </a:lnTo>
                  <a:lnTo>
                    <a:pt x="44256" y="149020"/>
                  </a:lnTo>
                  <a:lnTo>
                    <a:pt x="33815" y="151472"/>
                  </a:lnTo>
                  <a:lnTo>
                    <a:pt x="29594" y="154284"/>
                  </a:lnTo>
                  <a:lnTo>
                    <a:pt x="27482" y="154611"/>
                  </a:lnTo>
                  <a:lnTo>
                    <a:pt x="25367" y="154123"/>
                  </a:lnTo>
                  <a:lnTo>
                    <a:pt x="21136" y="152405"/>
                  </a:lnTo>
                  <a:lnTo>
                    <a:pt x="16903" y="151642"/>
                  </a:lnTo>
                  <a:lnTo>
                    <a:pt x="15493" y="150027"/>
                  </a:lnTo>
                  <a:lnTo>
                    <a:pt x="11346" y="139178"/>
                  </a:lnTo>
                  <a:lnTo>
                    <a:pt x="3944" y="126661"/>
                  </a:lnTo>
                  <a:lnTo>
                    <a:pt x="1147" y="114726"/>
                  </a:lnTo>
                  <a:lnTo>
                    <a:pt x="0" y="70851"/>
                  </a:lnTo>
                  <a:lnTo>
                    <a:pt x="5046" y="53714"/>
                  </a:lnTo>
                  <a:lnTo>
                    <a:pt x="14900" y="32504"/>
                  </a:lnTo>
                  <a:lnTo>
                    <a:pt x="20952" y="25915"/>
                  </a:lnTo>
                  <a:lnTo>
                    <a:pt x="48767" y="9325"/>
                  </a:lnTo>
                  <a:lnTo>
                    <a:pt x="95391" y="124"/>
                  </a:lnTo>
                  <a:lnTo>
                    <a:pt x="107998" y="0"/>
                  </a:lnTo>
                  <a:lnTo>
                    <a:pt x="155353" y="4745"/>
                  </a:lnTo>
                  <a:lnTo>
                    <a:pt x="200761" y="11063"/>
                  </a:lnTo>
                  <a:lnTo>
                    <a:pt x="215871" y="11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8" name="SMARTInkShape-2719"/>
          <p:cNvSpPr/>
          <p:nvPr>
            <p:custDataLst>
              <p:tags r:id="rId7"/>
            </p:custDataLst>
          </p:nvPr>
        </p:nvSpPr>
        <p:spPr>
          <a:xfrm>
            <a:off x="10687424" y="618720"/>
            <a:ext cx="158371" cy="248465"/>
          </a:xfrm>
          <a:custGeom>
            <a:avLst/>
            <a:gdLst/>
            <a:ahLst/>
            <a:cxnLst/>
            <a:rect l="0" t="0" r="0" b="0"/>
            <a:pathLst>
              <a:path w="158371" h="248465">
                <a:moveTo>
                  <a:pt x="152026" y="155980"/>
                </a:moveTo>
                <a:lnTo>
                  <a:pt x="152026" y="155980"/>
                </a:lnTo>
                <a:lnTo>
                  <a:pt x="155396" y="155980"/>
                </a:lnTo>
                <a:lnTo>
                  <a:pt x="156389" y="155274"/>
                </a:lnTo>
                <a:lnTo>
                  <a:pt x="157052" y="154099"/>
                </a:lnTo>
                <a:lnTo>
                  <a:pt x="158354" y="149708"/>
                </a:lnTo>
                <a:lnTo>
                  <a:pt x="158370" y="146282"/>
                </a:lnTo>
                <a:lnTo>
                  <a:pt x="157666" y="145281"/>
                </a:lnTo>
                <a:lnTo>
                  <a:pt x="156492" y="144614"/>
                </a:lnTo>
                <a:lnTo>
                  <a:pt x="155005" y="144170"/>
                </a:lnTo>
                <a:lnTo>
                  <a:pt x="146839" y="139092"/>
                </a:lnTo>
                <a:lnTo>
                  <a:pt x="137004" y="136865"/>
                </a:lnTo>
                <a:lnTo>
                  <a:pt x="127002" y="130149"/>
                </a:lnTo>
                <a:lnTo>
                  <a:pt x="111832" y="115738"/>
                </a:lnTo>
                <a:lnTo>
                  <a:pt x="109467" y="111519"/>
                </a:lnTo>
                <a:lnTo>
                  <a:pt x="101887" y="88129"/>
                </a:lnTo>
                <a:lnTo>
                  <a:pt x="101235" y="43771"/>
                </a:lnTo>
                <a:lnTo>
                  <a:pt x="103111" y="37200"/>
                </a:lnTo>
                <a:lnTo>
                  <a:pt x="105592" y="31222"/>
                </a:lnTo>
                <a:lnTo>
                  <a:pt x="107694" y="20629"/>
                </a:lnTo>
                <a:lnTo>
                  <a:pt x="112485" y="10371"/>
                </a:lnTo>
                <a:lnTo>
                  <a:pt x="112967" y="8107"/>
                </a:lnTo>
                <a:lnTo>
                  <a:pt x="113991" y="6598"/>
                </a:lnTo>
                <a:lnTo>
                  <a:pt x="115381" y="5592"/>
                </a:lnTo>
                <a:lnTo>
                  <a:pt x="119309" y="3977"/>
                </a:lnTo>
                <a:lnTo>
                  <a:pt x="119847" y="1875"/>
                </a:lnTo>
                <a:lnTo>
                  <a:pt x="119988" y="327"/>
                </a:lnTo>
                <a:lnTo>
                  <a:pt x="120791" y="0"/>
                </a:lnTo>
                <a:lnTo>
                  <a:pt x="125718" y="2969"/>
                </a:lnTo>
                <a:lnTo>
                  <a:pt x="126221" y="5190"/>
                </a:lnTo>
                <a:lnTo>
                  <a:pt x="126356" y="6770"/>
                </a:lnTo>
                <a:lnTo>
                  <a:pt x="128386" y="10407"/>
                </a:lnTo>
                <a:lnTo>
                  <a:pt x="129916" y="12365"/>
                </a:lnTo>
                <a:lnTo>
                  <a:pt x="130230" y="14375"/>
                </a:lnTo>
                <a:lnTo>
                  <a:pt x="129735" y="16421"/>
                </a:lnTo>
                <a:lnTo>
                  <a:pt x="128007" y="20576"/>
                </a:lnTo>
                <a:lnTo>
                  <a:pt x="119489" y="54760"/>
                </a:lnTo>
                <a:lnTo>
                  <a:pt x="106581" y="73087"/>
                </a:lnTo>
                <a:lnTo>
                  <a:pt x="69449" y="116547"/>
                </a:lnTo>
                <a:lnTo>
                  <a:pt x="27300" y="161903"/>
                </a:lnTo>
                <a:lnTo>
                  <a:pt x="3899" y="199189"/>
                </a:lnTo>
                <a:lnTo>
                  <a:pt x="893" y="211273"/>
                </a:lnTo>
                <a:lnTo>
                  <a:pt x="0" y="220419"/>
                </a:lnTo>
                <a:lnTo>
                  <a:pt x="1675" y="225307"/>
                </a:lnTo>
                <a:lnTo>
                  <a:pt x="14562" y="240616"/>
                </a:lnTo>
                <a:lnTo>
                  <a:pt x="20613" y="242985"/>
                </a:lnTo>
                <a:lnTo>
                  <a:pt x="56981" y="248464"/>
                </a:lnTo>
                <a:lnTo>
                  <a:pt x="88414" y="243270"/>
                </a:lnTo>
                <a:lnTo>
                  <a:pt x="96943" y="239226"/>
                </a:lnTo>
                <a:lnTo>
                  <a:pt x="113926" y="2258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SMARTInkShape-2720"/>
          <p:cNvSpPr/>
          <p:nvPr>
            <p:custDataLst>
              <p:tags r:id="rId8"/>
            </p:custDataLst>
          </p:nvPr>
        </p:nvSpPr>
        <p:spPr>
          <a:xfrm>
            <a:off x="10147300" y="617292"/>
            <a:ext cx="247651" cy="233347"/>
          </a:xfrm>
          <a:custGeom>
            <a:avLst/>
            <a:gdLst/>
            <a:ahLst/>
            <a:cxnLst/>
            <a:rect l="0" t="0" r="0" b="0"/>
            <a:pathLst>
              <a:path w="247651" h="233347">
                <a:moveTo>
                  <a:pt x="0" y="227258"/>
                </a:moveTo>
                <a:lnTo>
                  <a:pt x="0" y="227258"/>
                </a:lnTo>
                <a:lnTo>
                  <a:pt x="6087" y="233346"/>
                </a:lnTo>
                <a:lnTo>
                  <a:pt x="11369" y="229192"/>
                </a:lnTo>
                <a:lnTo>
                  <a:pt x="15166" y="228118"/>
                </a:lnTo>
                <a:lnTo>
                  <a:pt x="16459" y="227126"/>
                </a:lnTo>
                <a:lnTo>
                  <a:pt x="27787" y="212353"/>
                </a:lnTo>
                <a:lnTo>
                  <a:pt x="39694" y="203252"/>
                </a:lnTo>
                <a:lnTo>
                  <a:pt x="47274" y="188597"/>
                </a:lnTo>
                <a:lnTo>
                  <a:pt x="56105" y="174410"/>
                </a:lnTo>
                <a:lnTo>
                  <a:pt x="74042" y="131340"/>
                </a:lnTo>
                <a:lnTo>
                  <a:pt x="87016" y="87519"/>
                </a:lnTo>
                <a:lnTo>
                  <a:pt x="95294" y="41826"/>
                </a:lnTo>
                <a:lnTo>
                  <a:pt x="101573" y="11581"/>
                </a:lnTo>
                <a:lnTo>
                  <a:pt x="98223" y="14795"/>
                </a:lnTo>
                <a:lnTo>
                  <a:pt x="96571" y="18295"/>
                </a:lnTo>
                <a:lnTo>
                  <a:pt x="88383" y="63074"/>
                </a:lnTo>
                <a:lnTo>
                  <a:pt x="82819" y="109623"/>
                </a:lnTo>
                <a:lnTo>
                  <a:pt x="83260" y="154551"/>
                </a:lnTo>
                <a:lnTo>
                  <a:pt x="89017" y="172920"/>
                </a:lnTo>
                <a:lnTo>
                  <a:pt x="90391" y="174100"/>
                </a:lnTo>
                <a:lnTo>
                  <a:pt x="93795" y="175410"/>
                </a:lnTo>
                <a:lnTo>
                  <a:pt x="97660" y="175992"/>
                </a:lnTo>
                <a:lnTo>
                  <a:pt x="101731" y="174370"/>
                </a:lnTo>
                <a:lnTo>
                  <a:pt x="105891" y="172002"/>
                </a:lnTo>
                <a:lnTo>
                  <a:pt x="110093" y="170950"/>
                </a:lnTo>
                <a:lnTo>
                  <a:pt x="119797" y="163615"/>
                </a:lnTo>
                <a:lnTo>
                  <a:pt x="132959" y="144411"/>
                </a:lnTo>
                <a:lnTo>
                  <a:pt x="154511" y="96902"/>
                </a:lnTo>
                <a:lnTo>
                  <a:pt x="173567" y="51859"/>
                </a:lnTo>
                <a:lnTo>
                  <a:pt x="179124" y="32327"/>
                </a:lnTo>
                <a:lnTo>
                  <a:pt x="181915" y="26322"/>
                </a:lnTo>
                <a:lnTo>
                  <a:pt x="184123" y="0"/>
                </a:lnTo>
                <a:lnTo>
                  <a:pt x="184141" y="2427"/>
                </a:lnTo>
                <a:lnTo>
                  <a:pt x="186027" y="5742"/>
                </a:lnTo>
                <a:lnTo>
                  <a:pt x="189616" y="10249"/>
                </a:lnTo>
                <a:lnTo>
                  <a:pt x="190237" y="14400"/>
                </a:lnTo>
                <a:lnTo>
                  <a:pt x="191191" y="39177"/>
                </a:lnTo>
                <a:lnTo>
                  <a:pt x="201745" y="82744"/>
                </a:lnTo>
                <a:lnTo>
                  <a:pt x="219116" y="126580"/>
                </a:lnTo>
                <a:lnTo>
                  <a:pt x="247650" y="1637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0" name="SMARTInkShape-Group558"/>
          <p:cNvGrpSpPr/>
          <p:nvPr/>
        </p:nvGrpSpPr>
        <p:grpSpPr>
          <a:xfrm>
            <a:off x="8978909" y="509274"/>
            <a:ext cx="819142" cy="309470"/>
            <a:chOff x="8978909" y="509274"/>
            <a:chExt cx="819142" cy="309470"/>
          </a:xfrm>
        </p:grpSpPr>
        <p:sp>
          <p:nvSpPr>
            <p:cNvPr id="910" name="SMARTInkShape-2721"/>
            <p:cNvSpPr/>
            <p:nvPr>
              <p:custDataLst>
                <p:tags r:id="rId93"/>
              </p:custDataLst>
            </p:nvPr>
          </p:nvSpPr>
          <p:spPr>
            <a:xfrm>
              <a:off x="9583343" y="641350"/>
              <a:ext cx="30558" cy="44451"/>
            </a:xfrm>
            <a:custGeom>
              <a:avLst/>
              <a:gdLst/>
              <a:ahLst/>
              <a:cxnLst/>
              <a:rect l="0" t="0" r="0" b="0"/>
              <a:pathLst>
                <a:path w="30558" h="44451">
                  <a:moveTo>
                    <a:pt x="30557" y="44450"/>
                  </a:moveTo>
                  <a:lnTo>
                    <a:pt x="30557" y="44450"/>
                  </a:lnTo>
                  <a:lnTo>
                    <a:pt x="30555" y="16924"/>
                  </a:lnTo>
                  <a:lnTo>
                    <a:pt x="27735" y="15516"/>
                  </a:lnTo>
                  <a:lnTo>
                    <a:pt x="13101" y="12829"/>
                  </a:lnTo>
                  <a:lnTo>
                    <a:pt x="10453" y="11375"/>
                  </a:lnTo>
                  <a:lnTo>
                    <a:pt x="6804" y="8583"/>
                  </a:lnTo>
                  <a:lnTo>
                    <a:pt x="0" y="6644"/>
                  </a:lnTo>
                  <a:lnTo>
                    <a:pt x="308" y="6546"/>
                  </a:lnTo>
                  <a:lnTo>
                    <a:pt x="2532" y="6437"/>
                  </a:lnTo>
                  <a:lnTo>
                    <a:pt x="5872" y="4507"/>
                  </a:lnTo>
                  <a:lnTo>
                    <a:pt x="115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2722"/>
            <p:cNvSpPr/>
            <p:nvPr>
              <p:custDataLst>
                <p:tags r:id="rId94"/>
              </p:custDataLst>
            </p:nvPr>
          </p:nvSpPr>
          <p:spPr>
            <a:xfrm>
              <a:off x="9747279" y="527076"/>
              <a:ext cx="50772" cy="285725"/>
            </a:xfrm>
            <a:custGeom>
              <a:avLst/>
              <a:gdLst/>
              <a:ahLst/>
              <a:cxnLst/>
              <a:rect l="0" t="0" r="0" b="0"/>
              <a:pathLst>
                <a:path w="50772" h="285725">
                  <a:moveTo>
                    <a:pt x="31721" y="25374"/>
                  </a:moveTo>
                  <a:lnTo>
                    <a:pt x="31721" y="25374"/>
                  </a:lnTo>
                  <a:lnTo>
                    <a:pt x="31719" y="0"/>
                  </a:lnTo>
                  <a:lnTo>
                    <a:pt x="32426" y="27812"/>
                  </a:lnTo>
                  <a:lnTo>
                    <a:pt x="35380" y="40992"/>
                  </a:lnTo>
                  <a:lnTo>
                    <a:pt x="31905" y="86892"/>
                  </a:lnTo>
                  <a:lnTo>
                    <a:pt x="28366" y="130171"/>
                  </a:lnTo>
                  <a:lnTo>
                    <a:pt x="21181" y="176884"/>
                  </a:lnTo>
                  <a:lnTo>
                    <a:pt x="12611" y="223674"/>
                  </a:lnTo>
                  <a:lnTo>
                    <a:pt x="7793" y="236138"/>
                  </a:lnTo>
                  <a:lnTo>
                    <a:pt x="1724" y="247027"/>
                  </a:lnTo>
                  <a:lnTo>
                    <a:pt x="73" y="253567"/>
                  </a:lnTo>
                  <a:lnTo>
                    <a:pt x="0" y="250483"/>
                  </a:lnTo>
                  <a:lnTo>
                    <a:pt x="697" y="249530"/>
                  </a:lnTo>
                  <a:lnTo>
                    <a:pt x="3351" y="248471"/>
                  </a:lnTo>
                  <a:lnTo>
                    <a:pt x="4340" y="246778"/>
                  </a:lnTo>
                  <a:lnTo>
                    <a:pt x="17551" y="201018"/>
                  </a:lnTo>
                  <a:lnTo>
                    <a:pt x="25497" y="185998"/>
                  </a:lnTo>
                  <a:lnTo>
                    <a:pt x="44050" y="159183"/>
                  </a:lnTo>
                  <a:lnTo>
                    <a:pt x="47680" y="162231"/>
                  </a:lnTo>
                  <a:lnTo>
                    <a:pt x="49397" y="165692"/>
                  </a:lnTo>
                  <a:lnTo>
                    <a:pt x="50691" y="179927"/>
                  </a:lnTo>
                  <a:lnTo>
                    <a:pt x="50769" y="226349"/>
                  </a:lnTo>
                  <a:lnTo>
                    <a:pt x="50769" y="271545"/>
                  </a:lnTo>
                  <a:lnTo>
                    <a:pt x="50771" y="285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2723"/>
            <p:cNvSpPr/>
            <p:nvPr>
              <p:custDataLst>
                <p:tags r:id="rId95"/>
              </p:custDataLst>
            </p:nvPr>
          </p:nvSpPr>
          <p:spPr>
            <a:xfrm>
              <a:off x="9645672" y="509274"/>
              <a:ext cx="57129" cy="309470"/>
            </a:xfrm>
            <a:custGeom>
              <a:avLst/>
              <a:gdLst/>
              <a:ahLst/>
              <a:cxnLst/>
              <a:rect l="0" t="0" r="0" b="0"/>
              <a:pathLst>
                <a:path w="57129" h="309470">
                  <a:moveTo>
                    <a:pt x="31728" y="36826"/>
                  </a:moveTo>
                  <a:lnTo>
                    <a:pt x="31728" y="36826"/>
                  </a:lnTo>
                  <a:lnTo>
                    <a:pt x="36797" y="31051"/>
                  </a:lnTo>
                  <a:lnTo>
                    <a:pt x="41852" y="21631"/>
                  </a:lnTo>
                  <a:lnTo>
                    <a:pt x="43922" y="11769"/>
                  </a:lnTo>
                  <a:lnTo>
                    <a:pt x="44088" y="9538"/>
                  </a:lnTo>
                  <a:lnTo>
                    <a:pt x="46159" y="5178"/>
                  </a:lnTo>
                  <a:lnTo>
                    <a:pt x="49866" y="0"/>
                  </a:lnTo>
                  <a:lnTo>
                    <a:pt x="50170" y="281"/>
                  </a:lnTo>
                  <a:lnTo>
                    <a:pt x="50756" y="13686"/>
                  </a:lnTo>
                  <a:lnTo>
                    <a:pt x="44819" y="50254"/>
                  </a:lnTo>
                  <a:lnTo>
                    <a:pt x="38983" y="97390"/>
                  </a:lnTo>
                  <a:lnTo>
                    <a:pt x="32690" y="143636"/>
                  </a:lnTo>
                  <a:lnTo>
                    <a:pt x="29972" y="183283"/>
                  </a:lnTo>
                  <a:lnTo>
                    <a:pt x="25276" y="224557"/>
                  </a:lnTo>
                  <a:lnTo>
                    <a:pt x="19456" y="269732"/>
                  </a:lnTo>
                  <a:lnTo>
                    <a:pt x="18379" y="291968"/>
                  </a:lnTo>
                  <a:lnTo>
                    <a:pt x="12942" y="308501"/>
                  </a:lnTo>
                  <a:lnTo>
                    <a:pt x="12149" y="308959"/>
                  </a:lnTo>
                  <a:lnTo>
                    <a:pt x="9385" y="309469"/>
                  </a:lnTo>
                  <a:lnTo>
                    <a:pt x="8365" y="308899"/>
                  </a:lnTo>
                  <a:lnTo>
                    <a:pt x="7685" y="307813"/>
                  </a:lnTo>
                  <a:lnTo>
                    <a:pt x="6932" y="304020"/>
                  </a:lnTo>
                  <a:lnTo>
                    <a:pt x="571" y="256639"/>
                  </a:lnTo>
                  <a:lnTo>
                    <a:pt x="0" y="213648"/>
                  </a:lnTo>
                  <a:lnTo>
                    <a:pt x="6065" y="169006"/>
                  </a:lnTo>
                  <a:lnTo>
                    <a:pt x="6322" y="151687"/>
                  </a:lnTo>
                  <a:lnTo>
                    <a:pt x="11794" y="145708"/>
                  </a:lnTo>
                  <a:lnTo>
                    <a:pt x="12089" y="146103"/>
                  </a:lnTo>
                  <a:lnTo>
                    <a:pt x="13331" y="155662"/>
                  </a:lnTo>
                  <a:lnTo>
                    <a:pt x="17027" y="161799"/>
                  </a:lnTo>
                  <a:lnTo>
                    <a:pt x="19140" y="168086"/>
                  </a:lnTo>
                  <a:lnTo>
                    <a:pt x="27788" y="182017"/>
                  </a:lnTo>
                  <a:lnTo>
                    <a:pt x="34752" y="202899"/>
                  </a:lnTo>
                  <a:lnTo>
                    <a:pt x="48008" y="223156"/>
                  </a:lnTo>
                  <a:lnTo>
                    <a:pt x="50232" y="233271"/>
                  </a:lnTo>
                  <a:lnTo>
                    <a:pt x="51241" y="238435"/>
                  </a:lnTo>
                  <a:lnTo>
                    <a:pt x="56857" y="257553"/>
                  </a:lnTo>
                  <a:lnTo>
                    <a:pt x="57128" y="265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2724"/>
            <p:cNvSpPr/>
            <p:nvPr>
              <p:custDataLst>
                <p:tags r:id="rId96"/>
              </p:custDataLst>
            </p:nvPr>
          </p:nvSpPr>
          <p:spPr>
            <a:xfrm>
              <a:off x="9094112" y="565642"/>
              <a:ext cx="100689" cy="243573"/>
            </a:xfrm>
            <a:custGeom>
              <a:avLst/>
              <a:gdLst/>
              <a:ahLst/>
              <a:cxnLst/>
              <a:rect l="0" t="0" r="0" b="0"/>
              <a:pathLst>
                <a:path w="100689" h="243573">
                  <a:moveTo>
                    <a:pt x="56238" y="170958"/>
                  </a:moveTo>
                  <a:lnTo>
                    <a:pt x="56238" y="170958"/>
                  </a:lnTo>
                  <a:lnTo>
                    <a:pt x="50771" y="170958"/>
                  </a:lnTo>
                  <a:lnTo>
                    <a:pt x="50476" y="170252"/>
                  </a:lnTo>
                  <a:lnTo>
                    <a:pt x="50062" y="167300"/>
                  </a:lnTo>
                  <a:lnTo>
                    <a:pt x="49966" y="168862"/>
                  </a:lnTo>
                  <a:lnTo>
                    <a:pt x="49940" y="168855"/>
                  </a:lnTo>
                  <a:lnTo>
                    <a:pt x="49894" y="161936"/>
                  </a:lnTo>
                  <a:lnTo>
                    <a:pt x="48009" y="158011"/>
                  </a:lnTo>
                  <a:lnTo>
                    <a:pt x="45525" y="153915"/>
                  </a:lnTo>
                  <a:lnTo>
                    <a:pt x="43931" y="145536"/>
                  </a:lnTo>
                  <a:lnTo>
                    <a:pt x="43616" y="137087"/>
                  </a:lnTo>
                  <a:lnTo>
                    <a:pt x="41692" y="132856"/>
                  </a:lnTo>
                  <a:lnTo>
                    <a:pt x="38077" y="127762"/>
                  </a:lnTo>
                  <a:lnTo>
                    <a:pt x="35702" y="127065"/>
                  </a:lnTo>
                  <a:lnTo>
                    <a:pt x="34079" y="126880"/>
                  </a:lnTo>
                  <a:lnTo>
                    <a:pt x="32999" y="127461"/>
                  </a:lnTo>
                  <a:lnTo>
                    <a:pt x="32279" y="128555"/>
                  </a:lnTo>
                  <a:lnTo>
                    <a:pt x="31797" y="129989"/>
                  </a:lnTo>
                  <a:lnTo>
                    <a:pt x="27752" y="135379"/>
                  </a:lnTo>
                  <a:lnTo>
                    <a:pt x="24057" y="137506"/>
                  </a:lnTo>
                  <a:lnTo>
                    <a:pt x="22083" y="138073"/>
                  </a:lnTo>
                  <a:lnTo>
                    <a:pt x="20770" y="139863"/>
                  </a:lnTo>
                  <a:lnTo>
                    <a:pt x="16776" y="150992"/>
                  </a:lnTo>
                  <a:lnTo>
                    <a:pt x="9403" y="163565"/>
                  </a:lnTo>
                  <a:lnTo>
                    <a:pt x="6612" y="175509"/>
                  </a:lnTo>
                  <a:lnTo>
                    <a:pt x="3711" y="196400"/>
                  </a:lnTo>
                  <a:lnTo>
                    <a:pt x="0" y="209929"/>
                  </a:lnTo>
                  <a:lnTo>
                    <a:pt x="4635" y="229233"/>
                  </a:lnTo>
                  <a:lnTo>
                    <a:pt x="6961" y="234017"/>
                  </a:lnTo>
                  <a:lnTo>
                    <a:pt x="14204" y="242838"/>
                  </a:lnTo>
                  <a:lnTo>
                    <a:pt x="16221" y="243572"/>
                  </a:lnTo>
                  <a:lnTo>
                    <a:pt x="18271" y="243356"/>
                  </a:lnTo>
                  <a:lnTo>
                    <a:pt x="24528" y="241563"/>
                  </a:lnTo>
                  <a:lnTo>
                    <a:pt x="26631" y="241311"/>
                  </a:lnTo>
                  <a:lnTo>
                    <a:pt x="30848" y="239150"/>
                  </a:lnTo>
                  <a:lnTo>
                    <a:pt x="35077" y="235132"/>
                  </a:lnTo>
                  <a:lnTo>
                    <a:pt x="45655" y="220427"/>
                  </a:lnTo>
                  <a:lnTo>
                    <a:pt x="48007" y="211994"/>
                  </a:lnTo>
                  <a:lnTo>
                    <a:pt x="51211" y="197228"/>
                  </a:lnTo>
                  <a:lnTo>
                    <a:pt x="59940" y="165872"/>
                  </a:lnTo>
                  <a:lnTo>
                    <a:pt x="66720" y="121549"/>
                  </a:lnTo>
                  <a:lnTo>
                    <a:pt x="73108" y="76481"/>
                  </a:lnTo>
                  <a:lnTo>
                    <a:pt x="75161" y="33185"/>
                  </a:lnTo>
                  <a:lnTo>
                    <a:pt x="75286" y="0"/>
                  </a:lnTo>
                  <a:lnTo>
                    <a:pt x="75288" y="45517"/>
                  </a:lnTo>
                  <a:lnTo>
                    <a:pt x="75288" y="90602"/>
                  </a:lnTo>
                  <a:lnTo>
                    <a:pt x="78658" y="125821"/>
                  </a:lnTo>
                  <a:lnTo>
                    <a:pt x="87930" y="170212"/>
                  </a:lnTo>
                  <a:lnTo>
                    <a:pt x="95781" y="200659"/>
                  </a:lnTo>
                  <a:lnTo>
                    <a:pt x="100688" y="20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2725"/>
            <p:cNvSpPr/>
            <p:nvPr>
              <p:custDataLst>
                <p:tags r:id="rId97"/>
              </p:custDataLst>
            </p:nvPr>
          </p:nvSpPr>
          <p:spPr>
            <a:xfrm>
              <a:off x="8991600" y="7048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6087" y="0"/>
                  </a:lnTo>
                  <a:lnTo>
                    <a:pt x="6350" y="45916"/>
                  </a:lnTo>
                  <a:lnTo>
                    <a:pt x="6350" y="93207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2726"/>
            <p:cNvSpPr/>
            <p:nvPr>
              <p:custDataLst>
                <p:tags r:id="rId98"/>
              </p:custDataLst>
            </p:nvPr>
          </p:nvSpPr>
          <p:spPr>
            <a:xfrm>
              <a:off x="9575800" y="7366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6" y="1881"/>
                  </a:lnTo>
                  <a:lnTo>
                    <a:pt x="6087" y="8838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2727"/>
            <p:cNvSpPr/>
            <p:nvPr>
              <p:custDataLst>
                <p:tags r:id="rId99"/>
              </p:custDataLst>
            </p:nvPr>
          </p:nvSpPr>
          <p:spPr>
            <a:xfrm>
              <a:off x="8978909" y="625285"/>
              <a:ext cx="12692" cy="28766"/>
            </a:xfrm>
            <a:custGeom>
              <a:avLst/>
              <a:gdLst/>
              <a:ahLst/>
              <a:cxnLst/>
              <a:rect l="0" t="0" r="0" b="0"/>
              <a:pathLst>
                <a:path w="12692" h="28766">
                  <a:moveTo>
                    <a:pt x="12691" y="28765"/>
                  </a:moveTo>
                  <a:lnTo>
                    <a:pt x="12691" y="28765"/>
                  </a:lnTo>
                  <a:lnTo>
                    <a:pt x="12691" y="16556"/>
                  </a:lnTo>
                  <a:lnTo>
                    <a:pt x="10810" y="10874"/>
                  </a:lnTo>
                  <a:lnTo>
                    <a:pt x="3231" y="433"/>
                  </a:lnTo>
                  <a:lnTo>
                    <a:pt x="2151" y="0"/>
                  </a:lnTo>
                  <a:lnTo>
                    <a:pt x="1432" y="416"/>
                  </a:lnTo>
                  <a:lnTo>
                    <a:pt x="632" y="2760"/>
                  </a:lnTo>
                  <a:lnTo>
                    <a:pt x="0" y="12993"/>
                  </a:lnTo>
                  <a:lnTo>
                    <a:pt x="1875" y="16581"/>
                  </a:lnTo>
                  <a:lnTo>
                    <a:pt x="6341" y="22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2728"/>
            <p:cNvSpPr/>
            <p:nvPr>
              <p:custDataLst>
                <p:tags r:id="rId100"/>
              </p:custDataLst>
            </p:nvPr>
          </p:nvSpPr>
          <p:spPr>
            <a:xfrm>
              <a:off x="9051805" y="615952"/>
              <a:ext cx="28696" cy="19049"/>
            </a:xfrm>
            <a:custGeom>
              <a:avLst/>
              <a:gdLst/>
              <a:ahLst/>
              <a:cxnLst/>
              <a:rect l="0" t="0" r="0" b="0"/>
              <a:pathLst>
                <a:path w="28696" h="19049">
                  <a:moveTo>
                    <a:pt x="9645" y="12698"/>
                  </a:moveTo>
                  <a:lnTo>
                    <a:pt x="9645" y="12698"/>
                  </a:lnTo>
                  <a:lnTo>
                    <a:pt x="9643" y="9327"/>
                  </a:lnTo>
                  <a:lnTo>
                    <a:pt x="8940" y="8334"/>
                  </a:lnTo>
                  <a:lnTo>
                    <a:pt x="7764" y="7672"/>
                  </a:lnTo>
                  <a:lnTo>
                    <a:pt x="6274" y="7231"/>
                  </a:lnTo>
                  <a:lnTo>
                    <a:pt x="5282" y="6231"/>
                  </a:lnTo>
                  <a:lnTo>
                    <a:pt x="3558" y="958"/>
                  </a:lnTo>
                  <a:lnTo>
                    <a:pt x="1530" y="425"/>
                  </a:lnTo>
                  <a:lnTo>
                    <a:pt x="0" y="282"/>
                  </a:lnTo>
                  <a:lnTo>
                    <a:pt x="5573" y="54"/>
                  </a:lnTo>
                  <a:lnTo>
                    <a:pt x="5518" y="35"/>
                  </a:lnTo>
                  <a:lnTo>
                    <a:pt x="3735" y="5"/>
                  </a:lnTo>
                  <a:lnTo>
                    <a:pt x="6796" y="0"/>
                  </a:lnTo>
                  <a:lnTo>
                    <a:pt x="7744" y="705"/>
                  </a:lnTo>
                  <a:lnTo>
                    <a:pt x="12767" y="8837"/>
                  </a:lnTo>
                  <a:lnTo>
                    <a:pt x="16439" y="10982"/>
                  </a:lnTo>
                  <a:lnTo>
                    <a:pt x="20427" y="12641"/>
                  </a:lnTo>
                  <a:lnTo>
                    <a:pt x="28695" y="19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2729"/>
            <p:cNvSpPr/>
            <p:nvPr>
              <p:custDataLst>
                <p:tags r:id="rId101"/>
              </p:custDataLst>
            </p:nvPr>
          </p:nvSpPr>
          <p:spPr>
            <a:xfrm>
              <a:off x="9061448" y="692150"/>
              <a:ext cx="6353" cy="95251"/>
            </a:xfrm>
            <a:custGeom>
              <a:avLst/>
              <a:gdLst/>
              <a:ahLst/>
              <a:cxnLst/>
              <a:rect l="0" t="0" r="0" b="0"/>
              <a:pathLst>
                <a:path w="6353" h="95251">
                  <a:moveTo>
                    <a:pt x="2" y="0"/>
                  </a:moveTo>
                  <a:lnTo>
                    <a:pt x="2" y="0"/>
                  </a:lnTo>
                  <a:lnTo>
                    <a:pt x="0" y="8838"/>
                  </a:lnTo>
                  <a:lnTo>
                    <a:pt x="1883" y="12865"/>
                  </a:lnTo>
                  <a:lnTo>
                    <a:pt x="4365" y="17007"/>
                  </a:lnTo>
                  <a:lnTo>
                    <a:pt x="5469" y="21199"/>
                  </a:lnTo>
                  <a:lnTo>
                    <a:pt x="5058" y="23305"/>
                  </a:lnTo>
                  <a:lnTo>
                    <a:pt x="2720" y="27526"/>
                  </a:lnTo>
                  <a:lnTo>
                    <a:pt x="2517" y="30345"/>
                  </a:lnTo>
                  <a:lnTo>
                    <a:pt x="6345" y="77679"/>
                  </a:lnTo>
                  <a:lnTo>
                    <a:pt x="635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2730"/>
            <p:cNvSpPr/>
            <p:nvPr>
              <p:custDataLst>
                <p:tags r:id="rId102"/>
              </p:custDataLst>
            </p:nvPr>
          </p:nvSpPr>
          <p:spPr>
            <a:xfrm>
              <a:off x="9410722" y="692150"/>
              <a:ext cx="114249" cy="94964"/>
            </a:xfrm>
            <a:custGeom>
              <a:avLst/>
              <a:gdLst/>
              <a:ahLst/>
              <a:cxnLst/>
              <a:rect l="0" t="0" r="0" b="0"/>
              <a:pathLst>
                <a:path w="114249" h="94964">
                  <a:moveTo>
                    <a:pt x="6328" y="12700"/>
                  </a:moveTo>
                  <a:lnTo>
                    <a:pt x="6328" y="12700"/>
                  </a:lnTo>
                  <a:lnTo>
                    <a:pt x="6328" y="6427"/>
                  </a:lnTo>
                  <a:lnTo>
                    <a:pt x="861" y="11824"/>
                  </a:lnTo>
                  <a:lnTo>
                    <a:pt x="236" y="15811"/>
                  </a:lnTo>
                  <a:lnTo>
                    <a:pt x="0" y="30975"/>
                  </a:lnTo>
                  <a:lnTo>
                    <a:pt x="1869" y="36815"/>
                  </a:lnTo>
                  <a:lnTo>
                    <a:pt x="4346" y="42468"/>
                  </a:lnTo>
                  <a:lnTo>
                    <a:pt x="6982" y="67544"/>
                  </a:lnTo>
                  <a:lnTo>
                    <a:pt x="13226" y="76163"/>
                  </a:lnTo>
                  <a:lnTo>
                    <a:pt x="18688" y="82176"/>
                  </a:lnTo>
                  <a:lnTo>
                    <a:pt x="27837" y="82517"/>
                  </a:lnTo>
                  <a:lnTo>
                    <a:pt x="29134" y="81823"/>
                  </a:lnTo>
                  <a:lnTo>
                    <a:pt x="29999" y="80654"/>
                  </a:lnTo>
                  <a:lnTo>
                    <a:pt x="30577" y="79169"/>
                  </a:lnTo>
                  <a:lnTo>
                    <a:pt x="31664" y="78180"/>
                  </a:lnTo>
                  <a:lnTo>
                    <a:pt x="38483" y="74710"/>
                  </a:lnTo>
                  <a:lnTo>
                    <a:pt x="46626" y="67439"/>
                  </a:lnTo>
                  <a:lnTo>
                    <a:pt x="48932" y="63369"/>
                  </a:lnTo>
                  <a:lnTo>
                    <a:pt x="49547" y="61296"/>
                  </a:lnTo>
                  <a:lnTo>
                    <a:pt x="50663" y="59914"/>
                  </a:lnTo>
                  <a:lnTo>
                    <a:pt x="54899" y="57263"/>
                  </a:lnTo>
                  <a:lnTo>
                    <a:pt x="57101" y="50887"/>
                  </a:lnTo>
                  <a:lnTo>
                    <a:pt x="62594" y="56275"/>
                  </a:lnTo>
                  <a:lnTo>
                    <a:pt x="63215" y="60262"/>
                  </a:lnTo>
                  <a:lnTo>
                    <a:pt x="63472" y="78343"/>
                  </a:lnTo>
                  <a:lnTo>
                    <a:pt x="64181" y="79745"/>
                  </a:lnTo>
                  <a:lnTo>
                    <a:pt x="65357" y="80680"/>
                  </a:lnTo>
                  <a:lnTo>
                    <a:pt x="66848" y="81303"/>
                  </a:lnTo>
                  <a:lnTo>
                    <a:pt x="67841" y="82424"/>
                  </a:lnTo>
                  <a:lnTo>
                    <a:pt x="68944" y="85552"/>
                  </a:lnTo>
                  <a:lnTo>
                    <a:pt x="69943" y="86668"/>
                  </a:lnTo>
                  <a:lnTo>
                    <a:pt x="82659" y="93795"/>
                  </a:lnTo>
                  <a:lnTo>
                    <a:pt x="91021" y="94963"/>
                  </a:lnTo>
                  <a:lnTo>
                    <a:pt x="95238" y="93241"/>
                  </a:lnTo>
                  <a:lnTo>
                    <a:pt x="110306" y="80137"/>
                  </a:lnTo>
                  <a:lnTo>
                    <a:pt x="112513" y="74187"/>
                  </a:lnTo>
                  <a:lnTo>
                    <a:pt x="114248" y="48759"/>
                  </a:lnTo>
                  <a:lnTo>
                    <a:pt x="107397" y="17684"/>
                  </a:lnTo>
                  <a:lnTo>
                    <a:pt x="106163" y="16023"/>
                  </a:lnTo>
                  <a:lnTo>
                    <a:pt x="104633" y="14915"/>
                  </a:lnTo>
                  <a:lnTo>
                    <a:pt x="103616" y="13471"/>
                  </a:lnTo>
                  <a:lnTo>
                    <a:pt x="102483" y="9985"/>
                  </a:lnTo>
                  <a:lnTo>
                    <a:pt x="1015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4" name="SMARTInkShape-Group559"/>
          <p:cNvGrpSpPr/>
          <p:nvPr/>
        </p:nvGrpSpPr>
        <p:grpSpPr>
          <a:xfrm>
            <a:off x="8422399" y="673448"/>
            <a:ext cx="308852" cy="132961"/>
            <a:chOff x="8422399" y="673448"/>
            <a:chExt cx="308852" cy="132961"/>
          </a:xfrm>
        </p:grpSpPr>
        <p:sp>
          <p:nvSpPr>
            <p:cNvPr id="921" name="SMARTInkShape-2731"/>
            <p:cNvSpPr/>
            <p:nvPr>
              <p:custDataLst>
                <p:tags r:id="rId90"/>
              </p:custDataLst>
            </p:nvPr>
          </p:nvSpPr>
          <p:spPr>
            <a:xfrm>
              <a:off x="8655083" y="679483"/>
              <a:ext cx="76168" cy="107906"/>
            </a:xfrm>
            <a:custGeom>
              <a:avLst/>
              <a:gdLst/>
              <a:ahLst/>
              <a:cxnLst/>
              <a:rect l="0" t="0" r="0" b="0"/>
              <a:pathLst>
                <a:path w="76168" h="107906">
                  <a:moveTo>
                    <a:pt x="6317" y="50767"/>
                  </a:moveTo>
                  <a:lnTo>
                    <a:pt x="6317" y="50767"/>
                  </a:lnTo>
                  <a:lnTo>
                    <a:pt x="6315" y="56234"/>
                  </a:lnTo>
                  <a:lnTo>
                    <a:pt x="12405" y="51006"/>
                  </a:lnTo>
                  <a:lnTo>
                    <a:pt x="12589" y="47467"/>
                  </a:lnTo>
                  <a:lnTo>
                    <a:pt x="13320" y="46450"/>
                  </a:lnTo>
                  <a:lnTo>
                    <a:pt x="21500" y="41314"/>
                  </a:lnTo>
                  <a:lnTo>
                    <a:pt x="23647" y="37628"/>
                  </a:lnTo>
                  <a:lnTo>
                    <a:pt x="24222" y="35658"/>
                  </a:lnTo>
                  <a:lnTo>
                    <a:pt x="25308" y="34344"/>
                  </a:lnTo>
                  <a:lnTo>
                    <a:pt x="28397" y="32885"/>
                  </a:lnTo>
                  <a:lnTo>
                    <a:pt x="32123" y="28473"/>
                  </a:lnTo>
                  <a:lnTo>
                    <a:pt x="35425" y="22514"/>
                  </a:lnTo>
                  <a:lnTo>
                    <a:pt x="37545" y="12940"/>
                  </a:lnTo>
                  <a:lnTo>
                    <a:pt x="37717" y="10732"/>
                  </a:lnTo>
                  <a:lnTo>
                    <a:pt x="39793" y="6398"/>
                  </a:lnTo>
                  <a:lnTo>
                    <a:pt x="41335" y="4254"/>
                  </a:lnTo>
                  <a:lnTo>
                    <a:pt x="41657" y="2825"/>
                  </a:lnTo>
                  <a:lnTo>
                    <a:pt x="41165" y="1872"/>
                  </a:lnTo>
                  <a:lnTo>
                    <a:pt x="38679" y="343"/>
                  </a:lnTo>
                  <a:lnTo>
                    <a:pt x="32653" y="0"/>
                  </a:lnTo>
                  <a:lnTo>
                    <a:pt x="22961" y="8808"/>
                  </a:lnTo>
                  <a:lnTo>
                    <a:pt x="4193" y="42420"/>
                  </a:lnTo>
                  <a:lnTo>
                    <a:pt x="802" y="58552"/>
                  </a:lnTo>
                  <a:lnTo>
                    <a:pt x="0" y="83642"/>
                  </a:lnTo>
                  <a:lnTo>
                    <a:pt x="3347" y="94061"/>
                  </a:lnTo>
                  <a:lnTo>
                    <a:pt x="8808" y="102714"/>
                  </a:lnTo>
                  <a:lnTo>
                    <a:pt x="12833" y="105604"/>
                  </a:lnTo>
                  <a:lnTo>
                    <a:pt x="19064" y="107232"/>
                  </a:lnTo>
                  <a:lnTo>
                    <a:pt x="55111" y="107905"/>
                  </a:lnTo>
                  <a:lnTo>
                    <a:pt x="76167" y="101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2732"/>
            <p:cNvSpPr/>
            <p:nvPr>
              <p:custDataLst>
                <p:tags r:id="rId91"/>
              </p:custDataLst>
            </p:nvPr>
          </p:nvSpPr>
          <p:spPr>
            <a:xfrm>
              <a:off x="8553527" y="692150"/>
              <a:ext cx="82474" cy="95147"/>
            </a:xfrm>
            <a:custGeom>
              <a:avLst/>
              <a:gdLst/>
              <a:ahLst/>
              <a:cxnLst/>
              <a:rect l="0" t="0" r="0" b="0"/>
              <a:pathLst>
                <a:path w="82474" h="95147">
                  <a:moveTo>
                    <a:pt x="6273" y="25400"/>
                  </a:moveTo>
                  <a:lnTo>
                    <a:pt x="6273" y="25400"/>
                  </a:lnTo>
                  <a:lnTo>
                    <a:pt x="6273" y="22029"/>
                  </a:lnTo>
                  <a:lnTo>
                    <a:pt x="5568" y="21036"/>
                  </a:lnTo>
                  <a:lnTo>
                    <a:pt x="4391" y="20374"/>
                  </a:lnTo>
                  <a:lnTo>
                    <a:pt x="0" y="19073"/>
                  </a:lnTo>
                  <a:lnTo>
                    <a:pt x="8768" y="19052"/>
                  </a:lnTo>
                  <a:lnTo>
                    <a:pt x="10053" y="19757"/>
                  </a:lnTo>
                  <a:lnTo>
                    <a:pt x="10910" y="20932"/>
                  </a:lnTo>
                  <a:lnTo>
                    <a:pt x="12566" y="24120"/>
                  </a:lnTo>
                  <a:lnTo>
                    <a:pt x="16761" y="29881"/>
                  </a:lnTo>
                  <a:lnTo>
                    <a:pt x="18317" y="36057"/>
                  </a:lnTo>
                  <a:lnTo>
                    <a:pt x="18682" y="40249"/>
                  </a:lnTo>
                  <a:lnTo>
                    <a:pt x="20724" y="44465"/>
                  </a:lnTo>
                  <a:lnTo>
                    <a:pt x="22257" y="46576"/>
                  </a:lnTo>
                  <a:lnTo>
                    <a:pt x="31388" y="80957"/>
                  </a:lnTo>
                  <a:lnTo>
                    <a:pt x="35980" y="87305"/>
                  </a:lnTo>
                  <a:lnTo>
                    <a:pt x="38000" y="95146"/>
                  </a:lnTo>
                  <a:lnTo>
                    <a:pt x="38021" y="80320"/>
                  </a:lnTo>
                  <a:lnTo>
                    <a:pt x="59222" y="33833"/>
                  </a:lnTo>
                  <a:lnTo>
                    <a:pt x="64752" y="14577"/>
                  </a:lnTo>
                  <a:lnTo>
                    <a:pt x="66426" y="11835"/>
                  </a:lnTo>
                  <a:lnTo>
                    <a:pt x="824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2733"/>
            <p:cNvSpPr/>
            <p:nvPr>
              <p:custDataLst>
                <p:tags r:id="rId92"/>
              </p:custDataLst>
            </p:nvPr>
          </p:nvSpPr>
          <p:spPr>
            <a:xfrm>
              <a:off x="8422399" y="673448"/>
              <a:ext cx="105652" cy="132961"/>
            </a:xfrm>
            <a:custGeom>
              <a:avLst/>
              <a:gdLst/>
              <a:ahLst/>
              <a:cxnLst/>
              <a:rect l="0" t="0" r="0" b="0"/>
              <a:pathLst>
                <a:path w="105652" h="132961">
                  <a:moveTo>
                    <a:pt x="92951" y="44102"/>
                  </a:moveTo>
                  <a:lnTo>
                    <a:pt x="92951" y="44102"/>
                  </a:lnTo>
                  <a:lnTo>
                    <a:pt x="89580" y="40731"/>
                  </a:lnTo>
                  <a:lnTo>
                    <a:pt x="87925" y="37194"/>
                  </a:lnTo>
                  <a:lnTo>
                    <a:pt x="87484" y="35264"/>
                  </a:lnTo>
                  <a:lnTo>
                    <a:pt x="86483" y="33976"/>
                  </a:lnTo>
                  <a:lnTo>
                    <a:pt x="61190" y="14198"/>
                  </a:lnTo>
                  <a:lnTo>
                    <a:pt x="59076" y="13582"/>
                  </a:lnTo>
                  <a:lnTo>
                    <a:pt x="57668" y="12467"/>
                  </a:lnTo>
                  <a:lnTo>
                    <a:pt x="51851" y="3622"/>
                  </a:lnTo>
                  <a:lnTo>
                    <a:pt x="48108" y="1416"/>
                  </a:lnTo>
                  <a:lnTo>
                    <a:pt x="39957" y="0"/>
                  </a:lnTo>
                  <a:lnTo>
                    <a:pt x="35766" y="1688"/>
                  </a:lnTo>
                  <a:lnTo>
                    <a:pt x="20982" y="14588"/>
                  </a:lnTo>
                  <a:lnTo>
                    <a:pt x="12517" y="28734"/>
                  </a:lnTo>
                  <a:lnTo>
                    <a:pt x="5932" y="49298"/>
                  </a:lnTo>
                  <a:lnTo>
                    <a:pt x="2726" y="62810"/>
                  </a:lnTo>
                  <a:lnTo>
                    <a:pt x="1052" y="67157"/>
                  </a:lnTo>
                  <a:lnTo>
                    <a:pt x="1071" y="77632"/>
                  </a:lnTo>
                  <a:lnTo>
                    <a:pt x="2022" y="87932"/>
                  </a:lnTo>
                  <a:lnTo>
                    <a:pt x="0" y="98403"/>
                  </a:lnTo>
                  <a:lnTo>
                    <a:pt x="3851" y="127568"/>
                  </a:lnTo>
                  <a:lnTo>
                    <a:pt x="4624" y="129380"/>
                  </a:lnTo>
                  <a:lnTo>
                    <a:pt x="5844" y="130587"/>
                  </a:lnTo>
                  <a:lnTo>
                    <a:pt x="9082" y="131929"/>
                  </a:lnTo>
                  <a:lnTo>
                    <a:pt x="28620" y="132960"/>
                  </a:lnTo>
                  <a:lnTo>
                    <a:pt x="34491" y="131102"/>
                  </a:lnTo>
                  <a:lnTo>
                    <a:pt x="46211" y="122168"/>
                  </a:lnTo>
                  <a:lnTo>
                    <a:pt x="51977" y="115995"/>
                  </a:lnTo>
                  <a:lnTo>
                    <a:pt x="59669" y="99704"/>
                  </a:lnTo>
                  <a:lnTo>
                    <a:pt x="64902" y="95619"/>
                  </a:lnTo>
                  <a:lnTo>
                    <a:pt x="66374" y="92163"/>
                  </a:lnTo>
                  <a:lnTo>
                    <a:pt x="67520" y="82558"/>
                  </a:lnTo>
                  <a:lnTo>
                    <a:pt x="70914" y="82307"/>
                  </a:lnTo>
                  <a:lnTo>
                    <a:pt x="71909" y="82978"/>
                  </a:lnTo>
                  <a:lnTo>
                    <a:pt x="72572" y="84130"/>
                  </a:lnTo>
                  <a:lnTo>
                    <a:pt x="73639" y="87679"/>
                  </a:lnTo>
                  <a:lnTo>
                    <a:pt x="105651" y="120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5" name="SMARTInkShape-Group560"/>
          <p:cNvGrpSpPr/>
          <p:nvPr/>
        </p:nvGrpSpPr>
        <p:grpSpPr>
          <a:xfrm>
            <a:off x="6610724" y="527076"/>
            <a:ext cx="1510927" cy="342875"/>
            <a:chOff x="6610724" y="527076"/>
            <a:chExt cx="1510927" cy="342875"/>
          </a:xfrm>
        </p:grpSpPr>
        <p:sp>
          <p:nvSpPr>
            <p:cNvPr id="925" name="SMARTInkShape-2734"/>
            <p:cNvSpPr/>
            <p:nvPr>
              <p:custDataLst>
                <p:tags r:id="rId80"/>
              </p:custDataLst>
            </p:nvPr>
          </p:nvSpPr>
          <p:spPr>
            <a:xfrm>
              <a:off x="8026480" y="768463"/>
              <a:ext cx="95171" cy="88755"/>
            </a:xfrm>
            <a:custGeom>
              <a:avLst/>
              <a:gdLst/>
              <a:ahLst/>
              <a:cxnLst/>
              <a:rect l="0" t="0" r="0" b="0"/>
              <a:pathLst>
                <a:path w="95171" h="88755">
                  <a:moveTo>
                    <a:pt x="31670" y="31637"/>
                  </a:moveTo>
                  <a:lnTo>
                    <a:pt x="31670" y="31637"/>
                  </a:lnTo>
                  <a:lnTo>
                    <a:pt x="31670" y="35008"/>
                  </a:lnTo>
                  <a:lnTo>
                    <a:pt x="30965" y="36001"/>
                  </a:lnTo>
                  <a:lnTo>
                    <a:pt x="29789" y="36663"/>
                  </a:lnTo>
                  <a:lnTo>
                    <a:pt x="28299" y="37104"/>
                  </a:lnTo>
                  <a:lnTo>
                    <a:pt x="27306" y="38104"/>
                  </a:lnTo>
                  <a:lnTo>
                    <a:pt x="23830" y="44778"/>
                  </a:lnTo>
                  <a:lnTo>
                    <a:pt x="21130" y="48766"/>
                  </a:lnTo>
                  <a:lnTo>
                    <a:pt x="18904" y="54978"/>
                  </a:lnTo>
                  <a:lnTo>
                    <a:pt x="8023" y="69740"/>
                  </a:lnTo>
                  <a:lnTo>
                    <a:pt x="5795" y="80321"/>
                  </a:lnTo>
                  <a:lnTo>
                    <a:pt x="0" y="88677"/>
                  </a:lnTo>
                  <a:lnTo>
                    <a:pt x="3314" y="88754"/>
                  </a:lnTo>
                  <a:lnTo>
                    <a:pt x="4300" y="88060"/>
                  </a:lnTo>
                  <a:lnTo>
                    <a:pt x="4957" y="86891"/>
                  </a:lnTo>
                  <a:lnTo>
                    <a:pt x="20340" y="42960"/>
                  </a:lnTo>
                  <a:lnTo>
                    <a:pt x="31789" y="20698"/>
                  </a:lnTo>
                  <a:lnTo>
                    <a:pt x="49467" y="1172"/>
                  </a:lnTo>
                  <a:lnTo>
                    <a:pt x="52045" y="458"/>
                  </a:lnTo>
                  <a:lnTo>
                    <a:pt x="59448" y="0"/>
                  </a:lnTo>
                  <a:lnTo>
                    <a:pt x="63535" y="1819"/>
                  </a:lnTo>
                  <a:lnTo>
                    <a:pt x="65614" y="3291"/>
                  </a:lnTo>
                  <a:lnTo>
                    <a:pt x="67922" y="6809"/>
                  </a:lnTo>
                  <a:lnTo>
                    <a:pt x="69654" y="10725"/>
                  </a:lnTo>
                  <a:lnTo>
                    <a:pt x="79823" y="27557"/>
                  </a:lnTo>
                  <a:lnTo>
                    <a:pt x="82390" y="35288"/>
                  </a:lnTo>
                  <a:lnTo>
                    <a:pt x="92527" y="52883"/>
                  </a:lnTo>
                  <a:lnTo>
                    <a:pt x="94387" y="61372"/>
                  </a:lnTo>
                  <a:lnTo>
                    <a:pt x="95170" y="82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2735"/>
            <p:cNvSpPr/>
            <p:nvPr>
              <p:custDataLst>
                <p:tags r:id="rId81"/>
              </p:custDataLst>
            </p:nvPr>
          </p:nvSpPr>
          <p:spPr>
            <a:xfrm>
              <a:off x="6648457" y="527076"/>
              <a:ext cx="126994" cy="263728"/>
            </a:xfrm>
            <a:custGeom>
              <a:avLst/>
              <a:gdLst/>
              <a:ahLst/>
              <a:cxnLst/>
              <a:rect l="0" t="0" r="0" b="0"/>
              <a:pathLst>
                <a:path w="126994" h="263728">
                  <a:moveTo>
                    <a:pt x="6343" y="44424"/>
                  </a:moveTo>
                  <a:lnTo>
                    <a:pt x="6343" y="44424"/>
                  </a:lnTo>
                  <a:lnTo>
                    <a:pt x="6343" y="17136"/>
                  </a:lnTo>
                  <a:lnTo>
                    <a:pt x="4461" y="12776"/>
                  </a:lnTo>
                  <a:lnTo>
                    <a:pt x="875" y="7598"/>
                  </a:lnTo>
                  <a:lnTo>
                    <a:pt x="0" y="61"/>
                  </a:lnTo>
                  <a:lnTo>
                    <a:pt x="3365" y="0"/>
                  </a:lnTo>
                  <a:lnTo>
                    <a:pt x="4357" y="697"/>
                  </a:lnTo>
                  <a:lnTo>
                    <a:pt x="5020" y="1867"/>
                  </a:lnTo>
                  <a:lnTo>
                    <a:pt x="5461" y="3353"/>
                  </a:lnTo>
                  <a:lnTo>
                    <a:pt x="30907" y="45798"/>
                  </a:lnTo>
                  <a:lnTo>
                    <a:pt x="57231" y="88954"/>
                  </a:lnTo>
                  <a:lnTo>
                    <a:pt x="74418" y="131345"/>
                  </a:lnTo>
                  <a:lnTo>
                    <a:pt x="94829" y="177658"/>
                  </a:lnTo>
                  <a:lnTo>
                    <a:pt x="111454" y="222102"/>
                  </a:lnTo>
                  <a:lnTo>
                    <a:pt x="114749" y="244475"/>
                  </a:lnTo>
                  <a:lnTo>
                    <a:pt x="119269" y="253770"/>
                  </a:lnTo>
                  <a:lnTo>
                    <a:pt x="119728" y="255955"/>
                  </a:lnTo>
                  <a:lnTo>
                    <a:pt x="120738" y="257411"/>
                  </a:lnTo>
                  <a:lnTo>
                    <a:pt x="122117" y="258382"/>
                  </a:lnTo>
                  <a:lnTo>
                    <a:pt x="123742" y="259029"/>
                  </a:lnTo>
                  <a:lnTo>
                    <a:pt x="124826" y="260166"/>
                  </a:lnTo>
                  <a:lnTo>
                    <a:pt x="126350" y="263727"/>
                  </a:lnTo>
                  <a:lnTo>
                    <a:pt x="126564" y="263298"/>
                  </a:lnTo>
                  <a:lnTo>
                    <a:pt x="126993" y="260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2736"/>
            <p:cNvSpPr/>
            <p:nvPr>
              <p:custDataLst>
                <p:tags r:id="rId82"/>
              </p:custDataLst>
            </p:nvPr>
          </p:nvSpPr>
          <p:spPr>
            <a:xfrm>
              <a:off x="6610724" y="533511"/>
              <a:ext cx="177427" cy="272940"/>
            </a:xfrm>
            <a:custGeom>
              <a:avLst/>
              <a:gdLst/>
              <a:ahLst/>
              <a:cxnLst/>
              <a:rect l="0" t="0" r="0" b="0"/>
              <a:pathLst>
                <a:path w="177427" h="272940">
                  <a:moveTo>
                    <a:pt x="177426" y="31639"/>
                  </a:moveTo>
                  <a:lnTo>
                    <a:pt x="177426" y="31639"/>
                  </a:lnTo>
                  <a:lnTo>
                    <a:pt x="177426" y="4167"/>
                  </a:lnTo>
                  <a:lnTo>
                    <a:pt x="176721" y="2741"/>
                  </a:lnTo>
                  <a:lnTo>
                    <a:pt x="175544" y="1790"/>
                  </a:lnTo>
                  <a:lnTo>
                    <a:pt x="171338" y="0"/>
                  </a:lnTo>
                  <a:lnTo>
                    <a:pt x="149879" y="21089"/>
                  </a:lnTo>
                  <a:lnTo>
                    <a:pt x="127948" y="57763"/>
                  </a:lnTo>
                  <a:lnTo>
                    <a:pt x="106419" y="101531"/>
                  </a:lnTo>
                  <a:lnTo>
                    <a:pt x="91406" y="126897"/>
                  </a:lnTo>
                  <a:lnTo>
                    <a:pt x="59012" y="171339"/>
                  </a:lnTo>
                  <a:lnTo>
                    <a:pt x="49207" y="188508"/>
                  </a:lnTo>
                  <a:lnTo>
                    <a:pt x="16909" y="235407"/>
                  </a:lnTo>
                  <a:lnTo>
                    <a:pt x="1521" y="259786"/>
                  </a:lnTo>
                  <a:lnTo>
                    <a:pt x="0" y="268616"/>
                  </a:lnTo>
                  <a:lnTo>
                    <a:pt x="581" y="270057"/>
                  </a:lnTo>
                  <a:lnTo>
                    <a:pt x="1674" y="271018"/>
                  </a:lnTo>
                  <a:lnTo>
                    <a:pt x="5976" y="27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2737"/>
            <p:cNvSpPr/>
            <p:nvPr>
              <p:custDataLst>
                <p:tags r:id="rId83"/>
              </p:custDataLst>
            </p:nvPr>
          </p:nvSpPr>
          <p:spPr>
            <a:xfrm>
              <a:off x="6820162" y="730250"/>
              <a:ext cx="12439" cy="57151"/>
            </a:xfrm>
            <a:custGeom>
              <a:avLst/>
              <a:gdLst/>
              <a:ahLst/>
              <a:cxnLst/>
              <a:rect l="0" t="0" r="0" b="0"/>
              <a:pathLst>
                <a:path w="12439" h="5715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6558" y="0"/>
                  </a:lnTo>
                  <a:lnTo>
                    <a:pt x="8517" y="706"/>
                  </a:lnTo>
                  <a:lnTo>
                    <a:pt x="9824" y="1881"/>
                  </a:lnTo>
                  <a:lnTo>
                    <a:pt x="11922" y="5467"/>
                  </a:lnTo>
                  <a:lnTo>
                    <a:pt x="10327" y="7839"/>
                  </a:lnTo>
                  <a:lnTo>
                    <a:pt x="8914" y="9459"/>
                  </a:lnTo>
                  <a:lnTo>
                    <a:pt x="7345" y="13141"/>
                  </a:lnTo>
                  <a:lnTo>
                    <a:pt x="6090" y="46567"/>
                  </a:lnTo>
                  <a:lnTo>
                    <a:pt x="7970" y="50800"/>
                  </a:lnTo>
                  <a:lnTo>
                    <a:pt x="1243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2738"/>
            <p:cNvSpPr/>
            <p:nvPr>
              <p:custDataLst>
                <p:tags r:id="rId84"/>
              </p:custDataLst>
            </p:nvPr>
          </p:nvSpPr>
          <p:spPr>
            <a:xfrm>
              <a:off x="6908800" y="80010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57148" y="8838"/>
                  </a:lnTo>
                  <a:lnTo>
                    <a:pt x="55268" y="12865"/>
                  </a:lnTo>
                  <a:lnTo>
                    <a:pt x="52786" y="17007"/>
                  </a:lnTo>
                  <a:lnTo>
                    <a:pt x="45904" y="34004"/>
                  </a:lnTo>
                  <a:lnTo>
                    <a:pt x="32525" y="4967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2739"/>
            <p:cNvSpPr/>
            <p:nvPr>
              <p:custDataLst>
                <p:tags r:id="rId85"/>
              </p:custDataLst>
            </p:nvPr>
          </p:nvSpPr>
          <p:spPr>
            <a:xfrm>
              <a:off x="7181850" y="8128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6272" y="12700"/>
                  </a:lnTo>
                  <a:lnTo>
                    <a:pt x="2956" y="12700"/>
                  </a:lnTo>
                  <a:lnTo>
                    <a:pt x="2676" y="11994"/>
                  </a:lnTo>
                  <a:lnTo>
                    <a:pt x="5727" y="7233"/>
                  </a:lnTo>
                  <a:lnTo>
                    <a:pt x="9536" y="3240"/>
                  </a:lnTo>
                  <a:lnTo>
                    <a:pt x="13175" y="144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2740"/>
            <p:cNvSpPr/>
            <p:nvPr>
              <p:custDataLst>
                <p:tags r:id="rId86"/>
              </p:custDataLst>
            </p:nvPr>
          </p:nvSpPr>
          <p:spPr>
            <a:xfrm>
              <a:off x="7429500" y="8064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37544" y="6350"/>
                  </a:lnTo>
                  <a:lnTo>
                    <a:pt x="37935" y="2979"/>
                  </a:lnTo>
                  <a:lnTo>
                    <a:pt x="38695" y="1986"/>
                  </a:lnTo>
                  <a:lnTo>
                    <a:pt x="43553" y="26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2741"/>
            <p:cNvSpPr/>
            <p:nvPr>
              <p:custDataLst>
                <p:tags r:id="rId87"/>
              </p:custDataLst>
            </p:nvPr>
          </p:nvSpPr>
          <p:spPr>
            <a:xfrm>
              <a:off x="7632700" y="800100"/>
              <a:ext cx="50779" cy="69851"/>
            </a:xfrm>
            <a:custGeom>
              <a:avLst/>
              <a:gdLst/>
              <a:ahLst/>
              <a:cxnLst/>
              <a:rect l="0" t="0" r="0" b="0"/>
              <a:pathLst>
                <a:path w="50779" h="6985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48813" y="706"/>
                  </a:lnTo>
                  <a:lnTo>
                    <a:pt x="49475" y="1881"/>
                  </a:lnTo>
                  <a:lnTo>
                    <a:pt x="50625" y="6467"/>
                  </a:lnTo>
                  <a:lnTo>
                    <a:pt x="50778" y="15111"/>
                  </a:lnTo>
                  <a:lnTo>
                    <a:pt x="49372" y="17129"/>
                  </a:lnTo>
                  <a:lnTo>
                    <a:pt x="38864" y="27320"/>
                  </a:lnTo>
                  <a:lnTo>
                    <a:pt x="14119" y="5934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2742"/>
            <p:cNvSpPr/>
            <p:nvPr>
              <p:custDataLst>
                <p:tags r:id="rId88"/>
              </p:custDataLst>
            </p:nvPr>
          </p:nvSpPr>
          <p:spPr>
            <a:xfrm>
              <a:off x="7861298" y="552473"/>
              <a:ext cx="139703" cy="260328"/>
            </a:xfrm>
            <a:custGeom>
              <a:avLst/>
              <a:gdLst/>
              <a:ahLst/>
              <a:cxnLst/>
              <a:rect l="0" t="0" r="0" b="0"/>
              <a:pathLst>
                <a:path w="139703" h="260328">
                  <a:moveTo>
                    <a:pt x="2" y="6327"/>
                  </a:moveTo>
                  <a:lnTo>
                    <a:pt x="2" y="6327"/>
                  </a:lnTo>
                  <a:lnTo>
                    <a:pt x="0" y="239"/>
                  </a:lnTo>
                  <a:lnTo>
                    <a:pt x="5469" y="0"/>
                  </a:lnTo>
                  <a:lnTo>
                    <a:pt x="5764" y="698"/>
                  </a:lnTo>
                  <a:lnTo>
                    <a:pt x="6090" y="3355"/>
                  </a:lnTo>
                  <a:lnTo>
                    <a:pt x="8117" y="6887"/>
                  </a:lnTo>
                  <a:lnTo>
                    <a:pt x="12075" y="10809"/>
                  </a:lnTo>
                  <a:lnTo>
                    <a:pt x="21531" y="17690"/>
                  </a:lnTo>
                  <a:lnTo>
                    <a:pt x="40194" y="45517"/>
                  </a:lnTo>
                  <a:lnTo>
                    <a:pt x="63935" y="85796"/>
                  </a:lnTo>
                  <a:lnTo>
                    <a:pt x="87059" y="128588"/>
                  </a:lnTo>
                  <a:lnTo>
                    <a:pt x="106466" y="171011"/>
                  </a:lnTo>
                  <a:lnTo>
                    <a:pt x="128148" y="215853"/>
                  </a:lnTo>
                  <a:lnTo>
                    <a:pt x="137693" y="240716"/>
                  </a:lnTo>
                  <a:lnTo>
                    <a:pt x="139702" y="260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2743"/>
            <p:cNvSpPr/>
            <p:nvPr>
              <p:custDataLst>
                <p:tags r:id="rId89"/>
              </p:custDataLst>
            </p:nvPr>
          </p:nvSpPr>
          <p:spPr>
            <a:xfrm>
              <a:off x="7883347" y="552748"/>
              <a:ext cx="148521" cy="285453"/>
            </a:xfrm>
            <a:custGeom>
              <a:avLst/>
              <a:gdLst/>
              <a:ahLst/>
              <a:cxnLst/>
              <a:rect l="0" t="0" r="0" b="0"/>
              <a:pathLst>
                <a:path w="148521" h="285453">
                  <a:moveTo>
                    <a:pt x="143053" y="25102"/>
                  </a:moveTo>
                  <a:lnTo>
                    <a:pt x="143053" y="25102"/>
                  </a:lnTo>
                  <a:lnTo>
                    <a:pt x="148079" y="13169"/>
                  </a:lnTo>
                  <a:lnTo>
                    <a:pt x="148520" y="10796"/>
                  </a:lnTo>
                  <a:lnTo>
                    <a:pt x="148109" y="9215"/>
                  </a:lnTo>
                  <a:lnTo>
                    <a:pt x="147129" y="8161"/>
                  </a:lnTo>
                  <a:lnTo>
                    <a:pt x="145771" y="7458"/>
                  </a:lnTo>
                  <a:lnTo>
                    <a:pt x="144865" y="6284"/>
                  </a:lnTo>
                  <a:lnTo>
                    <a:pt x="143858" y="3098"/>
                  </a:lnTo>
                  <a:lnTo>
                    <a:pt x="142884" y="1966"/>
                  </a:lnTo>
                  <a:lnTo>
                    <a:pt x="139921" y="708"/>
                  </a:lnTo>
                  <a:lnTo>
                    <a:pt x="134286" y="0"/>
                  </a:lnTo>
                  <a:lnTo>
                    <a:pt x="130220" y="1716"/>
                  </a:lnTo>
                  <a:lnTo>
                    <a:pt x="121860" y="8566"/>
                  </a:lnTo>
                  <a:lnTo>
                    <a:pt x="85737" y="52437"/>
                  </a:lnTo>
                  <a:lnTo>
                    <a:pt x="78068" y="64768"/>
                  </a:lnTo>
                  <a:lnTo>
                    <a:pt x="57791" y="107139"/>
                  </a:lnTo>
                  <a:lnTo>
                    <a:pt x="33641" y="150776"/>
                  </a:lnTo>
                  <a:lnTo>
                    <a:pt x="14048" y="195785"/>
                  </a:lnTo>
                  <a:lnTo>
                    <a:pt x="6836" y="215375"/>
                  </a:lnTo>
                  <a:lnTo>
                    <a:pt x="0" y="253682"/>
                  </a:lnTo>
                  <a:lnTo>
                    <a:pt x="3353" y="285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4" name="SMARTInkShape-Group561"/>
          <p:cNvGrpSpPr/>
          <p:nvPr/>
        </p:nvGrpSpPr>
        <p:grpSpPr>
          <a:xfrm>
            <a:off x="4927997" y="444500"/>
            <a:ext cx="1079104" cy="355378"/>
            <a:chOff x="4927997" y="444500"/>
            <a:chExt cx="1079104" cy="355378"/>
          </a:xfrm>
        </p:grpSpPr>
        <p:sp>
          <p:nvSpPr>
            <p:cNvPr id="936" name="SMARTInkShape-2744"/>
            <p:cNvSpPr/>
            <p:nvPr>
              <p:custDataLst>
                <p:tags r:id="rId72"/>
              </p:custDataLst>
            </p:nvPr>
          </p:nvSpPr>
          <p:spPr>
            <a:xfrm>
              <a:off x="4927997" y="501650"/>
              <a:ext cx="177404" cy="290145"/>
            </a:xfrm>
            <a:custGeom>
              <a:avLst/>
              <a:gdLst/>
              <a:ahLst/>
              <a:cxnLst/>
              <a:rect l="0" t="0" r="0" b="0"/>
              <a:pathLst>
                <a:path w="177404" h="290145">
                  <a:moveTo>
                    <a:pt x="177403" y="0"/>
                  </a:moveTo>
                  <a:lnTo>
                    <a:pt x="177403" y="0"/>
                  </a:lnTo>
                  <a:lnTo>
                    <a:pt x="130701" y="0"/>
                  </a:lnTo>
                  <a:lnTo>
                    <a:pt x="118397" y="0"/>
                  </a:lnTo>
                  <a:lnTo>
                    <a:pt x="108492" y="3371"/>
                  </a:lnTo>
                  <a:lnTo>
                    <a:pt x="96868" y="11537"/>
                  </a:lnTo>
                  <a:lnTo>
                    <a:pt x="52494" y="54448"/>
                  </a:lnTo>
                  <a:lnTo>
                    <a:pt x="33231" y="88056"/>
                  </a:lnTo>
                  <a:lnTo>
                    <a:pt x="13792" y="128807"/>
                  </a:lnTo>
                  <a:lnTo>
                    <a:pt x="1615" y="176077"/>
                  </a:lnTo>
                  <a:lnTo>
                    <a:pt x="0" y="202860"/>
                  </a:lnTo>
                  <a:lnTo>
                    <a:pt x="3542" y="215749"/>
                  </a:lnTo>
                  <a:lnTo>
                    <a:pt x="20629" y="248132"/>
                  </a:lnTo>
                  <a:lnTo>
                    <a:pt x="39347" y="266638"/>
                  </a:lnTo>
                  <a:lnTo>
                    <a:pt x="82249" y="285499"/>
                  </a:lnTo>
                  <a:lnTo>
                    <a:pt x="101231" y="290144"/>
                  </a:lnTo>
                  <a:lnTo>
                    <a:pt x="122143" y="289639"/>
                  </a:lnTo>
                  <a:lnTo>
                    <a:pt x="145653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2745"/>
            <p:cNvSpPr/>
            <p:nvPr>
              <p:custDataLst>
                <p:tags r:id="rId73"/>
              </p:custDataLst>
            </p:nvPr>
          </p:nvSpPr>
          <p:spPr>
            <a:xfrm>
              <a:off x="5995283" y="75565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0"/>
                  </a:moveTo>
                  <a:lnTo>
                    <a:pt x="5467" y="0"/>
                  </a:lnTo>
                  <a:lnTo>
                    <a:pt x="5467" y="14306"/>
                  </a:lnTo>
                  <a:lnTo>
                    <a:pt x="4762" y="15887"/>
                  </a:lnTo>
                  <a:lnTo>
                    <a:pt x="3586" y="16942"/>
                  </a:lnTo>
                  <a:lnTo>
                    <a:pt x="0" y="18634"/>
                  </a:lnTo>
                  <a:lnTo>
                    <a:pt x="411" y="18772"/>
                  </a:lnTo>
                  <a:lnTo>
                    <a:pt x="118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2746"/>
            <p:cNvSpPr/>
            <p:nvPr>
              <p:custDataLst>
                <p:tags r:id="rId74"/>
              </p:custDataLst>
            </p:nvPr>
          </p:nvSpPr>
          <p:spPr>
            <a:xfrm>
              <a:off x="5346702" y="529763"/>
              <a:ext cx="126999" cy="213157"/>
            </a:xfrm>
            <a:custGeom>
              <a:avLst/>
              <a:gdLst/>
              <a:ahLst/>
              <a:cxnLst/>
              <a:rect l="0" t="0" r="0" b="0"/>
              <a:pathLst>
                <a:path w="126999" h="213157">
                  <a:moveTo>
                    <a:pt x="25398" y="22687"/>
                  </a:moveTo>
                  <a:lnTo>
                    <a:pt x="25398" y="22687"/>
                  </a:lnTo>
                  <a:lnTo>
                    <a:pt x="25398" y="13849"/>
                  </a:lnTo>
                  <a:lnTo>
                    <a:pt x="23517" y="9822"/>
                  </a:lnTo>
                  <a:lnTo>
                    <a:pt x="19126" y="3744"/>
                  </a:lnTo>
                  <a:lnTo>
                    <a:pt x="19070" y="298"/>
                  </a:lnTo>
                  <a:lnTo>
                    <a:pt x="18358" y="0"/>
                  </a:lnTo>
                  <a:lnTo>
                    <a:pt x="13582" y="3019"/>
                  </a:lnTo>
                  <a:lnTo>
                    <a:pt x="13091" y="5244"/>
                  </a:lnTo>
                  <a:lnTo>
                    <a:pt x="12699" y="50405"/>
                  </a:lnTo>
                  <a:lnTo>
                    <a:pt x="11993" y="62963"/>
                  </a:lnTo>
                  <a:lnTo>
                    <a:pt x="6936" y="93378"/>
                  </a:lnTo>
                  <a:lnTo>
                    <a:pt x="4583" y="116222"/>
                  </a:lnTo>
                  <a:lnTo>
                    <a:pt x="1356" y="132010"/>
                  </a:lnTo>
                  <a:lnTo>
                    <a:pt x="8" y="179633"/>
                  </a:lnTo>
                  <a:lnTo>
                    <a:pt x="0" y="192918"/>
                  </a:lnTo>
                  <a:lnTo>
                    <a:pt x="705" y="195441"/>
                  </a:lnTo>
                  <a:lnTo>
                    <a:pt x="1881" y="197123"/>
                  </a:lnTo>
                  <a:lnTo>
                    <a:pt x="3369" y="198244"/>
                  </a:lnTo>
                  <a:lnTo>
                    <a:pt x="5025" y="201372"/>
                  </a:lnTo>
                  <a:lnTo>
                    <a:pt x="5465" y="203193"/>
                  </a:lnTo>
                  <a:lnTo>
                    <a:pt x="9458" y="209128"/>
                  </a:lnTo>
                  <a:lnTo>
                    <a:pt x="13139" y="211383"/>
                  </a:lnTo>
                  <a:lnTo>
                    <a:pt x="21252" y="212831"/>
                  </a:lnTo>
                  <a:lnTo>
                    <a:pt x="37243" y="213156"/>
                  </a:lnTo>
                  <a:lnTo>
                    <a:pt x="43128" y="211292"/>
                  </a:lnTo>
                  <a:lnTo>
                    <a:pt x="45684" y="209807"/>
                  </a:lnTo>
                  <a:lnTo>
                    <a:pt x="90899" y="196057"/>
                  </a:lnTo>
                  <a:lnTo>
                    <a:pt x="106043" y="189630"/>
                  </a:lnTo>
                  <a:lnTo>
                    <a:pt x="126998" y="18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2747"/>
            <p:cNvSpPr/>
            <p:nvPr>
              <p:custDataLst>
                <p:tags r:id="rId75"/>
              </p:custDataLst>
            </p:nvPr>
          </p:nvSpPr>
          <p:spPr>
            <a:xfrm>
              <a:off x="5626100" y="559062"/>
              <a:ext cx="25401" cy="177539"/>
            </a:xfrm>
            <a:custGeom>
              <a:avLst/>
              <a:gdLst/>
              <a:ahLst/>
              <a:cxnLst/>
              <a:rect l="0" t="0" r="0" b="0"/>
              <a:pathLst>
                <a:path w="25401" h="177539">
                  <a:moveTo>
                    <a:pt x="25400" y="6088"/>
                  </a:moveTo>
                  <a:lnTo>
                    <a:pt x="25400" y="6088"/>
                  </a:lnTo>
                  <a:lnTo>
                    <a:pt x="25400" y="621"/>
                  </a:lnTo>
                  <a:lnTo>
                    <a:pt x="18658" y="0"/>
                  </a:lnTo>
                  <a:lnTo>
                    <a:pt x="13467" y="1736"/>
                  </a:lnTo>
                  <a:lnTo>
                    <a:pt x="11095" y="3186"/>
                  </a:lnTo>
                  <a:lnTo>
                    <a:pt x="9513" y="4859"/>
                  </a:lnTo>
                  <a:lnTo>
                    <a:pt x="7756" y="8599"/>
                  </a:lnTo>
                  <a:lnTo>
                    <a:pt x="6405" y="30179"/>
                  </a:lnTo>
                  <a:lnTo>
                    <a:pt x="6350" y="72883"/>
                  </a:lnTo>
                  <a:lnTo>
                    <a:pt x="6350" y="120280"/>
                  </a:lnTo>
                  <a:lnTo>
                    <a:pt x="5645" y="149886"/>
                  </a:lnTo>
                  <a:lnTo>
                    <a:pt x="588" y="168409"/>
                  </a:lnTo>
                  <a:lnTo>
                    <a:pt x="0" y="17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2748"/>
            <p:cNvSpPr/>
            <p:nvPr>
              <p:custDataLst>
                <p:tags r:id="rId76"/>
              </p:custDataLst>
            </p:nvPr>
          </p:nvSpPr>
          <p:spPr>
            <a:xfrm>
              <a:off x="5537286" y="533400"/>
              <a:ext cx="171365" cy="50801"/>
            </a:xfrm>
            <a:custGeom>
              <a:avLst/>
              <a:gdLst/>
              <a:ahLst/>
              <a:cxnLst/>
              <a:rect l="0" t="0" r="0" b="0"/>
              <a:pathLst>
                <a:path w="171365" h="50801">
                  <a:moveTo>
                    <a:pt x="18964" y="50800"/>
                  </a:moveTo>
                  <a:lnTo>
                    <a:pt x="18964" y="50800"/>
                  </a:lnTo>
                  <a:lnTo>
                    <a:pt x="15593" y="47429"/>
                  </a:lnTo>
                  <a:lnTo>
                    <a:pt x="12057" y="45774"/>
                  </a:lnTo>
                  <a:lnTo>
                    <a:pt x="7408" y="44712"/>
                  </a:lnTo>
                  <a:lnTo>
                    <a:pt x="0" y="38180"/>
                  </a:lnTo>
                  <a:lnTo>
                    <a:pt x="3311" y="38124"/>
                  </a:lnTo>
                  <a:lnTo>
                    <a:pt x="6833" y="36229"/>
                  </a:lnTo>
                  <a:lnTo>
                    <a:pt x="8760" y="34736"/>
                  </a:lnTo>
                  <a:lnTo>
                    <a:pt x="14664" y="33077"/>
                  </a:lnTo>
                  <a:lnTo>
                    <a:pt x="33168" y="29985"/>
                  </a:lnTo>
                  <a:lnTo>
                    <a:pt x="44810" y="26758"/>
                  </a:lnTo>
                  <a:lnTo>
                    <a:pt x="92196" y="19478"/>
                  </a:lnTo>
                  <a:lnTo>
                    <a:pt x="111453" y="17295"/>
                  </a:lnTo>
                  <a:lnTo>
                    <a:pt x="158200" y="1836"/>
                  </a:lnTo>
                  <a:lnTo>
                    <a:pt x="1713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2749"/>
            <p:cNvSpPr/>
            <p:nvPr>
              <p:custDataLst>
                <p:tags r:id="rId77"/>
              </p:custDataLst>
            </p:nvPr>
          </p:nvSpPr>
          <p:spPr>
            <a:xfrm>
              <a:off x="5162598" y="540635"/>
              <a:ext cx="101553" cy="189260"/>
            </a:xfrm>
            <a:custGeom>
              <a:avLst/>
              <a:gdLst/>
              <a:ahLst/>
              <a:cxnLst/>
              <a:rect l="0" t="0" r="0" b="0"/>
              <a:pathLst>
                <a:path w="101553" h="189260">
                  <a:moveTo>
                    <a:pt x="82502" y="18165"/>
                  </a:moveTo>
                  <a:lnTo>
                    <a:pt x="82502" y="18165"/>
                  </a:lnTo>
                  <a:lnTo>
                    <a:pt x="87969" y="12698"/>
                  </a:lnTo>
                  <a:lnTo>
                    <a:pt x="88774" y="6425"/>
                  </a:lnTo>
                  <a:lnTo>
                    <a:pt x="88095" y="6105"/>
                  </a:lnTo>
                  <a:lnTo>
                    <a:pt x="79391" y="5490"/>
                  </a:lnTo>
                  <a:lnTo>
                    <a:pt x="78311" y="4776"/>
                  </a:lnTo>
                  <a:lnTo>
                    <a:pt x="77591" y="3595"/>
                  </a:lnTo>
                  <a:lnTo>
                    <a:pt x="76436" y="0"/>
                  </a:lnTo>
                  <a:lnTo>
                    <a:pt x="74396" y="1390"/>
                  </a:lnTo>
                  <a:lnTo>
                    <a:pt x="72865" y="2748"/>
                  </a:lnTo>
                  <a:lnTo>
                    <a:pt x="69282" y="4257"/>
                  </a:lnTo>
                  <a:lnTo>
                    <a:pt x="67339" y="4660"/>
                  </a:lnTo>
                  <a:lnTo>
                    <a:pt x="45712" y="16417"/>
                  </a:lnTo>
                  <a:lnTo>
                    <a:pt x="43159" y="17000"/>
                  </a:lnTo>
                  <a:lnTo>
                    <a:pt x="38440" y="21410"/>
                  </a:lnTo>
                  <a:lnTo>
                    <a:pt x="12655" y="68990"/>
                  </a:lnTo>
                  <a:lnTo>
                    <a:pt x="2774" y="90135"/>
                  </a:lnTo>
                  <a:lnTo>
                    <a:pt x="0" y="136541"/>
                  </a:lnTo>
                  <a:lnTo>
                    <a:pt x="679" y="142743"/>
                  </a:lnTo>
                  <a:lnTo>
                    <a:pt x="9412" y="169402"/>
                  </a:lnTo>
                  <a:lnTo>
                    <a:pt x="11198" y="171906"/>
                  </a:lnTo>
                  <a:lnTo>
                    <a:pt x="15063" y="174689"/>
                  </a:lnTo>
                  <a:lnTo>
                    <a:pt x="36070" y="186910"/>
                  </a:lnTo>
                  <a:lnTo>
                    <a:pt x="55282" y="189259"/>
                  </a:lnTo>
                  <a:lnTo>
                    <a:pt x="67773" y="186138"/>
                  </a:lnTo>
                  <a:lnTo>
                    <a:pt x="101552" y="170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2750"/>
            <p:cNvSpPr/>
            <p:nvPr>
              <p:custDataLst>
                <p:tags r:id="rId78"/>
              </p:custDataLst>
            </p:nvPr>
          </p:nvSpPr>
          <p:spPr>
            <a:xfrm>
              <a:off x="5976233" y="596900"/>
              <a:ext cx="11818" cy="31751"/>
            </a:xfrm>
            <a:custGeom>
              <a:avLst/>
              <a:gdLst/>
              <a:ahLst/>
              <a:cxnLst/>
              <a:rect l="0" t="0" r="0" b="0"/>
              <a:pathLst>
                <a:path w="11818" h="3175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3586" y="6907"/>
                  </a:lnTo>
                  <a:lnTo>
                    <a:pt x="1103" y="10831"/>
                  </a:lnTo>
                  <a:lnTo>
                    <a:pt x="0" y="14927"/>
                  </a:lnTo>
                  <a:lnTo>
                    <a:pt x="1116" y="16301"/>
                  </a:lnTo>
                  <a:lnTo>
                    <a:pt x="6120" y="17828"/>
                  </a:lnTo>
                  <a:lnTo>
                    <a:pt x="7313" y="18941"/>
                  </a:lnTo>
                  <a:lnTo>
                    <a:pt x="7404" y="20389"/>
                  </a:lnTo>
                  <a:lnTo>
                    <a:pt x="6758" y="22059"/>
                  </a:lnTo>
                  <a:lnTo>
                    <a:pt x="7033" y="23878"/>
                  </a:lnTo>
                  <a:lnTo>
                    <a:pt x="1181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2751"/>
            <p:cNvSpPr/>
            <p:nvPr>
              <p:custDataLst>
                <p:tags r:id="rId79"/>
              </p:custDataLst>
            </p:nvPr>
          </p:nvSpPr>
          <p:spPr>
            <a:xfrm>
              <a:off x="5778500" y="444500"/>
              <a:ext cx="75422" cy="355378"/>
            </a:xfrm>
            <a:custGeom>
              <a:avLst/>
              <a:gdLst/>
              <a:ahLst/>
              <a:cxnLst/>
              <a:rect l="0" t="0" r="0" b="0"/>
              <a:pathLst>
                <a:path w="75422" h="355378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6467" y="4364"/>
                  </a:lnTo>
                  <a:lnTo>
                    <a:pt x="9460" y="5467"/>
                  </a:lnTo>
                  <a:lnTo>
                    <a:pt x="13141" y="9721"/>
                  </a:lnTo>
                  <a:lnTo>
                    <a:pt x="33875" y="52113"/>
                  </a:lnTo>
                  <a:lnTo>
                    <a:pt x="46567" y="92386"/>
                  </a:lnTo>
                  <a:lnTo>
                    <a:pt x="57150" y="133530"/>
                  </a:lnTo>
                  <a:lnTo>
                    <a:pt x="69850" y="181021"/>
                  </a:lnTo>
                  <a:lnTo>
                    <a:pt x="75364" y="226071"/>
                  </a:lnTo>
                  <a:lnTo>
                    <a:pt x="75421" y="272178"/>
                  </a:lnTo>
                  <a:lnTo>
                    <a:pt x="63331" y="315567"/>
                  </a:lnTo>
                  <a:lnTo>
                    <a:pt x="52188" y="338412"/>
                  </a:lnTo>
                  <a:lnTo>
                    <a:pt x="42195" y="349880"/>
                  </a:lnTo>
                  <a:lnTo>
                    <a:pt x="36862" y="353058"/>
                  </a:lnTo>
                  <a:lnTo>
                    <a:pt x="29894" y="354847"/>
                  </a:lnTo>
                  <a:lnTo>
                    <a:pt x="23361" y="355377"/>
                  </a:lnTo>
                  <a:lnTo>
                    <a:pt x="21924" y="354746"/>
                  </a:lnTo>
                  <a:lnTo>
                    <a:pt x="20965" y="353619"/>
                  </a:lnTo>
                  <a:lnTo>
                    <a:pt x="1905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3" name="SMARTInkShape-Group562"/>
          <p:cNvGrpSpPr/>
          <p:nvPr/>
        </p:nvGrpSpPr>
        <p:grpSpPr>
          <a:xfrm>
            <a:off x="806450" y="396789"/>
            <a:ext cx="3867061" cy="657305"/>
            <a:chOff x="806450" y="396789"/>
            <a:chExt cx="3867061" cy="657305"/>
          </a:xfrm>
        </p:grpSpPr>
        <p:sp>
          <p:nvSpPr>
            <p:cNvPr id="945" name="SMARTInkShape-2752"/>
            <p:cNvSpPr/>
            <p:nvPr>
              <p:custDataLst>
                <p:tags r:id="rId64"/>
              </p:custDataLst>
            </p:nvPr>
          </p:nvSpPr>
          <p:spPr>
            <a:xfrm>
              <a:off x="3689350" y="457277"/>
              <a:ext cx="12701" cy="298374"/>
            </a:xfrm>
            <a:custGeom>
              <a:avLst/>
              <a:gdLst/>
              <a:ahLst/>
              <a:cxnLst/>
              <a:rect l="0" t="0" r="0" b="0"/>
              <a:pathLst>
                <a:path w="12701" h="298374">
                  <a:moveTo>
                    <a:pt x="12700" y="6273"/>
                  </a:moveTo>
                  <a:lnTo>
                    <a:pt x="12700" y="6273"/>
                  </a:lnTo>
                  <a:lnTo>
                    <a:pt x="9329" y="6273"/>
                  </a:lnTo>
                  <a:lnTo>
                    <a:pt x="8336" y="5567"/>
                  </a:lnTo>
                  <a:lnTo>
                    <a:pt x="7674" y="4391"/>
                  </a:lnTo>
                  <a:lnTo>
                    <a:pt x="6372" y="0"/>
                  </a:lnTo>
                  <a:lnTo>
                    <a:pt x="6350" y="45110"/>
                  </a:lnTo>
                  <a:lnTo>
                    <a:pt x="6350" y="89445"/>
                  </a:lnTo>
                  <a:lnTo>
                    <a:pt x="6350" y="131238"/>
                  </a:lnTo>
                  <a:lnTo>
                    <a:pt x="6350" y="173500"/>
                  </a:lnTo>
                  <a:lnTo>
                    <a:pt x="6350" y="215452"/>
                  </a:lnTo>
                  <a:lnTo>
                    <a:pt x="5644" y="260943"/>
                  </a:lnTo>
                  <a:lnTo>
                    <a:pt x="116" y="291833"/>
                  </a:lnTo>
                  <a:lnTo>
                    <a:pt x="0" y="298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2753"/>
            <p:cNvSpPr/>
            <p:nvPr>
              <p:custDataLst>
                <p:tags r:id="rId65"/>
              </p:custDataLst>
            </p:nvPr>
          </p:nvSpPr>
          <p:spPr>
            <a:xfrm>
              <a:off x="3568733" y="396789"/>
              <a:ext cx="349218" cy="320762"/>
            </a:xfrm>
            <a:custGeom>
              <a:avLst/>
              <a:gdLst/>
              <a:ahLst/>
              <a:cxnLst/>
              <a:rect l="0" t="0" r="0" b="0"/>
              <a:pathLst>
                <a:path w="349218" h="320762">
                  <a:moveTo>
                    <a:pt x="31717" y="162011"/>
                  </a:moveTo>
                  <a:lnTo>
                    <a:pt x="31717" y="162011"/>
                  </a:lnTo>
                  <a:lnTo>
                    <a:pt x="17411" y="153173"/>
                  </a:lnTo>
                  <a:lnTo>
                    <a:pt x="4245" y="140812"/>
                  </a:lnTo>
                  <a:lnTo>
                    <a:pt x="1868" y="136596"/>
                  </a:lnTo>
                  <a:lnTo>
                    <a:pt x="217" y="130390"/>
                  </a:lnTo>
                  <a:lnTo>
                    <a:pt x="0" y="118162"/>
                  </a:lnTo>
                  <a:lnTo>
                    <a:pt x="1863" y="112419"/>
                  </a:lnTo>
                  <a:lnTo>
                    <a:pt x="15699" y="89444"/>
                  </a:lnTo>
                  <a:lnTo>
                    <a:pt x="24137" y="81459"/>
                  </a:lnTo>
                  <a:lnTo>
                    <a:pt x="69476" y="54451"/>
                  </a:lnTo>
                  <a:lnTo>
                    <a:pt x="82416" y="45945"/>
                  </a:lnTo>
                  <a:lnTo>
                    <a:pt x="99430" y="33800"/>
                  </a:lnTo>
                  <a:lnTo>
                    <a:pt x="143638" y="13868"/>
                  </a:lnTo>
                  <a:lnTo>
                    <a:pt x="160782" y="6088"/>
                  </a:lnTo>
                  <a:lnTo>
                    <a:pt x="188582" y="1545"/>
                  </a:lnTo>
                  <a:lnTo>
                    <a:pt x="191327" y="0"/>
                  </a:lnTo>
                  <a:lnTo>
                    <a:pt x="208674" y="1197"/>
                  </a:lnTo>
                  <a:lnTo>
                    <a:pt x="228317" y="9392"/>
                  </a:lnTo>
                  <a:lnTo>
                    <a:pt x="237393" y="16804"/>
                  </a:lnTo>
                  <a:lnTo>
                    <a:pt x="243778" y="25508"/>
                  </a:lnTo>
                  <a:lnTo>
                    <a:pt x="255857" y="57853"/>
                  </a:lnTo>
                  <a:lnTo>
                    <a:pt x="259730" y="103758"/>
                  </a:lnTo>
                  <a:lnTo>
                    <a:pt x="263898" y="147049"/>
                  </a:lnTo>
                  <a:lnTo>
                    <a:pt x="260927" y="189508"/>
                  </a:lnTo>
                  <a:lnTo>
                    <a:pt x="256999" y="231488"/>
                  </a:lnTo>
                  <a:lnTo>
                    <a:pt x="248258" y="277642"/>
                  </a:lnTo>
                  <a:lnTo>
                    <a:pt x="247901" y="283488"/>
                  </a:lnTo>
                  <a:lnTo>
                    <a:pt x="245862" y="288438"/>
                  </a:lnTo>
                  <a:lnTo>
                    <a:pt x="242174" y="293993"/>
                  </a:lnTo>
                  <a:lnTo>
                    <a:pt x="246814" y="289774"/>
                  </a:lnTo>
                  <a:lnTo>
                    <a:pt x="248164" y="284092"/>
                  </a:lnTo>
                  <a:lnTo>
                    <a:pt x="251934" y="277519"/>
                  </a:lnTo>
                  <a:lnTo>
                    <a:pt x="254070" y="267653"/>
                  </a:lnTo>
                  <a:lnTo>
                    <a:pt x="258858" y="259948"/>
                  </a:lnTo>
                  <a:lnTo>
                    <a:pt x="275159" y="242467"/>
                  </a:lnTo>
                  <a:lnTo>
                    <a:pt x="279378" y="240102"/>
                  </a:lnTo>
                  <a:lnTo>
                    <a:pt x="281491" y="239472"/>
                  </a:lnTo>
                  <a:lnTo>
                    <a:pt x="283605" y="239757"/>
                  </a:lnTo>
                  <a:lnTo>
                    <a:pt x="287835" y="241956"/>
                  </a:lnTo>
                  <a:lnTo>
                    <a:pt x="296301" y="248410"/>
                  </a:lnTo>
                  <a:lnTo>
                    <a:pt x="300534" y="249800"/>
                  </a:lnTo>
                  <a:lnTo>
                    <a:pt x="304767" y="254180"/>
                  </a:lnTo>
                  <a:lnTo>
                    <a:pt x="320995" y="278438"/>
                  </a:lnTo>
                  <a:lnTo>
                    <a:pt x="328638" y="297423"/>
                  </a:lnTo>
                  <a:lnTo>
                    <a:pt x="333869" y="305301"/>
                  </a:lnTo>
                  <a:lnTo>
                    <a:pt x="337875" y="314284"/>
                  </a:lnTo>
                  <a:lnTo>
                    <a:pt x="341881" y="319482"/>
                  </a:lnTo>
                  <a:lnTo>
                    <a:pt x="344310" y="320192"/>
                  </a:lnTo>
                  <a:lnTo>
                    <a:pt x="349217" y="320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2754"/>
            <p:cNvSpPr/>
            <p:nvPr>
              <p:custDataLst>
                <p:tags r:id="rId66"/>
              </p:custDataLst>
            </p:nvPr>
          </p:nvSpPr>
          <p:spPr>
            <a:xfrm>
              <a:off x="3956137" y="590844"/>
              <a:ext cx="107864" cy="113896"/>
            </a:xfrm>
            <a:custGeom>
              <a:avLst/>
              <a:gdLst/>
              <a:ahLst/>
              <a:cxnLst/>
              <a:rect l="0" t="0" r="0" b="0"/>
              <a:pathLst>
                <a:path w="107864" h="113896">
                  <a:moveTo>
                    <a:pt x="12613" y="44156"/>
                  </a:moveTo>
                  <a:lnTo>
                    <a:pt x="12613" y="44156"/>
                  </a:lnTo>
                  <a:lnTo>
                    <a:pt x="12613" y="47527"/>
                  </a:lnTo>
                  <a:lnTo>
                    <a:pt x="13318" y="48520"/>
                  </a:lnTo>
                  <a:lnTo>
                    <a:pt x="14494" y="49182"/>
                  </a:lnTo>
                  <a:lnTo>
                    <a:pt x="15984" y="49623"/>
                  </a:lnTo>
                  <a:lnTo>
                    <a:pt x="16977" y="49212"/>
                  </a:lnTo>
                  <a:lnTo>
                    <a:pt x="17639" y="48232"/>
                  </a:lnTo>
                  <a:lnTo>
                    <a:pt x="18080" y="46873"/>
                  </a:lnTo>
                  <a:lnTo>
                    <a:pt x="19080" y="45968"/>
                  </a:lnTo>
                  <a:lnTo>
                    <a:pt x="22073" y="44961"/>
                  </a:lnTo>
                  <a:lnTo>
                    <a:pt x="27724" y="44395"/>
                  </a:lnTo>
                  <a:lnTo>
                    <a:pt x="29037" y="43609"/>
                  </a:lnTo>
                  <a:lnTo>
                    <a:pt x="29912" y="42380"/>
                  </a:lnTo>
                  <a:lnTo>
                    <a:pt x="30496" y="40856"/>
                  </a:lnTo>
                  <a:lnTo>
                    <a:pt x="31591" y="39839"/>
                  </a:lnTo>
                  <a:lnTo>
                    <a:pt x="38416" y="36326"/>
                  </a:lnTo>
                  <a:lnTo>
                    <a:pt x="43188" y="32418"/>
                  </a:lnTo>
                  <a:lnTo>
                    <a:pt x="43841" y="30002"/>
                  </a:lnTo>
                  <a:lnTo>
                    <a:pt x="44015" y="28370"/>
                  </a:lnTo>
                  <a:lnTo>
                    <a:pt x="46090" y="24675"/>
                  </a:lnTo>
                  <a:lnTo>
                    <a:pt x="48658" y="20681"/>
                  </a:lnTo>
                  <a:lnTo>
                    <a:pt x="50105" y="14466"/>
                  </a:lnTo>
                  <a:lnTo>
                    <a:pt x="50442" y="10264"/>
                  </a:lnTo>
                  <a:lnTo>
                    <a:pt x="49827" y="8861"/>
                  </a:lnTo>
                  <a:lnTo>
                    <a:pt x="48712" y="7926"/>
                  </a:lnTo>
                  <a:lnTo>
                    <a:pt x="47262" y="7303"/>
                  </a:lnTo>
                  <a:lnTo>
                    <a:pt x="46296" y="6182"/>
                  </a:lnTo>
                  <a:lnTo>
                    <a:pt x="45222" y="3054"/>
                  </a:lnTo>
                  <a:lnTo>
                    <a:pt x="44230" y="1938"/>
                  </a:lnTo>
                  <a:lnTo>
                    <a:pt x="41247" y="698"/>
                  </a:lnTo>
                  <a:lnTo>
                    <a:pt x="35600" y="0"/>
                  </a:lnTo>
                  <a:lnTo>
                    <a:pt x="31531" y="1718"/>
                  </a:lnTo>
                  <a:lnTo>
                    <a:pt x="23170" y="8570"/>
                  </a:lnTo>
                  <a:lnTo>
                    <a:pt x="10494" y="26375"/>
                  </a:lnTo>
                  <a:lnTo>
                    <a:pt x="8143" y="32961"/>
                  </a:lnTo>
                  <a:lnTo>
                    <a:pt x="0" y="80409"/>
                  </a:lnTo>
                  <a:lnTo>
                    <a:pt x="1833" y="86844"/>
                  </a:lnTo>
                  <a:lnTo>
                    <a:pt x="8759" y="96725"/>
                  </a:lnTo>
                  <a:lnTo>
                    <a:pt x="21112" y="109742"/>
                  </a:lnTo>
                  <a:lnTo>
                    <a:pt x="27209" y="112111"/>
                  </a:lnTo>
                  <a:lnTo>
                    <a:pt x="55057" y="113895"/>
                  </a:lnTo>
                  <a:lnTo>
                    <a:pt x="81153" y="107084"/>
                  </a:lnTo>
                  <a:lnTo>
                    <a:pt x="94775" y="103018"/>
                  </a:lnTo>
                  <a:lnTo>
                    <a:pt x="107863" y="101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2755"/>
            <p:cNvSpPr/>
            <p:nvPr>
              <p:custDataLst>
                <p:tags r:id="rId67"/>
              </p:custDataLst>
            </p:nvPr>
          </p:nvSpPr>
          <p:spPr>
            <a:xfrm>
              <a:off x="4102126" y="604535"/>
              <a:ext cx="50749" cy="106549"/>
            </a:xfrm>
            <a:custGeom>
              <a:avLst/>
              <a:gdLst/>
              <a:ahLst/>
              <a:cxnLst/>
              <a:rect l="0" t="0" r="0" b="0"/>
              <a:pathLst>
                <a:path w="50749" h="106549">
                  <a:moveTo>
                    <a:pt x="44424" y="30465"/>
                  </a:moveTo>
                  <a:lnTo>
                    <a:pt x="44424" y="30465"/>
                  </a:lnTo>
                  <a:lnTo>
                    <a:pt x="44424" y="27094"/>
                  </a:lnTo>
                  <a:lnTo>
                    <a:pt x="42542" y="23557"/>
                  </a:lnTo>
                  <a:lnTo>
                    <a:pt x="38957" y="18909"/>
                  </a:lnTo>
                  <a:lnTo>
                    <a:pt x="36585" y="18273"/>
                  </a:lnTo>
                  <a:lnTo>
                    <a:pt x="34964" y="18104"/>
                  </a:lnTo>
                  <a:lnTo>
                    <a:pt x="34590" y="17285"/>
                  </a:lnTo>
                  <a:lnTo>
                    <a:pt x="35046" y="16034"/>
                  </a:lnTo>
                  <a:lnTo>
                    <a:pt x="36055" y="14494"/>
                  </a:lnTo>
                  <a:lnTo>
                    <a:pt x="36023" y="13468"/>
                  </a:lnTo>
                  <a:lnTo>
                    <a:pt x="35295" y="12784"/>
                  </a:lnTo>
                  <a:lnTo>
                    <a:pt x="32606" y="12023"/>
                  </a:lnTo>
                  <a:lnTo>
                    <a:pt x="29058" y="11685"/>
                  </a:lnTo>
                  <a:lnTo>
                    <a:pt x="25130" y="13417"/>
                  </a:lnTo>
                  <a:lnTo>
                    <a:pt x="21032" y="15832"/>
                  </a:lnTo>
                  <a:lnTo>
                    <a:pt x="14758" y="17898"/>
                  </a:lnTo>
                  <a:lnTo>
                    <a:pt x="10543" y="20882"/>
                  </a:lnTo>
                  <a:lnTo>
                    <a:pt x="8199" y="26441"/>
                  </a:lnTo>
                  <a:lnTo>
                    <a:pt x="6452" y="32910"/>
                  </a:lnTo>
                  <a:lnTo>
                    <a:pt x="2207" y="41224"/>
                  </a:lnTo>
                  <a:lnTo>
                    <a:pt x="0" y="76687"/>
                  </a:lnTo>
                  <a:lnTo>
                    <a:pt x="3352" y="86650"/>
                  </a:lnTo>
                  <a:lnTo>
                    <a:pt x="10807" y="97590"/>
                  </a:lnTo>
                  <a:lnTo>
                    <a:pt x="14901" y="102161"/>
                  </a:lnTo>
                  <a:lnTo>
                    <a:pt x="19073" y="104663"/>
                  </a:lnTo>
                  <a:lnTo>
                    <a:pt x="27500" y="106270"/>
                  </a:lnTo>
                  <a:lnTo>
                    <a:pt x="33843" y="106548"/>
                  </a:lnTo>
                  <a:lnTo>
                    <a:pt x="35254" y="105881"/>
                  </a:lnTo>
                  <a:lnTo>
                    <a:pt x="36193" y="104731"/>
                  </a:lnTo>
                  <a:lnTo>
                    <a:pt x="37945" y="101572"/>
                  </a:lnTo>
                  <a:lnTo>
                    <a:pt x="42191" y="95827"/>
                  </a:lnTo>
                  <a:lnTo>
                    <a:pt x="49319" y="74343"/>
                  </a:lnTo>
                  <a:lnTo>
                    <a:pt x="50748" y="38039"/>
                  </a:lnTo>
                  <a:lnTo>
                    <a:pt x="44305" y="14316"/>
                  </a:lnTo>
                  <a:lnTo>
                    <a:pt x="41314" y="9647"/>
                  </a:lnTo>
                  <a:lnTo>
                    <a:pt x="40939" y="7414"/>
                  </a:lnTo>
                  <a:lnTo>
                    <a:pt x="41396" y="5220"/>
                  </a:lnTo>
                  <a:lnTo>
                    <a:pt x="43826" y="0"/>
                  </a:lnTo>
                  <a:lnTo>
                    <a:pt x="42276" y="1168"/>
                  </a:lnTo>
                  <a:lnTo>
                    <a:pt x="38074" y="5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2756"/>
            <p:cNvSpPr/>
            <p:nvPr>
              <p:custDataLst>
                <p:tags r:id="rId68"/>
              </p:custDataLst>
            </p:nvPr>
          </p:nvSpPr>
          <p:spPr>
            <a:xfrm>
              <a:off x="4203700" y="565150"/>
              <a:ext cx="82551" cy="126627"/>
            </a:xfrm>
            <a:custGeom>
              <a:avLst/>
              <a:gdLst/>
              <a:ahLst/>
              <a:cxnLst/>
              <a:rect l="0" t="0" r="0" b="0"/>
              <a:pathLst>
                <a:path w="82551" h="126627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5026" y="43892"/>
                  </a:lnTo>
                  <a:lnTo>
                    <a:pt x="6348" y="31836"/>
                  </a:lnTo>
                  <a:lnTo>
                    <a:pt x="11817" y="31758"/>
                  </a:lnTo>
                  <a:lnTo>
                    <a:pt x="18090" y="37218"/>
                  </a:lnTo>
                  <a:lnTo>
                    <a:pt x="29996" y="56888"/>
                  </a:lnTo>
                  <a:lnTo>
                    <a:pt x="31676" y="61267"/>
                  </a:lnTo>
                  <a:lnTo>
                    <a:pt x="41807" y="78437"/>
                  </a:lnTo>
                  <a:lnTo>
                    <a:pt x="50362" y="107523"/>
                  </a:lnTo>
                  <a:lnTo>
                    <a:pt x="50774" y="122742"/>
                  </a:lnTo>
                  <a:lnTo>
                    <a:pt x="50078" y="124161"/>
                  </a:lnTo>
                  <a:lnTo>
                    <a:pt x="48907" y="125107"/>
                  </a:lnTo>
                  <a:lnTo>
                    <a:pt x="45330" y="126626"/>
                  </a:lnTo>
                  <a:lnTo>
                    <a:pt x="45037" y="126045"/>
                  </a:lnTo>
                  <a:lnTo>
                    <a:pt x="44711" y="123518"/>
                  </a:lnTo>
                  <a:lnTo>
                    <a:pt x="42684" y="120043"/>
                  </a:lnTo>
                  <a:lnTo>
                    <a:pt x="34997" y="107894"/>
                  </a:lnTo>
                  <a:lnTo>
                    <a:pt x="32391" y="92704"/>
                  </a:lnTo>
                  <a:lnTo>
                    <a:pt x="32512" y="67696"/>
                  </a:lnTo>
                  <a:lnTo>
                    <a:pt x="46679" y="33865"/>
                  </a:lnTo>
                  <a:lnTo>
                    <a:pt x="52731" y="27281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2757"/>
            <p:cNvSpPr/>
            <p:nvPr>
              <p:custDataLst>
                <p:tags r:id="rId69"/>
              </p:custDataLst>
            </p:nvPr>
          </p:nvSpPr>
          <p:spPr>
            <a:xfrm>
              <a:off x="4337334" y="577960"/>
              <a:ext cx="101317" cy="126856"/>
            </a:xfrm>
            <a:custGeom>
              <a:avLst/>
              <a:gdLst/>
              <a:ahLst/>
              <a:cxnLst/>
              <a:rect l="0" t="0" r="0" b="0"/>
              <a:pathLst>
                <a:path w="101317" h="126856">
                  <a:moveTo>
                    <a:pt x="12416" y="44340"/>
                  </a:moveTo>
                  <a:lnTo>
                    <a:pt x="12416" y="44340"/>
                  </a:lnTo>
                  <a:lnTo>
                    <a:pt x="6949" y="44340"/>
                  </a:lnTo>
                  <a:lnTo>
                    <a:pt x="0" y="50428"/>
                  </a:lnTo>
                  <a:lnTo>
                    <a:pt x="23968" y="50690"/>
                  </a:lnTo>
                  <a:lnTo>
                    <a:pt x="30664" y="46326"/>
                  </a:lnTo>
                  <a:lnTo>
                    <a:pt x="39538" y="44223"/>
                  </a:lnTo>
                  <a:lnTo>
                    <a:pt x="41081" y="42851"/>
                  </a:lnTo>
                  <a:lnTo>
                    <a:pt x="61360" y="18928"/>
                  </a:lnTo>
                  <a:lnTo>
                    <a:pt x="62849" y="10471"/>
                  </a:lnTo>
                  <a:lnTo>
                    <a:pt x="63183" y="1144"/>
                  </a:lnTo>
                  <a:lnTo>
                    <a:pt x="62489" y="726"/>
                  </a:lnTo>
                  <a:lnTo>
                    <a:pt x="54375" y="0"/>
                  </a:lnTo>
                  <a:lnTo>
                    <a:pt x="50349" y="1820"/>
                  </a:lnTo>
                  <a:lnTo>
                    <a:pt x="42017" y="8738"/>
                  </a:lnTo>
                  <a:lnTo>
                    <a:pt x="29346" y="29928"/>
                  </a:lnTo>
                  <a:lnTo>
                    <a:pt x="20255" y="57448"/>
                  </a:lnTo>
                  <a:lnTo>
                    <a:pt x="17326" y="69861"/>
                  </a:lnTo>
                  <a:lnTo>
                    <a:pt x="15689" y="74054"/>
                  </a:lnTo>
                  <a:lnTo>
                    <a:pt x="15751" y="82476"/>
                  </a:lnTo>
                  <a:lnTo>
                    <a:pt x="20569" y="112702"/>
                  </a:lnTo>
                  <a:lnTo>
                    <a:pt x="23096" y="117762"/>
                  </a:lnTo>
                  <a:lnTo>
                    <a:pt x="24218" y="122363"/>
                  </a:lnTo>
                  <a:lnTo>
                    <a:pt x="25928" y="123872"/>
                  </a:lnTo>
                  <a:lnTo>
                    <a:pt x="34372" y="125996"/>
                  </a:lnTo>
                  <a:lnTo>
                    <a:pt x="52581" y="126855"/>
                  </a:lnTo>
                  <a:lnTo>
                    <a:pt x="58724" y="123111"/>
                  </a:lnTo>
                  <a:lnTo>
                    <a:pt x="101316" y="8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2758"/>
            <p:cNvSpPr/>
            <p:nvPr>
              <p:custDataLst>
                <p:tags r:id="rId70"/>
              </p:custDataLst>
            </p:nvPr>
          </p:nvSpPr>
          <p:spPr>
            <a:xfrm>
              <a:off x="4476776" y="596900"/>
              <a:ext cx="196735" cy="127001"/>
            </a:xfrm>
            <a:custGeom>
              <a:avLst/>
              <a:gdLst/>
              <a:ahLst/>
              <a:cxnLst/>
              <a:rect l="0" t="0" r="0" b="0"/>
              <a:pathLst>
                <a:path w="196735" h="127001">
                  <a:moveTo>
                    <a:pt x="25374" y="0"/>
                  </a:moveTo>
                  <a:lnTo>
                    <a:pt x="25374" y="0"/>
                  </a:lnTo>
                  <a:lnTo>
                    <a:pt x="31462" y="0"/>
                  </a:lnTo>
                  <a:lnTo>
                    <a:pt x="31646" y="3371"/>
                  </a:lnTo>
                  <a:lnTo>
                    <a:pt x="29808" y="6907"/>
                  </a:lnTo>
                  <a:lnTo>
                    <a:pt x="28330" y="8838"/>
                  </a:lnTo>
                  <a:lnTo>
                    <a:pt x="26687" y="14747"/>
                  </a:lnTo>
                  <a:lnTo>
                    <a:pt x="24841" y="29067"/>
                  </a:lnTo>
                  <a:lnTo>
                    <a:pt x="21061" y="36521"/>
                  </a:lnTo>
                  <a:lnTo>
                    <a:pt x="18922" y="46648"/>
                  </a:lnTo>
                  <a:lnTo>
                    <a:pt x="14839" y="55136"/>
                  </a:lnTo>
                  <a:lnTo>
                    <a:pt x="6263" y="86005"/>
                  </a:lnTo>
                  <a:lnTo>
                    <a:pt x="1425" y="95096"/>
                  </a:lnTo>
                  <a:lnTo>
                    <a:pt x="0" y="101487"/>
                  </a:lnTo>
                  <a:lnTo>
                    <a:pt x="3352" y="101567"/>
                  </a:lnTo>
                  <a:lnTo>
                    <a:pt x="6884" y="97822"/>
                  </a:lnTo>
                  <a:lnTo>
                    <a:pt x="30319" y="67632"/>
                  </a:lnTo>
                  <a:lnTo>
                    <a:pt x="43101" y="55667"/>
                  </a:lnTo>
                  <a:lnTo>
                    <a:pt x="59163" y="30801"/>
                  </a:lnTo>
                  <a:lnTo>
                    <a:pt x="72959" y="19204"/>
                  </a:lnTo>
                  <a:lnTo>
                    <a:pt x="74030" y="17036"/>
                  </a:lnTo>
                  <a:lnTo>
                    <a:pt x="75450" y="15591"/>
                  </a:lnTo>
                  <a:lnTo>
                    <a:pt x="78910" y="13985"/>
                  </a:lnTo>
                  <a:lnTo>
                    <a:pt x="87674" y="12813"/>
                  </a:lnTo>
                  <a:lnTo>
                    <a:pt x="88074" y="13481"/>
                  </a:lnTo>
                  <a:lnTo>
                    <a:pt x="88843" y="24259"/>
                  </a:lnTo>
                  <a:lnTo>
                    <a:pt x="83404" y="39605"/>
                  </a:lnTo>
                  <a:lnTo>
                    <a:pt x="81992" y="48563"/>
                  </a:lnTo>
                  <a:lnTo>
                    <a:pt x="77532" y="57126"/>
                  </a:lnTo>
                  <a:lnTo>
                    <a:pt x="76181" y="69740"/>
                  </a:lnTo>
                  <a:lnTo>
                    <a:pt x="79547" y="66446"/>
                  </a:lnTo>
                  <a:lnTo>
                    <a:pt x="83082" y="64809"/>
                  </a:lnTo>
                  <a:lnTo>
                    <a:pt x="85013" y="64373"/>
                  </a:lnTo>
                  <a:lnTo>
                    <a:pt x="91101" y="60388"/>
                  </a:lnTo>
                  <a:lnTo>
                    <a:pt x="121182" y="38088"/>
                  </a:lnTo>
                  <a:lnTo>
                    <a:pt x="141047" y="27281"/>
                  </a:lnTo>
                  <a:lnTo>
                    <a:pt x="166017" y="20043"/>
                  </a:lnTo>
                  <a:lnTo>
                    <a:pt x="172783" y="21373"/>
                  </a:lnTo>
                  <a:lnTo>
                    <a:pt x="186995" y="25575"/>
                  </a:lnTo>
                  <a:lnTo>
                    <a:pt x="188154" y="26928"/>
                  </a:lnTo>
                  <a:lnTo>
                    <a:pt x="190148" y="30312"/>
                  </a:lnTo>
                  <a:lnTo>
                    <a:pt x="193387" y="34169"/>
                  </a:lnTo>
                  <a:lnTo>
                    <a:pt x="195297" y="40116"/>
                  </a:lnTo>
                  <a:lnTo>
                    <a:pt x="196734" y="64480"/>
                  </a:lnTo>
                  <a:lnTo>
                    <a:pt x="183681" y="107986"/>
                  </a:lnTo>
                  <a:lnTo>
                    <a:pt x="171424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2759"/>
            <p:cNvSpPr/>
            <p:nvPr>
              <p:custDataLst>
                <p:tags r:id="rId71"/>
              </p:custDataLst>
            </p:nvPr>
          </p:nvSpPr>
          <p:spPr>
            <a:xfrm>
              <a:off x="806450" y="908050"/>
              <a:ext cx="3613151" cy="146044"/>
            </a:xfrm>
            <a:custGeom>
              <a:avLst/>
              <a:gdLst/>
              <a:ahLst/>
              <a:cxnLst/>
              <a:rect l="0" t="0" r="0" b="0"/>
              <a:pathLst>
                <a:path w="3613151" h="146044">
                  <a:moveTo>
                    <a:pt x="0" y="127000"/>
                  </a:moveTo>
                  <a:lnTo>
                    <a:pt x="0" y="127000"/>
                  </a:lnTo>
                  <a:lnTo>
                    <a:pt x="18004" y="127705"/>
                  </a:lnTo>
                  <a:lnTo>
                    <a:pt x="52434" y="132958"/>
                  </a:lnTo>
                  <a:lnTo>
                    <a:pt x="97832" y="138342"/>
                  </a:lnTo>
                  <a:lnTo>
                    <a:pt x="138093" y="142803"/>
                  </a:lnTo>
                  <a:lnTo>
                    <a:pt x="176226" y="145088"/>
                  </a:lnTo>
                  <a:lnTo>
                    <a:pt x="218805" y="145765"/>
                  </a:lnTo>
                  <a:lnTo>
                    <a:pt x="266071" y="145966"/>
                  </a:lnTo>
                  <a:lnTo>
                    <a:pt x="300993" y="146012"/>
                  </a:lnTo>
                  <a:lnTo>
                    <a:pt x="337680" y="146033"/>
                  </a:lnTo>
                  <a:lnTo>
                    <a:pt x="375152" y="146043"/>
                  </a:lnTo>
                  <a:lnTo>
                    <a:pt x="414855" y="144165"/>
                  </a:lnTo>
                  <a:lnTo>
                    <a:pt x="457430" y="141685"/>
                  </a:lnTo>
                  <a:lnTo>
                    <a:pt x="504574" y="140582"/>
                  </a:lnTo>
                  <a:lnTo>
                    <a:pt x="551868" y="138210"/>
                  </a:lnTo>
                  <a:lnTo>
                    <a:pt x="575345" y="136590"/>
                  </a:lnTo>
                  <a:lnTo>
                    <a:pt x="600169" y="135510"/>
                  </a:lnTo>
                  <a:lnTo>
                    <a:pt x="625891" y="134790"/>
                  </a:lnTo>
                  <a:lnTo>
                    <a:pt x="652210" y="134310"/>
                  </a:lnTo>
                  <a:lnTo>
                    <a:pt x="678929" y="133285"/>
                  </a:lnTo>
                  <a:lnTo>
                    <a:pt x="705914" y="131895"/>
                  </a:lnTo>
                  <a:lnTo>
                    <a:pt x="733076" y="130263"/>
                  </a:lnTo>
                  <a:lnTo>
                    <a:pt x="762473" y="129176"/>
                  </a:lnTo>
                  <a:lnTo>
                    <a:pt x="793360" y="128450"/>
                  </a:lnTo>
                  <a:lnTo>
                    <a:pt x="825240" y="127967"/>
                  </a:lnTo>
                  <a:lnTo>
                    <a:pt x="856371" y="126939"/>
                  </a:lnTo>
                  <a:lnTo>
                    <a:pt x="887003" y="125548"/>
                  </a:lnTo>
                  <a:lnTo>
                    <a:pt x="917302" y="123915"/>
                  </a:lnTo>
                  <a:lnTo>
                    <a:pt x="948085" y="122827"/>
                  </a:lnTo>
                  <a:lnTo>
                    <a:pt x="979190" y="122101"/>
                  </a:lnTo>
                  <a:lnTo>
                    <a:pt x="1010510" y="121617"/>
                  </a:lnTo>
                  <a:lnTo>
                    <a:pt x="1041973" y="120589"/>
                  </a:lnTo>
                  <a:lnTo>
                    <a:pt x="1073532" y="119199"/>
                  </a:lnTo>
                  <a:lnTo>
                    <a:pt x="1105155" y="117566"/>
                  </a:lnTo>
                  <a:lnTo>
                    <a:pt x="1137526" y="115772"/>
                  </a:lnTo>
                  <a:lnTo>
                    <a:pt x="1170395" y="113870"/>
                  </a:lnTo>
                  <a:lnTo>
                    <a:pt x="1203596" y="111897"/>
                  </a:lnTo>
                  <a:lnTo>
                    <a:pt x="1237020" y="110581"/>
                  </a:lnTo>
                  <a:lnTo>
                    <a:pt x="1270591" y="109704"/>
                  </a:lnTo>
                  <a:lnTo>
                    <a:pt x="1304261" y="109119"/>
                  </a:lnTo>
                  <a:lnTo>
                    <a:pt x="1337996" y="108024"/>
                  </a:lnTo>
                  <a:lnTo>
                    <a:pt x="1371775" y="106588"/>
                  </a:lnTo>
                  <a:lnTo>
                    <a:pt x="1405583" y="104925"/>
                  </a:lnTo>
                  <a:lnTo>
                    <a:pt x="1439411" y="103111"/>
                  </a:lnTo>
                  <a:lnTo>
                    <a:pt x="1473252" y="101197"/>
                  </a:lnTo>
                  <a:lnTo>
                    <a:pt x="1507101" y="99214"/>
                  </a:lnTo>
                  <a:lnTo>
                    <a:pt x="1540251" y="97187"/>
                  </a:lnTo>
                  <a:lnTo>
                    <a:pt x="1572934" y="95130"/>
                  </a:lnTo>
                  <a:lnTo>
                    <a:pt x="1605306" y="93054"/>
                  </a:lnTo>
                  <a:lnTo>
                    <a:pt x="1638882" y="90963"/>
                  </a:lnTo>
                  <a:lnTo>
                    <a:pt x="1673260" y="88864"/>
                  </a:lnTo>
                  <a:lnTo>
                    <a:pt x="1708173" y="86760"/>
                  </a:lnTo>
                  <a:lnTo>
                    <a:pt x="1742738" y="85357"/>
                  </a:lnTo>
                  <a:lnTo>
                    <a:pt x="1777070" y="84421"/>
                  </a:lnTo>
                  <a:lnTo>
                    <a:pt x="1811246" y="83797"/>
                  </a:lnTo>
                  <a:lnTo>
                    <a:pt x="1846025" y="82676"/>
                  </a:lnTo>
                  <a:lnTo>
                    <a:pt x="1881206" y="81223"/>
                  </a:lnTo>
                  <a:lnTo>
                    <a:pt x="1916654" y="79549"/>
                  </a:lnTo>
                  <a:lnTo>
                    <a:pt x="1951575" y="77727"/>
                  </a:lnTo>
                  <a:lnTo>
                    <a:pt x="1986144" y="75807"/>
                  </a:lnTo>
                  <a:lnTo>
                    <a:pt x="2020479" y="73821"/>
                  </a:lnTo>
                  <a:lnTo>
                    <a:pt x="2054659" y="71792"/>
                  </a:lnTo>
                  <a:lnTo>
                    <a:pt x="2088734" y="69733"/>
                  </a:lnTo>
                  <a:lnTo>
                    <a:pt x="2122739" y="67656"/>
                  </a:lnTo>
                  <a:lnTo>
                    <a:pt x="2155993" y="66270"/>
                  </a:lnTo>
                  <a:lnTo>
                    <a:pt x="2188745" y="65347"/>
                  </a:lnTo>
                  <a:lnTo>
                    <a:pt x="2221163" y="64731"/>
                  </a:lnTo>
                  <a:lnTo>
                    <a:pt x="2254064" y="63615"/>
                  </a:lnTo>
                  <a:lnTo>
                    <a:pt x="2287288" y="62166"/>
                  </a:lnTo>
                  <a:lnTo>
                    <a:pt x="2320725" y="60494"/>
                  </a:lnTo>
                  <a:lnTo>
                    <a:pt x="2352894" y="59379"/>
                  </a:lnTo>
                  <a:lnTo>
                    <a:pt x="2384219" y="58636"/>
                  </a:lnTo>
                  <a:lnTo>
                    <a:pt x="2414979" y="58141"/>
                  </a:lnTo>
                  <a:lnTo>
                    <a:pt x="2445364" y="57105"/>
                  </a:lnTo>
                  <a:lnTo>
                    <a:pt x="2475498" y="55709"/>
                  </a:lnTo>
                  <a:lnTo>
                    <a:pt x="2505465" y="54073"/>
                  </a:lnTo>
                  <a:lnTo>
                    <a:pt x="2535321" y="52982"/>
                  </a:lnTo>
                  <a:lnTo>
                    <a:pt x="2565103" y="52254"/>
                  </a:lnTo>
                  <a:lnTo>
                    <a:pt x="2594835" y="51770"/>
                  </a:lnTo>
                  <a:lnTo>
                    <a:pt x="2623829" y="51446"/>
                  </a:lnTo>
                  <a:lnTo>
                    <a:pt x="2652330" y="51231"/>
                  </a:lnTo>
                  <a:lnTo>
                    <a:pt x="2680503" y="51087"/>
                  </a:lnTo>
                  <a:lnTo>
                    <a:pt x="2707752" y="50286"/>
                  </a:lnTo>
                  <a:lnTo>
                    <a:pt x="2734385" y="49046"/>
                  </a:lnTo>
                  <a:lnTo>
                    <a:pt x="2760607" y="47514"/>
                  </a:lnTo>
                  <a:lnTo>
                    <a:pt x="2787260" y="46493"/>
                  </a:lnTo>
                  <a:lnTo>
                    <a:pt x="2814201" y="45812"/>
                  </a:lnTo>
                  <a:lnTo>
                    <a:pt x="2841334" y="45358"/>
                  </a:lnTo>
                  <a:lnTo>
                    <a:pt x="2867184" y="45055"/>
                  </a:lnTo>
                  <a:lnTo>
                    <a:pt x="2892178" y="44853"/>
                  </a:lnTo>
                  <a:lnTo>
                    <a:pt x="2916602" y="44719"/>
                  </a:lnTo>
                  <a:lnTo>
                    <a:pt x="2940646" y="44629"/>
                  </a:lnTo>
                  <a:lnTo>
                    <a:pt x="2988057" y="44530"/>
                  </a:lnTo>
                  <a:lnTo>
                    <a:pt x="3033118" y="42604"/>
                  </a:lnTo>
                  <a:lnTo>
                    <a:pt x="3075958" y="40102"/>
                  </a:lnTo>
                  <a:lnTo>
                    <a:pt x="3116164" y="38990"/>
                  </a:lnTo>
                  <a:lnTo>
                    <a:pt x="3157082" y="36614"/>
                  </a:lnTo>
                  <a:lnTo>
                    <a:pt x="3197375" y="33912"/>
                  </a:lnTo>
                  <a:lnTo>
                    <a:pt x="3234098" y="32711"/>
                  </a:lnTo>
                  <a:lnTo>
                    <a:pt x="3269235" y="32177"/>
                  </a:lnTo>
                  <a:lnTo>
                    <a:pt x="3302960" y="31234"/>
                  </a:lnTo>
                  <a:lnTo>
                    <a:pt x="3349713" y="27442"/>
                  </a:lnTo>
                  <a:lnTo>
                    <a:pt x="3394140" y="25299"/>
                  </a:lnTo>
                  <a:lnTo>
                    <a:pt x="3434428" y="20510"/>
                  </a:lnTo>
                  <a:lnTo>
                    <a:pt x="3473177" y="15328"/>
                  </a:lnTo>
                  <a:lnTo>
                    <a:pt x="3510763" y="12773"/>
                  </a:lnTo>
                  <a:lnTo>
                    <a:pt x="3553545" y="7828"/>
                  </a:lnTo>
                  <a:lnTo>
                    <a:pt x="3599551" y="2181"/>
                  </a:lnTo>
                  <a:lnTo>
                    <a:pt x="3613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2" name="SMARTInkShape-Group563"/>
          <p:cNvGrpSpPr/>
          <p:nvPr/>
        </p:nvGrpSpPr>
        <p:grpSpPr>
          <a:xfrm>
            <a:off x="2514638" y="406748"/>
            <a:ext cx="768313" cy="380617"/>
            <a:chOff x="2514638" y="406748"/>
            <a:chExt cx="768313" cy="380617"/>
          </a:xfrm>
        </p:grpSpPr>
        <p:sp>
          <p:nvSpPr>
            <p:cNvPr id="954" name="SMARTInkShape-2760"/>
            <p:cNvSpPr/>
            <p:nvPr>
              <p:custDataLst>
                <p:tags r:id="rId56"/>
              </p:custDataLst>
            </p:nvPr>
          </p:nvSpPr>
          <p:spPr>
            <a:xfrm>
              <a:off x="2832361" y="622300"/>
              <a:ext cx="158464" cy="132993"/>
            </a:xfrm>
            <a:custGeom>
              <a:avLst/>
              <a:gdLst/>
              <a:ahLst/>
              <a:cxnLst/>
              <a:rect l="0" t="0" r="0" b="0"/>
              <a:pathLst>
                <a:path w="158464" h="132993">
                  <a:moveTo>
                    <a:pt x="6089" y="0"/>
                  </a:moveTo>
                  <a:lnTo>
                    <a:pt x="6089" y="0"/>
                  </a:lnTo>
                  <a:lnTo>
                    <a:pt x="6089" y="45019"/>
                  </a:lnTo>
                  <a:lnTo>
                    <a:pt x="6089" y="91023"/>
                  </a:lnTo>
                  <a:lnTo>
                    <a:pt x="6089" y="132992"/>
                  </a:lnTo>
                  <a:lnTo>
                    <a:pt x="2718" y="129873"/>
                  </a:lnTo>
                  <a:lnTo>
                    <a:pt x="1063" y="126395"/>
                  </a:lnTo>
                  <a:lnTo>
                    <a:pt x="0" y="118414"/>
                  </a:lnTo>
                  <a:lnTo>
                    <a:pt x="7857" y="74268"/>
                  </a:lnTo>
                  <a:lnTo>
                    <a:pt x="23915" y="27593"/>
                  </a:lnTo>
                  <a:lnTo>
                    <a:pt x="25603" y="11304"/>
                  </a:lnTo>
                  <a:lnTo>
                    <a:pt x="28402" y="5494"/>
                  </a:lnTo>
                  <a:lnTo>
                    <a:pt x="30137" y="3663"/>
                  </a:lnTo>
                  <a:lnTo>
                    <a:pt x="36685" y="482"/>
                  </a:lnTo>
                  <a:lnTo>
                    <a:pt x="43205" y="42"/>
                  </a:lnTo>
                  <a:lnTo>
                    <a:pt x="47268" y="3384"/>
                  </a:lnTo>
                  <a:lnTo>
                    <a:pt x="49085" y="6913"/>
                  </a:lnTo>
                  <a:lnTo>
                    <a:pt x="58643" y="43014"/>
                  </a:lnTo>
                  <a:lnTo>
                    <a:pt x="61196" y="48751"/>
                  </a:lnTo>
                  <a:lnTo>
                    <a:pt x="63239" y="88860"/>
                  </a:lnTo>
                  <a:lnTo>
                    <a:pt x="66610" y="85517"/>
                  </a:lnTo>
                  <a:lnTo>
                    <a:pt x="68265" y="81987"/>
                  </a:lnTo>
                  <a:lnTo>
                    <a:pt x="72937" y="52535"/>
                  </a:lnTo>
                  <a:lnTo>
                    <a:pt x="90787" y="24266"/>
                  </a:lnTo>
                  <a:lnTo>
                    <a:pt x="109806" y="4259"/>
                  </a:lnTo>
                  <a:lnTo>
                    <a:pt x="114039" y="1893"/>
                  </a:lnTo>
                  <a:lnTo>
                    <a:pt x="116156" y="1262"/>
                  </a:lnTo>
                  <a:lnTo>
                    <a:pt x="118272" y="1547"/>
                  </a:lnTo>
                  <a:lnTo>
                    <a:pt x="138576" y="9492"/>
                  </a:lnTo>
                  <a:lnTo>
                    <a:pt x="140981" y="11973"/>
                  </a:lnTo>
                  <a:lnTo>
                    <a:pt x="149731" y="29810"/>
                  </a:lnTo>
                  <a:lnTo>
                    <a:pt x="158200" y="74110"/>
                  </a:lnTo>
                  <a:lnTo>
                    <a:pt x="158463" y="96115"/>
                  </a:lnTo>
                  <a:lnTo>
                    <a:pt x="156596" y="101044"/>
                  </a:lnTo>
                  <a:lnTo>
                    <a:pt x="15213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2761"/>
            <p:cNvSpPr/>
            <p:nvPr>
              <p:custDataLst>
                <p:tags r:id="rId57"/>
              </p:custDataLst>
            </p:nvPr>
          </p:nvSpPr>
          <p:spPr>
            <a:xfrm>
              <a:off x="2745477" y="546100"/>
              <a:ext cx="10424" cy="38101"/>
            </a:xfrm>
            <a:custGeom>
              <a:avLst/>
              <a:gdLst/>
              <a:ahLst/>
              <a:cxnLst/>
              <a:rect l="0" t="0" r="0" b="0"/>
              <a:pathLst>
                <a:path w="10424" h="38101">
                  <a:moveTo>
                    <a:pt x="4073" y="38100"/>
                  </a:moveTo>
                  <a:lnTo>
                    <a:pt x="4073" y="38100"/>
                  </a:lnTo>
                  <a:lnTo>
                    <a:pt x="702" y="31358"/>
                  </a:lnTo>
                  <a:lnTo>
                    <a:pt x="414" y="28666"/>
                  </a:lnTo>
                  <a:lnTo>
                    <a:pt x="1970" y="21507"/>
                  </a:lnTo>
                  <a:lnTo>
                    <a:pt x="81" y="17085"/>
                  </a:lnTo>
                  <a:lnTo>
                    <a:pt x="0" y="14918"/>
                  </a:lnTo>
                  <a:lnTo>
                    <a:pt x="3873" y="1258"/>
                  </a:lnTo>
                  <a:lnTo>
                    <a:pt x="4645" y="839"/>
                  </a:lnTo>
                  <a:lnTo>
                    <a:pt x="104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2762"/>
            <p:cNvSpPr/>
            <p:nvPr>
              <p:custDataLst>
                <p:tags r:id="rId58"/>
              </p:custDataLst>
            </p:nvPr>
          </p:nvSpPr>
          <p:spPr>
            <a:xfrm>
              <a:off x="2762250" y="62865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5685"/>
                  </a:lnTo>
                  <a:lnTo>
                    <a:pt x="0" y="9091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2763"/>
            <p:cNvSpPr/>
            <p:nvPr>
              <p:custDataLst>
                <p:tags r:id="rId59"/>
              </p:custDataLst>
            </p:nvPr>
          </p:nvSpPr>
          <p:spPr>
            <a:xfrm>
              <a:off x="2514638" y="417335"/>
              <a:ext cx="146013" cy="370030"/>
            </a:xfrm>
            <a:custGeom>
              <a:avLst/>
              <a:gdLst/>
              <a:ahLst/>
              <a:cxnLst/>
              <a:rect l="0" t="0" r="0" b="0"/>
              <a:pathLst>
                <a:path w="146013" h="370030">
                  <a:moveTo>
                    <a:pt x="50762" y="33515"/>
                  </a:moveTo>
                  <a:lnTo>
                    <a:pt x="50762" y="33515"/>
                  </a:lnTo>
                  <a:lnTo>
                    <a:pt x="50762" y="30144"/>
                  </a:lnTo>
                  <a:lnTo>
                    <a:pt x="51468" y="29151"/>
                  </a:lnTo>
                  <a:lnTo>
                    <a:pt x="52644" y="28489"/>
                  </a:lnTo>
                  <a:lnTo>
                    <a:pt x="56229" y="27427"/>
                  </a:lnTo>
                  <a:lnTo>
                    <a:pt x="61301" y="17783"/>
                  </a:lnTo>
                  <a:lnTo>
                    <a:pt x="63378" y="8533"/>
                  </a:lnTo>
                  <a:lnTo>
                    <a:pt x="63437" y="1497"/>
                  </a:lnTo>
                  <a:lnTo>
                    <a:pt x="62740" y="175"/>
                  </a:lnTo>
                  <a:lnTo>
                    <a:pt x="61569" y="0"/>
                  </a:lnTo>
                  <a:lnTo>
                    <a:pt x="60084" y="588"/>
                  </a:lnTo>
                  <a:lnTo>
                    <a:pt x="59093" y="1686"/>
                  </a:lnTo>
                  <a:lnTo>
                    <a:pt x="57992" y="4787"/>
                  </a:lnTo>
                  <a:lnTo>
                    <a:pt x="55346" y="21492"/>
                  </a:lnTo>
                  <a:lnTo>
                    <a:pt x="40110" y="66245"/>
                  </a:lnTo>
                  <a:lnTo>
                    <a:pt x="29586" y="105889"/>
                  </a:lnTo>
                  <a:lnTo>
                    <a:pt x="19011" y="149750"/>
                  </a:lnTo>
                  <a:lnTo>
                    <a:pt x="12792" y="195917"/>
                  </a:lnTo>
                  <a:lnTo>
                    <a:pt x="7305" y="238755"/>
                  </a:lnTo>
                  <a:lnTo>
                    <a:pt x="932" y="286254"/>
                  </a:lnTo>
                  <a:lnTo>
                    <a:pt x="0" y="331358"/>
                  </a:lnTo>
                  <a:lnTo>
                    <a:pt x="673" y="352346"/>
                  </a:lnTo>
                  <a:lnTo>
                    <a:pt x="6430" y="366988"/>
                  </a:lnTo>
                  <a:lnTo>
                    <a:pt x="7802" y="368014"/>
                  </a:lnTo>
                  <a:lnTo>
                    <a:pt x="11913" y="369153"/>
                  </a:lnTo>
                  <a:lnTo>
                    <a:pt x="42431" y="370029"/>
                  </a:lnTo>
                  <a:lnTo>
                    <a:pt x="48941" y="368168"/>
                  </a:lnTo>
                  <a:lnTo>
                    <a:pt x="92912" y="345494"/>
                  </a:lnTo>
                  <a:lnTo>
                    <a:pt x="140523" y="317171"/>
                  </a:lnTo>
                  <a:lnTo>
                    <a:pt x="146012" y="312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2764"/>
            <p:cNvSpPr/>
            <p:nvPr>
              <p:custDataLst>
                <p:tags r:id="rId60"/>
              </p:custDataLst>
            </p:nvPr>
          </p:nvSpPr>
          <p:spPr>
            <a:xfrm>
              <a:off x="3054350" y="647700"/>
              <a:ext cx="12678" cy="76201"/>
            </a:xfrm>
            <a:custGeom>
              <a:avLst/>
              <a:gdLst/>
              <a:ahLst/>
              <a:cxnLst/>
              <a:rect l="0" t="0" r="0" b="0"/>
              <a:pathLst>
                <a:path w="12678" h="76201">
                  <a:moveTo>
                    <a:pt x="6350" y="0"/>
                  </a:moveTo>
                  <a:lnTo>
                    <a:pt x="6350" y="0"/>
                  </a:lnTo>
                  <a:lnTo>
                    <a:pt x="11817" y="5467"/>
                  </a:lnTo>
                  <a:lnTo>
                    <a:pt x="12439" y="9459"/>
                  </a:lnTo>
                  <a:lnTo>
                    <a:pt x="12677" y="21254"/>
                  </a:lnTo>
                  <a:lnTo>
                    <a:pt x="10808" y="25439"/>
                  </a:lnTo>
                  <a:lnTo>
                    <a:pt x="9322" y="27543"/>
                  </a:lnTo>
                  <a:lnTo>
                    <a:pt x="7231" y="37245"/>
                  </a:lnTo>
                  <a:lnTo>
                    <a:pt x="5818" y="48802"/>
                  </a:lnTo>
                  <a:lnTo>
                    <a:pt x="604" y="6709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2765"/>
            <p:cNvSpPr/>
            <p:nvPr>
              <p:custDataLst>
                <p:tags r:id="rId61"/>
              </p:custDataLst>
            </p:nvPr>
          </p:nvSpPr>
          <p:spPr>
            <a:xfrm>
              <a:off x="3073400" y="5588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133350"/>
                  </a:moveTo>
                  <a:lnTo>
                    <a:pt x="0" y="133350"/>
                  </a:lnTo>
                  <a:lnTo>
                    <a:pt x="706" y="118847"/>
                  </a:lnTo>
                  <a:lnTo>
                    <a:pt x="9460" y="75841"/>
                  </a:lnTo>
                  <a:lnTo>
                    <a:pt x="16169" y="33832"/>
                  </a:lnTo>
                  <a:lnTo>
                    <a:pt x="14747" y="1817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2766"/>
            <p:cNvSpPr/>
            <p:nvPr>
              <p:custDataLst>
                <p:tags r:id="rId62"/>
              </p:custDataLst>
            </p:nvPr>
          </p:nvSpPr>
          <p:spPr>
            <a:xfrm>
              <a:off x="3158874" y="406748"/>
              <a:ext cx="85977" cy="348870"/>
            </a:xfrm>
            <a:custGeom>
              <a:avLst/>
              <a:gdLst/>
              <a:ahLst/>
              <a:cxnLst/>
              <a:rect l="0" t="0" r="0" b="0"/>
              <a:pathLst>
                <a:path w="85977" h="348870">
                  <a:moveTo>
                    <a:pt x="28826" y="31402"/>
                  </a:moveTo>
                  <a:lnTo>
                    <a:pt x="28826" y="31402"/>
                  </a:lnTo>
                  <a:lnTo>
                    <a:pt x="59400" y="828"/>
                  </a:lnTo>
                  <a:lnTo>
                    <a:pt x="61935" y="175"/>
                  </a:lnTo>
                  <a:lnTo>
                    <a:pt x="63599" y="0"/>
                  </a:lnTo>
                  <a:lnTo>
                    <a:pt x="64708" y="590"/>
                  </a:lnTo>
                  <a:lnTo>
                    <a:pt x="65447" y="1688"/>
                  </a:lnTo>
                  <a:lnTo>
                    <a:pt x="66269" y="6201"/>
                  </a:lnTo>
                  <a:lnTo>
                    <a:pt x="66026" y="19937"/>
                  </a:lnTo>
                  <a:lnTo>
                    <a:pt x="54050" y="66097"/>
                  </a:lnTo>
                  <a:lnTo>
                    <a:pt x="45724" y="106067"/>
                  </a:lnTo>
                  <a:lnTo>
                    <a:pt x="37286" y="147228"/>
                  </a:lnTo>
                  <a:lnTo>
                    <a:pt x="26709" y="191912"/>
                  </a:lnTo>
                  <a:lnTo>
                    <a:pt x="18008" y="232674"/>
                  </a:lnTo>
                  <a:lnTo>
                    <a:pt x="7398" y="278939"/>
                  </a:lnTo>
                  <a:lnTo>
                    <a:pt x="0" y="312664"/>
                  </a:lnTo>
                  <a:lnTo>
                    <a:pt x="3251" y="337937"/>
                  </a:lnTo>
                  <a:lnTo>
                    <a:pt x="5230" y="342382"/>
                  </a:lnTo>
                  <a:lnTo>
                    <a:pt x="6745" y="344556"/>
                  </a:lnTo>
                  <a:lnTo>
                    <a:pt x="10310" y="346970"/>
                  </a:lnTo>
                  <a:lnTo>
                    <a:pt x="14952" y="348043"/>
                  </a:lnTo>
                  <a:lnTo>
                    <a:pt x="37040" y="348869"/>
                  </a:lnTo>
                  <a:lnTo>
                    <a:pt x="71263" y="333974"/>
                  </a:lnTo>
                  <a:lnTo>
                    <a:pt x="77790" y="327921"/>
                  </a:lnTo>
                  <a:lnTo>
                    <a:pt x="85976" y="317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2767"/>
            <p:cNvSpPr/>
            <p:nvPr>
              <p:custDataLst>
                <p:tags r:id="rId63"/>
              </p:custDataLst>
            </p:nvPr>
          </p:nvSpPr>
          <p:spPr>
            <a:xfrm>
              <a:off x="3175339" y="571500"/>
              <a:ext cx="107612" cy="38101"/>
            </a:xfrm>
            <a:custGeom>
              <a:avLst/>
              <a:gdLst/>
              <a:ahLst/>
              <a:cxnLst/>
              <a:rect l="0" t="0" r="0" b="0"/>
              <a:pathLst>
                <a:path w="107612" h="38101">
                  <a:moveTo>
                    <a:pt x="12361" y="38100"/>
                  </a:moveTo>
                  <a:lnTo>
                    <a:pt x="12361" y="38100"/>
                  </a:lnTo>
                  <a:lnTo>
                    <a:pt x="0" y="38100"/>
                  </a:lnTo>
                  <a:lnTo>
                    <a:pt x="3132" y="38100"/>
                  </a:lnTo>
                  <a:lnTo>
                    <a:pt x="6613" y="36219"/>
                  </a:lnTo>
                  <a:lnTo>
                    <a:pt x="11225" y="32633"/>
                  </a:lnTo>
                  <a:lnTo>
                    <a:pt x="56870" y="17680"/>
                  </a:lnTo>
                  <a:lnTo>
                    <a:pt x="69529" y="14176"/>
                  </a:lnTo>
                  <a:lnTo>
                    <a:pt x="82216" y="11256"/>
                  </a:lnTo>
                  <a:lnTo>
                    <a:pt x="1076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3" name="SMARTInkShape-Group564"/>
          <p:cNvGrpSpPr/>
          <p:nvPr/>
        </p:nvGrpSpPr>
        <p:grpSpPr>
          <a:xfrm>
            <a:off x="252163" y="350250"/>
            <a:ext cx="1804974" cy="524238"/>
            <a:chOff x="252163" y="350250"/>
            <a:chExt cx="1804974" cy="524238"/>
          </a:xfrm>
        </p:grpSpPr>
        <p:sp>
          <p:nvSpPr>
            <p:cNvPr id="963" name="SMARTInkShape-2768"/>
            <p:cNvSpPr/>
            <p:nvPr>
              <p:custDataLst>
                <p:tags r:id="rId46"/>
              </p:custDataLst>
            </p:nvPr>
          </p:nvSpPr>
          <p:spPr>
            <a:xfrm>
              <a:off x="1473311" y="603250"/>
              <a:ext cx="133240" cy="44451"/>
            </a:xfrm>
            <a:custGeom>
              <a:avLst/>
              <a:gdLst/>
              <a:ahLst/>
              <a:cxnLst/>
              <a:rect l="0" t="0" r="0" b="0"/>
              <a:pathLst>
                <a:path w="133240" h="44451">
                  <a:moveTo>
                    <a:pt x="31639" y="44450"/>
                  </a:moveTo>
                  <a:lnTo>
                    <a:pt x="31639" y="44450"/>
                  </a:lnTo>
                  <a:lnTo>
                    <a:pt x="19705" y="39424"/>
                  </a:lnTo>
                  <a:lnTo>
                    <a:pt x="17333" y="38983"/>
                  </a:lnTo>
                  <a:lnTo>
                    <a:pt x="12816" y="36611"/>
                  </a:lnTo>
                  <a:lnTo>
                    <a:pt x="8456" y="33910"/>
                  </a:lnTo>
                  <a:lnTo>
                    <a:pt x="265" y="31834"/>
                  </a:lnTo>
                  <a:lnTo>
                    <a:pt x="0" y="28404"/>
                  </a:lnTo>
                  <a:lnTo>
                    <a:pt x="669" y="27403"/>
                  </a:lnTo>
                  <a:lnTo>
                    <a:pt x="1820" y="26735"/>
                  </a:lnTo>
                  <a:lnTo>
                    <a:pt x="5686" y="25993"/>
                  </a:lnTo>
                  <a:lnTo>
                    <a:pt x="31854" y="23553"/>
                  </a:lnTo>
                  <a:lnTo>
                    <a:pt x="58939" y="14419"/>
                  </a:lnTo>
                  <a:lnTo>
                    <a:pt x="101600" y="9430"/>
                  </a:lnTo>
                  <a:lnTo>
                    <a:pt x="133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2769"/>
            <p:cNvSpPr/>
            <p:nvPr>
              <p:custDataLst>
                <p:tags r:id="rId47"/>
              </p:custDataLst>
            </p:nvPr>
          </p:nvSpPr>
          <p:spPr>
            <a:xfrm>
              <a:off x="1657373" y="596900"/>
              <a:ext cx="107928" cy="164697"/>
            </a:xfrm>
            <a:custGeom>
              <a:avLst/>
              <a:gdLst/>
              <a:ahLst/>
              <a:cxnLst/>
              <a:rect l="0" t="0" r="0" b="0"/>
              <a:pathLst>
                <a:path w="107928" h="164697">
                  <a:moveTo>
                    <a:pt x="6327" y="0"/>
                  </a:moveTo>
                  <a:lnTo>
                    <a:pt x="6327" y="0"/>
                  </a:lnTo>
                  <a:lnTo>
                    <a:pt x="860" y="5467"/>
                  </a:lnTo>
                  <a:lnTo>
                    <a:pt x="54" y="11740"/>
                  </a:lnTo>
                  <a:lnTo>
                    <a:pt x="0" y="15786"/>
                  </a:lnTo>
                  <a:lnTo>
                    <a:pt x="1869" y="19481"/>
                  </a:lnTo>
                  <a:lnTo>
                    <a:pt x="34697" y="58825"/>
                  </a:lnTo>
                  <a:lnTo>
                    <a:pt x="46091" y="68386"/>
                  </a:lnTo>
                  <a:lnTo>
                    <a:pt x="58905" y="92523"/>
                  </a:lnTo>
                  <a:lnTo>
                    <a:pt x="68826" y="131217"/>
                  </a:lnTo>
                  <a:lnTo>
                    <a:pt x="69530" y="143929"/>
                  </a:lnTo>
                  <a:lnTo>
                    <a:pt x="67814" y="150516"/>
                  </a:lnTo>
                  <a:lnTo>
                    <a:pt x="64762" y="158192"/>
                  </a:lnTo>
                  <a:lnTo>
                    <a:pt x="63731" y="163735"/>
                  </a:lnTo>
                  <a:lnTo>
                    <a:pt x="62941" y="164190"/>
                  </a:lnTo>
                  <a:lnTo>
                    <a:pt x="60181" y="164696"/>
                  </a:lnTo>
                  <a:lnTo>
                    <a:pt x="59163" y="164125"/>
                  </a:lnTo>
                  <a:lnTo>
                    <a:pt x="58484" y="163039"/>
                  </a:lnTo>
                  <a:lnTo>
                    <a:pt x="57529" y="158139"/>
                  </a:lnTo>
                  <a:lnTo>
                    <a:pt x="57129" y="110836"/>
                  </a:lnTo>
                  <a:lnTo>
                    <a:pt x="59009" y="82094"/>
                  </a:lnTo>
                  <a:lnTo>
                    <a:pt x="66848" y="49436"/>
                  </a:lnTo>
                  <a:lnTo>
                    <a:pt x="73442" y="38905"/>
                  </a:lnTo>
                  <a:lnTo>
                    <a:pt x="96639" y="19345"/>
                  </a:lnTo>
                  <a:lnTo>
                    <a:pt x="10792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2770"/>
            <p:cNvSpPr/>
            <p:nvPr>
              <p:custDataLst>
                <p:tags r:id="rId48"/>
              </p:custDataLst>
            </p:nvPr>
          </p:nvSpPr>
          <p:spPr>
            <a:xfrm>
              <a:off x="1533477" y="406769"/>
              <a:ext cx="60374" cy="386490"/>
            </a:xfrm>
            <a:custGeom>
              <a:avLst/>
              <a:gdLst/>
              <a:ahLst/>
              <a:cxnLst/>
              <a:rect l="0" t="0" r="0" b="0"/>
              <a:pathLst>
                <a:path w="60374" h="386490">
                  <a:moveTo>
                    <a:pt x="22273" y="25031"/>
                  </a:moveTo>
                  <a:lnTo>
                    <a:pt x="22273" y="25031"/>
                  </a:lnTo>
                  <a:lnTo>
                    <a:pt x="25644" y="21660"/>
                  </a:lnTo>
                  <a:lnTo>
                    <a:pt x="27299" y="18124"/>
                  </a:lnTo>
                  <a:lnTo>
                    <a:pt x="28600" y="876"/>
                  </a:lnTo>
                  <a:lnTo>
                    <a:pt x="29313" y="461"/>
                  </a:lnTo>
                  <a:lnTo>
                    <a:pt x="31987" y="0"/>
                  </a:lnTo>
                  <a:lnTo>
                    <a:pt x="32982" y="582"/>
                  </a:lnTo>
                  <a:lnTo>
                    <a:pt x="33646" y="1676"/>
                  </a:lnTo>
                  <a:lnTo>
                    <a:pt x="34088" y="3111"/>
                  </a:lnTo>
                  <a:lnTo>
                    <a:pt x="25490" y="44598"/>
                  </a:lnTo>
                  <a:lnTo>
                    <a:pt x="15789" y="84688"/>
                  </a:lnTo>
                  <a:lnTo>
                    <a:pt x="10801" y="125010"/>
                  </a:lnTo>
                  <a:lnTo>
                    <a:pt x="5451" y="166945"/>
                  </a:lnTo>
                  <a:lnTo>
                    <a:pt x="1782" y="207319"/>
                  </a:lnTo>
                  <a:lnTo>
                    <a:pt x="209" y="235911"/>
                  </a:lnTo>
                  <a:lnTo>
                    <a:pt x="2121" y="282603"/>
                  </a:lnTo>
                  <a:lnTo>
                    <a:pt x="0" y="315119"/>
                  </a:lnTo>
                  <a:lnTo>
                    <a:pt x="6405" y="358092"/>
                  </a:lnTo>
                  <a:lnTo>
                    <a:pt x="16063" y="378569"/>
                  </a:lnTo>
                  <a:lnTo>
                    <a:pt x="20219" y="383242"/>
                  </a:lnTo>
                  <a:lnTo>
                    <a:pt x="24417" y="385319"/>
                  </a:lnTo>
                  <a:lnTo>
                    <a:pt x="30748" y="386489"/>
                  </a:lnTo>
                  <a:lnTo>
                    <a:pt x="32156" y="385947"/>
                  </a:lnTo>
                  <a:lnTo>
                    <a:pt x="33095" y="384881"/>
                  </a:lnTo>
                  <a:lnTo>
                    <a:pt x="33721" y="383464"/>
                  </a:lnTo>
                  <a:lnTo>
                    <a:pt x="51493" y="369260"/>
                  </a:lnTo>
                  <a:lnTo>
                    <a:pt x="55956" y="362407"/>
                  </a:lnTo>
                  <a:lnTo>
                    <a:pt x="60373" y="342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2771"/>
            <p:cNvSpPr/>
            <p:nvPr>
              <p:custDataLst>
                <p:tags r:id="rId49"/>
              </p:custDataLst>
            </p:nvPr>
          </p:nvSpPr>
          <p:spPr>
            <a:xfrm>
              <a:off x="1289050" y="629055"/>
              <a:ext cx="114301" cy="131951"/>
            </a:xfrm>
            <a:custGeom>
              <a:avLst/>
              <a:gdLst/>
              <a:ahLst/>
              <a:cxnLst/>
              <a:rect l="0" t="0" r="0" b="0"/>
              <a:pathLst>
                <a:path w="114301" h="131951">
                  <a:moveTo>
                    <a:pt x="6350" y="56745"/>
                  </a:moveTo>
                  <a:lnTo>
                    <a:pt x="6350" y="56745"/>
                  </a:lnTo>
                  <a:lnTo>
                    <a:pt x="6350" y="26150"/>
                  </a:lnTo>
                  <a:lnTo>
                    <a:pt x="5644" y="26471"/>
                  </a:lnTo>
                  <a:lnTo>
                    <a:pt x="2979" y="28708"/>
                  </a:lnTo>
                  <a:lnTo>
                    <a:pt x="1324" y="32055"/>
                  </a:lnTo>
                  <a:lnTo>
                    <a:pt x="52" y="49012"/>
                  </a:lnTo>
                  <a:lnTo>
                    <a:pt x="0" y="95252"/>
                  </a:lnTo>
                  <a:lnTo>
                    <a:pt x="0" y="131950"/>
                  </a:lnTo>
                  <a:lnTo>
                    <a:pt x="0" y="129279"/>
                  </a:lnTo>
                  <a:lnTo>
                    <a:pt x="706" y="128384"/>
                  </a:lnTo>
                  <a:lnTo>
                    <a:pt x="3371" y="127390"/>
                  </a:lnTo>
                  <a:lnTo>
                    <a:pt x="4364" y="126420"/>
                  </a:lnTo>
                  <a:lnTo>
                    <a:pt x="5467" y="123460"/>
                  </a:lnTo>
                  <a:lnTo>
                    <a:pt x="15803" y="78055"/>
                  </a:lnTo>
                  <a:lnTo>
                    <a:pt x="28425" y="33727"/>
                  </a:lnTo>
                  <a:lnTo>
                    <a:pt x="38220" y="14211"/>
                  </a:lnTo>
                  <a:lnTo>
                    <a:pt x="46590" y="4207"/>
                  </a:lnTo>
                  <a:lnTo>
                    <a:pt x="50811" y="1645"/>
                  </a:lnTo>
                  <a:lnTo>
                    <a:pt x="59269" y="0"/>
                  </a:lnTo>
                  <a:lnTo>
                    <a:pt x="63501" y="1656"/>
                  </a:lnTo>
                  <a:lnTo>
                    <a:pt x="71967" y="8469"/>
                  </a:lnTo>
                  <a:lnTo>
                    <a:pt x="97367" y="49197"/>
                  </a:lnTo>
                  <a:lnTo>
                    <a:pt x="112535" y="94856"/>
                  </a:lnTo>
                  <a:lnTo>
                    <a:pt x="114300" y="126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2772"/>
            <p:cNvSpPr/>
            <p:nvPr>
              <p:custDataLst>
                <p:tags r:id="rId50"/>
              </p:custDataLst>
            </p:nvPr>
          </p:nvSpPr>
          <p:spPr>
            <a:xfrm>
              <a:off x="1127413" y="616243"/>
              <a:ext cx="82503" cy="171158"/>
            </a:xfrm>
            <a:custGeom>
              <a:avLst/>
              <a:gdLst/>
              <a:ahLst/>
              <a:cxnLst/>
              <a:rect l="0" t="0" r="0" b="0"/>
              <a:pathLst>
                <a:path w="82503" h="171158">
                  <a:moveTo>
                    <a:pt x="21937" y="63207"/>
                  </a:moveTo>
                  <a:lnTo>
                    <a:pt x="21937" y="63207"/>
                  </a:lnTo>
                  <a:lnTo>
                    <a:pt x="15610" y="63207"/>
                  </a:lnTo>
                  <a:lnTo>
                    <a:pt x="21056" y="68674"/>
                  </a:lnTo>
                  <a:lnTo>
                    <a:pt x="26833" y="70088"/>
                  </a:lnTo>
                  <a:lnTo>
                    <a:pt x="33470" y="75001"/>
                  </a:lnTo>
                  <a:lnTo>
                    <a:pt x="37662" y="75639"/>
                  </a:lnTo>
                  <a:lnTo>
                    <a:pt x="55001" y="70416"/>
                  </a:lnTo>
                  <a:lnTo>
                    <a:pt x="56679" y="69424"/>
                  </a:lnTo>
                  <a:lnTo>
                    <a:pt x="57799" y="68057"/>
                  </a:lnTo>
                  <a:lnTo>
                    <a:pt x="59748" y="64657"/>
                  </a:lnTo>
                  <a:lnTo>
                    <a:pt x="76312" y="40495"/>
                  </a:lnTo>
                  <a:lnTo>
                    <a:pt x="82502" y="23615"/>
                  </a:lnTo>
                  <a:lnTo>
                    <a:pt x="82069" y="21996"/>
                  </a:lnTo>
                  <a:lnTo>
                    <a:pt x="81075" y="20916"/>
                  </a:lnTo>
                  <a:lnTo>
                    <a:pt x="79971" y="17835"/>
                  </a:lnTo>
                  <a:lnTo>
                    <a:pt x="79676" y="16026"/>
                  </a:lnTo>
                  <a:lnTo>
                    <a:pt x="75891" y="10108"/>
                  </a:lnTo>
                  <a:lnTo>
                    <a:pt x="72257" y="7858"/>
                  </a:lnTo>
                  <a:lnTo>
                    <a:pt x="68290" y="6152"/>
                  </a:lnTo>
                  <a:lnTo>
                    <a:pt x="62090" y="1930"/>
                  </a:lnTo>
                  <a:lnTo>
                    <a:pt x="55785" y="366"/>
                  </a:lnTo>
                  <a:lnTo>
                    <a:pt x="51562" y="0"/>
                  </a:lnTo>
                  <a:lnTo>
                    <a:pt x="33402" y="5200"/>
                  </a:lnTo>
                  <a:lnTo>
                    <a:pt x="23061" y="12545"/>
                  </a:lnTo>
                  <a:lnTo>
                    <a:pt x="18909" y="17878"/>
                  </a:lnTo>
                  <a:lnTo>
                    <a:pt x="15652" y="23305"/>
                  </a:lnTo>
                  <a:lnTo>
                    <a:pt x="7297" y="34294"/>
                  </a:lnTo>
                  <a:lnTo>
                    <a:pt x="97" y="54835"/>
                  </a:lnTo>
                  <a:lnTo>
                    <a:pt x="0" y="65131"/>
                  </a:lnTo>
                  <a:lnTo>
                    <a:pt x="4693" y="112568"/>
                  </a:lnTo>
                  <a:lnTo>
                    <a:pt x="19891" y="147112"/>
                  </a:lnTo>
                  <a:lnTo>
                    <a:pt x="30413" y="160195"/>
                  </a:lnTo>
                  <a:lnTo>
                    <a:pt x="40127" y="166811"/>
                  </a:lnTo>
                  <a:lnTo>
                    <a:pt x="51943" y="169869"/>
                  </a:lnTo>
                  <a:lnTo>
                    <a:pt x="66387" y="171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2773"/>
            <p:cNvSpPr/>
            <p:nvPr>
              <p:custDataLst>
                <p:tags r:id="rId51"/>
              </p:custDataLst>
            </p:nvPr>
          </p:nvSpPr>
          <p:spPr>
            <a:xfrm>
              <a:off x="896030" y="409160"/>
              <a:ext cx="189814" cy="422208"/>
            </a:xfrm>
            <a:custGeom>
              <a:avLst/>
              <a:gdLst/>
              <a:ahLst/>
              <a:cxnLst/>
              <a:rect l="0" t="0" r="0" b="0"/>
              <a:pathLst>
                <a:path w="189814" h="422208">
                  <a:moveTo>
                    <a:pt x="170770" y="41690"/>
                  </a:moveTo>
                  <a:lnTo>
                    <a:pt x="170770" y="41690"/>
                  </a:lnTo>
                  <a:lnTo>
                    <a:pt x="182326" y="30134"/>
                  </a:lnTo>
                  <a:lnTo>
                    <a:pt x="182961" y="27617"/>
                  </a:lnTo>
                  <a:lnTo>
                    <a:pt x="183131" y="25958"/>
                  </a:lnTo>
                  <a:lnTo>
                    <a:pt x="185201" y="22233"/>
                  </a:lnTo>
                  <a:lnTo>
                    <a:pt x="188908" y="17464"/>
                  </a:lnTo>
                  <a:lnTo>
                    <a:pt x="189640" y="11452"/>
                  </a:lnTo>
                  <a:lnTo>
                    <a:pt x="189813" y="3938"/>
                  </a:lnTo>
                  <a:lnTo>
                    <a:pt x="183076" y="322"/>
                  </a:lnTo>
                  <a:lnTo>
                    <a:pt x="179679" y="0"/>
                  </a:lnTo>
                  <a:lnTo>
                    <a:pt x="168157" y="2918"/>
                  </a:lnTo>
                  <a:lnTo>
                    <a:pt x="155101" y="9663"/>
                  </a:lnTo>
                  <a:lnTo>
                    <a:pt x="113446" y="43369"/>
                  </a:lnTo>
                  <a:lnTo>
                    <a:pt x="69160" y="86238"/>
                  </a:lnTo>
                  <a:lnTo>
                    <a:pt x="42004" y="129716"/>
                  </a:lnTo>
                  <a:lnTo>
                    <a:pt x="23721" y="169132"/>
                  </a:lnTo>
                  <a:lnTo>
                    <a:pt x="10960" y="202644"/>
                  </a:lnTo>
                  <a:lnTo>
                    <a:pt x="4485" y="244902"/>
                  </a:lnTo>
                  <a:lnTo>
                    <a:pt x="0" y="287225"/>
                  </a:lnTo>
                  <a:lnTo>
                    <a:pt x="85" y="333660"/>
                  </a:lnTo>
                  <a:lnTo>
                    <a:pt x="7163" y="377241"/>
                  </a:lnTo>
                  <a:lnTo>
                    <a:pt x="17155" y="399275"/>
                  </a:lnTo>
                  <a:lnTo>
                    <a:pt x="27731" y="411362"/>
                  </a:lnTo>
                  <a:lnTo>
                    <a:pt x="35701" y="417185"/>
                  </a:lnTo>
                  <a:lnTo>
                    <a:pt x="43947" y="420243"/>
                  </a:lnTo>
                  <a:lnTo>
                    <a:pt x="60738" y="422207"/>
                  </a:lnTo>
                  <a:lnTo>
                    <a:pt x="82007" y="417525"/>
                  </a:lnTo>
                  <a:lnTo>
                    <a:pt x="122293" y="401704"/>
                  </a:lnTo>
                  <a:lnTo>
                    <a:pt x="145370" y="390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2774"/>
            <p:cNvSpPr/>
            <p:nvPr>
              <p:custDataLst>
                <p:tags r:id="rId52"/>
              </p:custDataLst>
            </p:nvPr>
          </p:nvSpPr>
          <p:spPr>
            <a:xfrm>
              <a:off x="252163" y="350250"/>
              <a:ext cx="430259" cy="524238"/>
            </a:xfrm>
            <a:custGeom>
              <a:avLst/>
              <a:gdLst/>
              <a:ahLst/>
              <a:cxnLst/>
              <a:rect l="0" t="0" r="0" b="0"/>
              <a:pathLst>
                <a:path w="430259" h="524238">
                  <a:moveTo>
                    <a:pt x="300287" y="87900"/>
                  </a:moveTo>
                  <a:lnTo>
                    <a:pt x="300287" y="87900"/>
                  </a:lnTo>
                  <a:lnTo>
                    <a:pt x="295217" y="82125"/>
                  </a:lnTo>
                  <a:lnTo>
                    <a:pt x="290161" y="72705"/>
                  </a:lnTo>
                  <a:lnTo>
                    <a:pt x="288731" y="67506"/>
                  </a:lnTo>
                  <a:lnTo>
                    <a:pt x="287644" y="65837"/>
                  </a:lnTo>
                  <a:lnTo>
                    <a:pt x="286214" y="64725"/>
                  </a:lnTo>
                  <a:lnTo>
                    <a:pt x="284555" y="63983"/>
                  </a:lnTo>
                  <a:lnTo>
                    <a:pt x="246155" y="26554"/>
                  </a:lnTo>
                  <a:lnTo>
                    <a:pt x="204524" y="4062"/>
                  </a:lnTo>
                  <a:lnTo>
                    <a:pt x="184605" y="0"/>
                  </a:lnTo>
                  <a:lnTo>
                    <a:pt x="171388" y="2"/>
                  </a:lnTo>
                  <a:lnTo>
                    <a:pt x="150032" y="7877"/>
                  </a:lnTo>
                  <a:lnTo>
                    <a:pt x="103559" y="37879"/>
                  </a:lnTo>
                  <a:lnTo>
                    <a:pt x="64237" y="72793"/>
                  </a:lnTo>
                  <a:lnTo>
                    <a:pt x="34624" y="115542"/>
                  </a:lnTo>
                  <a:lnTo>
                    <a:pt x="16726" y="153946"/>
                  </a:lnTo>
                  <a:lnTo>
                    <a:pt x="4367" y="196604"/>
                  </a:lnTo>
                  <a:lnTo>
                    <a:pt x="0" y="236761"/>
                  </a:lnTo>
                  <a:lnTo>
                    <a:pt x="3174" y="272883"/>
                  </a:lnTo>
                  <a:lnTo>
                    <a:pt x="13939" y="319643"/>
                  </a:lnTo>
                  <a:lnTo>
                    <a:pt x="29654" y="362851"/>
                  </a:lnTo>
                  <a:lnTo>
                    <a:pt x="46346" y="403476"/>
                  </a:lnTo>
                  <a:lnTo>
                    <a:pt x="72531" y="446774"/>
                  </a:lnTo>
                  <a:lnTo>
                    <a:pt x="116186" y="492238"/>
                  </a:lnTo>
                  <a:lnTo>
                    <a:pt x="148289" y="510826"/>
                  </a:lnTo>
                  <a:lnTo>
                    <a:pt x="179873" y="522311"/>
                  </a:lnTo>
                  <a:lnTo>
                    <a:pt x="207772" y="524237"/>
                  </a:lnTo>
                  <a:lnTo>
                    <a:pt x="251406" y="517066"/>
                  </a:lnTo>
                  <a:lnTo>
                    <a:pt x="290429" y="500967"/>
                  </a:lnTo>
                  <a:lnTo>
                    <a:pt x="320885" y="481694"/>
                  </a:lnTo>
                  <a:lnTo>
                    <a:pt x="363365" y="434670"/>
                  </a:lnTo>
                  <a:lnTo>
                    <a:pt x="387693" y="396025"/>
                  </a:lnTo>
                  <a:lnTo>
                    <a:pt x="402637" y="352539"/>
                  </a:lnTo>
                  <a:lnTo>
                    <a:pt x="415597" y="306764"/>
                  </a:lnTo>
                  <a:lnTo>
                    <a:pt x="424246" y="265162"/>
                  </a:lnTo>
                  <a:lnTo>
                    <a:pt x="430258" y="224994"/>
                  </a:lnTo>
                  <a:lnTo>
                    <a:pt x="426972" y="180678"/>
                  </a:lnTo>
                  <a:lnTo>
                    <a:pt x="414445" y="134520"/>
                  </a:lnTo>
                  <a:lnTo>
                    <a:pt x="398915" y="107105"/>
                  </a:lnTo>
                  <a:lnTo>
                    <a:pt x="365870" y="65588"/>
                  </a:lnTo>
                  <a:lnTo>
                    <a:pt x="318805" y="34251"/>
                  </a:lnTo>
                  <a:lnTo>
                    <a:pt x="312987" y="30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2775"/>
            <p:cNvSpPr/>
            <p:nvPr>
              <p:custDataLst>
                <p:tags r:id="rId53"/>
              </p:custDataLst>
            </p:nvPr>
          </p:nvSpPr>
          <p:spPr>
            <a:xfrm>
              <a:off x="520700" y="61595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0" y="0"/>
                  </a:moveTo>
                  <a:lnTo>
                    <a:pt x="0" y="0"/>
                  </a:lnTo>
                  <a:lnTo>
                    <a:pt x="706" y="40230"/>
                  </a:lnTo>
                  <a:lnTo>
                    <a:pt x="3371" y="45632"/>
                  </a:lnTo>
                  <a:lnTo>
                    <a:pt x="3658" y="48766"/>
                  </a:lnTo>
                  <a:lnTo>
                    <a:pt x="55" y="93159"/>
                  </a:lnTo>
                  <a:lnTo>
                    <a:pt x="716" y="105708"/>
                  </a:lnTo>
                  <a:lnTo>
                    <a:pt x="5762" y="124222"/>
                  </a:lnTo>
                  <a:lnTo>
                    <a:pt x="6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2776"/>
            <p:cNvSpPr/>
            <p:nvPr>
              <p:custDataLst>
                <p:tags r:id="rId54"/>
              </p:custDataLst>
            </p:nvPr>
          </p:nvSpPr>
          <p:spPr>
            <a:xfrm>
              <a:off x="412803" y="444770"/>
              <a:ext cx="107898" cy="247371"/>
            </a:xfrm>
            <a:custGeom>
              <a:avLst/>
              <a:gdLst/>
              <a:ahLst/>
              <a:cxnLst/>
              <a:rect l="0" t="0" r="0" b="0"/>
              <a:pathLst>
                <a:path w="107898" h="247371">
                  <a:moveTo>
                    <a:pt x="50747" y="18780"/>
                  </a:moveTo>
                  <a:lnTo>
                    <a:pt x="50747" y="18780"/>
                  </a:lnTo>
                  <a:lnTo>
                    <a:pt x="54118" y="15409"/>
                  </a:lnTo>
                  <a:lnTo>
                    <a:pt x="55773" y="11872"/>
                  </a:lnTo>
                  <a:lnTo>
                    <a:pt x="57095" y="0"/>
                  </a:lnTo>
                  <a:lnTo>
                    <a:pt x="43299" y="4853"/>
                  </a:lnTo>
                  <a:lnTo>
                    <a:pt x="37324" y="8592"/>
                  </a:lnTo>
                  <a:lnTo>
                    <a:pt x="34198" y="12606"/>
                  </a:lnTo>
                  <a:lnTo>
                    <a:pt x="32808" y="17447"/>
                  </a:lnTo>
                  <a:lnTo>
                    <a:pt x="30035" y="32053"/>
                  </a:lnTo>
                  <a:lnTo>
                    <a:pt x="20733" y="56930"/>
                  </a:lnTo>
                  <a:lnTo>
                    <a:pt x="17630" y="69595"/>
                  </a:lnTo>
                  <a:lnTo>
                    <a:pt x="14862" y="78759"/>
                  </a:lnTo>
                  <a:lnTo>
                    <a:pt x="7751" y="120546"/>
                  </a:lnTo>
                  <a:lnTo>
                    <a:pt x="1990" y="164719"/>
                  </a:lnTo>
                  <a:lnTo>
                    <a:pt x="0" y="210045"/>
                  </a:lnTo>
                  <a:lnTo>
                    <a:pt x="657" y="230273"/>
                  </a:lnTo>
                  <a:lnTo>
                    <a:pt x="6415" y="244357"/>
                  </a:lnTo>
                  <a:lnTo>
                    <a:pt x="7786" y="245364"/>
                  </a:lnTo>
                  <a:lnTo>
                    <a:pt x="11687" y="246982"/>
                  </a:lnTo>
                  <a:lnTo>
                    <a:pt x="37008" y="247370"/>
                  </a:lnTo>
                  <a:lnTo>
                    <a:pt x="42995" y="245494"/>
                  </a:lnTo>
                  <a:lnTo>
                    <a:pt x="59160" y="237254"/>
                  </a:lnTo>
                  <a:lnTo>
                    <a:pt x="67037" y="234737"/>
                  </a:lnTo>
                  <a:lnTo>
                    <a:pt x="97045" y="213490"/>
                  </a:lnTo>
                  <a:lnTo>
                    <a:pt x="99546" y="209269"/>
                  </a:lnTo>
                  <a:lnTo>
                    <a:pt x="100213" y="207156"/>
                  </a:lnTo>
                  <a:lnTo>
                    <a:pt x="101363" y="205747"/>
                  </a:lnTo>
                  <a:lnTo>
                    <a:pt x="107897" y="202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2777"/>
            <p:cNvSpPr/>
            <p:nvPr>
              <p:custDataLst>
                <p:tags r:id="rId55"/>
              </p:custDataLst>
            </p:nvPr>
          </p:nvSpPr>
          <p:spPr>
            <a:xfrm>
              <a:off x="1829172" y="414584"/>
              <a:ext cx="227965" cy="321722"/>
            </a:xfrm>
            <a:custGeom>
              <a:avLst/>
              <a:gdLst/>
              <a:ahLst/>
              <a:cxnLst/>
              <a:rect l="0" t="0" r="0" b="0"/>
              <a:pathLst>
                <a:path w="227965" h="321722">
                  <a:moveTo>
                    <a:pt x="107578" y="233116"/>
                  </a:moveTo>
                  <a:lnTo>
                    <a:pt x="107578" y="233116"/>
                  </a:lnTo>
                  <a:lnTo>
                    <a:pt x="102111" y="233116"/>
                  </a:lnTo>
                  <a:lnTo>
                    <a:pt x="98118" y="229745"/>
                  </a:lnTo>
                  <a:lnTo>
                    <a:pt x="96318" y="226208"/>
                  </a:lnTo>
                  <a:lnTo>
                    <a:pt x="95838" y="224278"/>
                  </a:lnTo>
                  <a:lnTo>
                    <a:pt x="93401" y="222990"/>
                  </a:lnTo>
                  <a:lnTo>
                    <a:pt x="81975" y="220473"/>
                  </a:lnTo>
                  <a:lnTo>
                    <a:pt x="79926" y="219043"/>
                  </a:lnTo>
                  <a:lnTo>
                    <a:pt x="78560" y="217384"/>
                  </a:lnTo>
                  <a:lnTo>
                    <a:pt x="75161" y="215541"/>
                  </a:lnTo>
                  <a:lnTo>
                    <a:pt x="64451" y="214260"/>
                  </a:lnTo>
                  <a:lnTo>
                    <a:pt x="57601" y="214152"/>
                  </a:lnTo>
                  <a:lnTo>
                    <a:pt x="51735" y="215986"/>
                  </a:lnTo>
                  <a:lnTo>
                    <a:pt x="46070" y="218447"/>
                  </a:lnTo>
                  <a:lnTo>
                    <a:pt x="35653" y="220538"/>
                  </a:lnTo>
                  <a:lnTo>
                    <a:pt x="30220" y="223528"/>
                  </a:lnTo>
                  <a:lnTo>
                    <a:pt x="5989" y="253943"/>
                  </a:lnTo>
                  <a:lnTo>
                    <a:pt x="2455" y="261422"/>
                  </a:lnTo>
                  <a:lnTo>
                    <a:pt x="0" y="278532"/>
                  </a:lnTo>
                  <a:lnTo>
                    <a:pt x="3109" y="289063"/>
                  </a:lnTo>
                  <a:lnTo>
                    <a:pt x="10481" y="300194"/>
                  </a:lnTo>
                  <a:lnTo>
                    <a:pt x="28030" y="318658"/>
                  </a:lnTo>
                  <a:lnTo>
                    <a:pt x="31772" y="320523"/>
                  </a:lnTo>
                  <a:lnTo>
                    <a:pt x="39922" y="321721"/>
                  </a:lnTo>
                  <a:lnTo>
                    <a:pt x="44112" y="320003"/>
                  </a:lnTo>
                  <a:lnTo>
                    <a:pt x="46218" y="318558"/>
                  </a:lnTo>
                  <a:lnTo>
                    <a:pt x="48557" y="315070"/>
                  </a:lnTo>
                  <a:lnTo>
                    <a:pt x="50302" y="311168"/>
                  </a:lnTo>
                  <a:lnTo>
                    <a:pt x="60946" y="298137"/>
                  </a:lnTo>
                  <a:lnTo>
                    <a:pt x="62481" y="292206"/>
                  </a:lnTo>
                  <a:lnTo>
                    <a:pt x="62841" y="288071"/>
                  </a:lnTo>
                  <a:lnTo>
                    <a:pt x="64882" y="283881"/>
                  </a:lnTo>
                  <a:lnTo>
                    <a:pt x="69209" y="277936"/>
                  </a:lnTo>
                  <a:lnTo>
                    <a:pt x="78931" y="277576"/>
                  </a:lnTo>
                  <a:lnTo>
                    <a:pt x="80013" y="278278"/>
                  </a:lnTo>
                  <a:lnTo>
                    <a:pt x="80735" y="279452"/>
                  </a:lnTo>
                  <a:lnTo>
                    <a:pt x="81216" y="280940"/>
                  </a:lnTo>
                  <a:lnTo>
                    <a:pt x="85264" y="286405"/>
                  </a:lnTo>
                  <a:lnTo>
                    <a:pt x="88959" y="288550"/>
                  </a:lnTo>
                  <a:lnTo>
                    <a:pt x="92953" y="290209"/>
                  </a:lnTo>
                  <a:lnTo>
                    <a:pt x="99168" y="294404"/>
                  </a:lnTo>
                  <a:lnTo>
                    <a:pt x="105478" y="296666"/>
                  </a:lnTo>
                  <a:lnTo>
                    <a:pt x="111816" y="300786"/>
                  </a:lnTo>
                  <a:lnTo>
                    <a:pt x="118163" y="302320"/>
                  </a:lnTo>
                  <a:lnTo>
                    <a:pt x="122395" y="302679"/>
                  </a:lnTo>
                  <a:lnTo>
                    <a:pt x="126628" y="300957"/>
                  </a:lnTo>
                  <a:lnTo>
                    <a:pt x="128745" y="299510"/>
                  </a:lnTo>
                  <a:lnTo>
                    <a:pt x="144354" y="295116"/>
                  </a:lnTo>
                  <a:lnTo>
                    <a:pt x="165885" y="276244"/>
                  </a:lnTo>
                  <a:lnTo>
                    <a:pt x="185870" y="232034"/>
                  </a:lnTo>
                  <a:lnTo>
                    <a:pt x="198593" y="191550"/>
                  </a:lnTo>
                  <a:lnTo>
                    <a:pt x="209047" y="148749"/>
                  </a:lnTo>
                  <a:lnTo>
                    <a:pt x="215234" y="105162"/>
                  </a:lnTo>
                  <a:lnTo>
                    <a:pt x="221609" y="57779"/>
                  </a:lnTo>
                  <a:lnTo>
                    <a:pt x="222530" y="36909"/>
                  </a:lnTo>
                  <a:lnTo>
                    <a:pt x="226893" y="20766"/>
                  </a:lnTo>
                  <a:lnTo>
                    <a:pt x="227964" y="4355"/>
                  </a:lnTo>
                  <a:lnTo>
                    <a:pt x="227347" y="2292"/>
                  </a:lnTo>
                  <a:lnTo>
                    <a:pt x="226229" y="917"/>
                  </a:lnTo>
                  <a:lnTo>
                    <a:pt x="224779" y="0"/>
                  </a:lnTo>
                  <a:lnTo>
                    <a:pt x="223812" y="1505"/>
                  </a:lnTo>
                  <a:lnTo>
                    <a:pt x="216965" y="45622"/>
                  </a:lnTo>
                  <a:lnTo>
                    <a:pt x="215812" y="85543"/>
                  </a:lnTo>
                  <a:lnTo>
                    <a:pt x="211220" y="131058"/>
                  </a:lnTo>
                  <a:lnTo>
                    <a:pt x="209581" y="170571"/>
                  </a:lnTo>
                  <a:lnTo>
                    <a:pt x="213595" y="212519"/>
                  </a:lnTo>
                  <a:lnTo>
                    <a:pt x="217296" y="251518"/>
                  </a:lnTo>
                  <a:lnTo>
                    <a:pt x="221878" y="264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4" name="SMARTInkShape-2778"/>
          <p:cNvSpPr/>
          <p:nvPr>
            <p:custDataLst>
              <p:tags r:id="rId9"/>
            </p:custDataLst>
          </p:nvPr>
        </p:nvSpPr>
        <p:spPr>
          <a:xfrm>
            <a:off x="1098550" y="3296829"/>
            <a:ext cx="8534401" cy="195587"/>
          </a:xfrm>
          <a:custGeom>
            <a:avLst/>
            <a:gdLst/>
            <a:ahLst/>
            <a:cxnLst/>
            <a:rect l="0" t="0" r="0" b="0"/>
            <a:pathLst>
              <a:path w="8534401" h="195587">
                <a:moveTo>
                  <a:pt x="0" y="151221"/>
                </a:moveTo>
                <a:lnTo>
                  <a:pt x="0" y="151221"/>
                </a:lnTo>
                <a:lnTo>
                  <a:pt x="42654" y="165018"/>
                </a:lnTo>
                <a:lnTo>
                  <a:pt x="59304" y="172604"/>
                </a:lnTo>
                <a:lnTo>
                  <a:pt x="103137" y="180749"/>
                </a:lnTo>
                <a:lnTo>
                  <a:pt x="140840" y="182532"/>
                </a:lnTo>
                <a:lnTo>
                  <a:pt x="185629" y="186255"/>
                </a:lnTo>
                <a:lnTo>
                  <a:pt x="226059" y="188413"/>
                </a:lnTo>
                <a:lnTo>
                  <a:pt x="272689" y="192423"/>
                </a:lnTo>
                <a:lnTo>
                  <a:pt x="307462" y="194227"/>
                </a:lnTo>
                <a:lnTo>
                  <a:pt x="344789" y="195029"/>
                </a:lnTo>
                <a:lnTo>
                  <a:pt x="384897" y="195387"/>
                </a:lnTo>
                <a:lnTo>
                  <a:pt x="430004" y="195544"/>
                </a:lnTo>
                <a:lnTo>
                  <a:pt x="453886" y="195586"/>
                </a:lnTo>
                <a:lnTo>
                  <a:pt x="478274" y="194909"/>
                </a:lnTo>
                <a:lnTo>
                  <a:pt x="502999" y="193752"/>
                </a:lnTo>
                <a:lnTo>
                  <a:pt x="527950" y="192275"/>
                </a:lnTo>
                <a:lnTo>
                  <a:pt x="554461" y="190584"/>
                </a:lnTo>
                <a:lnTo>
                  <a:pt x="582013" y="188752"/>
                </a:lnTo>
                <a:lnTo>
                  <a:pt x="610258" y="186825"/>
                </a:lnTo>
                <a:lnTo>
                  <a:pt x="639672" y="185541"/>
                </a:lnTo>
                <a:lnTo>
                  <a:pt x="669865" y="184684"/>
                </a:lnTo>
                <a:lnTo>
                  <a:pt x="700577" y="184113"/>
                </a:lnTo>
                <a:lnTo>
                  <a:pt x="734457" y="183027"/>
                </a:lnTo>
                <a:lnTo>
                  <a:pt x="770449" y="181597"/>
                </a:lnTo>
                <a:lnTo>
                  <a:pt x="807849" y="179939"/>
                </a:lnTo>
                <a:lnTo>
                  <a:pt x="845483" y="177422"/>
                </a:lnTo>
                <a:lnTo>
                  <a:pt x="883272" y="174332"/>
                </a:lnTo>
                <a:lnTo>
                  <a:pt x="921165" y="170862"/>
                </a:lnTo>
                <a:lnTo>
                  <a:pt x="959832" y="167843"/>
                </a:lnTo>
                <a:lnTo>
                  <a:pt x="999016" y="165124"/>
                </a:lnTo>
                <a:lnTo>
                  <a:pt x="1038544" y="162606"/>
                </a:lnTo>
                <a:lnTo>
                  <a:pt x="1079713" y="159517"/>
                </a:lnTo>
                <a:lnTo>
                  <a:pt x="1121975" y="156046"/>
                </a:lnTo>
                <a:lnTo>
                  <a:pt x="1164967" y="152321"/>
                </a:lnTo>
                <a:lnTo>
                  <a:pt x="1207739" y="148427"/>
                </a:lnTo>
                <a:lnTo>
                  <a:pt x="1250365" y="144419"/>
                </a:lnTo>
                <a:lnTo>
                  <a:pt x="1292893" y="140336"/>
                </a:lnTo>
                <a:lnTo>
                  <a:pt x="1336768" y="136203"/>
                </a:lnTo>
                <a:lnTo>
                  <a:pt x="1381540" y="132037"/>
                </a:lnTo>
                <a:lnTo>
                  <a:pt x="1426910" y="127848"/>
                </a:lnTo>
                <a:lnTo>
                  <a:pt x="1474090" y="123645"/>
                </a:lnTo>
                <a:lnTo>
                  <a:pt x="1522477" y="119431"/>
                </a:lnTo>
                <a:lnTo>
                  <a:pt x="1571668" y="115212"/>
                </a:lnTo>
                <a:lnTo>
                  <a:pt x="1622101" y="110986"/>
                </a:lnTo>
                <a:lnTo>
                  <a:pt x="1673362" y="106759"/>
                </a:lnTo>
                <a:lnTo>
                  <a:pt x="1725174" y="102530"/>
                </a:lnTo>
                <a:lnTo>
                  <a:pt x="1778061" y="98299"/>
                </a:lnTo>
                <a:lnTo>
                  <a:pt x="1831663" y="94068"/>
                </a:lnTo>
                <a:lnTo>
                  <a:pt x="1885742" y="89835"/>
                </a:lnTo>
                <a:lnTo>
                  <a:pt x="1940845" y="85603"/>
                </a:lnTo>
                <a:lnTo>
                  <a:pt x="1996629" y="81370"/>
                </a:lnTo>
                <a:lnTo>
                  <a:pt x="2052869" y="77137"/>
                </a:lnTo>
                <a:lnTo>
                  <a:pt x="2109413" y="72904"/>
                </a:lnTo>
                <a:lnTo>
                  <a:pt x="2166159" y="68671"/>
                </a:lnTo>
                <a:lnTo>
                  <a:pt x="2223039" y="64438"/>
                </a:lnTo>
                <a:lnTo>
                  <a:pt x="2282126" y="60910"/>
                </a:lnTo>
                <a:lnTo>
                  <a:pt x="2342684" y="57852"/>
                </a:lnTo>
                <a:lnTo>
                  <a:pt x="2404222" y="55108"/>
                </a:lnTo>
                <a:lnTo>
                  <a:pt x="2463593" y="51868"/>
                </a:lnTo>
                <a:lnTo>
                  <a:pt x="2521517" y="48297"/>
                </a:lnTo>
                <a:lnTo>
                  <a:pt x="2578477" y="44505"/>
                </a:lnTo>
                <a:lnTo>
                  <a:pt x="2637618" y="40566"/>
                </a:lnTo>
                <a:lnTo>
                  <a:pt x="2698212" y="36529"/>
                </a:lnTo>
                <a:lnTo>
                  <a:pt x="2759775" y="32426"/>
                </a:lnTo>
                <a:lnTo>
                  <a:pt x="2820572" y="28985"/>
                </a:lnTo>
                <a:lnTo>
                  <a:pt x="2880859" y="25986"/>
                </a:lnTo>
                <a:lnTo>
                  <a:pt x="2940806" y="23281"/>
                </a:lnTo>
                <a:lnTo>
                  <a:pt x="3004054" y="20772"/>
                </a:lnTo>
                <a:lnTo>
                  <a:pt x="3069503" y="18394"/>
                </a:lnTo>
                <a:lnTo>
                  <a:pt x="3136418" y="16103"/>
                </a:lnTo>
                <a:lnTo>
                  <a:pt x="3200079" y="14575"/>
                </a:lnTo>
                <a:lnTo>
                  <a:pt x="3261570" y="13557"/>
                </a:lnTo>
                <a:lnTo>
                  <a:pt x="3321613" y="12878"/>
                </a:lnTo>
                <a:lnTo>
                  <a:pt x="3383514" y="11720"/>
                </a:lnTo>
                <a:lnTo>
                  <a:pt x="3446654" y="10242"/>
                </a:lnTo>
                <a:lnTo>
                  <a:pt x="3510619" y="8552"/>
                </a:lnTo>
                <a:lnTo>
                  <a:pt x="3575135" y="6719"/>
                </a:lnTo>
                <a:lnTo>
                  <a:pt x="3640018" y="4792"/>
                </a:lnTo>
                <a:lnTo>
                  <a:pt x="3705146" y="2802"/>
                </a:lnTo>
                <a:lnTo>
                  <a:pt x="3771142" y="1475"/>
                </a:lnTo>
                <a:lnTo>
                  <a:pt x="3837716" y="590"/>
                </a:lnTo>
                <a:lnTo>
                  <a:pt x="3904678" y="0"/>
                </a:lnTo>
                <a:lnTo>
                  <a:pt x="3973307" y="313"/>
                </a:lnTo>
                <a:lnTo>
                  <a:pt x="4043049" y="1227"/>
                </a:lnTo>
                <a:lnTo>
                  <a:pt x="4113532" y="2542"/>
                </a:lnTo>
                <a:lnTo>
                  <a:pt x="4184510" y="3418"/>
                </a:lnTo>
                <a:lnTo>
                  <a:pt x="4255819" y="4002"/>
                </a:lnTo>
                <a:lnTo>
                  <a:pt x="4327346" y="4392"/>
                </a:lnTo>
                <a:lnTo>
                  <a:pt x="4401136" y="5357"/>
                </a:lnTo>
                <a:lnTo>
                  <a:pt x="4476435" y="6706"/>
                </a:lnTo>
                <a:lnTo>
                  <a:pt x="4552740" y="8311"/>
                </a:lnTo>
                <a:lnTo>
                  <a:pt x="4625482" y="9381"/>
                </a:lnTo>
                <a:lnTo>
                  <a:pt x="4695848" y="10094"/>
                </a:lnTo>
                <a:lnTo>
                  <a:pt x="4764632" y="10570"/>
                </a:lnTo>
                <a:lnTo>
                  <a:pt x="4835889" y="12298"/>
                </a:lnTo>
                <a:lnTo>
                  <a:pt x="4908793" y="14861"/>
                </a:lnTo>
                <a:lnTo>
                  <a:pt x="4982795" y="17981"/>
                </a:lnTo>
                <a:lnTo>
                  <a:pt x="5056119" y="20767"/>
                </a:lnTo>
                <a:lnTo>
                  <a:pt x="5128991" y="23329"/>
                </a:lnTo>
                <a:lnTo>
                  <a:pt x="5201560" y="25743"/>
                </a:lnTo>
                <a:lnTo>
                  <a:pt x="5273223" y="28058"/>
                </a:lnTo>
                <a:lnTo>
                  <a:pt x="5344282" y="30306"/>
                </a:lnTo>
                <a:lnTo>
                  <a:pt x="5414938" y="32511"/>
                </a:lnTo>
                <a:lnTo>
                  <a:pt x="5484619" y="35392"/>
                </a:lnTo>
                <a:lnTo>
                  <a:pt x="5553651" y="38724"/>
                </a:lnTo>
                <a:lnTo>
                  <a:pt x="5622251" y="42356"/>
                </a:lnTo>
                <a:lnTo>
                  <a:pt x="5689857" y="45483"/>
                </a:lnTo>
                <a:lnTo>
                  <a:pt x="5756798" y="48273"/>
                </a:lnTo>
                <a:lnTo>
                  <a:pt x="5823299" y="50839"/>
                </a:lnTo>
                <a:lnTo>
                  <a:pt x="5888799" y="53255"/>
                </a:lnTo>
                <a:lnTo>
                  <a:pt x="5953632" y="55572"/>
                </a:lnTo>
                <a:lnTo>
                  <a:pt x="6018023" y="57822"/>
                </a:lnTo>
                <a:lnTo>
                  <a:pt x="6078586" y="60732"/>
                </a:lnTo>
                <a:lnTo>
                  <a:pt x="6136602" y="64084"/>
                </a:lnTo>
                <a:lnTo>
                  <a:pt x="6192919" y="67730"/>
                </a:lnTo>
                <a:lnTo>
                  <a:pt x="6252335" y="71571"/>
                </a:lnTo>
                <a:lnTo>
                  <a:pt x="6313818" y="75543"/>
                </a:lnTo>
                <a:lnTo>
                  <a:pt x="6376679" y="79603"/>
                </a:lnTo>
                <a:lnTo>
                  <a:pt x="6435519" y="83720"/>
                </a:lnTo>
                <a:lnTo>
                  <a:pt x="6491680" y="87876"/>
                </a:lnTo>
                <a:lnTo>
                  <a:pt x="6546053" y="92058"/>
                </a:lnTo>
                <a:lnTo>
                  <a:pt x="6601352" y="95551"/>
                </a:lnTo>
                <a:lnTo>
                  <a:pt x="6657267" y="98585"/>
                </a:lnTo>
                <a:lnTo>
                  <a:pt x="6713595" y="101314"/>
                </a:lnTo>
                <a:lnTo>
                  <a:pt x="6768080" y="104544"/>
                </a:lnTo>
                <a:lnTo>
                  <a:pt x="6821336" y="108109"/>
                </a:lnTo>
                <a:lnTo>
                  <a:pt x="6873774" y="111895"/>
                </a:lnTo>
                <a:lnTo>
                  <a:pt x="6927077" y="115832"/>
                </a:lnTo>
                <a:lnTo>
                  <a:pt x="6980957" y="119867"/>
                </a:lnTo>
                <a:lnTo>
                  <a:pt x="7035221" y="123968"/>
                </a:lnTo>
                <a:lnTo>
                  <a:pt x="7089742" y="127408"/>
                </a:lnTo>
                <a:lnTo>
                  <a:pt x="7144434" y="130407"/>
                </a:lnTo>
                <a:lnTo>
                  <a:pt x="7199240" y="133112"/>
                </a:lnTo>
                <a:lnTo>
                  <a:pt x="7251298" y="135620"/>
                </a:lnTo>
                <a:lnTo>
                  <a:pt x="7301526" y="137998"/>
                </a:lnTo>
                <a:lnTo>
                  <a:pt x="7350534" y="140289"/>
                </a:lnTo>
                <a:lnTo>
                  <a:pt x="7400139" y="142522"/>
                </a:lnTo>
                <a:lnTo>
                  <a:pt x="7450143" y="144716"/>
                </a:lnTo>
                <a:lnTo>
                  <a:pt x="7500412" y="146884"/>
                </a:lnTo>
                <a:lnTo>
                  <a:pt x="7547330" y="149035"/>
                </a:lnTo>
                <a:lnTo>
                  <a:pt x="7592015" y="151175"/>
                </a:lnTo>
                <a:lnTo>
                  <a:pt x="7635209" y="153307"/>
                </a:lnTo>
                <a:lnTo>
                  <a:pt x="7678824" y="155434"/>
                </a:lnTo>
                <a:lnTo>
                  <a:pt x="7722716" y="157557"/>
                </a:lnTo>
                <a:lnTo>
                  <a:pt x="7766794" y="159679"/>
                </a:lnTo>
                <a:lnTo>
                  <a:pt x="7807468" y="161092"/>
                </a:lnTo>
                <a:lnTo>
                  <a:pt x="7845874" y="162035"/>
                </a:lnTo>
                <a:lnTo>
                  <a:pt x="7882765" y="162664"/>
                </a:lnTo>
                <a:lnTo>
                  <a:pt x="7920060" y="163083"/>
                </a:lnTo>
                <a:lnTo>
                  <a:pt x="7957625" y="163362"/>
                </a:lnTo>
                <a:lnTo>
                  <a:pt x="7995365" y="163548"/>
                </a:lnTo>
                <a:lnTo>
                  <a:pt x="8028994" y="162967"/>
                </a:lnTo>
                <a:lnTo>
                  <a:pt x="8059879" y="161874"/>
                </a:lnTo>
                <a:lnTo>
                  <a:pt x="8088936" y="160439"/>
                </a:lnTo>
                <a:lnTo>
                  <a:pt x="8117479" y="159483"/>
                </a:lnTo>
                <a:lnTo>
                  <a:pt x="8145680" y="158846"/>
                </a:lnTo>
                <a:lnTo>
                  <a:pt x="8173655" y="158421"/>
                </a:lnTo>
                <a:lnTo>
                  <a:pt x="8199358" y="157432"/>
                </a:lnTo>
                <a:lnTo>
                  <a:pt x="8246733" y="154452"/>
                </a:lnTo>
                <a:lnTo>
                  <a:pt x="8287546" y="150776"/>
                </a:lnTo>
                <a:lnTo>
                  <a:pt x="8325203" y="147495"/>
                </a:lnTo>
                <a:lnTo>
                  <a:pt x="8363107" y="146038"/>
                </a:lnTo>
                <a:lnTo>
                  <a:pt x="8397356" y="143508"/>
                </a:lnTo>
                <a:lnTo>
                  <a:pt x="8429747" y="140737"/>
                </a:lnTo>
                <a:lnTo>
                  <a:pt x="8462959" y="139506"/>
                </a:lnTo>
                <a:lnTo>
                  <a:pt x="8506647" y="138813"/>
                </a:lnTo>
                <a:lnTo>
                  <a:pt x="8534400" y="1385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SMARTInkShape-2779"/>
          <p:cNvSpPr/>
          <p:nvPr>
            <p:custDataLst>
              <p:tags r:id="rId10"/>
            </p:custDataLst>
          </p:nvPr>
        </p:nvSpPr>
        <p:spPr>
          <a:xfrm>
            <a:off x="6390874" y="3073401"/>
            <a:ext cx="613177" cy="56388"/>
          </a:xfrm>
          <a:custGeom>
            <a:avLst/>
            <a:gdLst/>
            <a:ahLst/>
            <a:cxnLst/>
            <a:rect l="0" t="0" r="0" b="0"/>
            <a:pathLst>
              <a:path w="613177" h="56388">
                <a:moveTo>
                  <a:pt x="79776" y="12699"/>
                </a:moveTo>
                <a:lnTo>
                  <a:pt x="79776" y="12699"/>
                </a:lnTo>
                <a:lnTo>
                  <a:pt x="67415" y="12699"/>
                </a:lnTo>
                <a:lnTo>
                  <a:pt x="61638" y="7232"/>
                </a:lnTo>
                <a:lnTo>
                  <a:pt x="62039" y="6937"/>
                </a:lnTo>
                <a:lnTo>
                  <a:pt x="69635" y="4584"/>
                </a:lnTo>
                <a:lnTo>
                  <a:pt x="78652" y="1357"/>
                </a:lnTo>
                <a:lnTo>
                  <a:pt x="120451" y="34"/>
                </a:lnTo>
                <a:lnTo>
                  <a:pt x="161254" y="3"/>
                </a:lnTo>
                <a:lnTo>
                  <a:pt x="208055" y="0"/>
                </a:lnTo>
                <a:lnTo>
                  <a:pt x="252027" y="4363"/>
                </a:lnTo>
                <a:lnTo>
                  <a:pt x="297297" y="5957"/>
                </a:lnTo>
                <a:lnTo>
                  <a:pt x="343423" y="6271"/>
                </a:lnTo>
                <a:lnTo>
                  <a:pt x="385802" y="10697"/>
                </a:lnTo>
                <a:lnTo>
                  <a:pt x="430746" y="12435"/>
                </a:lnTo>
                <a:lnTo>
                  <a:pt x="464635" y="14546"/>
                </a:lnTo>
                <a:lnTo>
                  <a:pt x="487259" y="18456"/>
                </a:lnTo>
                <a:lnTo>
                  <a:pt x="503849" y="19026"/>
                </a:lnTo>
                <a:lnTo>
                  <a:pt x="466063" y="17167"/>
                </a:lnTo>
                <a:lnTo>
                  <a:pt x="434774" y="13582"/>
                </a:lnTo>
                <a:lnTo>
                  <a:pt x="393917" y="17237"/>
                </a:lnTo>
                <a:lnTo>
                  <a:pt x="357475" y="18512"/>
                </a:lnTo>
                <a:lnTo>
                  <a:pt x="315712" y="19596"/>
                </a:lnTo>
                <a:lnTo>
                  <a:pt x="271352" y="23366"/>
                </a:lnTo>
                <a:lnTo>
                  <a:pt x="239240" y="24495"/>
                </a:lnTo>
                <a:lnTo>
                  <a:pt x="192797" y="28502"/>
                </a:lnTo>
                <a:lnTo>
                  <a:pt x="147757" y="30787"/>
                </a:lnTo>
                <a:lnTo>
                  <a:pt x="106505" y="34835"/>
                </a:lnTo>
                <a:lnTo>
                  <a:pt x="60414" y="41818"/>
                </a:lnTo>
                <a:lnTo>
                  <a:pt x="16175" y="48582"/>
                </a:lnTo>
                <a:lnTo>
                  <a:pt x="3467" y="50848"/>
                </a:lnTo>
                <a:lnTo>
                  <a:pt x="1387" y="52243"/>
                </a:lnTo>
                <a:lnTo>
                  <a:pt x="0" y="53878"/>
                </a:lnTo>
                <a:lnTo>
                  <a:pt x="486" y="54969"/>
                </a:lnTo>
                <a:lnTo>
                  <a:pt x="4790" y="56179"/>
                </a:lnTo>
                <a:lnTo>
                  <a:pt x="44236" y="56387"/>
                </a:lnTo>
                <a:lnTo>
                  <a:pt x="87886" y="52112"/>
                </a:lnTo>
                <a:lnTo>
                  <a:pt x="126629" y="51188"/>
                </a:lnTo>
                <a:lnTo>
                  <a:pt x="171270" y="49033"/>
                </a:lnTo>
                <a:lnTo>
                  <a:pt x="203696" y="46486"/>
                </a:lnTo>
                <a:lnTo>
                  <a:pt x="236921" y="45354"/>
                </a:lnTo>
                <a:lnTo>
                  <a:pt x="272386" y="42970"/>
                </a:lnTo>
                <a:lnTo>
                  <a:pt x="309313" y="39558"/>
                </a:lnTo>
                <a:lnTo>
                  <a:pt x="346891" y="35690"/>
                </a:lnTo>
                <a:lnTo>
                  <a:pt x="382879" y="33500"/>
                </a:lnTo>
                <a:lnTo>
                  <a:pt x="417688" y="32528"/>
                </a:lnTo>
                <a:lnTo>
                  <a:pt x="451974" y="32095"/>
                </a:lnTo>
                <a:lnTo>
                  <a:pt x="496268" y="28480"/>
                </a:lnTo>
                <a:lnTo>
                  <a:pt x="536203" y="26312"/>
                </a:lnTo>
                <a:lnTo>
                  <a:pt x="576779" y="21215"/>
                </a:lnTo>
                <a:lnTo>
                  <a:pt x="597688" y="18279"/>
                </a:lnTo>
                <a:lnTo>
                  <a:pt x="613176" y="63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SMARTInkShape-2780"/>
          <p:cNvSpPr/>
          <p:nvPr>
            <p:custDataLst>
              <p:tags r:id="rId11"/>
            </p:custDataLst>
          </p:nvPr>
        </p:nvSpPr>
        <p:spPr>
          <a:xfrm>
            <a:off x="8128006" y="2860209"/>
            <a:ext cx="3340095" cy="60792"/>
          </a:xfrm>
          <a:custGeom>
            <a:avLst/>
            <a:gdLst/>
            <a:ahLst/>
            <a:cxnLst/>
            <a:rect l="0" t="0" r="0" b="0"/>
            <a:pathLst>
              <a:path w="3340095" h="60792">
                <a:moveTo>
                  <a:pt x="6344" y="41741"/>
                </a:moveTo>
                <a:lnTo>
                  <a:pt x="6344" y="41741"/>
                </a:lnTo>
                <a:lnTo>
                  <a:pt x="256" y="41741"/>
                </a:lnTo>
                <a:lnTo>
                  <a:pt x="0" y="47830"/>
                </a:lnTo>
                <a:lnTo>
                  <a:pt x="39730" y="48090"/>
                </a:lnTo>
                <a:lnTo>
                  <a:pt x="79709" y="42624"/>
                </a:lnTo>
                <a:lnTo>
                  <a:pt x="118229" y="41915"/>
                </a:lnTo>
                <a:lnTo>
                  <a:pt x="154265" y="41793"/>
                </a:lnTo>
                <a:lnTo>
                  <a:pt x="196614" y="41756"/>
                </a:lnTo>
                <a:lnTo>
                  <a:pt x="228256" y="41748"/>
                </a:lnTo>
                <a:lnTo>
                  <a:pt x="263016" y="39862"/>
                </a:lnTo>
                <a:lnTo>
                  <a:pt x="300338" y="37378"/>
                </a:lnTo>
                <a:lnTo>
                  <a:pt x="340442" y="36274"/>
                </a:lnTo>
                <a:lnTo>
                  <a:pt x="381785" y="33902"/>
                </a:lnTo>
                <a:lnTo>
                  <a:pt x="425091" y="31201"/>
                </a:lnTo>
                <a:lnTo>
                  <a:pt x="472559" y="30001"/>
                </a:lnTo>
                <a:lnTo>
                  <a:pt x="497776" y="28976"/>
                </a:lnTo>
                <a:lnTo>
                  <a:pt x="523760" y="27586"/>
                </a:lnTo>
                <a:lnTo>
                  <a:pt x="550254" y="25955"/>
                </a:lnTo>
                <a:lnTo>
                  <a:pt x="577090" y="24161"/>
                </a:lnTo>
                <a:lnTo>
                  <a:pt x="604152" y="22260"/>
                </a:lnTo>
                <a:lnTo>
                  <a:pt x="631366" y="20287"/>
                </a:lnTo>
                <a:lnTo>
                  <a:pt x="660092" y="18266"/>
                </a:lnTo>
                <a:lnTo>
                  <a:pt x="689827" y="16213"/>
                </a:lnTo>
                <a:lnTo>
                  <a:pt x="720232" y="14139"/>
                </a:lnTo>
                <a:lnTo>
                  <a:pt x="752497" y="12757"/>
                </a:lnTo>
                <a:lnTo>
                  <a:pt x="786001" y="11834"/>
                </a:lnTo>
                <a:lnTo>
                  <a:pt x="820332" y="11220"/>
                </a:lnTo>
                <a:lnTo>
                  <a:pt x="855213" y="10105"/>
                </a:lnTo>
                <a:lnTo>
                  <a:pt x="890461" y="8656"/>
                </a:lnTo>
                <a:lnTo>
                  <a:pt x="925956" y="6984"/>
                </a:lnTo>
                <a:lnTo>
                  <a:pt x="962319" y="5870"/>
                </a:lnTo>
                <a:lnTo>
                  <a:pt x="999260" y="5127"/>
                </a:lnTo>
                <a:lnTo>
                  <a:pt x="1036588" y="4631"/>
                </a:lnTo>
                <a:lnTo>
                  <a:pt x="1073469" y="4302"/>
                </a:lnTo>
                <a:lnTo>
                  <a:pt x="1110048" y="4081"/>
                </a:lnTo>
                <a:lnTo>
                  <a:pt x="1146432" y="3934"/>
                </a:lnTo>
                <a:lnTo>
                  <a:pt x="1184796" y="3837"/>
                </a:lnTo>
                <a:lnTo>
                  <a:pt x="1224484" y="3771"/>
                </a:lnTo>
                <a:lnTo>
                  <a:pt x="1265054" y="3728"/>
                </a:lnTo>
                <a:lnTo>
                  <a:pt x="1305507" y="2993"/>
                </a:lnTo>
                <a:lnTo>
                  <a:pt x="1345881" y="1798"/>
                </a:lnTo>
                <a:lnTo>
                  <a:pt x="1386202" y="296"/>
                </a:lnTo>
                <a:lnTo>
                  <a:pt x="1427191" y="0"/>
                </a:lnTo>
                <a:lnTo>
                  <a:pt x="1468631" y="508"/>
                </a:lnTo>
                <a:lnTo>
                  <a:pt x="1510368" y="1552"/>
                </a:lnTo>
                <a:lnTo>
                  <a:pt x="1552305" y="2248"/>
                </a:lnTo>
                <a:lnTo>
                  <a:pt x="1594374" y="2713"/>
                </a:lnTo>
                <a:lnTo>
                  <a:pt x="1636531" y="3022"/>
                </a:lnTo>
                <a:lnTo>
                  <a:pt x="1678040" y="3228"/>
                </a:lnTo>
                <a:lnTo>
                  <a:pt x="1719119" y="3366"/>
                </a:lnTo>
                <a:lnTo>
                  <a:pt x="1759909" y="3458"/>
                </a:lnTo>
                <a:lnTo>
                  <a:pt x="1801217" y="4224"/>
                </a:lnTo>
                <a:lnTo>
                  <a:pt x="1842864" y="5441"/>
                </a:lnTo>
                <a:lnTo>
                  <a:pt x="1884741" y="6958"/>
                </a:lnTo>
                <a:lnTo>
                  <a:pt x="1926063" y="7969"/>
                </a:lnTo>
                <a:lnTo>
                  <a:pt x="1967018" y="8643"/>
                </a:lnTo>
                <a:lnTo>
                  <a:pt x="2007726" y="9092"/>
                </a:lnTo>
                <a:lnTo>
                  <a:pt x="2048271" y="10097"/>
                </a:lnTo>
                <a:lnTo>
                  <a:pt x="2088706" y="11473"/>
                </a:lnTo>
                <a:lnTo>
                  <a:pt x="2129069" y="13096"/>
                </a:lnTo>
                <a:lnTo>
                  <a:pt x="2170089" y="14883"/>
                </a:lnTo>
                <a:lnTo>
                  <a:pt x="2211545" y="16780"/>
                </a:lnTo>
                <a:lnTo>
                  <a:pt x="2253295" y="18750"/>
                </a:lnTo>
                <a:lnTo>
                  <a:pt x="2293828" y="20064"/>
                </a:lnTo>
                <a:lnTo>
                  <a:pt x="2333551" y="20940"/>
                </a:lnTo>
                <a:lnTo>
                  <a:pt x="2372732" y="21523"/>
                </a:lnTo>
                <a:lnTo>
                  <a:pt x="2411553" y="22618"/>
                </a:lnTo>
                <a:lnTo>
                  <a:pt x="2450135" y="24054"/>
                </a:lnTo>
                <a:lnTo>
                  <a:pt x="2488553" y="25716"/>
                </a:lnTo>
                <a:lnTo>
                  <a:pt x="2526162" y="26824"/>
                </a:lnTo>
                <a:lnTo>
                  <a:pt x="2563227" y="27563"/>
                </a:lnTo>
                <a:lnTo>
                  <a:pt x="2599932" y="28056"/>
                </a:lnTo>
                <a:lnTo>
                  <a:pt x="2635693" y="29090"/>
                </a:lnTo>
                <a:lnTo>
                  <a:pt x="2670821" y="30485"/>
                </a:lnTo>
                <a:lnTo>
                  <a:pt x="2705530" y="32120"/>
                </a:lnTo>
                <a:lnTo>
                  <a:pt x="2739250" y="33211"/>
                </a:lnTo>
                <a:lnTo>
                  <a:pt x="2772315" y="33937"/>
                </a:lnTo>
                <a:lnTo>
                  <a:pt x="2804941" y="34422"/>
                </a:lnTo>
                <a:lnTo>
                  <a:pt x="2836569" y="35451"/>
                </a:lnTo>
                <a:lnTo>
                  <a:pt x="2867533" y="36842"/>
                </a:lnTo>
                <a:lnTo>
                  <a:pt x="2898054" y="38475"/>
                </a:lnTo>
                <a:lnTo>
                  <a:pt x="2927573" y="39564"/>
                </a:lnTo>
                <a:lnTo>
                  <a:pt x="2956424" y="40290"/>
                </a:lnTo>
                <a:lnTo>
                  <a:pt x="2984830" y="40773"/>
                </a:lnTo>
                <a:lnTo>
                  <a:pt x="3010822" y="41801"/>
                </a:lnTo>
                <a:lnTo>
                  <a:pt x="3035210" y="43192"/>
                </a:lnTo>
                <a:lnTo>
                  <a:pt x="3080411" y="46619"/>
                </a:lnTo>
                <a:lnTo>
                  <a:pt x="3121668" y="50494"/>
                </a:lnTo>
                <a:lnTo>
                  <a:pt x="3161171" y="52687"/>
                </a:lnTo>
                <a:lnTo>
                  <a:pt x="3198484" y="53661"/>
                </a:lnTo>
                <a:lnTo>
                  <a:pt x="3231529" y="54095"/>
                </a:lnTo>
                <a:lnTo>
                  <a:pt x="3274531" y="57709"/>
                </a:lnTo>
                <a:lnTo>
                  <a:pt x="3319100" y="60386"/>
                </a:lnTo>
                <a:lnTo>
                  <a:pt x="3340094" y="607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SMARTInkShape-2781"/>
          <p:cNvSpPr/>
          <p:nvPr>
            <p:custDataLst>
              <p:tags r:id="rId12"/>
            </p:custDataLst>
          </p:nvPr>
        </p:nvSpPr>
        <p:spPr>
          <a:xfrm>
            <a:off x="3448319" y="2819400"/>
            <a:ext cx="145782" cy="76114"/>
          </a:xfrm>
          <a:custGeom>
            <a:avLst/>
            <a:gdLst/>
            <a:ahLst/>
            <a:cxnLst/>
            <a:rect l="0" t="0" r="0" b="0"/>
            <a:pathLst>
              <a:path w="145782" h="76114">
                <a:moveTo>
                  <a:pt x="18781" y="69850"/>
                </a:moveTo>
                <a:lnTo>
                  <a:pt x="18781" y="69850"/>
                </a:lnTo>
                <a:lnTo>
                  <a:pt x="9321" y="69850"/>
                </a:lnTo>
                <a:lnTo>
                  <a:pt x="8241" y="69144"/>
                </a:lnTo>
                <a:lnTo>
                  <a:pt x="7521" y="67969"/>
                </a:lnTo>
                <a:lnTo>
                  <a:pt x="6365" y="64383"/>
                </a:lnTo>
                <a:lnTo>
                  <a:pt x="4326" y="63892"/>
                </a:lnTo>
                <a:lnTo>
                  <a:pt x="638" y="63578"/>
                </a:lnTo>
                <a:lnTo>
                  <a:pt x="336" y="62846"/>
                </a:lnTo>
                <a:lnTo>
                  <a:pt x="0" y="60152"/>
                </a:lnTo>
                <a:lnTo>
                  <a:pt x="1732" y="56603"/>
                </a:lnTo>
                <a:lnTo>
                  <a:pt x="3182" y="54668"/>
                </a:lnTo>
                <a:lnTo>
                  <a:pt x="6674" y="52519"/>
                </a:lnTo>
                <a:lnTo>
                  <a:pt x="10578" y="50859"/>
                </a:lnTo>
                <a:lnTo>
                  <a:pt x="16742" y="46662"/>
                </a:lnTo>
                <a:lnTo>
                  <a:pt x="63280" y="30388"/>
                </a:lnTo>
                <a:lnTo>
                  <a:pt x="101332" y="14546"/>
                </a:lnTo>
                <a:lnTo>
                  <a:pt x="109093" y="12815"/>
                </a:lnTo>
                <a:lnTo>
                  <a:pt x="118134" y="8579"/>
                </a:lnTo>
                <a:lnTo>
                  <a:pt x="125497" y="7341"/>
                </a:lnTo>
                <a:lnTo>
                  <a:pt x="131592" y="8672"/>
                </a:lnTo>
                <a:lnTo>
                  <a:pt x="137882" y="11904"/>
                </a:lnTo>
                <a:lnTo>
                  <a:pt x="138399" y="12875"/>
                </a:lnTo>
                <a:lnTo>
                  <a:pt x="139295" y="18097"/>
                </a:lnTo>
                <a:lnTo>
                  <a:pt x="136020" y="25510"/>
                </a:lnTo>
                <a:lnTo>
                  <a:pt x="130624" y="30858"/>
                </a:lnTo>
                <a:lnTo>
                  <a:pt x="104174" y="48648"/>
                </a:lnTo>
                <a:lnTo>
                  <a:pt x="56709" y="68595"/>
                </a:lnTo>
                <a:lnTo>
                  <a:pt x="31949" y="75759"/>
                </a:lnTo>
                <a:lnTo>
                  <a:pt x="26478" y="76113"/>
                </a:lnTo>
                <a:lnTo>
                  <a:pt x="26734" y="75436"/>
                </a:lnTo>
                <a:lnTo>
                  <a:pt x="30717" y="70725"/>
                </a:lnTo>
                <a:lnTo>
                  <a:pt x="73252" y="39819"/>
                </a:lnTo>
                <a:lnTo>
                  <a:pt x="115498" y="19200"/>
                </a:lnTo>
                <a:lnTo>
                  <a:pt x="126678" y="14178"/>
                </a:lnTo>
                <a:lnTo>
                  <a:pt x="14578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0" name="SMARTInkShape-Group569"/>
          <p:cNvGrpSpPr/>
          <p:nvPr/>
        </p:nvGrpSpPr>
        <p:grpSpPr>
          <a:xfrm>
            <a:off x="9753600" y="1619251"/>
            <a:ext cx="241301" cy="1580267"/>
            <a:chOff x="9753600" y="1619251"/>
            <a:chExt cx="241301" cy="1580267"/>
          </a:xfrm>
        </p:grpSpPr>
        <p:sp>
          <p:nvSpPr>
            <p:cNvPr id="978" name="SMARTInkShape-2782"/>
            <p:cNvSpPr/>
            <p:nvPr>
              <p:custDataLst>
                <p:tags r:id="rId44"/>
              </p:custDataLst>
            </p:nvPr>
          </p:nvSpPr>
          <p:spPr>
            <a:xfrm>
              <a:off x="9753600" y="3028976"/>
              <a:ext cx="241301" cy="170542"/>
            </a:xfrm>
            <a:custGeom>
              <a:avLst/>
              <a:gdLst/>
              <a:ahLst/>
              <a:cxnLst/>
              <a:rect l="0" t="0" r="0" b="0"/>
              <a:pathLst>
                <a:path w="241301" h="170542">
                  <a:moveTo>
                    <a:pt x="0" y="165074"/>
                  </a:moveTo>
                  <a:lnTo>
                    <a:pt x="0" y="165074"/>
                  </a:lnTo>
                  <a:lnTo>
                    <a:pt x="0" y="170541"/>
                  </a:lnTo>
                  <a:lnTo>
                    <a:pt x="5467" y="165879"/>
                  </a:lnTo>
                  <a:lnTo>
                    <a:pt x="6881" y="160164"/>
                  </a:lnTo>
                  <a:lnTo>
                    <a:pt x="22644" y="137409"/>
                  </a:lnTo>
                  <a:lnTo>
                    <a:pt x="42386" y="93049"/>
                  </a:lnTo>
                  <a:lnTo>
                    <a:pt x="54332" y="67702"/>
                  </a:lnTo>
                  <a:lnTo>
                    <a:pt x="62890" y="21977"/>
                  </a:lnTo>
                  <a:lnTo>
                    <a:pt x="63498" y="970"/>
                  </a:lnTo>
                  <a:lnTo>
                    <a:pt x="62792" y="638"/>
                  </a:lnTo>
                  <a:lnTo>
                    <a:pt x="57413" y="0"/>
                  </a:lnTo>
                  <a:lnTo>
                    <a:pt x="56445" y="21882"/>
                  </a:lnTo>
                  <a:lnTo>
                    <a:pt x="52787" y="29905"/>
                  </a:lnTo>
                  <a:lnTo>
                    <a:pt x="50878" y="55984"/>
                  </a:lnTo>
                  <a:lnTo>
                    <a:pt x="52716" y="62027"/>
                  </a:lnTo>
                  <a:lnTo>
                    <a:pt x="55180" y="67770"/>
                  </a:lnTo>
                  <a:lnTo>
                    <a:pt x="57841" y="105576"/>
                  </a:lnTo>
                  <a:lnTo>
                    <a:pt x="62173" y="114228"/>
                  </a:lnTo>
                  <a:lnTo>
                    <a:pt x="62616" y="116360"/>
                  </a:lnTo>
                  <a:lnTo>
                    <a:pt x="68891" y="125717"/>
                  </a:lnTo>
                  <a:lnTo>
                    <a:pt x="71303" y="126415"/>
                  </a:lnTo>
                  <a:lnTo>
                    <a:pt x="81381" y="126941"/>
                  </a:lnTo>
                  <a:lnTo>
                    <a:pt x="95370" y="115989"/>
                  </a:lnTo>
                  <a:lnTo>
                    <a:pt x="99537" y="114331"/>
                  </a:lnTo>
                  <a:lnTo>
                    <a:pt x="103740" y="111242"/>
                  </a:lnTo>
                  <a:lnTo>
                    <a:pt x="141817" y="64343"/>
                  </a:lnTo>
                  <a:lnTo>
                    <a:pt x="150519" y="46141"/>
                  </a:lnTo>
                  <a:lnTo>
                    <a:pt x="152857" y="34067"/>
                  </a:lnTo>
                  <a:lnTo>
                    <a:pt x="157376" y="25418"/>
                  </a:lnTo>
                  <a:lnTo>
                    <a:pt x="158748" y="6434"/>
                  </a:lnTo>
                  <a:lnTo>
                    <a:pt x="153283" y="6334"/>
                  </a:lnTo>
                  <a:lnTo>
                    <a:pt x="152988" y="7036"/>
                  </a:lnTo>
                  <a:lnTo>
                    <a:pt x="152400" y="52975"/>
                  </a:lnTo>
                  <a:lnTo>
                    <a:pt x="152400" y="58337"/>
                  </a:lnTo>
                  <a:lnTo>
                    <a:pt x="154281" y="63072"/>
                  </a:lnTo>
                  <a:lnTo>
                    <a:pt x="156763" y="67529"/>
                  </a:lnTo>
                  <a:lnTo>
                    <a:pt x="158867" y="74004"/>
                  </a:lnTo>
                  <a:lnTo>
                    <a:pt x="173655" y="90988"/>
                  </a:lnTo>
                  <a:lnTo>
                    <a:pt x="186414" y="98751"/>
                  </a:lnTo>
                  <a:lnTo>
                    <a:pt x="194856" y="100738"/>
                  </a:lnTo>
                  <a:lnTo>
                    <a:pt x="210707" y="101464"/>
                  </a:lnTo>
                  <a:lnTo>
                    <a:pt x="241300" y="95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2783"/>
            <p:cNvSpPr/>
            <p:nvPr>
              <p:custDataLst>
                <p:tags r:id="rId45"/>
              </p:custDataLst>
            </p:nvPr>
          </p:nvSpPr>
          <p:spPr>
            <a:xfrm>
              <a:off x="9810759" y="1619251"/>
              <a:ext cx="69820" cy="1263650"/>
            </a:xfrm>
            <a:custGeom>
              <a:avLst/>
              <a:gdLst/>
              <a:ahLst/>
              <a:cxnLst/>
              <a:rect l="0" t="0" r="0" b="0"/>
              <a:pathLst>
                <a:path w="69820" h="1263650">
                  <a:moveTo>
                    <a:pt x="6341" y="12699"/>
                  </a:moveTo>
                  <a:lnTo>
                    <a:pt x="6341" y="12699"/>
                  </a:lnTo>
                  <a:lnTo>
                    <a:pt x="6339" y="7232"/>
                  </a:lnTo>
                  <a:lnTo>
                    <a:pt x="7046" y="6937"/>
                  </a:lnTo>
                  <a:lnTo>
                    <a:pt x="11808" y="6427"/>
                  </a:lnTo>
                  <a:lnTo>
                    <a:pt x="12300" y="4502"/>
                  </a:lnTo>
                  <a:lnTo>
                    <a:pt x="12689" y="6"/>
                  </a:lnTo>
                  <a:lnTo>
                    <a:pt x="12691" y="4"/>
                  </a:lnTo>
                  <a:lnTo>
                    <a:pt x="12691" y="0"/>
                  </a:lnTo>
                  <a:lnTo>
                    <a:pt x="12691" y="9642"/>
                  </a:lnTo>
                  <a:lnTo>
                    <a:pt x="13396" y="10661"/>
                  </a:lnTo>
                  <a:lnTo>
                    <a:pt x="14572" y="11341"/>
                  </a:lnTo>
                  <a:lnTo>
                    <a:pt x="16062" y="11793"/>
                  </a:lnTo>
                  <a:lnTo>
                    <a:pt x="17054" y="12801"/>
                  </a:lnTo>
                  <a:lnTo>
                    <a:pt x="18158" y="15802"/>
                  </a:lnTo>
                  <a:lnTo>
                    <a:pt x="19746" y="48684"/>
                  </a:lnTo>
                  <a:lnTo>
                    <a:pt x="23404" y="55738"/>
                  </a:lnTo>
                  <a:lnTo>
                    <a:pt x="25385" y="100452"/>
                  </a:lnTo>
                  <a:lnTo>
                    <a:pt x="26096" y="129172"/>
                  </a:lnTo>
                  <a:lnTo>
                    <a:pt x="31153" y="154521"/>
                  </a:lnTo>
                  <a:lnTo>
                    <a:pt x="31732" y="201875"/>
                  </a:lnTo>
                  <a:lnTo>
                    <a:pt x="33620" y="217388"/>
                  </a:lnTo>
                  <a:lnTo>
                    <a:pt x="37828" y="251598"/>
                  </a:lnTo>
                  <a:lnTo>
                    <a:pt x="38082" y="298603"/>
                  </a:lnTo>
                  <a:lnTo>
                    <a:pt x="39972" y="334681"/>
                  </a:lnTo>
                  <a:lnTo>
                    <a:pt x="43558" y="356484"/>
                  </a:lnTo>
                  <a:lnTo>
                    <a:pt x="44389" y="400101"/>
                  </a:lnTo>
                  <a:lnTo>
                    <a:pt x="46311" y="425459"/>
                  </a:lnTo>
                  <a:lnTo>
                    <a:pt x="54981" y="470488"/>
                  </a:lnTo>
                  <a:lnTo>
                    <a:pt x="57015" y="514383"/>
                  </a:lnTo>
                  <a:lnTo>
                    <a:pt x="58985" y="533409"/>
                  </a:lnTo>
                  <a:lnTo>
                    <a:pt x="63227" y="577850"/>
                  </a:lnTo>
                  <a:lnTo>
                    <a:pt x="64182" y="622299"/>
                  </a:lnTo>
                  <a:lnTo>
                    <a:pt x="69448" y="666749"/>
                  </a:lnTo>
                  <a:lnTo>
                    <a:pt x="69819" y="711199"/>
                  </a:lnTo>
                  <a:lnTo>
                    <a:pt x="69134" y="755649"/>
                  </a:lnTo>
                  <a:lnTo>
                    <a:pt x="63882" y="800099"/>
                  </a:lnTo>
                  <a:lnTo>
                    <a:pt x="61645" y="836317"/>
                  </a:lnTo>
                  <a:lnTo>
                    <a:pt x="58477" y="852223"/>
                  </a:lnTo>
                  <a:lnTo>
                    <a:pt x="52828" y="895284"/>
                  </a:lnTo>
                  <a:lnTo>
                    <a:pt x="44868" y="939761"/>
                  </a:lnTo>
                  <a:lnTo>
                    <a:pt x="43793" y="960961"/>
                  </a:lnTo>
                  <a:lnTo>
                    <a:pt x="38684" y="986365"/>
                  </a:lnTo>
                  <a:lnTo>
                    <a:pt x="38098" y="1032932"/>
                  </a:lnTo>
                  <a:lnTo>
                    <a:pt x="38091" y="1079058"/>
                  </a:lnTo>
                  <a:lnTo>
                    <a:pt x="38091" y="1099757"/>
                  </a:lnTo>
                  <a:lnTo>
                    <a:pt x="36210" y="1104496"/>
                  </a:lnTo>
                  <a:lnTo>
                    <a:pt x="33728" y="1108953"/>
                  </a:lnTo>
                  <a:lnTo>
                    <a:pt x="32134" y="1117564"/>
                  </a:lnTo>
                  <a:lnTo>
                    <a:pt x="31741" y="1164159"/>
                  </a:lnTo>
                  <a:lnTo>
                    <a:pt x="31741" y="1196798"/>
                  </a:lnTo>
                  <a:lnTo>
                    <a:pt x="33622" y="1200541"/>
                  </a:lnTo>
                  <a:lnTo>
                    <a:pt x="36104" y="1204556"/>
                  </a:lnTo>
                  <a:lnTo>
                    <a:pt x="37828" y="1211617"/>
                  </a:lnTo>
                  <a:lnTo>
                    <a:pt x="38091" y="1258785"/>
                  </a:lnTo>
                  <a:lnTo>
                    <a:pt x="38091" y="1263649"/>
                  </a:lnTo>
                  <a:lnTo>
                    <a:pt x="43558" y="1263649"/>
                  </a:lnTo>
                  <a:lnTo>
                    <a:pt x="43853" y="1262943"/>
                  </a:lnTo>
                  <a:lnTo>
                    <a:pt x="44435" y="1251909"/>
                  </a:lnTo>
                  <a:lnTo>
                    <a:pt x="50528" y="1244885"/>
                  </a:lnTo>
                  <a:lnTo>
                    <a:pt x="44696" y="1238518"/>
                  </a:lnTo>
                  <a:lnTo>
                    <a:pt x="986" y="1238249"/>
                  </a:lnTo>
                  <a:lnTo>
                    <a:pt x="652" y="1238954"/>
                  </a:lnTo>
                  <a:lnTo>
                    <a:pt x="0" y="1247892"/>
                  </a:lnTo>
                  <a:lnTo>
                    <a:pt x="703" y="1248911"/>
                  </a:lnTo>
                  <a:lnTo>
                    <a:pt x="1875" y="1249591"/>
                  </a:lnTo>
                  <a:lnTo>
                    <a:pt x="3362" y="1250043"/>
                  </a:lnTo>
                  <a:lnTo>
                    <a:pt x="4357" y="1251051"/>
                  </a:lnTo>
                  <a:lnTo>
                    <a:pt x="5458" y="1254052"/>
                  </a:lnTo>
                  <a:lnTo>
                    <a:pt x="6458" y="1255134"/>
                  </a:lnTo>
                  <a:lnTo>
                    <a:pt x="9451" y="1256337"/>
                  </a:lnTo>
                  <a:lnTo>
                    <a:pt x="15101" y="1257014"/>
                  </a:lnTo>
                  <a:lnTo>
                    <a:pt x="16416" y="1257814"/>
                  </a:lnTo>
                  <a:lnTo>
                    <a:pt x="17290" y="1259054"/>
                  </a:lnTo>
                  <a:lnTo>
                    <a:pt x="17873" y="1260585"/>
                  </a:lnTo>
                  <a:lnTo>
                    <a:pt x="18969" y="1261607"/>
                  </a:lnTo>
                  <a:lnTo>
                    <a:pt x="22065" y="1262741"/>
                  </a:lnTo>
                  <a:lnTo>
                    <a:pt x="33939" y="1263570"/>
                  </a:lnTo>
                  <a:lnTo>
                    <a:pt x="35322" y="1262891"/>
                  </a:lnTo>
                  <a:lnTo>
                    <a:pt x="36245" y="1261732"/>
                  </a:lnTo>
                  <a:lnTo>
                    <a:pt x="36861" y="1260254"/>
                  </a:lnTo>
                  <a:lnTo>
                    <a:pt x="37976" y="1259269"/>
                  </a:lnTo>
                  <a:lnTo>
                    <a:pt x="41096" y="1258175"/>
                  </a:lnTo>
                  <a:lnTo>
                    <a:pt x="42212" y="1257177"/>
                  </a:lnTo>
                  <a:lnTo>
                    <a:pt x="43451" y="1254188"/>
                  </a:lnTo>
                  <a:lnTo>
                    <a:pt x="44147" y="1248538"/>
                  </a:lnTo>
                  <a:lnTo>
                    <a:pt x="44952" y="1247225"/>
                  </a:lnTo>
                  <a:lnTo>
                    <a:pt x="46192" y="1246350"/>
                  </a:lnTo>
                  <a:lnTo>
                    <a:pt x="47725" y="1245766"/>
                  </a:lnTo>
                  <a:lnTo>
                    <a:pt x="48747" y="1244671"/>
                  </a:lnTo>
                  <a:lnTo>
                    <a:pt x="49882" y="1241574"/>
                  </a:lnTo>
                  <a:lnTo>
                    <a:pt x="49479" y="1240465"/>
                  </a:lnTo>
                  <a:lnTo>
                    <a:pt x="48505" y="1239727"/>
                  </a:lnTo>
                  <a:lnTo>
                    <a:pt x="47149" y="1239234"/>
                  </a:lnTo>
                  <a:lnTo>
                    <a:pt x="46248" y="1238200"/>
                  </a:lnTo>
                  <a:lnTo>
                    <a:pt x="45244" y="1235170"/>
                  </a:lnTo>
                  <a:lnTo>
                    <a:pt x="44512" y="1226719"/>
                  </a:lnTo>
                  <a:lnTo>
                    <a:pt x="41090" y="1222525"/>
                  </a:lnTo>
                  <a:lnTo>
                    <a:pt x="37543" y="1220677"/>
                  </a:lnTo>
                  <a:lnTo>
                    <a:pt x="28711" y="1219286"/>
                  </a:lnTo>
                  <a:lnTo>
                    <a:pt x="9684" y="1219200"/>
                  </a:lnTo>
                  <a:lnTo>
                    <a:pt x="8570" y="1219905"/>
                  </a:lnTo>
                  <a:lnTo>
                    <a:pt x="7827" y="1221081"/>
                  </a:lnTo>
                  <a:lnTo>
                    <a:pt x="7331" y="1222570"/>
                  </a:lnTo>
                  <a:lnTo>
                    <a:pt x="6295" y="1223563"/>
                  </a:lnTo>
                  <a:lnTo>
                    <a:pt x="3263" y="1224666"/>
                  </a:lnTo>
                  <a:lnTo>
                    <a:pt x="2171" y="1225666"/>
                  </a:lnTo>
                  <a:lnTo>
                    <a:pt x="75" y="1231615"/>
                  </a:lnTo>
                  <a:lnTo>
                    <a:pt x="9452" y="1241351"/>
                  </a:lnTo>
                  <a:lnTo>
                    <a:pt x="13134" y="1243155"/>
                  </a:lnTo>
                  <a:lnTo>
                    <a:pt x="27534" y="1244514"/>
                  </a:lnTo>
                  <a:lnTo>
                    <a:pt x="33866" y="1244574"/>
                  </a:lnTo>
                  <a:lnTo>
                    <a:pt x="38095" y="1242706"/>
                  </a:lnTo>
                  <a:lnTo>
                    <a:pt x="43186" y="1239129"/>
                  </a:lnTo>
                  <a:lnTo>
                    <a:pt x="47440" y="1238510"/>
                  </a:lnTo>
                  <a:lnTo>
                    <a:pt x="48556" y="1237718"/>
                  </a:lnTo>
                  <a:lnTo>
                    <a:pt x="49300" y="1236483"/>
                  </a:lnTo>
                  <a:lnTo>
                    <a:pt x="50595" y="1231797"/>
                  </a:lnTo>
                  <a:lnTo>
                    <a:pt x="50782" y="1222463"/>
                  </a:lnTo>
                  <a:lnTo>
                    <a:pt x="50079" y="1221375"/>
                  </a:lnTo>
                  <a:lnTo>
                    <a:pt x="48904" y="1220649"/>
                  </a:lnTo>
                  <a:lnTo>
                    <a:pt x="47415" y="1220166"/>
                  </a:lnTo>
                  <a:lnTo>
                    <a:pt x="46425" y="1219138"/>
                  </a:lnTo>
                  <a:lnTo>
                    <a:pt x="45324" y="1216114"/>
                  </a:lnTo>
                  <a:lnTo>
                    <a:pt x="44323" y="1215026"/>
                  </a:lnTo>
                  <a:lnTo>
                    <a:pt x="41331" y="1213817"/>
                  </a:lnTo>
                  <a:lnTo>
                    <a:pt x="16916" y="1212856"/>
                  </a:lnTo>
                  <a:lnTo>
                    <a:pt x="15509" y="1213559"/>
                  </a:lnTo>
                  <a:lnTo>
                    <a:pt x="14569" y="1214734"/>
                  </a:lnTo>
                  <a:lnTo>
                    <a:pt x="13941" y="1216222"/>
                  </a:lnTo>
                  <a:lnTo>
                    <a:pt x="12819" y="1217214"/>
                  </a:lnTo>
                  <a:lnTo>
                    <a:pt x="7333" y="1218938"/>
                  </a:lnTo>
                  <a:lnTo>
                    <a:pt x="6782" y="1220965"/>
                  </a:lnTo>
                  <a:lnTo>
                    <a:pt x="6368" y="1228652"/>
                  </a:lnTo>
                  <a:lnTo>
                    <a:pt x="8235" y="1232337"/>
                  </a:lnTo>
                  <a:lnTo>
                    <a:pt x="11808" y="1237081"/>
                  </a:lnTo>
                  <a:lnTo>
                    <a:pt x="14182" y="1237730"/>
                  </a:lnTo>
                  <a:lnTo>
                    <a:pt x="15802" y="1237903"/>
                  </a:lnTo>
                  <a:lnTo>
                    <a:pt x="19484" y="1239977"/>
                  </a:lnTo>
                  <a:lnTo>
                    <a:pt x="21451" y="1241517"/>
                  </a:lnTo>
                  <a:lnTo>
                    <a:pt x="27403" y="1243230"/>
                  </a:lnTo>
                  <a:lnTo>
                    <a:pt x="53145" y="1244592"/>
                  </a:lnTo>
                  <a:lnTo>
                    <a:pt x="57249" y="1242714"/>
                  </a:lnTo>
                  <a:lnTo>
                    <a:pt x="63125" y="1238510"/>
                  </a:lnTo>
                  <a:lnTo>
                    <a:pt x="63459" y="1229433"/>
                  </a:lnTo>
                  <a:lnTo>
                    <a:pt x="62763" y="1228139"/>
                  </a:lnTo>
                  <a:lnTo>
                    <a:pt x="61596" y="1227275"/>
                  </a:lnTo>
                  <a:lnTo>
                    <a:pt x="60111" y="1226700"/>
                  </a:lnTo>
                  <a:lnTo>
                    <a:pt x="59121" y="1225611"/>
                  </a:lnTo>
                  <a:lnTo>
                    <a:pt x="58019" y="1222519"/>
                  </a:lnTo>
                  <a:lnTo>
                    <a:pt x="57021" y="1221412"/>
                  </a:lnTo>
                  <a:lnTo>
                    <a:pt x="44308" y="1214303"/>
                  </a:lnTo>
                  <a:lnTo>
                    <a:pt x="23273" y="1212874"/>
                  </a:lnTo>
                  <a:lnTo>
                    <a:pt x="13551" y="1212856"/>
                  </a:lnTo>
                  <a:lnTo>
                    <a:pt x="11148" y="1213559"/>
                  </a:lnTo>
                  <a:lnTo>
                    <a:pt x="9546" y="1214734"/>
                  </a:lnTo>
                  <a:lnTo>
                    <a:pt x="8477" y="1216222"/>
                  </a:lnTo>
                  <a:lnTo>
                    <a:pt x="7058" y="1217214"/>
                  </a:lnTo>
                  <a:lnTo>
                    <a:pt x="3602" y="1218317"/>
                  </a:lnTo>
                  <a:lnTo>
                    <a:pt x="2399" y="1219317"/>
                  </a:lnTo>
                  <a:lnTo>
                    <a:pt x="308" y="1224589"/>
                  </a:lnTo>
                  <a:lnTo>
                    <a:pt x="85" y="1228635"/>
                  </a:lnTo>
                  <a:lnTo>
                    <a:pt x="758" y="1229723"/>
                  </a:lnTo>
                  <a:lnTo>
                    <a:pt x="1916" y="1230449"/>
                  </a:lnTo>
                  <a:lnTo>
                    <a:pt x="3389" y="1230932"/>
                  </a:lnTo>
                  <a:lnTo>
                    <a:pt x="4373" y="1231960"/>
                  </a:lnTo>
                  <a:lnTo>
                    <a:pt x="5466" y="1234984"/>
                  </a:lnTo>
                  <a:lnTo>
                    <a:pt x="6463" y="1236072"/>
                  </a:lnTo>
                  <a:lnTo>
                    <a:pt x="9452" y="1237281"/>
                  </a:lnTo>
                  <a:lnTo>
                    <a:pt x="34005" y="1241891"/>
                  </a:lnTo>
                  <a:lnTo>
                    <a:pt x="49776" y="1238303"/>
                  </a:lnTo>
                  <a:lnTo>
                    <a:pt x="56170" y="1232787"/>
                  </a:lnTo>
                  <a:lnTo>
                    <a:pt x="55788" y="1232491"/>
                  </a:lnTo>
                  <a:lnTo>
                    <a:pt x="53482" y="1232162"/>
                  </a:lnTo>
                  <a:lnTo>
                    <a:pt x="52585" y="1231369"/>
                  </a:lnTo>
                  <a:lnTo>
                    <a:pt x="51588" y="1228606"/>
                  </a:lnTo>
                  <a:lnTo>
                    <a:pt x="50617" y="1227587"/>
                  </a:lnTo>
                  <a:lnTo>
                    <a:pt x="47656" y="1226455"/>
                  </a:lnTo>
                  <a:lnTo>
                    <a:pt x="42020" y="1225817"/>
                  </a:lnTo>
                  <a:lnTo>
                    <a:pt x="37957" y="1227550"/>
                  </a:lnTo>
                  <a:lnTo>
                    <a:pt x="33797" y="1229966"/>
                  </a:lnTo>
                  <a:lnTo>
                    <a:pt x="27489" y="1232032"/>
                  </a:lnTo>
                  <a:lnTo>
                    <a:pt x="21152" y="1236093"/>
                  </a:lnTo>
                  <a:lnTo>
                    <a:pt x="16923" y="1237291"/>
                  </a:lnTo>
                  <a:lnTo>
                    <a:pt x="15510" y="1238316"/>
                  </a:lnTo>
                  <a:lnTo>
                    <a:pt x="14572" y="1239705"/>
                  </a:lnTo>
                  <a:lnTo>
                    <a:pt x="13248" y="1245030"/>
                  </a:lnTo>
                  <a:lnTo>
                    <a:pt x="12800" y="1249780"/>
                  </a:lnTo>
                  <a:lnTo>
                    <a:pt x="19041" y="1257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1" name="SMARTInkShape-2784"/>
          <p:cNvSpPr/>
          <p:nvPr>
            <p:custDataLst>
              <p:tags r:id="rId13"/>
            </p:custDataLst>
          </p:nvPr>
        </p:nvSpPr>
        <p:spPr>
          <a:xfrm>
            <a:off x="8185150" y="1638300"/>
            <a:ext cx="3663951" cy="1206385"/>
          </a:xfrm>
          <a:custGeom>
            <a:avLst/>
            <a:gdLst/>
            <a:ahLst/>
            <a:cxnLst/>
            <a:rect l="0" t="0" r="0" b="0"/>
            <a:pathLst>
              <a:path w="3663951" h="1206385">
                <a:moveTo>
                  <a:pt x="0" y="1155700"/>
                </a:moveTo>
                <a:lnTo>
                  <a:pt x="0" y="1155700"/>
                </a:lnTo>
                <a:lnTo>
                  <a:pt x="6272" y="1161972"/>
                </a:lnTo>
                <a:lnTo>
                  <a:pt x="53584" y="1161344"/>
                </a:lnTo>
                <a:lnTo>
                  <a:pt x="78375" y="1156288"/>
                </a:lnTo>
                <a:lnTo>
                  <a:pt x="116418" y="1155010"/>
                </a:lnTo>
                <a:lnTo>
                  <a:pt x="159586" y="1145161"/>
                </a:lnTo>
                <a:lnTo>
                  <a:pt x="204115" y="1134246"/>
                </a:lnTo>
                <a:lnTo>
                  <a:pt x="247703" y="1125461"/>
                </a:lnTo>
                <a:lnTo>
                  <a:pt x="279407" y="1118775"/>
                </a:lnTo>
                <a:lnTo>
                  <a:pt x="324242" y="1112619"/>
                </a:lnTo>
                <a:lnTo>
                  <a:pt x="370301" y="1105542"/>
                </a:lnTo>
                <a:lnTo>
                  <a:pt x="392213" y="1103145"/>
                </a:lnTo>
                <a:lnTo>
                  <a:pt x="407841" y="1099911"/>
                </a:lnTo>
                <a:lnTo>
                  <a:pt x="454997" y="1098574"/>
                </a:lnTo>
                <a:lnTo>
                  <a:pt x="499269" y="1092462"/>
                </a:lnTo>
                <a:lnTo>
                  <a:pt x="541229" y="1084371"/>
                </a:lnTo>
                <a:lnTo>
                  <a:pt x="586243" y="1075326"/>
                </a:lnTo>
                <a:lnTo>
                  <a:pt x="629612" y="1067768"/>
                </a:lnTo>
                <a:lnTo>
                  <a:pt x="673158" y="1062493"/>
                </a:lnTo>
                <a:lnTo>
                  <a:pt x="720530" y="1055062"/>
                </a:lnTo>
                <a:lnTo>
                  <a:pt x="766585" y="1052256"/>
                </a:lnTo>
                <a:lnTo>
                  <a:pt x="782407" y="1049085"/>
                </a:lnTo>
                <a:lnTo>
                  <a:pt x="825435" y="1047097"/>
                </a:lnTo>
                <a:lnTo>
                  <a:pt x="871422" y="1041576"/>
                </a:lnTo>
                <a:lnTo>
                  <a:pt x="917201" y="1041403"/>
                </a:lnTo>
                <a:lnTo>
                  <a:pt x="927640" y="1040696"/>
                </a:lnTo>
                <a:lnTo>
                  <a:pt x="962914" y="1035224"/>
                </a:lnTo>
                <a:lnTo>
                  <a:pt x="974244" y="1034396"/>
                </a:lnTo>
                <a:lnTo>
                  <a:pt x="999117" y="1029293"/>
                </a:lnTo>
                <a:lnTo>
                  <a:pt x="1011074" y="1028170"/>
                </a:lnTo>
                <a:lnTo>
                  <a:pt x="1023676" y="1023709"/>
                </a:lnTo>
                <a:lnTo>
                  <a:pt x="1035443" y="1020871"/>
                </a:lnTo>
                <a:lnTo>
                  <a:pt x="1053577" y="1014546"/>
                </a:lnTo>
                <a:lnTo>
                  <a:pt x="1055867" y="1012914"/>
                </a:lnTo>
                <a:lnTo>
                  <a:pt x="1085730" y="1001848"/>
                </a:lnTo>
                <a:lnTo>
                  <a:pt x="1090032" y="999127"/>
                </a:lnTo>
                <a:lnTo>
                  <a:pt x="1096419" y="996890"/>
                </a:lnTo>
                <a:lnTo>
                  <a:pt x="1111248" y="986004"/>
                </a:lnTo>
                <a:lnTo>
                  <a:pt x="1113367" y="985420"/>
                </a:lnTo>
                <a:lnTo>
                  <a:pt x="1114778" y="984324"/>
                </a:lnTo>
                <a:lnTo>
                  <a:pt x="1138789" y="956726"/>
                </a:lnTo>
                <a:lnTo>
                  <a:pt x="1143009" y="954378"/>
                </a:lnTo>
                <a:lnTo>
                  <a:pt x="1145123" y="953752"/>
                </a:lnTo>
                <a:lnTo>
                  <a:pt x="1146532" y="952629"/>
                </a:lnTo>
                <a:lnTo>
                  <a:pt x="1189567" y="905933"/>
                </a:lnTo>
                <a:lnTo>
                  <a:pt x="1197328" y="897467"/>
                </a:lnTo>
                <a:lnTo>
                  <a:pt x="1201474" y="889000"/>
                </a:lnTo>
                <a:lnTo>
                  <a:pt x="1235428" y="846682"/>
                </a:lnTo>
                <a:lnTo>
                  <a:pt x="1239574" y="838203"/>
                </a:lnTo>
                <a:lnTo>
                  <a:pt x="1241249" y="836085"/>
                </a:lnTo>
                <a:lnTo>
                  <a:pt x="1243109" y="829969"/>
                </a:lnTo>
                <a:lnTo>
                  <a:pt x="1244644" y="823253"/>
                </a:lnTo>
                <a:lnTo>
                  <a:pt x="1249495" y="813192"/>
                </a:lnTo>
                <a:lnTo>
                  <a:pt x="1254033" y="801040"/>
                </a:lnTo>
                <a:lnTo>
                  <a:pt x="1261018" y="789415"/>
                </a:lnTo>
                <a:lnTo>
                  <a:pt x="1265012" y="776143"/>
                </a:lnTo>
                <a:lnTo>
                  <a:pt x="1266674" y="773545"/>
                </a:lnTo>
                <a:lnTo>
                  <a:pt x="1284060" y="728798"/>
                </a:lnTo>
                <a:lnTo>
                  <a:pt x="1286832" y="721138"/>
                </a:lnTo>
                <a:lnTo>
                  <a:pt x="1289097" y="709598"/>
                </a:lnTo>
                <a:lnTo>
                  <a:pt x="1293220" y="700691"/>
                </a:lnTo>
                <a:lnTo>
                  <a:pt x="1295458" y="690133"/>
                </a:lnTo>
                <a:lnTo>
                  <a:pt x="1299573" y="681518"/>
                </a:lnTo>
                <a:lnTo>
                  <a:pt x="1301810" y="671047"/>
                </a:lnTo>
                <a:lnTo>
                  <a:pt x="1312696" y="649152"/>
                </a:lnTo>
                <a:lnTo>
                  <a:pt x="1323879" y="611632"/>
                </a:lnTo>
                <a:lnTo>
                  <a:pt x="1330868" y="599130"/>
                </a:lnTo>
                <a:lnTo>
                  <a:pt x="1333423" y="588545"/>
                </a:lnTo>
                <a:lnTo>
                  <a:pt x="1337632" y="579922"/>
                </a:lnTo>
                <a:lnTo>
                  <a:pt x="1342928" y="560632"/>
                </a:lnTo>
                <a:lnTo>
                  <a:pt x="1357056" y="534878"/>
                </a:lnTo>
                <a:lnTo>
                  <a:pt x="1367629" y="509831"/>
                </a:lnTo>
                <a:lnTo>
                  <a:pt x="1382430" y="481265"/>
                </a:lnTo>
                <a:lnTo>
                  <a:pt x="1386017" y="462109"/>
                </a:lnTo>
                <a:lnTo>
                  <a:pt x="1398368" y="432320"/>
                </a:lnTo>
                <a:lnTo>
                  <a:pt x="1405737" y="420065"/>
                </a:lnTo>
                <a:lnTo>
                  <a:pt x="1417493" y="387778"/>
                </a:lnTo>
                <a:lnTo>
                  <a:pt x="1420220" y="383307"/>
                </a:lnTo>
                <a:lnTo>
                  <a:pt x="1428105" y="358310"/>
                </a:lnTo>
                <a:lnTo>
                  <a:pt x="1428462" y="353747"/>
                </a:lnTo>
                <a:lnTo>
                  <a:pt x="1430503" y="349367"/>
                </a:lnTo>
                <a:lnTo>
                  <a:pt x="1433057" y="345069"/>
                </a:lnTo>
                <a:lnTo>
                  <a:pt x="1434695" y="336560"/>
                </a:lnTo>
                <a:lnTo>
                  <a:pt x="1435801" y="312561"/>
                </a:lnTo>
                <a:lnTo>
                  <a:pt x="1440861" y="294805"/>
                </a:lnTo>
                <a:lnTo>
                  <a:pt x="1441187" y="290245"/>
                </a:lnTo>
                <a:lnTo>
                  <a:pt x="1443215" y="285866"/>
                </a:lnTo>
                <a:lnTo>
                  <a:pt x="1445762" y="281568"/>
                </a:lnTo>
                <a:lnTo>
                  <a:pt x="1447196" y="274476"/>
                </a:lnTo>
                <a:lnTo>
                  <a:pt x="1447531" y="267569"/>
                </a:lnTo>
                <a:lnTo>
                  <a:pt x="1448327" y="265163"/>
                </a:lnTo>
                <a:lnTo>
                  <a:pt x="1449563" y="263559"/>
                </a:lnTo>
                <a:lnTo>
                  <a:pt x="1451090" y="262489"/>
                </a:lnTo>
                <a:lnTo>
                  <a:pt x="1452790" y="257538"/>
                </a:lnTo>
                <a:lnTo>
                  <a:pt x="1454802" y="237205"/>
                </a:lnTo>
                <a:lnTo>
                  <a:pt x="1459166" y="228627"/>
                </a:lnTo>
                <a:lnTo>
                  <a:pt x="1461029" y="218020"/>
                </a:lnTo>
                <a:lnTo>
                  <a:pt x="1465491" y="209551"/>
                </a:lnTo>
                <a:lnTo>
                  <a:pt x="1467377" y="198967"/>
                </a:lnTo>
                <a:lnTo>
                  <a:pt x="1471840" y="190500"/>
                </a:lnTo>
                <a:lnTo>
                  <a:pt x="1474963" y="172774"/>
                </a:lnTo>
                <a:lnTo>
                  <a:pt x="1477512" y="167805"/>
                </a:lnTo>
                <a:lnTo>
                  <a:pt x="1479281" y="156711"/>
                </a:lnTo>
                <a:lnTo>
                  <a:pt x="1480202" y="143818"/>
                </a:lnTo>
                <a:lnTo>
                  <a:pt x="1487386" y="127117"/>
                </a:lnTo>
                <a:lnTo>
                  <a:pt x="1490088" y="122819"/>
                </a:lnTo>
                <a:lnTo>
                  <a:pt x="1491609" y="116432"/>
                </a:lnTo>
                <a:lnTo>
                  <a:pt x="1491967" y="112190"/>
                </a:lnTo>
                <a:lnTo>
                  <a:pt x="1494005" y="107953"/>
                </a:lnTo>
                <a:lnTo>
                  <a:pt x="1496557" y="103718"/>
                </a:lnTo>
                <a:lnTo>
                  <a:pt x="1498196" y="95250"/>
                </a:lnTo>
                <a:lnTo>
                  <a:pt x="1498331" y="93133"/>
                </a:lnTo>
                <a:lnTo>
                  <a:pt x="1500363" y="88900"/>
                </a:lnTo>
                <a:lnTo>
                  <a:pt x="1504042" y="83804"/>
                </a:lnTo>
                <a:lnTo>
                  <a:pt x="1504681" y="79551"/>
                </a:lnTo>
                <a:lnTo>
                  <a:pt x="1505476" y="78434"/>
                </a:lnTo>
                <a:lnTo>
                  <a:pt x="1506713" y="77689"/>
                </a:lnTo>
                <a:lnTo>
                  <a:pt x="1508240" y="77193"/>
                </a:lnTo>
                <a:lnTo>
                  <a:pt x="1509262" y="76156"/>
                </a:lnTo>
                <a:lnTo>
                  <a:pt x="1511826" y="69791"/>
                </a:lnTo>
                <a:lnTo>
                  <a:pt x="1515612" y="64972"/>
                </a:lnTo>
                <a:lnTo>
                  <a:pt x="1517381" y="58319"/>
                </a:lnTo>
                <a:lnTo>
                  <a:pt x="1529386" y="45419"/>
                </a:lnTo>
                <a:lnTo>
                  <a:pt x="1530062" y="41366"/>
                </a:lnTo>
                <a:lnTo>
                  <a:pt x="1530865" y="40277"/>
                </a:lnTo>
                <a:lnTo>
                  <a:pt x="1533634" y="39068"/>
                </a:lnTo>
                <a:lnTo>
                  <a:pt x="1534657" y="38040"/>
                </a:lnTo>
                <a:lnTo>
                  <a:pt x="1535792" y="35016"/>
                </a:lnTo>
                <a:lnTo>
                  <a:pt x="1536802" y="33927"/>
                </a:lnTo>
                <a:lnTo>
                  <a:pt x="1539803" y="32718"/>
                </a:lnTo>
                <a:lnTo>
                  <a:pt x="1540885" y="31690"/>
                </a:lnTo>
                <a:lnTo>
                  <a:pt x="1542088" y="28666"/>
                </a:lnTo>
                <a:lnTo>
                  <a:pt x="1543114" y="27577"/>
                </a:lnTo>
                <a:lnTo>
                  <a:pt x="1546136" y="26368"/>
                </a:lnTo>
                <a:lnTo>
                  <a:pt x="1551804" y="25687"/>
                </a:lnTo>
                <a:lnTo>
                  <a:pt x="1553118" y="24885"/>
                </a:lnTo>
                <a:lnTo>
                  <a:pt x="1553996" y="23646"/>
                </a:lnTo>
                <a:lnTo>
                  <a:pt x="1554580" y="22114"/>
                </a:lnTo>
                <a:lnTo>
                  <a:pt x="1555678" y="21093"/>
                </a:lnTo>
                <a:lnTo>
                  <a:pt x="1562504" y="17572"/>
                </a:lnTo>
                <a:lnTo>
                  <a:pt x="1566513" y="14865"/>
                </a:lnTo>
                <a:lnTo>
                  <a:pt x="1572737" y="12636"/>
                </a:lnTo>
                <a:lnTo>
                  <a:pt x="1579903" y="7317"/>
                </a:lnTo>
                <a:lnTo>
                  <a:pt x="1585972" y="5835"/>
                </a:lnTo>
                <a:lnTo>
                  <a:pt x="1591907" y="2043"/>
                </a:lnTo>
                <a:lnTo>
                  <a:pt x="1600234" y="403"/>
                </a:lnTo>
                <a:lnTo>
                  <a:pt x="1646789" y="0"/>
                </a:lnTo>
                <a:lnTo>
                  <a:pt x="1684844" y="0"/>
                </a:lnTo>
                <a:lnTo>
                  <a:pt x="1689090" y="1881"/>
                </a:lnTo>
                <a:lnTo>
                  <a:pt x="1691211" y="3371"/>
                </a:lnTo>
                <a:lnTo>
                  <a:pt x="1700936" y="5467"/>
                </a:lnTo>
                <a:lnTo>
                  <a:pt x="1716355" y="6272"/>
                </a:lnTo>
                <a:lnTo>
                  <a:pt x="1717853" y="7004"/>
                </a:lnTo>
                <a:lnTo>
                  <a:pt x="1718851" y="8197"/>
                </a:lnTo>
                <a:lnTo>
                  <a:pt x="1719519" y="9698"/>
                </a:lnTo>
                <a:lnTo>
                  <a:pt x="1720668" y="10699"/>
                </a:lnTo>
                <a:lnTo>
                  <a:pt x="1738688" y="17609"/>
                </a:lnTo>
                <a:lnTo>
                  <a:pt x="1750322" y="19566"/>
                </a:lnTo>
                <a:lnTo>
                  <a:pt x="1758917" y="24038"/>
                </a:lnTo>
                <a:lnTo>
                  <a:pt x="1761044" y="24492"/>
                </a:lnTo>
                <a:lnTo>
                  <a:pt x="1762462" y="25500"/>
                </a:lnTo>
                <a:lnTo>
                  <a:pt x="1763409" y="26878"/>
                </a:lnTo>
                <a:lnTo>
                  <a:pt x="1764039" y="28502"/>
                </a:lnTo>
                <a:lnTo>
                  <a:pt x="1765166" y="29585"/>
                </a:lnTo>
                <a:lnTo>
                  <a:pt x="1772043" y="33204"/>
                </a:lnTo>
                <a:lnTo>
                  <a:pt x="1780193" y="40504"/>
                </a:lnTo>
                <a:lnTo>
                  <a:pt x="1782504" y="44578"/>
                </a:lnTo>
                <a:lnTo>
                  <a:pt x="1784235" y="48740"/>
                </a:lnTo>
                <a:lnTo>
                  <a:pt x="1787355" y="52942"/>
                </a:lnTo>
                <a:lnTo>
                  <a:pt x="1791095" y="55280"/>
                </a:lnTo>
                <a:lnTo>
                  <a:pt x="1795109" y="57024"/>
                </a:lnTo>
                <a:lnTo>
                  <a:pt x="1811873" y="72044"/>
                </a:lnTo>
                <a:lnTo>
                  <a:pt x="1814222" y="76234"/>
                </a:lnTo>
                <a:lnTo>
                  <a:pt x="1815972" y="80449"/>
                </a:lnTo>
                <a:lnTo>
                  <a:pt x="1856317" y="126138"/>
                </a:lnTo>
                <a:lnTo>
                  <a:pt x="1867293" y="150960"/>
                </a:lnTo>
                <a:lnTo>
                  <a:pt x="1900767" y="198004"/>
                </a:lnTo>
                <a:lnTo>
                  <a:pt x="1907117" y="205031"/>
                </a:lnTo>
                <a:lnTo>
                  <a:pt x="1909469" y="211305"/>
                </a:lnTo>
                <a:lnTo>
                  <a:pt x="1911220" y="218091"/>
                </a:lnTo>
                <a:lnTo>
                  <a:pt x="1915465" y="226584"/>
                </a:lnTo>
                <a:lnTo>
                  <a:pt x="1917743" y="237018"/>
                </a:lnTo>
                <a:lnTo>
                  <a:pt x="1922596" y="247222"/>
                </a:lnTo>
                <a:lnTo>
                  <a:pt x="1927134" y="259403"/>
                </a:lnTo>
                <a:lnTo>
                  <a:pt x="1934118" y="271034"/>
                </a:lnTo>
                <a:lnTo>
                  <a:pt x="1938112" y="284306"/>
                </a:lnTo>
                <a:lnTo>
                  <a:pt x="1939774" y="286904"/>
                </a:lnTo>
                <a:lnTo>
                  <a:pt x="1953623" y="332216"/>
                </a:lnTo>
                <a:lnTo>
                  <a:pt x="1955512" y="348096"/>
                </a:lnTo>
                <a:lnTo>
                  <a:pt x="1956448" y="363551"/>
                </a:lnTo>
                <a:lnTo>
                  <a:pt x="1960814" y="376011"/>
                </a:lnTo>
                <a:lnTo>
                  <a:pt x="1963636" y="387753"/>
                </a:lnTo>
                <a:lnTo>
                  <a:pt x="1967541" y="400992"/>
                </a:lnTo>
                <a:lnTo>
                  <a:pt x="1970254" y="419503"/>
                </a:lnTo>
                <a:lnTo>
                  <a:pt x="1973942" y="432742"/>
                </a:lnTo>
                <a:lnTo>
                  <a:pt x="1976613" y="451253"/>
                </a:lnTo>
                <a:lnTo>
                  <a:pt x="1979840" y="463669"/>
                </a:lnTo>
                <a:lnTo>
                  <a:pt x="1982679" y="476285"/>
                </a:lnTo>
                <a:lnTo>
                  <a:pt x="1986588" y="489819"/>
                </a:lnTo>
                <a:lnTo>
                  <a:pt x="1989394" y="520816"/>
                </a:lnTo>
                <a:lnTo>
                  <a:pt x="1992564" y="533434"/>
                </a:lnTo>
                <a:lnTo>
                  <a:pt x="1994429" y="550207"/>
                </a:lnTo>
                <a:lnTo>
                  <a:pt x="2005638" y="589339"/>
                </a:lnTo>
                <a:lnTo>
                  <a:pt x="2007115" y="604840"/>
                </a:lnTo>
                <a:lnTo>
                  <a:pt x="2011589" y="617309"/>
                </a:lnTo>
                <a:lnTo>
                  <a:pt x="2013052" y="624315"/>
                </a:lnTo>
                <a:lnTo>
                  <a:pt x="2017135" y="632932"/>
                </a:lnTo>
                <a:lnTo>
                  <a:pt x="2019364" y="643403"/>
                </a:lnTo>
                <a:lnTo>
                  <a:pt x="2023474" y="651993"/>
                </a:lnTo>
                <a:lnTo>
                  <a:pt x="2025710" y="662456"/>
                </a:lnTo>
                <a:lnTo>
                  <a:pt x="2029823" y="671044"/>
                </a:lnTo>
                <a:lnTo>
                  <a:pt x="2033754" y="696746"/>
                </a:lnTo>
                <a:lnTo>
                  <a:pt x="2042109" y="713922"/>
                </a:lnTo>
                <a:lnTo>
                  <a:pt x="2045177" y="733700"/>
                </a:lnTo>
                <a:lnTo>
                  <a:pt x="2048995" y="741307"/>
                </a:lnTo>
                <a:lnTo>
                  <a:pt x="2051147" y="751479"/>
                </a:lnTo>
                <a:lnTo>
                  <a:pt x="2061997" y="773256"/>
                </a:lnTo>
                <a:lnTo>
                  <a:pt x="2066774" y="786252"/>
                </a:lnTo>
                <a:lnTo>
                  <a:pt x="2080954" y="811349"/>
                </a:lnTo>
                <a:lnTo>
                  <a:pt x="2085805" y="824351"/>
                </a:lnTo>
                <a:lnTo>
                  <a:pt x="2092854" y="836144"/>
                </a:lnTo>
                <a:lnTo>
                  <a:pt x="2096858" y="849449"/>
                </a:lnTo>
                <a:lnTo>
                  <a:pt x="2098522" y="852049"/>
                </a:lnTo>
                <a:lnTo>
                  <a:pt x="2104929" y="871099"/>
                </a:lnTo>
                <a:lnTo>
                  <a:pt x="2129374" y="902926"/>
                </a:lnTo>
                <a:lnTo>
                  <a:pt x="2141493" y="912813"/>
                </a:lnTo>
                <a:lnTo>
                  <a:pt x="2149038" y="928311"/>
                </a:lnTo>
                <a:lnTo>
                  <a:pt x="2166638" y="945208"/>
                </a:lnTo>
                <a:lnTo>
                  <a:pt x="2197098" y="992044"/>
                </a:lnTo>
                <a:lnTo>
                  <a:pt x="2202038" y="999003"/>
                </a:lnTo>
                <a:lnTo>
                  <a:pt x="2219794" y="1014398"/>
                </a:lnTo>
                <a:lnTo>
                  <a:pt x="2237294" y="1036897"/>
                </a:lnTo>
                <a:lnTo>
                  <a:pt x="2280862" y="1068916"/>
                </a:lnTo>
                <a:lnTo>
                  <a:pt x="2287481" y="1071268"/>
                </a:lnTo>
                <a:lnTo>
                  <a:pt x="2294418" y="1073019"/>
                </a:lnTo>
                <a:lnTo>
                  <a:pt x="2302998" y="1078677"/>
                </a:lnTo>
                <a:lnTo>
                  <a:pt x="2314163" y="1087566"/>
                </a:lnTo>
                <a:lnTo>
                  <a:pt x="2360089" y="1107073"/>
                </a:lnTo>
                <a:lnTo>
                  <a:pt x="2403122" y="1127478"/>
                </a:lnTo>
                <a:lnTo>
                  <a:pt x="2445745" y="1139028"/>
                </a:lnTo>
                <a:lnTo>
                  <a:pt x="2490562" y="1150684"/>
                </a:lnTo>
                <a:lnTo>
                  <a:pt x="2533728" y="1158777"/>
                </a:lnTo>
                <a:lnTo>
                  <a:pt x="2578103" y="1166222"/>
                </a:lnTo>
                <a:lnTo>
                  <a:pt x="2624431" y="1173298"/>
                </a:lnTo>
                <a:lnTo>
                  <a:pt x="2666609" y="1174622"/>
                </a:lnTo>
                <a:lnTo>
                  <a:pt x="2710092" y="1179765"/>
                </a:lnTo>
                <a:lnTo>
                  <a:pt x="2754457" y="1186009"/>
                </a:lnTo>
                <a:lnTo>
                  <a:pt x="2798900" y="1187324"/>
                </a:lnTo>
                <a:lnTo>
                  <a:pt x="2845230" y="1192465"/>
                </a:lnTo>
                <a:lnTo>
                  <a:pt x="2887189" y="1193624"/>
                </a:lnTo>
                <a:lnTo>
                  <a:pt x="2929474" y="1193777"/>
                </a:lnTo>
                <a:lnTo>
                  <a:pt x="2971802" y="1193797"/>
                </a:lnTo>
                <a:lnTo>
                  <a:pt x="3014133" y="1193799"/>
                </a:lnTo>
                <a:lnTo>
                  <a:pt x="3056467" y="1193800"/>
                </a:lnTo>
                <a:lnTo>
                  <a:pt x="3098798" y="1193800"/>
                </a:lnTo>
                <a:lnTo>
                  <a:pt x="3141133" y="1193800"/>
                </a:lnTo>
                <a:lnTo>
                  <a:pt x="3183467" y="1193800"/>
                </a:lnTo>
                <a:lnTo>
                  <a:pt x="3225800" y="1195682"/>
                </a:lnTo>
                <a:lnTo>
                  <a:pt x="3267428" y="1199562"/>
                </a:lnTo>
                <a:lnTo>
                  <a:pt x="3313171" y="1200098"/>
                </a:lnTo>
                <a:lnTo>
                  <a:pt x="3354993" y="1200143"/>
                </a:lnTo>
                <a:lnTo>
                  <a:pt x="3397259" y="1200149"/>
                </a:lnTo>
                <a:lnTo>
                  <a:pt x="3443024" y="1205176"/>
                </a:lnTo>
                <a:lnTo>
                  <a:pt x="3487592" y="1206384"/>
                </a:lnTo>
                <a:lnTo>
                  <a:pt x="3530169" y="1204608"/>
                </a:lnTo>
                <a:lnTo>
                  <a:pt x="3577121" y="1200411"/>
                </a:lnTo>
                <a:lnTo>
                  <a:pt x="3600155" y="1200907"/>
                </a:lnTo>
                <a:lnTo>
                  <a:pt x="3623416" y="1205624"/>
                </a:lnTo>
                <a:lnTo>
                  <a:pt x="3648984" y="1199982"/>
                </a:lnTo>
                <a:lnTo>
                  <a:pt x="3663950" y="1193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6" name="SMARTInkShape-Group571"/>
          <p:cNvGrpSpPr/>
          <p:nvPr/>
        </p:nvGrpSpPr>
        <p:grpSpPr>
          <a:xfrm>
            <a:off x="10407652" y="2211121"/>
            <a:ext cx="1275379" cy="417702"/>
            <a:chOff x="10407652" y="2211121"/>
            <a:chExt cx="1275379" cy="417702"/>
          </a:xfrm>
        </p:grpSpPr>
        <p:sp>
          <p:nvSpPr>
            <p:cNvPr id="982" name="SMARTInkShape-2785"/>
            <p:cNvSpPr/>
            <p:nvPr>
              <p:custDataLst>
                <p:tags r:id="rId30"/>
              </p:custDataLst>
            </p:nvPr>
          </p:nvSpPr>
          <p:spPr>
            <a:xfrm>
              <a:off x="10941128" y="2476500"/>
              <a:ext cx="95173" cy="44190"/>
            </a:xfrm>
            <a:custGeom>
              <a:avLst/>
              <a:gdLst/>
              <a:ahLst/>
              <a:cxnLst/>
              <a:rect l="0" t="0" r="0" b="0"/>
              <a:pathLst>
                <a:path w="95173" h="44190">
                  <a:moveTo>
                    <a:pt x="6272" y="38100"/>
                  </a:moveTo>
                  <a:lnTo>
                    <a:pt x="6272" y="38100"/>
                  </a:lnTo>
                  <a:lnTo>
                    <a:pt x="805" y="38100"/>
                  </a:lnTo>
                  <a:lnTo>
                    <a:pt x="510" y="38805"/>
                  </a:lnTo>
                  <a:lnTo>
                    <a:pt x="0" y="43567"/>
                  </a:lnTo>
                  <a:lnTo>
                    <a:pt x="681" y="43861"/>
                  </a:lnTo>
                  <a:lnTo>
                    <a:pt x="3316" y="44189"/>
                  </a:lnTo>
                  <a:lnTo>
                    <a:pt x="4302" y="43570"/>
                  </a:lnTo>
                  <a:lnTo>
                    <a:pt x="4960" y="42452"/>
                  </a:lnTo>
                  <a:lnTo>
                    <a:pt x="5395" y="41002"/>
                  </a:lnTo>
                  <a:lnTo>
                    <a:pt x="6393" y="40034"/>
                  </a:lnTo>
                  <a:lnTo>
                    <a:pt x="12688" y="37564"/>
                  </a:lnTo>
                  <a:lnTo>
                    <a:pt x="17502" y="33786"/>
                  </a:lnTo>
                  <a:lnTo>
                    <a:pt x="23397" y="31648"/>
                  </a:lnTo>
                  <a:lnTo>
                    <a:pt x="30317" y="27565"/>
                  </a:lnTo>
                  <a:lnTo>
                    <a:pt x="60545" y="18989"/>
                  </a:lnTo>
                  <a:lnTo>
                    <a:pt x="69621" y="14151"/>
                  </a:lnTo>
                  <a:lnTo>
                    <a:pt x="81581" y="9616"/>
                  </a:lnTo>
                  <a:lnTo>
                    <a:pt x="951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2786"/>
            <p:cNvSpPr/>
            <p:nvPr>
              <p:custDataLst>
                <p:tags r:id="rId31"/>
              </p:custDataLst>
            </p:nvPr>
          </p:nvSpPr>
          <p:spPr>
            <a:xfrm>
              <a:off x="10880482" y="2457450"/>
              <a:ext cx="149469" cy="50794"/>
            </a:xfrm>
            <a:custGeom>
              <a:avLst/>
              <a:gdLst/>
              <a:ahLst/>
              <a:cxnLst/>
              <a:rect l="0" t="0" r="0" b="0"/>
              <a:pathLst>
                <a:path w="149469" h="50794">
                  <a:moveTo>
                    <a:pt x="22468" y="38100"/>
                  </a:moveTo>
                  <a:lnTo>
                    <a:pt x="22468" y="38100"/>
                  </a:lnTo>
                  <a:lnTo>
                    <a:pt x="19097" y="38100"/>
                  </a:lnTo>
                  <a:lnTo>
                    <a:pt x="15561" y="39981"/>
                  </a:lnTo>
                  <a:lnTo>
                    <a:pt x="11637" y="42464"/>
                  </a:lnTo>
                  <a:lnTo>
                    <a:pt x="4640" y="44189"/>
                  </a:lnTo>
                  <a:lnTo>
                    <a:pt x="408" y="47744"/>
                  </a:lnTo>
                  <a:lnTo>
                    <a:pt x="0" y="48762"/>
                  </a:lnTo>
                  <a:lnTo>
                    <a:pt x="433" y="49442"/>
                  </a:lnTo>
                  <a:lnTo>
                    <a:pt x="3242" y="50720"/>
                  </a:lnTo>
                  <a:lnTo>
                    <a:pt x="12240" y="50793"/>
                  </a:lnTo>
                  <a:lnTo>
                    <a:pt x="16276" y="48915"/>
                  </a:lnTo>
                  <a:lnTo>
                    <a:pt x="18340" y="47427"/>
                  </a:lnTo>
                  <a:lnTo>
                    <a:pt x="64214" y="32917"/>
                  </a:lnTo>
                  <a:lnTo>
                    <a:pt x="110783" y="14763"/>
                  </a:lnTo>
                  <a:lnTo>
                    <a:pt x="121229" y="9157"/>
                  </a:lnTo>
                  <a:lnTo>
                    <a:pt x="135162" y="5023"/>
                  </a:lnTo>
                  <a:lnTo>
                    <a:pt x="140287" y="2232"/>
                  </a:lnTo>
                  <a:lnTo>
                    <a:pt x="149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2787"/>
            <p:cNvSpPr/>
            <p:nvPr>
              <p:custDataLst>
                <p:tags r:id="rId32"/>
              </p:custDataLst>
            </p:nvPr>
          </p:nvSpPr>
          <p:spPr>
            <a:xfrm>
              <a:off x="10909378" y="2368558"/>
              <a:ext cx="120573" cy="69841"/>
            </a:xfrm>
            <a:custGeom>
              <a:avLst/>
              <a:gdLst/>
              <a:ahLst/>
              <a:cxnLst/>
              <a:rect l="0" t="0" r="0" b="0"/>
              <a:pathLst>
                <a:path w="120573" h="69841">
                  <a:moveTo>
                    <a:pt x="6272" y="6342"/>
                  </a:moveTo>
                  <a:lnTo>
                    <a:pt x="6272" y="6342"/>
                  </a:lnTo>
                  <a:lnTo>
                    <a:pt x="0" y="6342"/>
                  </a:lnTo>
                  <a:lnTo>
                    <a:pt x="6195" y="12614"/>
                  </a:lnTo>
                  <a:lnTo>
                    <a:pt x="34752" y="12692"/>
                  </a:lnTo>
                  <a:lnTo>
                    <a:pt x="35842" y="13398"/>
                  </a:lnTo>
                  <a:lnTo>
                    <a:pt x="36568" y="14573"/>
                  </a:lnTo>
                  <a:lnTo>
                    <a:pt x="37052" y="16063"/>
                  </a:lnTo>
                  <a:lnTo>
                    <a:pt x="38080" y="17056"/>
                  </a:lnTo>
                  <a:lnTo>
                    <a:pt x="41106" y="18159"/>
                  </a:lnTo>
                  <a:lnTo>
                    <a:pt x="42193" y="19159"/>
                  </a:lnTo>
                  <a:lnTo>
                    <a:pt x="43405" y="22152"/>
                  </a:lnTo>
                  <a:lnTo>
                    <a:pt x="44370" y="59259"/>
                  </a:lnTo>
                  <a:lnTo>
                    <a:pt x="43667" y="60670"/>
                  </a:lnTo>
                  <a:lnTo>
                    <a:pt x="42491" y="61611"/>
                  </a:lnTo>
                  <a:lnTo>
                    <a:pt x="41001" y="62238"/>
                  </a:lnTo>
                  <a:lnTo>
                    <a:pt x="40009" y="63362"/>
                  </a:lnTo>
                  <a:lnTo>
                    <a:pt x="38905" y="66491"/>
                  </a:lnTo>
                  <a:lnTo>
                    <a:pt x="37905" y="67608"/>
                  </a:lnTo>
                  <a:lnTo>
                    <a:pt x="31756" y="69816"/>
                  </a:lnTo>
                  <a:lnTo>
                    <a:pt x="26213" y="69840"/>
                  </a:lnTo>
                  <a:lnTo>
                    <a:pt x="25915" y="69135"/>
                  </a:lnTo>
                  <a:lnTo>
                    <a:pt x="25586" y="66470"/>
                  </a:lnTo>
                  <a:lnTo>
                    <a:pt x="27321" y="62934"/>
                  </a:lnTo>
                  <a:lnTo>
                    <a:pt x="29740" y="59011"/>
                  </a:lnTo>
                  <a:lnTo>
                    <a:pt x="31805" y="52835"/>
                  </a:lnTo>
                  <a:lnTo>
                    <a:pt x="42623" y="38088"/>
                  </a:lnTo>
                  <a:lnTo>
                    <a:pt x="47396" y="26253"/>
                  </a:lnTo>
                  <a:lnTo>
                    <a:pt x="62192" y="7674"/>
                  </a:lnTo>
                  <a:lnTo>
                    <a:pt x="69763" y="0"/>
                  </a:lnTo>
                  <a:lnTo>
                    <a:pt x="69769" y="3365"/>
                  </a:lnTo>
                  <a:lnTo>
                    <a:pt x="69064" y="4358"/>
                  </a:lnTo>
                  <a:lnTo>
                    <a:pt x="67889" y="5019"/>
                  </a:lnTo>
                  <a:lnTo>
                    <a:pt x="66401" y="5460"/>
                  </a:lnTo>
                  <a:lnTo>
                    <a:pt x="65406" y="6459"/>
                  </a:lnTo>
                  <a:lnTo>
                    <a:pt x="58513" y="24199"/>
                  </a:lnTo>
                  <a:lnTo>
                    <a:pt x="57156" y="40139"/>
                  </a:lnTo>
                  <a:lnTo>
                    <a:pt x="58990" y="44411"/>
                  </a:lnTo>
                  <a:lnTo>
                    <a:pt x="61452" y="48662"/>
                  </a:lnTo>
                  <a:lnTo>
                    <a:pt x="62545" y="52902"/>
                  </a:lnTo>
                  <a:lnTo>
                    <a:pt x="63543" y="54316"/>
                  </a:lnTo>
                  <a:lnTo>
                    <a:pt x="64914" y="55258"/>
                  </a:lnTo>
                  <a:lnTo>
                    <a:pt x="70215" y="56584"/>
                  </a:lnTo>
                  <a:lnTo>
                    <a:pt x="102941" y="57139"/>
                  </a:lnTo>
                  <a:lnTo>
                    <a:pt x="107562" y="55259"/>
                  </a:lnTo>
                  <a:lnTo>
                    <a:pt x="112905" y="51674"/>
                  </a:lnTo>
                  <a:lnTo>
                    <a:pt x="120572" y="50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2788"/>
            <p:cNvSpPr/>
            <p:nvPr>
              <p:custDataLst>
                <p:tags r:id="rId33"/>
              </p:custDataLst>
            </p:nvPr>
          </p:nvSpPr>
          <p:spPr>
            <a:xfrm>
              <a:off x="10829513" y="2374926"/>
              <a:ext cx="79788" cy="107916"/>
            </a:xfrm>
            <a:custGeom>
              <a:avLst/>
              <a:gdLst/>
              <a:ahLst/>
              <a:cxnLst/>
              <a:rect l="0" t="0" r="0" b="0"/>
              <a:pathLst>
                <a:path w="79788" h="107916">
                  <a:moveTo>
                    <a:pt x="3587" y="25374"/>
                  </a:moveTo>
                  <a:lnTo>
                    <a:pt x="3587" y="25374"/>
                  </a:lnTo>
                  <a:lnTo>
                    <a:pt x="3587" y="37189"/>
                  </a:lnTo>
                  <a:lnTo>
                    <a:pt x="9054" y="43464"/>
                  </a:lnTo>
                  <a:lnTo>
                    <a:pt x="10054" y="43078"/>
                  </a:lnTo>
                  <a:lnTo>
                    <a:pt x="14832" y="39870"/>
                  </a:lnTo>
                  <a:lnTo>
                    <a:pt x="22770" y="38429"/>
                  </a:lnTo>
                  <a:lnTo>
                    <a:pt x="24841" y="38311"/>
                  </a:lnTo>
                  <a:lnTo>
                    <a:pt x="26224" y="37526"/>
                  </a:lnTo>
                  <a:lnTo>
                    <a:pt x="27143" y="36298"/>
                  </a:lnTo>
                  <a:lnTo>
                    <a:pt x="27757" y="34773"/>
                  </a:lnTo>
                  <a:lnTo>
                    <a:pt x="28873" y="33757"/>
                  </a:lnTo>
                  <a:lnTo>
                    <a:pt x="35732" y="30244"/>
                  </a:lnTo>
                  <a:lnTo>
                    <a:pt x="47049" y="19991"/>
                  </a:lnTo>
                  <a:lnTo>
                    <a:pt x="47745" y="15939"/>
                  </a:lnTo>
                  <a:lnTo>
                    <a:pt x="48028" y="3299"/>
                  </a:lnTo>
                  <a:lnTo>
                    <a:pt x="47325" y="2191"/>
                  </a:lnTo>
                  <a:lnTo>
                    <a:pt x="46152" y="1452"/>
                  </a:lnTo>
                  <a:lnTo>
                    <a:pt x="41129" y="412"/>
                  </a:lnTo>
                  <a:lnTo>
                    <a:pt x="30209" y="0"/>
                  </a:lnTo>
                  <a:lnTo>
                    <a:pt x="24159" y="4343"/>
                  </a:lnTo>
                  <a:lnTo>
                    <a:pt x="18227" y="6442"/>
                  </a:lnTo>
                  <a:lnTo>
                    <a:pt x="4836" y="17857"/>
                  </a:lnTo>
                  <a:lnTo>
                    <a:pt x="4142" y="20387"/>
                  </a:lnTo>
                  <a:lnTo>
                    <a:pt x="3957" y="22049"/>
                  </a:lnTo>
                  <a:lnTo>
                    <a:pt x="1869" y="25778"/>
                  </a:lnTo>
                  <a:lnTo>
                    <a:pt x="323" y="27760"/>
                  </a:lnTo>
                  <a:lnTo>
                    <a:pt x="0" y="29081"/>
                  </a:lnTo>
                  <a:lnTo>
                    <a:pt x="490" y="29962"/>
                  </a:lnTo>
                  <a:lnTo>
                    <a:pt x="1522" y="30549"/>
                  </a:lnTo>
                  <a:lnTo>
                    <a:pt x="2210" y="31646"/>
                  </a:lnTo>
                  <a:lnTo>
                    <a:pt x="3405" y="37088"/>
                  </a:lnTo>
                  <a:lnTo>
                    <a:pt x="6902" y="41153"/>
                  </a:lnTo>
                  <a:lnTo>
                    <a:pt x="10473" y="42970"/>
                  </a:lnTo>
                  <a:lnTo>
                    <a:pt x="12409" y="43455"/>
                  </a:lnTo>
                  <a:lnTo>
                    <a:pt x="13702" y="44483"/>
                  </a:lnTo>
                  <a:lnTo>
                    <a:pt x="15137" y="47508"/>
                  </a:lnTo>
                  <a:lnTo>
                    <a:pt x="16227" y="48596"/>
                  </a:lnTo>
                  <a:lnTo>
                    <a:pt x="19317" y="49806"/>
                  </a:lnTo>
                  <a:lnTo>
                    <a:pt x="27813" y="50689"/>
                  </a:lnTo>
                  <a:lnTo>
                    <a:pt x="28203" y="51423"/>
                  </a:lnTo>
                  <a:lnTo>
                    <a:pt x="28985" y="72028"/>
                  </a:lnTo>
                  <a:lnTo>
                    <a:pt x="28280" y="73410"/>
                  </a:lnTo>
                  <a:lnTo>
                    <a:pt x="27103" y="74331"/>
                  </a:lnTo>
                  <a:lnTo>
                    <a:pt x="25616" y="74945"/>
                  </a:lnTo>
                  <a:lnTo>
                    <a:pt x="24624" y="76060"/>
                  </a:lnTo>
                  <a:lnTo>
                    <a:pt x="23520" y="79181"/>
                  </a:lnTo>
                  <a:lnTo>
                    <a:pt x="22520" y="80295"/>
                  </a:lnTo>
                  <a:lnTo>
                    <a:pt x="13877" y="85601"/>
                  </a:lnTo>
                  <a:lnTo>
                    <a:pt x="11688" y="89301"/>
                  </a:lnTo>
                  <a:lnTo>
                    <a:pt x="9967" y="95121"/>
                  </a:lnTo>
                  <a:lnTo>
                    <a:pt x="13317" y="98564"/>
                  </a:lnTo>
                  <a:lnTo>
                    <a:pt x="14965" y="102118"/>
                  </a:lnTo>
                  <a:lnTo>
                    <a:pt x="15404" y="104053"/>
                  </a:lnTo>
                  <a:lnTo>
                    <a:pt x="16405" y="105344"/>
                  </a:lnTo>
                  <a:lnTo>
                    <a:pt x="19397" y="106777"/>
                  </a:lnTo>
                  <a:lnTo>
                    <a:pt x="37722" y="107915"/>
                  </a:lnTo>
                  <a:lnTo>
                    <a:pt x="41807" y="106038"/>
                  </a:lnTo>
                  <a:lnTo>
                    <a:pt x="45973" y="103558"/>
                  </a:lnTo>
                  <a:lnTo>
                    <a:pt x="52287" y="101456"/>
                  </a:lnTo>
                  <a:lnTo>
                    <a:pt x="58623" y="97384"/>
                  </a:lnTo>
                  <a:lnTo>
                    <a:pt x="64970" y="95158"/>
                  </a:lnTo>
                  <a:lnTo>
                    <a:pt x="79787" y="82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2789"/>
            <p:cNvSpPr/>
            <p:nvPr>
              <p:custDataLst>
                <p:tags r:id="rId34"/>
              </p:custDataLst>
            </p:nvPr>
          </p:nvSpPr>
          <p:spPr>
            <a:xfrm>
              <a:off x="10636277" y="2463801"/>
              <a:ext cx="106643" cy="120193"/>
            </a:xfrm>
            <a:custGeom>
              <a:avLst/>
              <a:gdLst/>
              <a:ahLst/>
              <a:cxnLst/>
              <a:rect l="0" t="0" r="0" b="0"/>
              <a:pathLst>
                <a:path w="106643" h="120193">
                  <a:moveTo>
                    <a:pt x="31723" y="12699"/>
                  </a:moveTo>
                  <a:lnTo>
                    <a:pt x="31723" y="12699"/>
                  </a:lnTo>
                  <a:lnTo>
                    <a:pt x="28352" y="9328"/>
                  </a:lnTo>
                  <a:lnTo>
                    <a:pt x="24816" y="7673"/>
                  </a:lnTo>
                  <a:lnTo>
                    <a:pt x="10524" y="6426"/>
                  </a:lnTo>
                  <a:lnTo>
                    <a:pt x="9123" y="5695"/>
                  </a:lnTo>
                  <a:lnTo>
                    <a:pt x="8190" y="4502"/>
                  </a:lnTo>
                  <a:lnTo>
                    <a:pt x="7567" y="3001"/>
                  </a:lnTo>
                  <a:lnTo>
                    <a:pt x="6445" y="2000"/>
                  </a:lnTo>
                  <a:lnTo>
                    <a:pt x="0" y="6"/>
                  </a:lnTo>
                  <a:lnTo>
                    <a:pt x="12185" y="0"/>
                  </a:lnTo>
                  <a:lnTo>
                    <a:pt x="17866" y="1881"/>
                  </a:lnTo>
                  <a:lnTo>
                    <a:pt x="22741" y="4363"/>
                  </a:lnTo>
                  <a:lnTo>
                    <a:pt x="64954" y="17579"/>
                  </a:lnTo>
                  <a:lnTo>
                    <a:pt x="89999" y="33891"/>
                  </a:lnTo>
                  <a:lnTo>
                    <a:pt x="105043" y="54445"/>
                  </a:lnTo>
                  <a:lnTo>
                    <a:pt x="106642" y="59005"/>
                  </a:lnTo>
                  <a:lnTo>
                    <a:pt x="105473" y="65264"/>
                  </a:lnTo>
                  <a:lnTo>
                    <a:pt x="90340" y="110006"/>
                  </a:lnTo>
                  <a:lnTo>
                    <a:pt x="82868" y="120192"/>
                  </a:lnTo>
                  <a:lnTo>
                    <a:pt x="88873" y="114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2790"/>
            <p:cNvSpPr/>
            <p:nvPr>
              <p:custDataLst>
                <p:tags r:id="rId35"/>
              </p:custDataLst>
            </p:nvPr>
          </p:nvSpPr>
          <p:spPr>
            <a:xfrm>
              <a:off x="10407652" y="2501900"/>
              <a:ext cx="304770" cy="126923"/>
            </a:xfrm>
            <a:custGeom>
              <a:avLst/>
              <a:gdLst/>
              <a:ahLst/>
              <a:cxnLst/>
              <a:rect l="0" t="0" r="0" b="0"/>
              <a:pathLst>
                <a:path w="304770" h="126923">
                  <a:moveTo>
                    <a:pt x="19048" y="114300"/>
                  </a:moveTo>
                  <a:lnTo>
                    <a:pt x="19048" y="114300"/>
                  </a:lnTo>
                  <a:lnTo>
                    <a:pt x="6370" y="114300"/>
                  </a:lnTo>
                  <a:lnTo>
                    <a:pt x="6348" y="120649"/>
                  </a:lnTo>
                  <a:lnTo>
                    <a:pt x="20" y="120650"/>
                  </a:lnTo>
                  <a:lnTo>
                    <a:pt x="0" y="126117"/>
                  </a:lnTo>
                  <a:lnTo>
                    <a:pt x="703" y="126412"/>
                  </a:lnTo>
                  <a:lnTo>
                    <a:pt x="8837" y="126922"/>
                  </a:lnTo>
                  <a:lnTo>
                    <a:pt x="12863" y="125084"/>
                  </a:lnTo>
                  <a:lnTo>
                    <a:pt x="53695" y="103695"/>
                  </a:lnTo>
                  <a:lnTo>
                    <a:pt x="95418" y="83873"/>
                  </a:lnTo>
                  <a:lnTo>
                    <a:pt x="140271" y="68084"/>
                  </a:lnTo>
                  <a:lnTo>
                    <a:pt x="181402" y="53520"/>
                  </a:lnTo>
                  <a:lnTo>
                    <a:pt x="228439" y="38135"/>
                  </a:lnTo>
                  <a:lnTo>
                    <a:pt x="276022" y="26890"/>
                  </a:lnTo>
                  <a:lnTo>
                    <a:pt x="296113" y="25487"/>
                  </a:lnTo>
                  <a:lnTo>
                    <a:pt x="299294" y="23557"/>
                  </a:lnTo>
                  <a:lnTo>
                    <a:pt x="303710" y="19940"/>
                  </a:lnTo>
                  <a:lnTo>
                    <a:pt x="304314" y="17564"/>
                  </a:lnTo>
                  <a:lnTo>
                    <a:pt x="304769" y="9614"/>
                  </a:lnTo>
                  <a:lnTo>
                    <a:pt x="302904" y="5919"/>
                  </a:lnTo>
                  <a:lnTo>
                    <a:pt x="2984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2791"/>
            <p:cNvSpPr/>
            <p:nvPr>
              <p:custDataLst>
                <p:tags r:id="rId36"/>
              </p:custDataLst>
            </p:nvPr>
          </p:nvSpPr>
          <p:spPr>
            <a:xfrm>
              <a:off x="11068054" y="2363083"/>
              <a:ext cx="6347" cy="11818"/>
            </a:xfrm>
            <a:custGeom>
              <a:avLst/>
              <a:gdLst/>
              <a:ahLst/>
              <a:cxnLst/>
              <a:rect l="0" t="0" r="0" b="0"/>
              <a:pathLst>
                <a:path w="6347" h="11818">
                  <a:moveTo>
                    <a:pt x="6346" y="5467"/>
                  </a:moveTo>
                  <a:lnTo>
                    <a:pt x="6346" y="5467"/>
                  </a:lnTo>
                  <a:lnTo>
                    <a:pt x="259" y="5467"/>
                  </a:lnTo>
                  <a:lnTo>
                    <a:pt x="18" y="0"/>
                  </a:lnTo>
                  <a:lnTo>
                    <a:pt x="0" y="2749"/>
                  </a:lnTo>
                  <a:lnTo>
                    <a:pt x="705" y="3655"/>
                  </a:lnTo>
                  <a:lnTo>
                    <a:pt x="5463" y="5228"/>
                  </a:lnTo>
                  <a:lnTo>
                    <a:pt x="5953" y="7243"/>
                  </a:lnTo>
                  <a:lnTo>
                    <a:pt x="6346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2792"/>
            <p:cNvSpPr/>
            <p:nvPr>
              <p:custDataLst>
                <p:tags r:id="rId37"/>
              </p:custDataLst>
            </p:nvPr>
          </p:nvSpPr>
          <p:spPr>
            <a:xfrm>
              <a:off x="11093448" y="2406650"/>
              <a:ext cx="3" cy="12622"/>
            </a:xfrm>
            <a:custGeom>
              <a:avLst/>
              <a:gdLst/>
              <a:ahLst/>
              <a:cxnLst/>
              <a:rect l="0" t="0" r="0" b="0"/>
              <a:pathLst>
                <a:path w="3" h="12622">
                  <a:moveTo>
                    <a:pt x="2" y="0"/>
                  </a:moveTo>
                  <a:lnTo>
                    <a:pt x="2" y="0"/>
                  </a:lnTo>
                  <a:lnTo>
                    <a:pt x="0" y="12621"/>
                  </a:lnTo>
                  <a:lnTo>
                    <a:pt x="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2793"/>
            <p:cNvSpPr/>
            <p:nvPr>
              <p:custDataLst>
                <p:tags r:id="rId38"/>
              </p:custDataLst>
            </p:nvPr>
          </p:nvSpPr>
          <p:spPr>
            <a:xfrm>
              <a:off x="11201400" y="2286190"/>
              <a:ext cx="82551" cy="107651"/>
            </a:xfrm>
            <a:custGeom>
              <a:avLst/>
              <a:gdLst/>
              <a:ahLst/>
              <a:cxnLst/>
              <a:rect l="0" t="0" r="0" b="0"/>
              <a:pathLst>
                <a:path w="82551" h="107651">
                  <a:moveTo>
                    <a:pt x="0" y="25210"/>
                  </a:moveTo>
                  <a:lnTo>
                    <a:pt x="0" y="25210"/>
                  </a:lnTo>
                  <a:lnTo>
                    <a:pt x="0" y="34048"/>
                  </a:lnTo>
                  <a:lnTo>
                    <a:pt x="1881" y="38075"/>
                  </a:lnTo>
                  <a:lnTo>
                    <a:pt x="4363" y="42217"/>
                  </a:lnTo>
                  <a:lnTo>
                    <a:pt x="5957" y="50624"/>
                  </a:lnTo>
                  <a:lnTo>
                    <a:pt x="6087" y="52736"/>
                  </a:lnTo>
                  <a:lnTo>
                    <a:pt x="8115" y="56964"/>
                  </a:lnTo>
                  <a:lnTo>
                    <a:pt x="9645" y="59080"/>
                  </a:lnTo>
                  <a:lnTo>
                    <a:pt x="11795" y="68798"/>
                  </a:lnTo>
                  <a:lnTo>
                    <a:pt x="12700" y="107650"/>
                  </a:lnTo>
                  <a:lnTo>
                    <a:pt x="13405" y="79385"/>
                  </a:lnTo>
                  <a:lnTo>
                    <a:pt x="18462" y="54768"/>
                  </a:lnTo>
                  <a:lnTo>
                    <a:pt x="19581" y="42121"/>
                  </a:lnTo>
                  <a:lnTo>
                    <a:pt x="24069" y="30142"/>
                  </a:lnTo>
                  <a:lnTo>
                    <a:pt x="30022" y="19416"/>
                  </a:lnTo>
                  <a:lnTo>
                    <a:pt x="34779" y="7132"/>
                  </a:lnTo>
                  <a:lnTo>
                    <a:pt x="36592" y="4691"/>
                  </a:lnTo>
                  <a:lnTo>
                    <a:pt x="43276" y="453"/>
                  </a:lnTo>
                  <a:lnTo>
                    <a:pt x="47474" y="0"/>
                  </a:lnTo>
                  <a:lnTo>
                    <a:pt x="51202" y="1776"/>
                  </a:lnTo>
                  <a:lnTo>
                    <a:pt x="53185" y="3237"/>
                  </a:lnTo>
                  <a:lnTo>
                    <a:pt x="55387" y="6742"/>
                  </a:lnTo>
                  <a:lnTo>
                    <a:pt x="57073" y="10652"/>
                  </a:lnTo>
                  <a:lnTo>
                    <a:pt x="61282" y="16820"/>
                  </a:lnTo>
                  <a:lnTo>
                    <a:pt x="76260" y="61259"/>
                  </a:lnTo>
                  <a:lnTo>
                    <a:pt x="81580" y="77160"/>
                  </a:lnTo>
                  <a:lnTo>
                    <a:pt x="82550" y="88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2794"/>
            <p:cNvSpPr/>
            <p:nvPr>
              <p:custDataLst>
                <p:tags r:id="rId39"/>
              </p:custDataLst>
            </p:nvPr>
          </p:nvSpPr>
          <p:spPr>
            <a:xfrm>
              <a:off x="11341098" y="2279650"/>
              <a:ext cx="57153" cy="31751"/>
            </a:xfrm>
            <a:custGeom>
              <a:avLst/>
              <a:gdLst/>
              <a:ahLst/>
              <a:cxnLst/>
              <a:rect l="0" t="0" r="0" b="0"/>
              <a:pathLst>
                <a:path w="57153" h="31751">
                  <a:moveTo>
                    <a:pt x="2" y="31750"/>
                  </a:moveTo>
                  <a:lnTo>
                    <a:pt x="2" y="31750"/>
                  </a:lnTo>
                  <a:lnTo>
                    <a:pt x="0" y="26283"/>
                  </a:lnTo>
                  <a:lnTo>
                    <a:pt x="707" y="25988"/>
                  </a:lnTo>
                  <a:lnTo>
                    <a:pt x="9461" y="25423"/>
                  </a:lnTo>
                  <a:lnTo>
                    <a:pt x="10542" y="24710"/>
                  </a:lnTo>
                  <a:lnTo>
                    <a:pt x="11261" y="23529"/>
                  </a:lnTo>
                  <a:lnTo>
                    <a:pt x="11743" y="22036"/>
                  </a:lnTo>
                  <a:lnTo>
                    <a:pt x="12767" y="21040"/>
                  </a:lnTo>
                  <a:lnTo>
                    <a:pt x="15788" y="19934"/>
                  </a:lnTo>
                  <a:lnTo>
                    <a:pt x="21456" y="19312"/>
                  </a:lnTo>
                  <a:lnTo>
                    <a:pt x="23477" y="17814"/>
                  </a:lnTo>
                  <a:lnTo>
                    <a:pt x="29691" y="10374"/>
                  </a:lnTo>
                  <a:lnTo>
                    <a:pt x="33894" y="8138"/>
                  </a:lnTo>
                  <a:lnTo>
                    <a:pt x="44456" y="6585"/>
                  </a:lnTo>
                  <a:lnTo>
                    <a:pt x="46570" y="6507"/>
                  </a:lnTo>
                  <a:lnTo>
                    <a:pt x="50804" y="4538"/>
                  </a:lnTo>
                  <a:lnTo>
                    <a:pt x="57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2795"/>
            <p:cNvSpPr/>
            <p:nvPr>
              <p:custDataLst>
                <p:tags r:id="rId40"/>
              </p:custDataLst>
            </p:nvPr>
          </p:nvSpPr>
          <p:spPr>
            <a:xfrm>
              <a:off x="11353822" y="2330450"/>
              <a:ext cx="57129" cy="31593"/>
            </a:xfrm>
            <a:custGeom>
              <a:avLst/>
              <a:gdLst/>
              <a:ahLst/>
              <a:cxnLst/>
              <a:rect l="0" t="0" r="0" b="0"/>
              <a:pathLst>
                <a:path w="57129" h="31593">
                  <a:moveTo>
                    <a:pt x="12678" y="6350"/>
                  </a:moveTo>
                  <a:lnTo>
                    <a:pt x="12678" y="6350"/>
                  </a:lnTo>
                  <a:lnTo>
                    <a:pt x="9308" y="6350"/>
                  </a:lnTo>
                  <a:lnTo>
                    <a:pt x="8315" y="7056"/>
                  </a:lnTo>
                  <a:lnTo>
                    <a:pt x="7652" y="8231"/>
                  </a:lnTo>
                  <a:lnTo>
                    <a:pt x="7211" y="9721"/>
                  </a:lnTo>
                  <a:lnTo>
                    <a:pt x="261" y="18711"/>
                  </a:lnTo>
                  <a:lnTo>
                    <a:pt x="0" y="29955"/>
                  </a:lnTo>
                  <a:lnTo>
                    <a:pt x="700" y="30553"/>
                  </a:lnTo>
                  <a:lnTo>
                    <a:pt x="5445" y="31592"/>
                  </a:lnTo>
                  <a:lnTo>
                    <a:pt x="12808" y="28332"/>
                  </a:lnTo>
                  <a:lnTo>
                    <a:pt x="14882" y="26649"/>
                  </a:lnTo>
                  <a:lnTo>
                    <a:pt x="18505" y="21615"/>
                  </a:lnTo>
                  <a:lnTo>
                    <a:pt x="34113" y="14911"/>
                  </a:lnTo>
                  <a:lnTo>
                    <a:pt x="41764" y="12649"/>
                  </a:lnTo>
                  <a:lnTo>
                    <a:pt x="571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2796"/>
            <p:cNvSpPr/>
            <p:nvPr>
              <p:custDataLst>
                <p:tags r:id="rId41"/>
              </p:custDataLst>
            </p:nvPr>
          </p:nvSpPr>
          <p:spPr>
            <a:xfrm>
              <a:off x="11496191" y="2247900"/>
              <a:ext cx="22710" cy="69851"/>
            </a:xfrm>
            <a:custGeom>
              <a:avLst/>
              <a:gdLst/>
              <a:ahLst/>
              <a:cxnLst/>
              <a:rect l="0" t="0" r="0" b="0"/>
              <a:pathLst>
                <a:path w="22710" h="69851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2954" y="4364"/>
                  </a:lnTo>
                  <a:lnTo>
                    <a:pt x="1778" y="5026"/>
                  </a:lnTo>
                  <a:lnTo>
                    <a:pt x="289" y="5467"/>
                  </a:lnTo>
                  <a:lnTo>
                    <a:pt x="0" y="6467"/>
                  </a:lnTo>
                  <a:lnTo>
                    <a:pt x="3037" y="15111"/>
                  </a:lnTo>
                  <a:lnTo>
                    <a:pt x="4326" y="34015"/>
                  </a:lnTo>
                  <a:lnTo>
                    <a:pt x="11495" y="50685"/>
                  </a:lnTo>
                  <a:lnTo>
                    <a:pt x="14198" y="54982"/>
                  </a:lnTo>
                  <a:lnTo>
                    <a:pt x="16423" y="61368"/>
                  </a:lnTo>
                  <a:lnTo>
                    <a:pt x="2270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2797"/>
            <p:cNvSpPr/>
            <p:nvPr>
              <p:custDataLst>
                <p:tags r:id="rId42"/>
              </p:custDataLst>
            </p:nvPr>
          </p:nvSpPr>
          <p:spPr>
            <a:xfrm>
              <a:off x="11537957" y="2229229"/>
              <a:ext cx="44435" cy="88494"/>
            </a:xfrm>
            <a:custGeom>
              <a:avLst/>
              <a:gdLst/>
              <a:ahLst/>
              <a:cxnLst/>
              <a:rect l="0" t="0" r="0" b="0"/>
              <a:pathLst>
                <a:path w="44435" h="88494">
                  <a:moveTo>
                    <a:pt x="25393" y="18671"/>
                  </a:moveTo>
                  <a:lnTo>
                    <a:pt x="25393" y="18671"/>
                  </a:lnTo>
                  <a:lnTo>
                    <a:pt x="28763" y="18671"/>
                  </a:lnTo>
                  <a:lnTo>
                    <a:pt x="29756" y="17965"/>
                  </a:lnTo>
                  <a:lnTo>
                    <a:pt x="30419" y="16789"/>
                  </a:lnTo>
                  <a:lnTo>
                    <a:pt x="31481" y="13204"/>
                  </a:lnTo>
                  <a:lnTo>
                    <a:pt x="30861" y="12909"/>
                  </a:lnTo>
                  <a:lnTo>
                    <a:pt x="22276" y="12344"/>
                  </a:lnTo>
                  <a:lnTo>
                    <a:pt x="18599" y="14213"/>
                  </a:lnTo>
                  <a:lnTo>
                    <a:pt x="9667" y="21781"/>
                  </a:lnTo>
                  <a:lnTo>
                    <a:pt x="7820" y="25462"/>
                  </a:lnTo>
                  <a:lnTo>
                    <a:pt x="120" y="56658"/>
                  </a:lnTo>
                  <a:lnTo>
                    <a:pt x="0" y="74952"/>
                  </a:lnTo>
                  <a:lnTo>
                    <a:pt x="704" y="77358"/>
                  </a:lnTo>
                  <a:lnTo>
                    <a:pt x="1878" y="78963"/>
                  </a:lnTo>
                  <a:lnTo>
                    <a:pt x="3364" y="80032"/>
                  </a:lnTo>
                  <a:lnTo>
                    <a:pt x="4356" y="81451"/>
                  </a:lnTo>
                  <a:lnTo>
                    <a:pt x="5460" y="84908"/>
                  </a:lnTo>
                  <a:lnTo>
                    <a:pt x="6460" y="86113"/>
                  </a:lnTo>
                  <a:lnTo>
                    <a:pt x="9452" y="87451"/>
                  </a:lnTo>
                  <a:lnTo>
                    <a:pt x="27537" y="88493"/>
                  </a:lnTo>
                  <a:lnTo>
                    <a:pt x="28937" y="87797"/>
                  </a:lnTo>
                  <a:lnTo>
                    <a:pt x="29873" y="86627"/>
                  </a:lnTo>
                  <a:lnTo>
                    <a:pt x="31616" y="83446"/>
                  </a:lnTo>
                  <a:lnTo>
                    <a:pt x="41794" y="71514"/>
                  </a:lnTo>
                  <a:lnTo>
                    <a:pt x="43266" y="67321"/>
                  </a:lnTo>
                  <a:lnTo>
                    <a:pt x="44434" y="26222"/>
                  </a:lnTo>
                  <a:lnTo>
                    <a:pt x="42558" y="20146"/>
                  </a:lnTo>
                  <a:lnTo>
                    <a:pt x="40074" y="15093"/>
                  </a:lnTo>
                  <a:lnTo>
                    <a:pt x="37976" y="8282"/>
                  </a:lnTo>
                  <a:lnTo>
                    <a:pt x="32025" y="0"/>
                  </a:lnTo>
                  <a:lnTo>
                    <a:pt x="26300" y="5122"/>
                  </a:lnTo>
                  <a:lnTo>
                    <a:pt x="25393" y="1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2798"/>
            <p:cNvSpPr/>
            <p:nvPr>
              <p:custDataLst>
                <p:tags r:id="rId43"/>
              </p:custDataLst>
            </p:nvPr>
          </p:nvSpPr>
          <p:spPr>
            <a:xfrm>
              <a:off x="11601450" y="2211121"/>
              <a:ext cx="81581" cy="87570"/>
            </a:xfrm>
            <a:custGeom>
              <a:avLst/>
              <a:gdLst/>
              <a:ahLst/>
              <a:cxnLst/>
              <a:rect l="0" t="0" r="0" b="0"/>
              <a:pathLst>
                <a:path w="81581" h="87570">
                  <a:moveTo>
                    <a:pt x="50800" y="24079"/>
                  </a:moveTo>
                  <a:lnTo>
                    <a:pt x="50800" y="24079"/>
                  </a:lnTo>
                  <a:lnTo>
                    <a:pt x="47430" y="20708"/>
                  </a:lnTo>
                  <a:lnTo>
                    <a:pt x="43893" y="19053"/>
                  </a:lnTo>
                  <a:lnTo>
                    <a:pt x="29363" y="17752"/>
                  </a:lnTo>
                  <a:lnTo>
                    <a:pt x="28043" y="18450"/>
                  </a:lnTo>
                  <a:lnTo>
                    <a:pt x="27161" y="19621"/>
                  </a:lnTo>
                  <a:lnTo>
                    <a:pt x="25478" y="22803"/>
                  </a:lnTo>
                  <a:lnTo>
                    <a:pt x="21267" y="28561"/>
                  </a:lnTo>
                  <a:lnTo>
                    <a:pt x="19709" y="34736"/>
                  </a:lnTo>
                  <a:lnTo>
                    <a:pt x="19137" y="45255"/>
                  </a:lnTo>
                  <a:lnTo>
                    <a:pt x="17206" y="49483"/>
                  </a:lnTo>
                  <a:lnTo>
                    <a:pt x="15704" y="51598"/>
                  </a:lnTo>
                  <a:lnTo>
                    <a:pt x="15408" y="54420"/>
                  </a:lnTo>
                  <a:lnTo>
                    <a:pt x="19634" y="78938"/>
                  </a:lnTo>
                  <a:lnTo>
                    <a:pt x="22367" y="83268"/>
                  </a:lnTo>
                  <a:lnTo>
                    <a:pt x="24789" y="84705"/>
                  </a:lnTo>
                  <a:lnTo>
                    <a:pt x="36931" y="87011"/>
                  </a:lnTo>
                  <a:lnTo>
                    <a:pt x="59246" y="87569"/>
                  </a:lnTo>
                  <a:lnTo>
                    <a:pt x="63491" y="85693"/>
                  </a:lnTo>
                  <a:lnTo>
                    <a:pt x="65611" y="84205"/>
                  </a:lnTo>
                  <a:lnTo>
                    <a:pt x="67966" y="80670"/>
                  </a:lnTo>
                  <a:lnTo>
                    <a:pt x="81580" y="38599"/>
                  </a:lnTo>
                  <a:lnTo>
                    <a:pt x="80238" y="32179"/>
                  </a:lnTo>
                  <a:lnTo>
                    <a:pt x="67598" y="10247"/>
                  </a:lnTo>
                  <a:lnTo>
                    <a:pt x="63441" y="7348"/>
                  </a:lnTo>
                  <a:lnTo>
                    <a:pt x="58535" y="6060"/>
                  </a:lnTo>
                  <a:lnTo>
                    <a:pt x="43888" y="3351"/>
                  </a:lnTo>
                  <a:lnTo>
                    <a:pt x="31585" y="63"/>
                  </a:lnTo>
                  <a:lnTo>
                    <a:pt x="22503" y="0"/>
                  </a:lnTo>
                  <a:lnTo>
                    <a:pt x="0" y="5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3" name="SMARTInkShape-Group572"/>
          <p:cNvGrpSpPr/>
          <p:nvPr/>
        </p:nvGrpSpPr>
        <p:grpSpPr>
          <a:xfrm>
            <a:off x="8242322" y="1239158"/>
            <a:ext cx="3028899" cy="1643743"/>
            <a:chOff x="8242322" y="1239158"/>
            <a:chExt cx="3028899" cy="1643743"/>
          </a:xfrm>
        </p:grpSpPr>
        <p:sp>
          <p:nvSpPr>
            <p:cNvPr id="997" name="SMARTInkShape-2799"/>
            <p:cNvSpPr/>
            <p:nvPr>
              <p:custDataLst>
                <p:tags r:id="rId14"/>
              </p:custDataLst>
            </p:nvPr>
          </p:nvSpPr>
          <p:spPr>
            <a:xfrm>
              <a:off x="8242322" y="1416050"/>
              <a:ext cx="2997179" cy="1466851"/>
            </a:xfrm>
            <a:custGeom>
              <a:avLst/>
              <a:gdLst/>
              <a:ahLst/>
              <a:cxnLst/>
              <a:rect l="0" t="0" r="0" b="0"/>
              <a:pathLst>
                <a:path w="2997179" h="1466851">
                  <a:moveTo>
                    <a:pt x="6328" y="1416050"/>
                  </a:moveTo>
                  <a:lnTo>
                    <a:pt x="6328" y="1416050"/>
                  </a:lnTo>
                  <a:lnTo>
                    <a:pt x="2957" y="1416050"/>
                  </a:lnTo>
                  <a:lnTo>
                    <a:pt x="1964" y="1415344"/>
                  </a:lnTo>
                  <a:lnTo>
                    <a:pt x="1302" y="1414169"/>
                  </a:lnTo>
                  <a:lnTo>
                    <a:pt x="0" y="1409778"/>
                  </a:lnTo>
                  <a:lnTo>
                    <a:pt x="5446" y="1409707"/>
                  </a:lnTo>
                  <a:lnTo>
                    <a:pt x="5740" y="1408999"/>
                  </a:lnTo>
                  <a:lnTo>
                    <a:pt x="6250" y="1404233"/>
                  </a:lnTo>
                  <a:lnTo>
                    <a:pt x="8174" y="1403742"/>
                  </a:lnTo>
                  <a:lnTo>
                    <a:pt x="55721" y="1403350"/>
                  </a:lnTo>
                  <a:lnTo>
                    <a:pt x="78033" y="1403350"/>
                  </a:lnTo>
                  <a:lnTo>
                    <a:pt x="82412" y="1405231"/>
                  </a:lnTo>
                  <a:lnTo>
                    <a:pt x="84567" y="1406721"/>
                  </a:lnTo>
                  <a:lnTo>
                    <a:pt x="94344" y="1408817"/>
                  </a:lnTo>
                  <a:lnTo>
                    <a:pt x="141503" y="1409698"/>
                  </a:lnTo>
                  <a:lnTo>
                    <a:pt x="166924" y="1409700"/>
                  </a:lnTo>
                  <a:lnTo>
                    <a:pt x="171309" y="1411581"/>
                  </a:lnTo>
                  <a:lnTo>
                    <a:pt x="175609" y="1414064"/>
                  </a:lnTo>
                  <a:lnTo>
                    <a:pt x="184117" y="1415658"/>
                  </a:lnTo>
                  <a:lnTo>
                    <a:pt x="230694" y="1416050"/>
                  </a:lnTo>
                  <a:lnTo>
                    <a:pt x="277858" y="1415344"/>
                  </a:lnTo>
                  <a:lnTo>
                    <a:pt x="319472" y="1409874"/>
                  </a:lnTo>
                  <a:lnTo>
                    <a:pt x="351102" y="1407828"/>
                  </a:lnTo>
                  <a:lnTo>
                    <a:pt x="379481" y="1403612"/>
                  </a:lnTo>
                  <a:lnTo>
                    <a:pt x="395917" y="1402696"/>
                  </a:lnTo>
                  <a:lnTo>
                    <a:pt x="423554" y="1397395"/>
                  </a:lnTo>
                  <a:lnTo>
                    <a:pt x="429533" y="1396470"/>
                  </a:lnTo>
                  <a:lnTo>
                    <a:pt x="448973" y="1391556"/>
                  </a:lnTo>
                  <a:lnTo>
                    <a:pt x="495280" y="1390660"/>
                  </a:lnTo>
                  <a:lnTo>
                    <a:pt x="503745" y="1389949"/>
                  </a:lnTo>
                  <a:lnTo>
                    <a:pt x="528352" y="1384692"/>
                  </a:lnTo>
                  <a:lnTo>
                    <a:pt x="536082" y="1383769"/>
                  </a:lnTo>
                  <a:lnTo>
                    <a:pt x="558255" y="1378352"/>
                  </a:lnTo>
                  <a:lnTo>
                    <a:pt x="563485" y="1377423"/>
                  </a:lnTo>
                  <a:lnTo>
                    <a:pt x="578340" y="1372959"/>
                  </a:lnTo>
                  <a:lnTo>
                    <a:pt x="598248" y="1369838"/>
                  </a:lnTo>
                  <a:lnTo>
                    <a:pt x="629055" y="1360343"/>
                  </a:lnTo>
                  <a:lnTo>
                    <a:pt x="675356" y="1357030"/>
                  </a:lnTo>
                  <a:lnTo>
                    <a:pt x="719594" y="1349257"/>
                  </a:lnTo>
                  <a:lnTo>
                    <a:pt x="764056" y="1341889"/>
                  </a:lnTo>
                  <a:lnTo>
                    <a:pt x="810660" y="1339874"/>
                  </a:lnTo>
                  <a:lnTo>
                    <a:pt x="855511" y="1332969"/>
                  </a:lnTo>
                  <a:lnTo>
                    <a:pt x="893019" y="1327418"/>
                  </a:lnTo>
                  <a:lnTo>
                    <a:pt x="911207" y="1325304"/>
                  </a:lnTo>
                  <a:lnTo>
                    <a:pt x="937618" y="1321195"/>
                  </a:lnTo>
                  <a:lnTo>
                    <a:pt x="977595" y="1318929"/>
                  </a:lnTo>
                  <a:lnTo>
                    <a:pt x="990494" y="1315777"/>
                  </a:lnTo>
                  <a:lnTo>
                    <a:pt x="1035967" y="1314457"/>
                  </a:lnTo>
                  <a:lnTo>
                    <a:pt x="1068831" y="1313744"/>
                  </a:lnTo>
                  <a:lnTo>
                    <a:pt x="1080928" y="1309424"/>
                  </a:lnTo>
                  <a:lnTo>
                    <a:pt x="1125984" y="1307399"/>
                  </a:lnTo>
                  <a:lnTo>
                    <a:pt x="1138458" y="1302633"/>
                  </a:lnTo>
                  <a:lnTo>
                    <a:pt x="1185827" y="1301751"/>
                  </a:lnTo>
                  <a:lnTo>
                    <a:pt x="1214864" y="1301750"/>
                  </a:lnTo>
                  <a:lnTo>
                    <a:pt x="1219143" y="1299869"/>
                  </a:lnTo>
                  <a:lnTo>
                    <a:pt x="1223397" y="1297386"/>
                  </a:lnTo>
                  <a:lnTo>
                    <a:pt x="1231874" y="1295792"/>
                  </a:lnTo>
                  <a:lnTo>
                    <a:pt x="1253045" y="1295407"/>
                  </a:lnTo>
                  <a:lnTo>
                    <a:pt x="1257276" y="1293521"/>
                  </a:lnTo>
                  <a:lnTo>
                    <a:pt x="1261511" y="1291037"/>
                  </a:lnTo>
                  <a:lnTo>
                    <a:pt x="1269978" y="1289442"/>
                  </a:lnTo>
                  <a:lnTo>
                    <a:pt x="1278445" y="1289128"/>
                  </a:lnTo>
                  <a:lnTo>
                    <a:pt x="1279854" y="1288396"/>
                  </a:lnTo>
                  <a:lnTo>
                    <a:pt x="1280797" y="1287203"/>
                  </a:lnTo>
                  <a:lnTo>
                    <a:pt x="1281423" y="1285702"/>
                  </a:lnTo>
                  <a:lnTo>
                    <a:pt x="1282548" y="1284701"/>
                  </a:lnTo>
                  <a:lnTo>
                    <a:pt x="1285677" y="1283589"/>
                  </a:lnTo>
                  <a:lnTo>
                    <a:pt x="1297571" y="1282778"/>
                  </a:lnTo>
                  <a:lnTo>
                    <a:pt x="1298957" y="1282046"/>
                  </a:lnTo>
                  <a:lnTo>
                    <a:pt x="1299882" y="1280853"/>
                  </a:lnTo>
                  <a:lnTo>
                    <a:pt x="1300496" y="1279352"/>
                  </a:lnTo>
                  <a:lnTo>
                    <a:pt x="1301613" y="1278351"/>
                  </a:lnTo>
                  <a:lnTo>
                    <a:pt x="1308473" y="1274864"/>
                  </a:lnTo>
                  <a:lnTo>
                    <a:pt x="1312488" y="1272162"/>
                  </a:lnTo>
                  <a:lnTo>
                    <a:pt x="1318713" y="1270640"/>
                  </a:lnTo>
                  <a:lnTo>
                    <a:pt x="1322917" y="1270284"/>
                  </a:lnTo>
                  <a:lnTo>
                    <a:pt x="1324321" y="1269484"/>
                  </a:lnTo>
                  <a:lnTo>
                    <a:pt x="1325258" y="1268245"/>
                  </a:lnTo>
                  <a:lnTo>
                    <a:pt x="1325879" y="1266713"/>
                  </a:lnTo>
                  <a:lnTo>
                    <a:pt x="1327002" y="1265692"/>
                  </a:lnTo>
                  <a:lnTo>
                    <a:pt x="1330129" y="1264558"/>
                  </a:lnTo>
                  <a:lnTo>
                    <a:pt x="1335856" y="1263919"/>
                  </a:lnTo>
                  <a:lnTo>
                    <a:pt x="1337180" y="1263124"/>
                  </a:lnTo>
                  <a:lnTo>
                    <a:pt x="1338063" y="1261888"/>
                  </a:lnTo>
                  <a:lnTo>
                    <a:pt x="1338652" y="1260358"/>
                  </a:lnTo>
                  <a:lnTo>
                    <a:pt x="1339750" y="1259339"/>
                  </a:lnTo>
                  <a:lnTo>
                    <a:pt x="1346580" y="1255821"/>
                  </a:lnTo>
                  <a:lnTo>
                    <a:pt x="1350589" y="1253115"/>
                  </a:lnTo>
                  <a:lnTo>
                    <a:pt x="1356815" y="1251591"/>
                  </a:lnTo>
                  <a:lnTo>
                    <a:pt x="1361017" y="1251235"/>
                  </a:lnTo>
                  <a:lnTo>
                    <a:pt x="1362421" y="1250435"/>
                  </a:lnTo>
                  <a:lnTo>
                    <a:pt x="1363358" y="1249195"/>
                  </a:lnTo>
                  <a:lnTo>
                    <a:pt x="1365102" y="1245937"/>
                  </a:lnTo>
                  <a:lnTo>
                    <a:pt x="1368229" y="1242137"/>
                  </a:lnTo>
                  <a:lnTo>
                    <a:pt x="1371971" y="1239977"/>
                  </a:lnTo>
                  <a:lnTo>
                    <a:pt x="1373956" y="1239401"/>
                  </a:lnTo>
                  <a:lnTo>
                    <a:pt x="1375280" y="1238312"/>
                  </a:lnTo>
                  <a:lnTo>
                    <a:pt x="1376752" y="1235220"/>
                  </a:lnTo>
                  <a:lnTo>
                    <a:pt x="1377850" y="1234113"/>
                  </a:lnTo>
                  <a:lnTo>
                    <a:pt x="1380950" y="1232884"/>
                  </a:lnTo>
                  <a:lnTo>
                    <a:pt x="1386662" y="1232191"/>
                  </a:lnTo>
                  <a:lnTo>
                    <a:pt x="1387983" y="1231389"/>
                  </a:lnTo>
                  <a:lnTo>
                    <a:pt x="1388865" y="1230148"/>
                  </a:lnTo>
                  <a:lnTo>
                    <a:pt x="1389453" y="1228615"/>
                  </a:lnTo>
                  <a:lnTo>
                    <a:pt x="1390550" y="1227593"/>
                  </a:lnTo>
                  <a:lnTo>
                    <a:pt x="1397380" y="1224072"/>
                  </a:lnTo>
                  <a:lnTo>
                    <a:pt x="1399363" y="1222448"/>
                  </a:lnTo>
                  <a:lnTo>
                    <a:pt x="1401565" y="1218762"/>
                  </a:lnTo>
                  <a:lnTo>
                    <a:pt x="1402153" y="1216791"/>
                  </a:lnTo>
                  <a:lnTo>
                    <a:pt x="1403250" y="1215477"/>
                  </a:lnTo>
                  <a:lnTo>
                    <a:pt x="1417388" y="1205056"/>
                  </a:lnTo>
                  <a:lnTo>
                    <a:pt x="1421392" y="1201119"/>
                  </a:lnTo>
                  <a:lnTo>
                    <a:pt x="1422289" y="1194768"/>
                  </a:lnTo>
                  <a:lnTo>
                    <a:pt x="1422351" y="1190715"/>
                  </a:lnTo>
                  <a:lnTo>
                    <a:pt x="1423067" y="1189627"/>
                  </a:lnTo>
                  <a:lnTo>
                    <a:pt x="1424248" y="1188901"/>
                  </a:lnTo>
                  <a:lnTo>
                    <a:pt x="1425741" y="1188418"/>
                  </a:lnTo>
                  <a:lnTo>
                    <a:pt x="1426737" y="1187390"/>
                  </a:lnTo>
                  <a:lnTo>
                    <a:pt x="1427844" y="1184366"/>
                  </a:lnTo>
                  <a:lnTo>
                    <a:pt x="1428722" y="1169385"/>
                  </a:lnTo>
                  <a:lnTo>
                    <a:pt x="1433091" y="1163525"/>
                  </a:lnTo>
                  <a:lnTo>
                    <a:pt x="1434815" y="1156870"/>
                  </a:lnTo>
                  <a:lnTo>
                    <a:pt x="1435000" y="1152676"/>
                  </a:lnTo>
                  <a:lnTo>
                    <a:pt x="1436924" y="1148947"/>
                  </a:lnTo>
                  <a:lnTo>
                    <a:pt x="1440538" y="1144175"/>
                  </a:lnTo>
                  <a:lnTo>
                    <a:pt x="1441957" y="1138163"/>
                  </a:lnTo>
                  <a:lnTo>
                    <a:pt x="1444721" y="1134265"/>
                  </a:lnTo>
                  <a:lnTo>
                    <a:pt x="1448300" y="1132062"/>
                  </a:lnTo>
                  <a:lnTo>
                    <a:pt x="1450243" y="1131475"/>
                  </a:lnTo>
                  <a:lnTo>
                    <a:pt x="1451537" y="1130378"/>
                  </a:lnTo>
                  <a:lnTo>
                    <a:pt x="1465067" y="1111215"/>
                  </a:lnTo>
                  <a:lnTo>
                    <a:pt x="1465654" y="1109110"/>
                  </a:lnTo>
                  <a:lnTo>
                    <a:pt x="1466750" y="1107707"/>
                  </a:lnTo>
                  <a:lnTo>
                    <a:pt x="1470960" y="1105026"/>
                  </a:lnTo>
                  <a:lnTo>
                    <a:pt x="1472192" y="1101898"/>
                  </a:lnTo>
                  <a:lnTo>
                    <a:pt x="1473689" y="1094142"/>
                  </a:lnTo>
                  <a:lnTo>
                    <a:pt x="1477485" y="1087915"/>
                  </a:lnTo>
                  <a:lnTo>
                    <a:pt x="1479124" y="1079490"/>
                  </a:lnTo>
                  <a:lnTo>
                    <a:pt x="1479258" y="1077376"/>
                  </a:lnTo>
                  <a:lnTo>
                    <a:pt x="1481289" y="1073147"/>
                  </a:lnTo>
                  <a:lnTo>
                    <a:pt x="1483838" y="1068915"/>
                  </a:lnTo>
                  <a:lnTo>
                    <a:pt x="1485475" y="1060450"/>
                  </a:lnTo>
                  <a:lnTo>
                    <a:pt x="1485609" y="1058333"/>
                  </a:lnTo>
                  <a:lnTo>
                    <a:pt x="1487641" y="1054100"/>
                  </a:lnTo>
                  <a:lnTo>
                    <a:pt x="1491320" y="1049004"/>
                  </a:lnTo>
                  <a:lnTo>
                    <a:pt x="1492049" y="1042928"/>
                  </a:lnTo>
                  <a:lnTo>
                    <a:pt x="1492148" y="1039022"/>
                  </a:lnTo>
                  <a:lnTo>
                    <a:pt x="1494074" y="1034934"/>
                  </a:lnTo>
                  <a:lnTo>
                    <a:pt x="1496576" y="1030765"/>
                  </a:lnTo>
                  <a:lnTo>
                    <a:pt x="1498183" y="1022340"/>
                  </a:lnTo>
                  <a:lnTo>
                    <a:pt x="1498576" y="1000278"/>
                  </a:lnTo>
                  <a:lnTo>
                    <a:pt x="1500459" y="996548"/>
                  </a:lnTo>
                  <a:lnTo>
                    <a:pt x="1504045" y="991775"/>
                  </a:lnTo>
                  <a:lnTo>
                    <a:pt x="1504752" y="985763"/>
                  </a:lnTo>
                  <a:lnTo>
                    <a:pt x="1504926" y="969165"/>
                  </a:lnTo>
                  <a:lnTo>
                    <a:pt x="1506809" y="965081"/>
                  </a:lnTo>
                  <a:lnTo>
                    <a:pt x="1510395" y="960081"/>
                  </a:lnTo>
                  <a:lnTo>
                    <a:pt x="1511104" y="954024"/>
                  </a:lnTo>
                  <a:lnTo>
                    <a:pt x="1511200" y="950120"/>
                  </a:lnTo>
                  <a:lnTo>
                    <a:pt x="1513124" y="946033"/>
                  </a:lnTo>
                  <a:lnTo>
                    <a:pt x="1515627" y="941865"/>
                  </a:lnTo>
                  <a:lnTo>
                    <a:pt x="1517364" y="934697"/>
                  </a:lnTo>
                  <a:lnTo>
                    <a:pt x="1517626" y="896604"/>
                  </a:lnTo>
                  <a:lnTo>
                    <a:pt x="1521991" y="890528"/>
                  </a:lnTo>
                  <a:lnTo>
                    <a:pt x="1523095" y="886622"/>
                  </a:lnTo>
                  <a:lnTo>
                    <a:pt x="1520143" y="874001"/>
                  </a:lnTo>
                  <a:lnTo>
                    <a:pt x="1523976" y="826754"/>
                  </a:lnTo>
                  <a:lnTo>
                    <a:pt x="1523978" y="780002"/>
                  </a:lnTo>
                  <a:lnTo>
                    <a:pt x="1523978" y="733601"/>
                  </a:lnTo>
                  <a:lnTo>
                    <a:pt x="1523978" y="719609"/>
                  </a:lnTo>
                  <a:lnTo>
                    <a:pt x="1525859" y="716584"/>
                  </a:lnTo>
                  <a:lnTo>
                    <a:pt x="1528341" y="712887"/>
                  </a:lnTo>
                  <a:lnTo>
                    <a:pt x="1529740" y="706839"/>
                  </a:lnTo>
                  <a:lnTo>
                    <a:pt x="1530328" y="660400"/>
                  </a:lnTo>
                  <a:lnTo>
                    <a:pt x="1530328" y="613756"/>
                  </a:lnTo>
                  <a:lnTo>
                    <a:pt x="1532209" y="609565"/>
                  </a:lnTo>
                  <a:lnTo>
                    <a:pt x="1534691" y="605351"/>
                  </a:lnTo>
                  <a:lnTo>
                    <a:pt x="1536285" y="596897"/>
                  </a:lnTo>
                  <a:lnTo>
                    <a:pt x="1536676" y="550332"/>
                  </a:lnTo>
                  <a:lnTo>
                    <a:pt x="1536676" y="505339"/>
                  </a:lnTo>
                  <a:lnTo>
                    <a:pt x="1536676" y="458454"/>
                  </a:lnTo>
                  <a:lnTo>
                    <a:pt x="1536676" y="412752"/>
                  </a:lnTo>
                  <a:lnTo>
                    <a:pt x="1536676" y="366206"/>
                  </a:lnTo>
                  <a:lnTo>
                    <a:pt x="1536676" y="321968"/>
                  </a:lnTo>
                  <a:lnTo>
                    <a:pt x="1536676" y="290006"/>
                  </a:lnTo>
                  <a:lnTo>
                    <a:pt x="1534797" y="285760"/>
                  </a:lnTo>
                  <a:lnTo>
                    <a:pt x="1532315" y="281521"/>
                  </a:lnTo>
                  <a:lnTo>
                    <a:pt x="1530719" y="273051"/>
                  </a:lnTo>
                  <a:lnTo>
                    <a:pt x="1530328" y="226353"/>
                  </a:lnTo>
                  <a:lnTo>
                    <a:pt x="1530328" y="180506"/>
                  </a:lnTo>
                  <a:lnTo>
                    <a:pt x="1530328" y="137845"/>
                  </a:lnTo>
                  <a:lnTo>
                    <a:pt x="1532209" y="133466"/>
                  </a:lnTo>
                  <a:lnTo>
                    <a:pt x="1534691" y="129168"/>
                  </a:lnTo>
                  <a:lnTo>
                    <a:pt x="1536285" y="120660"/>
                  </a:lnTo>
                  <a:lnTo>
                    <a:pt x="1536676" y="74083"/>
                  </a:lnTo>
                  <a:lnTo>
                    <a:pt x="1536676" y="66851"/>
                  </a:lnTo>
                  <a:lnTo>
                    <a:pt x="1538559" y="63108"/>
                  </a:lnTo>
                  <a:lnTo>
                    <a:pt x="1542145" y="58327"/>
                  </a:lnTo>
                  <a:lnTo>
                    <a:pt x="1542950" y="51786"/>
                  </a:lnTo>
                  <a:lnTo>
                    <a:pt x="1543026" y="38447"/>
                  </a:lnTo>
                  <a:lnTo>
                    <a:pt x="1548495" y="32663"/>
                  </a:lnTo>
                  <a:lnTo>
                    <a:pt x="1549372" y="25484"/>
                  </a:lnTo>
                  <a:lnTo>
                    <a:pt x="1549376" y="19940"/>
                  </a:lnTo>
                  <a:lnTo>
                    <a:pt x="1550083" y="19643"/>
                  </a:lnTo>
                  <a:lnTo>
                    <a:pt x="1552748" y="19314"/>
                  </a:lnTo>
                  <a:lnTo>
                    <a:pt x="1553741" y="18520"/>
                  </a:lnTo>
                  <a:lnTo>
                    <a:pt x="1555465" y="13606"/>
                  </a:lnTo>
                  <a:lnTo>
                    <a:pt x="1557493" y="13103"/>
                  </a:lnTo>
                  <a:lnTo>
                    <a:pt x="1561173" y="12779"/>
                  </a:lnTo>
                  <a:lnTo>
                    <a:pt x="1573895" y="883"/>
                  </a:lnTo>
                  <a:lnTo>
                    <a:pt x="1580845" y="23"/>
                  </a:lnTo>
                  <a:lnTo>
                    <a:pt x="1587397" y="0"/>
                  </a:lnTo>
                  <a:lnTo>
                    <a:pt x="1592938" y="5467"/>
                  </a:lnTo>
                  <a:lnTo>
                    <a:pt x="1600094" y="6343"/>
                  </a:lnTo>
                  <a:lnTo>
                    <a:pt x="1605637" y="6349"/>
                  </a:lnTo>
                  <a:lnTo>
                    <a:pt x="1605935" y="7055"/>
                  </a:lnTo>
                  <a:lnTo>
                    <a:pt x="1606450" y="11817"/>
                  </a:lnTo>
                  <a:lnTo>
                    <a:pt x="1608374" y="12308"/>
                  </a:lnTo>
                  <a:lnTo>
                    <a:pt x="1609874" y="12438"/>
                  </a:lnTo>
                  <a:lnTo>
                    <a:pt x="1610877" y="13231"/>
                  </a:lnTo>
                  <a:lnTo>
                    <a:pt x="1611988" y="15994"/>
                  </a:lnTo>
                  <a:lnTo>
                    <a:pt x="1612990" y="17012"/>
                  </a:lnTo>
                  <a:lnTo>
                    <a:pt x="1618269" y="18782"/>
                  </a:lnTo>
                  <a:lnTo>
                    <a:pt x="1618802" y="20812"/>
                  </a:lnTo>
                  <a:lnTo>
                    <a:pt x="1618945" y="22341"/>
                  </a:lnTo>
                  <a:lnTo>
                    <a:pt x="1619745" y="23361"/>
                  </a:lnTo>
                  <a:lnTo>
                    <a:pt x="1624670" y="25132"/>
                  </a:lnTo>
                  <a:lnTo>
                    <a:pt x="1625174" y="27162"/>
                  </a:lnTo>
                  <a:lnTo>
                    <a:pt x="1625309" y="28691"/>
                  </a:lnTo>
                  <a:lnTo>
                    <a:pt x="1626104" y="29711"/>
                  </a:lnTo>
                  <a:lnTo>
                    <a:pt x="1628868" y="30844"/>
                  </a:lnTo>
                  <a:lnTo>
                    <a:pt x="1629888" y="31851"/>
                  </a:lnTo>
                  <a:lnTo>
                    <a:pt x="1631020" y="34853"/>
                  </a:lnTo>
                  <a:lnTo>
                    <a:pt x="1632030" y="35935"/>
                  </a:lnTo>
                  <a:lnTo>
                    <a:pt x="1635031" y="37138"/>
                  </a:lnTo>
                  <a:lnTo>
                    <a:pt x="1636113" y="38164"/>
                  </a:lnTo>
                  <a:lnTo>
                    <a:pt x="1637990" y="43483"/>
                  </a:lnTo>
                  <a:lnTo>
                    <a:pt x="1638194" y="47534"/>
                  </a:lnTo>
                  <a:lnTo>
                    <a:pt x="1638926" y="48623"/>
                  </a:lnTo>
                  <a:lnTo>
                    <a:pt x="1640122" y="49349"/>
                  </a:lnTo>
                  <a:lnTo>
                    <a:pt x="1641624" y="49832"/>
                  </a:lnTo>
                  <a:lnTo>
                    <a:pt x="1642626" y="50860"/>
                  </a:lnTo>
                  <a:lnTo>
                    <a:pt x="1643737" y="53884"/>
                  </a:lnTo>
                  <a:lnTo>
                    <a:pt x="1644740" y="54973"/>
                  </a:lnTo>
                  <a:lnTo>
                    <a:pt x="1647737" y="56182"/>
                  </a:lnTo>
                  <a:lnTo>
                    <a:pt x="1648816" y="57210"/>
                  </a:lnTo>
                  <a:lnTo>
                    <a:pt x="1650017" y="60234"/>
                  </a:lnTo>
                  <a:lnTo>
                    <a:pt x="1650695" y="65903"/>
                  </a:lnTo>
                  <a:lnTo>
                    <a:pt x="1651493" y="67219"/>
                  </a:lnTo>
                  <a:lnTo>
                    <a:pt x="1652733" y="68096"/>
                  </a:lnTo>
                  <a:lnTo>
                    <a:pt x="1654265" y="68681"/>
                  </a:lnTo>
                  <a:lnTo>
                    <a:pt x="1655285" y="69776"/>
                  </a:lnTo>
                  <a:lnTo>
                    <a:pt x="1657854" y="76249"/>
                  </a:lnTo>
                  <a:lnTo>
                    <a:pt x="1661640" y="81075"/>
                  </a:lnTo>
                  <a:lnTo>
                    <a:pt x="1663409" y="87730"/>
                  </a:lnTo>
                  <a:lnTo>
                    <a:pt x="1663597" y="91924"/>
                  </a:lnTo>
                  <a:lnTo>
                    <a:pt x="1665524" y="95653"/>
                  </a:lnTo>
                  <a:lnTo>
                    <a:pt x="1674217" y="106437"/>
                  </a:lnTo>
                  <a:lnTo>
                    <a:pt x="1675419" y="110335"/>
                  </a:lnTo>
                  <a:lnTo>
                    <a:pt x="1676443" y="111657"/>
                  </a:lnTo>
                  <a:lnTo>
                    <a:pt x="1680552" y="114222"/>
                  </a:lnTo>
                  <a:lnTo>
                    <a:pt x="1683242" y="120698"/>
                  </a:lnTo>
                  <a:lnTo>
                    <a:pt x="1687035" y="125525"/>
                  </a:lnTo>
                  <a:lnTo>
                    <a:pt x="1688809" y="132180"/>
                  </a:lnTo>
                  <a:lnTo>
                    <a:pt x="1693390" y="138189"/>
                  </a:lnTo>
                  <a:lnTo>
                    <a:pt x="1694823" y="144113"/>
                  </a:lnTo>
                  <a:lnTo>
                    <a:pt x="1695159" y="148246"/>
                  </a:lnTo>
                  <a:lnTo>
                    <a:pt x="1695954" y="149631"/>
                  </a:lnTo>
                  <a:lnTo>
                    <a:pt x="1697191" y="150554"/>
                  </a:lnTo>
                  <a:lnTo>
                    <a:pt x="1698718" y="151169"/>
                  </a:lnTo>
                  <a:lnTo>
                    <a:pt x="1699740" y="152285"/>
                  </a:lnTo>
                  <a:lnTo>
                    <a:pt x="1700870" y="155406"/>
                  </a:lnTo>
                  <a:lnTo>
                    <a:pt x="1702467" y="173595"/>
                  </a:lnTo>
                  <a:lnTo>
                    <a:pt x="1703648" y="174997"/>
                  </a:lnTo>
                  <a:lnTo>
                    <a:pt x="1705141" y="175931"/>
                  </a:lnTo>
                  <a:lnTo>
                    <a:pt x="1706137" y="177260"/>
                  </a:lnTo>
                  <a:lnTo>
                    <a:pt x="1707244" y="180617"/>
                  </a:lnTo>
                  <a:lnTo>
                    <a:pt x="1708819" y="201095"/>
                  </a:lnTo>
                  <a:lnTo>
                    <a:pt x="1713594" y="208297"/>
                  </a:lnTo>
                  <a:lnTo>
                    <a:pt x="1714304" y="214372"/>
                  </a:lnTo>
                  <a:lnTo>
                    <a:pt x="1714471" y="230740"/>
                  </a:lnTo>
                  <a:lnTo>
                    <a:pt x="1716357" y="234960"/>
                  </a:lnTo>
                  <a:lnTo>
                    <a:pt x="1718841" y="239188"/>
                  </a:lnTo>
                  <a:lnTo>
                    <a:pt x="1720240" y="246240"/>
                  </a:lnTo>
                  <a:lnTo>
                    <a:pt x="1720822" y="274468"/>
                  </a:lnTo>
                  <a:lnTo>
                    <a:pt x="1722707" y="279089"/>
                  </a:lnTo>
                  <a:lnTo>
                    <a:pt x="1725191" y="283495"/>
                  </a:lnTo>
                  <a:lnTo>
                    <a:pt x="1726785" y="292073"/>
                  </a:lnTo>
                  <a:lnTo>
                    <a:pt x="1727156" y="306915"/>
                  </a:lnTo>
                  <a:lnTo>
                    <a:pt x="1729048" y="311149"/>
                  </a:lnTo>
                  <a:lnTo>
                    <a:pt x="1731537" y="315383"/>
                  </a:lnTo>
                  <a:lnTo>
                    <a:pt x="1732937" y="322439"/>
                  </a:lnTo>
                  <a:lnTo>
                    <a:pt x="1733526" y="369527"/>
                  </a:lnTo>
                  <a:lnTo>
                    <a:pt x="1734233" y="383072"/>
                  </a:lnTo>
                  <a:lnTo>
                    <a:pt x="1738995" y="395532"/>
                  </a:lnTo>
                  <a:lnTo>
                    <a:pt x="1739876" y="442899"/>
                  </a:lnTo>
                  <a:lnTo>
                    <a:pt x="1739878" y="458409"/>
                  </a:lnTo>
                  <a:lnTo>
                    <a:pt x="1741759" y="463146"/>
                  </a:lnTo>
                  <a:lnTo>
                    <a:pt x="1743248" y="465398"/>
                  </a:lnTo>
                  <a:lnTo>
                    <a:pt x="1745345" y="475308"/>
                  </a:lnTo>
                  <a:lnTo>
                    <a:pt x="1746931" y="512749"/>
                  </a:lnTo>
                  <a:lnTo>
                    <a:pt x="1751694" y="528259"/>
                  </a:lnTo>
                  <a:lnTo>
                    <a:pt x="1753283" y="570072"/>
                  </a:lnTo>
                  <a:lnTo>
                    <a:pt x="1758340" y="587843"/>
                  </a:lnTo>
                  <a:lnTo>
                    <a:pt x="1759631" y="618193"/>
                  </a:lnTo>
                  <a:lnTo>
                    <a:pt x="1764395" y="630504"/>
                  </a:lnTo>
                  <a:lnTo>
                    <a:pt x="1765809" y="639181"/>
                  </a:lnTo>
                  <a:lnTo>
                    <a:pt x="1769590" y="646274"/>
                  </a:lnTo>
                  <a:lnTo>
                    <a:pt x="1772281" y="670808"/>
                  </a:lnTo>
                  <a:lnTo>
                    <a:pt x="1775976" y="677987"/>
                  </a:lnTo>
                  <a:lnTo>
                    <a:pt x="1778507" y="695790"/>
                  </a:lnTo>
                  <a:lnTo>
                    <a:pt x="1782969" y="704733"/>
                  </a:lnTo>
                  <a:lnTo>
                    <a:pt x="1786174" y="728923"/>
                  </a:lnTo>
                  <a:lnTo>
                    <a:pt x="1788676" y="733893"/>
                  </a:lnTo>
                  <a:lnTo>
                    <a:pt x="1790283" y="744715"/>
                  </a:lnTo>
                  <a:lnTo>
                    <a:pt x="1791207" y="751496"/>
                  </a:lnTo>
                  <a:lnTo>
                    <a:pt x="1798507" y="768231"/>
                  </a:lnTo>
                  <a:lnTo>
                    <a:pt x="1800131" y="770387"/>
                  </a:lnTo>
                  <a:lnTo>
                    <a:pt x="1801935" y="776546"/>
                  </a:lnTo>
                  <a:lnTo>
                    <a:pt x="1804067" y="804281"/>
                  </a:lnTo>
                  <a:lnTo>
                    <a:pt x="1808399" y="812790"/>
                  </a:lnTo>
                  <a:lnTo>
                    <a:pt x="1811598" y="849459"/>
                  </a:lnTo>
                  <a:lnTo>
                    <a:pt x="1814088" y="854493"/>
                  </a:lnTo>
                  <a:lnTo>
                    <a:pt x="1815685" y="865355"/>
                  </a:lnTo>
                  <a:lnTo>
                    <a:pt x="1816732" y="880634"/>
                  </a:lnTo>
                  <a:lnTo>
                    <a:pt x="1821835" y="898942"/>
                  </a:lnTo>
                  <a:lnTo>
                    <a:pt x="1822406" y="916491"/>
                  </a:lnTo>
                  <a:lnTo>
                    <a:pt x="1824298" y="920739"/>
                  </a:lnTo>
                  <a:lnTo>
                    <a:pt x="1825791" y="922859"/>
                  </a:lnTo>
                  <a:lnTo>
                    <a:pt x="1827894" y="932585"/>
                  </a:lnTo>
                  <a:lnTo>
                    <a:pt x="1828756" y="954539"/>
                  </a:lnTo>
                  <a:lnTo>
                    <a:pt x="1830648" y="958816"/>
                  </a:lnTo>
                  <a:lnTo>
                    <a:pt x="1833138" y="963068"/>
                  </a:lnTo>
                  <a:lnTo>
                    <a:pt x="1834735" y="971547"/>
                  </a:lnTo>
                  <a:lnTo>
                    <a:pt x="1835050" y="980016"/>
                  </a:lnTo>
                  <a:lnTo>
                    <a:pt x="1836974" y="984250"/>
                  </a:lnTo>
                  <a:lnTo>
                    <a:pt x="1839477" y="988483"/>
                  </a:lnTo>
                  <a:lnTo>
                    <a:pt x="1841083" y="996950"/>
                  </a:lnTo>
                  <a:lnTo>
                    <a:pt x="1841214" y="999067"/>
                  </a:lnTo>
                  <a:lnTo>
                    <a:pt x="1843242" y="1003300"/>
                  </a:lnTo>
                  <a:lnTo>
                    <a:pt x="1845790" y="1007533"/>
                  </a:lnTo>
                  <a:lnTo>
                    <a:pt x="1847426" y="1016000"/>
                  </a:lnTo>
                  <a:lnTo>
                    <a:pt x="1848355" y="1020939"/>
                  </a:lnTo>
                  <a:lnTo>
                    <a:pt x="1853270" y="1036284"/>
                  </a:lnTo>
                  <a:lnTo>
                    <a:pt x="1854830" y="1051932"/>
                  </a:lnTo>
                  <a:lnTo>
                    <a:pt x="1859194" y="1060440"/>
                  </a:lnTo>
                  <a:lnTo>
                    <a:pt x="1859638" y="1062560"/>
                  </a:lnTo>
                  <a:lnTo>
                    <a:pt x="1872261" y="1084596"/>
                  </a:lnTo>
                  <a:lnTo>
                    <a:pt x="1873742" y="1094330"/>
                  </a:lnTo>
                  <a:lnTo>
                    <a:pt x="1874981" y="1095737"/>
                  </a:lnTo>
                  <a:lnTo>
                    <a:pt x="1876512" y="1096675"/>
                  </a:lnTo>
                  <a:lnTo>
                    <a:pt x="1877535" y="1098005"/>
                  </a:lnTo>
                  <a:lnTo>
                    <a:pt x="1878670" y="1101365"/>
                  </a:lnTo>
                  <a:lnTo>
                    <a:pt x="1879309" y="1107224"/>
                  </a:lnTo>
                  <a:lnTo>
                    <a:pt x="1880103" y="1108566"/>
                  </a:lnTo>
                  <a:lnTo>
                    <a:pt x="1881339" y="1109460"/>
                  </a:lnTo>
                  <a:lnTo>
                    <a:pt x="1884592" y="1111160"/>
                  </a:lnTo>
                  <a:lnTo>
                    <a:pt x="1888392" y="1114268"/>
                  </a:lnTo>
                  <a:lnTo>
                    <a:pt x="1890551" y="1118001"/>
                  </a:lnTo>
                  <a:lnTo>
                    <a:pt x="1892214" y="1122011"/>
                  </a:lnTo>
                  <a:lnTo>
                    <a:pt x="1897644" y="1129069"/>
                  </a:lnTo>
                  <a:lnTo>
                    <a:pt x="1899139" y="1135126"/>
                  </a:lnTo>
                  <a:lnTo>
                    <a:pt x="1902934" y="1141059"/>
                  </a:lnTo>
                  <a:lnTo>
                    <a:pt x="1905080" y="1147285"/>
                  </a:lnTo>
                  <a:lnTo>
                    <a:pt x="1908081" y="1151490"/>
                  </a:lnTo>
                  <a:lnTo>
                    <a:pt x="1911766" y="1153829"/>
                  </a:lnTo>
                  <a:lnTo>
                    <a:pt x="1913737" y="1154453"/>
                  </a:lnTo>
                  <a:lnTo>
                    <a:pt x="1915051" y="1155574"/>
                  </a:lnTo>
                  <a:lnTo>
                    <a:pt x="1922551" y="1168516"/>
                  </a:lnTo>
                  <a:lnTo>
                    <a:pt x="1923042" y="1170594"/>
                  </a:lnTo>
                  <a:lnTo>
                    <a:pt x="1924075" y="1171979"/>
                  </a:lnTo>
                  <a:lnTo>
                    <a:pt x="1925471" y="1172903"/>
                  </a:lnTo>
                  <a:lnTo>
                    <a:pt x="1927107" y="1173519"/>
                  </a:lnTo>
                  <a:lnTo>
                    <a:pt x="1928198" y="1175340"/>
                  </a:lnTo>
                  <a:lnTo>
                    <a:pt x="1930437" y="1183235"/>
                  </a:lnTo>
                  <a:lnTo>
                    <a:pt x="1931828" y="1184640"/>
                  </a:lnTo>
                  <a:lnTo>
                    <a:pt x="1939131" y="1190266"/>
                  </a:lnTo>
                  <a:lnTo>
                    <a:pt x="1945279" y="1196124"/>
                  </a:lnTo>
                  <a:lnTo>
                    <a:pt x="1947584" y="1200242"/>
                  </a:lnTo>
                  <a:lnTo>
                    <a:pt x="1948198" y="1202328"/>
                  </a:lnTo>
                  <a:lnTo>
                    <a:pt x="1949314" y="1203719"/>
                  </a:lnTo>
                  <a:lnTo>
                    <a:pt x="1953549" y="1206381"/>
                  </a:lnTo>
                  <a:lnTo>
                    <a:pt x="1958856" y="1215230"/>
                  </a:lnTo>
                  <a:lnTo>
                    <a:pt x="1978534" y="1236309"/>
                  </a:lnTo>
                  <a:lnTo>
                    <a:pt x="1982538" y="1244635"/>
                  </a:lnTo>
                  <a:lnTo>
                    <a:pt x="1984201" y="1246740"/>
                  </a:lnTo>
                  <a:lnTo>
                    <a:pt x="1987931" y="1249079"/>
                  </a:lnTo>
                  <a:lnTo>
                    <a:pt x="1989913" y="1249703"/>
                  </a:lnTo>
                  <a:lnTo>
                    <a:pt x="1991234" y="1250824"/>
                  </a:lnTo>
                  <a:lnTo>
                    <a:pt x="1992703" y="1253952"/>
                  </a:lnTo>
                  <a:lnTo>
                    <a:pt x="1993528" y="1259679"/>
                  </a:lnTo>
                  <a:lnTo>
                    <a:pt x="1994352" y="1261002"/>
                  </a:lnTo>
                  <a:lnTo>
                    <a:pt x="1995605" y="1261885"/>
                  </a:lnTo>
                  <a:lnTo>
                    <a:pt x="1998879" y="1263571"/>
                  </a:lnTo>
                  <a:lnTo>
                    <a:pt x="2004690" y="1267781"/>
                  </a:lnTo>
                  <a:lnTo>
                    <a:pt x="2008796" y="1269014"/>
                  </a:lnTo>
                  <a:lnTo>
                    <a:pt x="2010172" y="1270048"/>
                  </a:lnTo>
                  <a:lnTo>
                    <a:pt x="2015936" y="1278752"/>
                  </a:lnTo>
                  <a:lnTo>
                    <a:pt x="2019673" y="1280945"/>
                  </a:lnTo>
                  <a:lnTo>
                    <a:pt x="2021657" y="1281530"/>
                  </a:lnTo>
                  <a:lnTo>
                    <a:pt x="2022982" y="1282626"/>
                  </a:lnTo>
                  <a:lnTo>
                    <a:pt x="2024452" y="1285724"/>
                  </a:lnTo>
                  <a:lnTo>
                    <a:pt x="2025550" y="1286833"/>
                  </a:lnTo>
                  <a:lnTo>
                    <a:pt x="2037153" y="1294431"/>
                  </a:lnTo>
                  <a:lnTo>
                    <a:pt x="2043165" y="1299573"/>
                  </a:lnTo>
                  <a:lnTo>
                    <a:pt x="2047063" y="1300782"/>
                  </a:lnTo>
                  <a:lnTo>
                    <a:pt x="2048384" y="1301810"/>
                  </a:lnTo>
                  <a:lnTo>
                    <a:pt x="2054052" y="1310503"/>
                  </a:lnTo>
                  <a:lnTo>
                    <a:pt x="2057780" y="1312696"/>
                  </a:lnTo>
                  <a:lnTo>
                    <a:pt x="2061791" y="1314376"/>
                  </a:lnTo>
                  <a:lnTo>
                    <a:pt x="2068015" y="1318583"/>
                  </a:lnTo>
                  <a:lnTo>
                    <a:pt x="2074328" y="1320849"/>
                  </a:lnTo>
                  <a:lnTo>
                    <a:pt x="2080666" y="1324970"/>
                  </a:lnTo>
                  <a:lnTo>
                    <a:pt x="2084896" y="1326181"/>
                  </a:lnTo>
                  <a:lnTo>
                    <a:pt x="2086306" y="1327209"/>
                  </a:lnTo>
                  <a:lnTo>
                    <a:pt x="2087247" y="1328601"/>
                  </a:lnTo>
                  <a:lnTo>
                    <a:pt x="2088997" y="1332028"/>
                  </a:lnTo>
                  <a:lnTo>
                    <a:pt x="2092127" y="1335903"/>
                  </a:lnTo>
                  <a:lnTo>
                    <a:pt x="2095871" y="1338096"/>
                  </a:lnTo>
                  <a:lnTo>
                    <a:pt x="2107393" y="1342875"/>
                  </a:lnTo>
                  <a:lnTo>
                    <a:pt x="2120496" y="1350788"/>
                  </a:lnTo>
                  <a:lnTo>
                    <a:pt x="2151497" y="1361979"/>
                  </a:lnTo>
                  <a:lnTo>
                    <a:pt x="2163275" y="1368968"/>
                  </a:lnTo>
                  <a:lnTo>
                    <a:pt x="2185828" y="1371446"/>
                  </a:lnTo>
                  <a:lnTo>
                    <a:pt x="2193490" y="1372237"/>
                  </a:lnTo>
                  <a:lnTo>
                    <a:pt x="2220634" y="1379435"/>
                  </a:lnTo>
                  <a:lnTo>
                    <a:pt x="2226598" y="1382138"/>
                  </a:lnTo>
                  <a:lnTo>
                    <a:pt x="2271184" y="1393734"/>
                  </a:lnTo>
                  <a:lnTo>
                    <a:pt x="2292330" y="1401596"/>
                  </a:lnTo>
                  <a:lnTo>
                    <a:pt x="2305028" y="1404712"/>
                  </a:lnTo>
                  <a:lnTo>
                    <a:pt x="2317726" y="1408222"/>
                  </a:lnTo>
                  <a:lnTo>
                    <a:pt x="2361787" y="1414688"/>
                  </a:lnTo>
                  <a:lnTo>
                    <a:pt x="2407176" y="1421041"/>
                  </a:lnTo>
                  <a:lnTo>
                    <a:pt x="2452809" y="1424246"/>
                  </a:lnTo>
                  <a:lnTo>
                    <a:pt x="2500434" y="1433659"/>
                  </a:lnTo>
                  <a:lnTo>
                    <a:pt x="2547778" y="1436944"/>
                  </a:lnTo>
                  <a:lnTo>
                    <a:pt x="2579529" y="1441054"/>
                  </a:lnTo>
                  <a:lnTo>
                    <a:pt x="2622612" y="1444798"/>
                  </a:lnTo>
                  <a:lnTo>
                    <a:pt x="2668307" y="1449565"/>
                  </a:lnTo>
                  <a:lnTo>
                    <a:pt x="2705193" y="1453747"/>
                  </a:lnTo>
                  <a:lnTo>
                    <a:pt x="2749532" y="1454126"/>
                  </a:lnTo>
                  <a:lnTo>
                    <a:pt x="2781278" y="1456028"/>
                  </a:lnTo>
                  <a:lnTo>
                    <a:pt x="2825728" y="1460238"/>
                  </a:lnTo>
                  <a:lnTo>
                    <a:pt x="2870176" y="1460485"/>
                  </a:lnTo>
                  <a:lnTo>
                    <a:pt x="2893697" y="1462378"/>
                  </a:lnTo>
                  <a:lnTo>
                    <a:pt x="2915511" y="1465967"/>
                  </a:lnTo>
                  <a:lnTo>
                    <a:pt x="2961134" y="1466835"/>
                  </a:lnTo>
                  <a:lnTo>
                    <a:pt x="2995551" y="1466850"/>
                  </a:lnTo>
                  <a:lnTo>
                    <a:pt x="2996095" y="1466144"/>
                  </a:lnTo>
                  <a:lnTo>
                    <a:pt x="2996858" y="1461780"/>
                  </a:lnTo>
                  <a:lnTo>
                    <a:pt x="2997178" y="145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2800"/>
            <p:cNvSpPr/>
            <p:nvPr>
              <p:custDataLst>
                <p:tags r:id="rId15"/>
              </p:custDataLst>
            </p:nvPr>
          </p:nvSpPr>
          <p:spPr>
            <a:xfrm>
              <a:off x="9932305" y="1447800"/>
              <a:ext cx="272146" cy="88823"/>
            </a:xfrm>
            <a:custGeom>
              <a:avLst/>
              <a:gdLst/>
              <a:ahLst/>
              <a:cxnLst/>
              <a:rect l="0" t="0" r="0" b="0"/>
              <a:pathLst>
                <a:path w="272146" h="88823">
                  <a:moveTo>
                    <a:pt x="11795" y="82550"/>
                  </a:moveTo>
                  <a:lnTo>
                    <a:pt x="11795" y="82550"/>
                  </a:lnTo>
                  <a:lnTo>
                    <a:pt x="0" y="82550"/>
                  </a:lnTo>
                  <a:lnTo>
                    <a:pt x="4642" y="82550"/>
                  </a:lnTo>
                  <a:lnTo>
                    <a:pt x="10842" y="88017"/>
                  </a:lnTo>
                  <a:lnTo>
                    <a:pt x="14883" y="88638"/>
                  </a:lnTo>
                  <a:lnTo>
                    <a:pt x="20549" y="88822"/>
                  </a:lnTo>
                  <a:lnTo>
                    <a:pt x="24623" y="86984"/>
                  </a:lnTo>
                  <a:lnTo>
                    <a:pt x="26697" y="85506"/>
                  </a:lnTo>
                  <a:lnTo>
                    <a:pt x="70876" y="69719"/>
                  </a:lnTo>
                  <a:lnTo>
                    <a:pt x="112239" y="57138"/>
                  </a:lnTo>
                  <a:lnTo>
                    <a:pt x="157779" y="38962"/>
                  </a:lnTo>
                  <a:lnTo>
                    <a:pt x="202291" y="21341"/>
                  </a:lnTo>
                  <a:lnTo>
                    <a:pt x="227693" y="14616"/>
                  </a:lnTo>
                  <a:lnTo>
                    <a:pt x="244864" y="11386"/>
                  </a:lnTo>
                  <a:lnTo>
                    <a:pt x="261891" y="6308"/>
                  </a:lnTo>
                  <a:lnTo>
                    <a:pt x="263188" y="4911"/>
                  </a:lnTo>
                  <a:lnTo>
                    <a:pt x="264059" y="3274"/>
                  </a:lnTo>
                  <a:lnTo>
                    <a:pt x="265343" y="2182"/>
                  </a:lnTo>
                  <a:lnTo>
                    <a:pt x="2721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2801"/>
            <p:cNvSpPr/>
            <p:nvPr>
              <p:custDataLst>
                <p:tags r:id="rId16"/>
              </p:custDataLst>
            </p:nvPr>
          </p:nvSpPr>
          <p:spPr>
            <a:xfrm>
              <a:off x="10134678" y="1422664"/>
              <a:ext cx="75828" cy="75937"/>
            </a:xfrm>
            <a:custGeom>
              <a:avLst/>
              <a:gdLst/>
              <a:ahLst/>
              <a:cxnLst/>
              <a:rect l="0" t="0" r="0" b="0"/>
              <a:pathLst>
                <a:path w="75828" h="75937">
                  <a:moveTo>
                    <a:pt x="6272" y="6086"/>
                  </a:moveTo>
                  <a:lnTo>
                    <a:pt x="6272" y="6086"/>
                  </a:lnTo>
                  <a:lnTo>
                    <a:pt x="0" y="12358"/>
                  </a:lnTo>
                  <a:lnTo>
                    <a:pt x="3316" y="12413"/>
                  </a:lnTo>
                  <a:lnTo>
                    <a:pt x="4302" y="11715"/>
                  </a:lnTo>
                  <a:lnTo>
                    <a:pt x="4960" y="10544"/>
                  </a:lnTo>
                  <a:lnTo>
                    <a:pt x="5395" y="9058"/>
                  </a:lnTo>
                  <a:lnTo>
                    <a:pt x="6394" y="8067"/>
                  </a:lnTo>
                  <a:lnTo>
                    <a:pt x="9383" y="6967"/>
                  </a:lnTo>
                  <a:lnTo>
                    <a:pt x="27242" y="4239"/>
                  </a:lnTo>
                  <a:lnTo>
                    <a:pt x="39265" y="626"/>
                  </a:lnTo>
                  <a:lnTo>
                    <a:pt x="49600" y="0"/>
                  </a:lnTo>
                  <a:lnTo>
                    <a:pt x="55633" y="1735"/>
                  </a:lnTo>
                  <a:lnTo>
                    <a:pt x="60666" y="4152"/>
                  </a:lnTo>
                  <a:lnTo>
                    <a:pt x="65255" y="5227"/>
                  </a:lnTo>
                  <a:lnTo>
                    <a:pt x="66761" y="6219"/>
                  </a:lnTo>
                  <a:lnTo>
                    <a:pt x="67765" y="7585"/>
                  </a:lnTo>
                  <a:lnTo>
                    <a:pt x="69584" y="10986"/>
                  </a:lnTo>
                  <a:lnTo>
                    <a:pt x="73871" y="16867"/>
                  </a:lnTo>
                  <a:lnTo>
                    <a:pt x="75455" y="23078"/>
                  </a:lnTo>
                  <a:lnTo>
                    <a:pt x="75827" y="27279"/>
                  </a:lnTo>
                  <a:lnTo>
                    <a:pt x="69638" y="47833"/>
                  </a:lnTo>
                  <a:lnTo>
                    <a:pt x="65577" y="55301"/>
                  </a:lnTo>
                  <a:lnTo>
                    <a:pt x="63356" y="64726"/>
                  </a:lnTo>
                  <a:lnTo>
                    <a:pt x="61965" y="66346"/>
                  </a:lnTo>
                  <a:lnTo>
                    <a:pt x="60336" y="67426"/>
                  </a:lnTo>
                  <a:lnTo>
                    <a:pt x="59246" y="68852"/>
                  </a:lnTo>
                  <a:lnTo>
                    <a:pt x="57072" y="759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2802"/>
            <p:cNvSpPr/>
            <p:nvPr>
              <p:custDataLst>
                <p:tags r:id="rId17"/>
              </p:custDataLst>
            </p:nvPr>
          </p:nvSpPr>
          <p:spPr>
            <a:xfrm>
              <a:off x="10299700" y="1355246"/>
              <a:ext cx="76201" cy="127942"/>
            </a:xfrm>
            <a:custGeom>
              <a:avLst/>
              <a:gdLst/>
              <a:ahLst/>
              <a:cxnLst/>
              <a:rect l="0" t="0" r="0" b="0"/>
              <a:pathLst>
                <a:path w="76201" h="127942">
                  <a:moveTo>
                    <a:pt x="0" y="3654"/>
                  </a:moveTo>
                  <a:lnTo>
                    <a:pt x="0" y="3654"/>
                  </a:lnTo>
                  <a:lnTo>
                    <a:pt x="5467" y="20056"/>
                  </a:lnTo>
                  <a:lnTo>
                    <a:pt x="6467" y="20939"/>
                  </a:lnTo>
                  <a:lnTo>
                    <a:pt x="9459" y="21919"/>
                  </a:lnTo>
                  <a:lnTo>
                    <a:pt x="11245" y="21475"/>
                  </a:lnTo>
                  <a:lnTo>
                    <a:pt x="19183" y="17575"/>
                  </a:lnTo>
                  <a:lnTo>
                    <a:pt x="35989" y="15696"/>
                  </a:lnTo>
                  <a:lnTo>
                    <a:pt x="44452" y="11337"/>
                  </a:lnTo>
                  <a:lnTo>
                    <a:pt x="55033" y="9474"/>
                  </a:lnTo>
                  <a:lnTo>
                    <a:pt x="63500" y="5013"/>
                  </a:lnTo>
                  <a:lnTo>
                    <a:pt x="69741" y="3678"/>
                  </a:lnTo>
                  <a:lnTo>
                    <a:pt x="69817" y="290"/>
                  </a:lnTo>
                  <a:lnTo>
                    <a:pt x="69122" y="0"/>
                  </a:lnTo>
                  <a:lnTo>
                    <a:pt x="62938" y="2723"/>
                  </a:lnTo>
                  <a:lnTo>
                    <a:pt x="52843" y="4237"/>
                  </a:lnTo>
                  <a:lnTo>
                    <a:pt x="44435" y="8656"/>
                  </a:lnTo>
                  <a:lnTo>
                    <a:pt x="42323" y="9105"/>
                  </a:lnTo>
                  <a:lnTo>
                    <a:pt x="35979" y="13109"/>
                  </a:lnTo>
                  <a:lnTo>
                    <a:pt x="26655" y="21536"/>
                  </a:lnTo>
                  <a:lnTo>
                    <a:pt x="25957" y="24067"/>
                  </a:lnTo>
                  <a:lnTo>
                    <a:pt x="25409" y="38427"/>
                  </a:lnTo>
                  <a:lnTo>
                    <a:pt x="26112" y="39536"/>
                  </a:lnTo>
                  <a:lnTo>
                    <a:pt x="27287" y="40275"/>
                  </a:lnTo>
                  <a:lnTo>
                    <a:pt x="30867" y="41462"/>
                  </a:lnTo>
                  <a:lnTo>
                    <a:pt x="31357" y="43506"/>
                  </a:lnTo>
                  <a:lnTo>
                    <a:pt x="31487" y="45038"/>
                  </a:lnTo>
                  <a:lnTo>
                    <a:pt x="32281" y="46060"/>
                  </a:lnTo>
                  <a:lnTo>
                    <a:pt x="35045" y="47196"/>
                  </a:lnTo>
                  <a:lnTo>
                    <a:pt x="36062" y="48204"/>
                  </a:lnTo>
                  <a:lnTo>
                    <a:pt x="37195" y="51206"/>
                  </a:lnTo>
                  <a:lnTo>
                    <a:pt x="38202" y="52289"/>
                  </a:lnTo>
                  <a:lnTo>
                    <a:pt x="41204" y="53492"/>
                  </a:lnTo>
                  <a:lnTo>
                    <a:pt x="42285" y="54518"/>
                  </a:lnTo>
                  <a:lnTo>
                    <a:pt x="43488" y="57540"/>
                  </a:lnTo>
                  <a:lnTo>
                    <a:pt x="43104" y="58628"/>
                  </a:lnTo>
                  <a:lnTo>
                    <a:pt x="42141" y="59353"/>
                  </a:lnTo>
                  <a:lnTo>
                    <a:pt x="40794" y="59837"/>
                  </a:lnTo>
                  <a:lnTo>
                    <a:pt x="39895" y="60865"/>
                  </a:lnTo>
                  <a:lnTo>
                    <a:pt x="38898" y="63888"/>
                  </a:lnTo>
                  <a:lnTo>
                    <a:pt x="37929" y="64977"/>
                  </a:lnTo>
                  <a:lnTo>
                    <a:pt x="34965" y="66186"/>
                  </a:lnTo>
                  <a:lnTo>
                    <a:pt x="33893" y="67215"/>
                  </a:lnTo>
                  <a:lnTo>
                    <a:pt x="32703" y="70238"/>
                  </a:lnTo>
                  <a:lnTo>
                    <a:pt x="31232" y="77928"/>
                  </a:lnTo>
                  <a:lnTo>
                    <a:pt x="20935" y="90454"/>
                  </a:lnTo>
                  <a:lnTo>
                    <a:pt x="15456" y="96792"/>
                  </a:lnTo>
                  <a:lnTo>
                    <a:pt x="13924" y="101023"/>
                  </a:lnTo>
                  <a:lnTo>
                    <a:pt x="12809" y="102433"/>
                  </a:lnTo>
                  <a:lnTo>
                    <a:pt x="8579" y="105124"/>
                  </a:lnTo>
                  <a:lnTo>
                    <a:pt x="7339" y="108254"/>
                  </a:lnTo>
                  <a:lnTo>
                    <a:pt x="6437" y="120148"/>
                  </a:lnTo>
                  <a:lnTo>
                    <a:pt x="7115" y="121533"/>
                  </a:lnTo>
                  <a:lnTo>
                    <a:pt x="8270" y="122457"/>
                  </a:lnTo>
                  <a:lnTo>
                    <a:pt x="11823" y="123939"/>
                  </a:lnTo>
                  <a:lnTo>
                    <a:pt x="15811" y="124196"/>
                  </a:lnTo>
                  <a:lnTo>
                    <a:pt x="19493" y="126138"/>
                  </a:lnTo>
                  <a:lnTo>
                    <a:pt x="21460" y="127643"/>
                  </a:lnTo>
                  <a:lnTo>
                    <a:pt x="23480" y="127941"/>
                  </a:lnTo>
                  <a:lnTo>
                    <a:pt x="49478" y="122504"/>
                  </a:lnTo>
                  <a:lnTo>
                    <a:pt x="55151" y="119976"/>
                  </a:lnTo>
                  <a:lnTo>
                    <a:pt x="65574" y="117848"/>
                  </a:lnTo>
                  <a:lnTo>
                    <a:pt x="76200" y="1116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2803"/>
            <p:cNvSpPr/>
            <p:nvPr>
              <p:custDataLst>
                <p:tags r:id="rId18"/>
              </p:custDataLst>
            </p:nvPr>
          </p:nvSpPr>
          <p:spPr>
            <a:xfrm>
              <a:off x="10375978" y="1378221"/>
              <a:ext cx="152323" cy="75820"/>
            </a:xfrm>
            <a:custGeom>
              <a:avLst/>
              <a:gdLst/>
              <a:ahLst/>
              <a:cxnLst/>
              <a:rect l="0" t="0" r="0" b="0"/>
              <a:pathLst>
                <a:path w="152323" h="75820">
                  <a:moveTo>
                    <a:pt x="6272" y="37829"/>
                  </a:moveTo>
                  <a:lnTo>
                    <a:pt x="6272" y="37829"/>
                  </a:lnTo>
                  <a:lnTo>
                    <a:pt x="0" y="31556"/>
                  </a:lnTo>
                  <a:lnTo>
                    <a:pt x="5395" y="26019"/>
                  </a:lnTo>
                  <a:lnTo>
                    <a:pt x="9383" y="25393"/>
                  </a:lnTo>
                  <a:lnTo>
                    <a:pt x="43256" y="25131"/>
                  </a:lnTo>
                  <a:lnTo>
                    <a:pt x="45745" y="25836"/>
                  </a:lnTo>
                  <a:lnTo>
                    <a:pt x="47402" y="27011"/>
                  </a:lnTo>
                  <a:lnTo>
                    <a:pt x="48511" y="28501"/>
                  </a:lnTo>
                  <a:lnTo>
                    <a:pt x="49952" y="29493"/>
                  </a:lnTo>
                  <a:lnTo>
                    <a:pt x="55354" y="31596"/>
                  </a:lnTo>
                  <a:lnTo>
                    <a:pt x="59364" y="34588"/>
                  </a:lnTo>
                  <a:lnTo>
                    <a:pt x="61618" y="38270"/>
                  </a:lnTo>
                  <a:lnTo>
                    <a:pt x="63066" y="46383"/>
                  </a:lnTo>
                  <a:lnTo>
                    <a:pt x="63316" y="52671"/>
                  </a:lnTo>
                  <a:lnTo>
                    <a:pt x="61494" y="56891"/>
                  </a:lnTo>
                  <a:lnTo>
                    <a:pt x="59040" y="61117"/>
                  </a:lnTo>
                  <a:lnTo>
                    <a:pt x="56950" y="67464"/>
                  </a:lnTo>
                  <a:lnTo>
                    <a:pt x="50806" y="75819"/>
                  </a:lnTo>
                  <a:lnTo>
                    <a:pt x="47376" y="72525"/>
                  </a:lnTo>
                  <a:lnTo>
                    <a:pt x="47080" y="71543"/>
                  </a:lnTo>
                  <a:lnTo>
                    <a:pt x="47588" y="70889"/>
                  </a:lnTo>
                  <a:lnTo>
                    <a:pt x="48633" y="70452"/>
                  </a:lnTo>
                  <a:lnTo>
                    <a:pt x="49330" y="69455"/>
                  </a:lnTo>
                  <a:lnTo>
                    <a:pt x="50103" y="66467"/>
                  </a:lnTo>
                  <a:lnTo>
                    <a:pt x="51306" y="54435"/>
                  </a:lnTo>
                  <a:lnTo>
                    <a:pt x="55755" y="46826"/>
                  </a:lnTo>
                  <a:lnTo>
                    <a:pt x="90939" y="10313"/>
                  </a:lnTo>
                  <a:lnTo>
                    <a:pt x="95172" y="7961"/>
                  </a:lnTo>
                  <a:lnTo>
                    <a:pt x="100267" y="6451"/>
                  </a:lnTo>
                  <a:lnTo>
                    <a:pt x="107577" y="0"/>
                  </a:lnTo>
                  <a:lnTo>
                    <a:pt x="107870" y="36582"/>
                  </a:lnTo>
                  <a:lnTo>
                    <a:pt x="111242" y="40830"/>
                  </a:lnTo>
                  <a:lnTo>
                    <a:pt x="114779" y="42691"/>
                  </a:lnTo>
                  <a:lnTo>
                    <a:pt x="124879" y="44689"/>
                  </a:lnTo>
                  <a:lnTo>
                    <a:pt x="133287" y="49166"/>
                  </a:lnTo>
                  <a:lnTo>
                    <a:pt x="152322" y="50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2804"/>
            <p:cNvSpPr/>
            <p:nvPr>
              <p:custDataLst>
                <p:tags r:id="rId19"/>
              </p:custDataLst>
            </p:nvPr>
          </p:nvSpPr>
          <p:spPr>
            <a:xfrm>
              <a:off x="10293725" y="1466850"/>
              <a:ext cx="202826" cy="50694"/>
            </a:xfrm>
            <a:custGeom>
              <a:avLst/>
              <a:gdLst/>
              <a:ahLst/>
              <a:cxnLst/>
              <a:rect l="0" t="0" r="0" b="0"/>
              <a:pathLst>
                <a:path w="202826" h="50694">
                  <a:moveTo>
                    <a:pt x="31375" y="31750"/>
                  </a:moveTo>
                  <a:lnTo>
                    <a:pt x="31375" y="31750"/>
                  </a:lnTo>
                  <a:lnTo>
                    <a:pt x="17070" y="40588"/>
                  </a:lnTo>
                  <a:lnTo>
                    <a:pt x="8193" y="48051"/>
                  </a:lnTo>
                  <a:lnTo>
                    <a:pt x="0" y="50693"/>
                  </a:lnTo>
                  <a:lnTo>
                    <a:pt x="3107" y="47397"/>
                  </a:lnTo>
                  <a:lnTo>
                    <a:pt x="6580" y="45760"/>
                  </a:lnTo>
                  <a:lnTo>
                    <a:pt x="51340" y="33220"/>
                  </a:lnTo>
                  <a:lnTo>
                    <a:pt x="93674" y="21110"/>
                  </a:lnTo>
                  <a:lnTo>
                    <a:pt x="138571" y="8461"/>
                  </a:lnTo>
                  <a:lnTo>
                    <a:pt x="170973" y="1254"/>
                  </a:lnTo>
                  <a:lnTo>
                    <a:pt x="202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2805"/>
            <p:cNvSpPr/>
            <p:nvPr>
              <p:custDataLst>
                <p:tags r:id="rId20"/>
              </p:custDataLst>
            </p:nvPr>
          </p:nvSpPr>
          <p:spPr>
            <a:xfrm>
              <a:off x="10345450" y="1454150"/>
              <a:ext cx="214601" cy="81591"/>
            </a:xfrm>
            <a:custGeom>
              <a:avLst/>
              <a:gdLst/>
              <a:ahLst/>
              <a:cxnLst/>
              <a:rect l="0" t="0" r="0" b="0"/>
              <a:pathLst>
                <a:path w="214601" h="81591">
                  <a:moveTo>
                    <a:pt x="24100" y="69850"/>
                  </a:moveTo>
                  <a:lnTo>
                    <a:pt x="24100" y="69850"/>
                  </a:lnTo>
                  <a:lnTo>
                    <a:pt x="12167" y="74876"/>
                  </a:lnTo>
                  <a:lnTo>
                    <a:pt x="9795" y="75317"/>
                  </a:lnTo>
                  <a:lnTo>
                    <a:pt x="5277" y="77689"/>
                  </a:lnTo>
                  <a:lnTo>
                    <a:pt x="0" y="81590"/>
                  </a:lnTo>
                  <a:lnTo>
                    <a:pt x="2456" y="78894"/>
                  </a:lnTo>
                  <a:lnTo>
                    <a:pt x="11024" y="73627"/>
                  </a:lnTo>
                  <a:lnTo>
                    <a:pt x="56716" y="59084"/>
                  </a:lnTo>
                  <a:lnTo>
                    <a:pt x="102232" y="39413"/>
                  </a:lnTo>
                  <a:lnTo>
                    <a:pt x="146244" y="25515"/>
                  </a:lnTo>
                  <a:lnTo>
                    <a:pt x="189798" y="10590"/>
                  </a:lnTo>
                  <a:lnTo>
                    <a:pt x="214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2806"/>
            <p:cNvSpPr/>
            <p:nvPr>
              <p:custDataLst>
                <p:tags r:id="rId21"/>
              </p:custDataLst>
            </p:nvPr>
          </p:nvSpPr>
          <p:spPr>
            <a:xfrm>
              <a:off x="10598150" y="1365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2807"/>
            <p:cNvSpPr/>
            <p:nvPr>
              <p:custDataLst>
                <p:tags r:id="rId22"/>
              </p:custDataLst>
            </p:nvPr>
          </p:nvSpPr>
          <p:spPr>
            <a:xfrm>
              <a:off x="10617200" y="14224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5467"/>
                  </a:lnTo>
                  <a:lnTo>
                    <a:pt x="1987" y="11245"/>
                  </a:lnTo>
                  <a:lnTo>
                    <a:pt x="2" y="19037"/>
                  </a:lnTo>
                  <a:lnTo>
                    <a:pt x="2" y="1904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2808"/>
            <p:cNvSpPr/>
            <p:nvPr>
              <p:custDataLst>
                <p:tags r:id="rId23"/>
              </p:custDataLst>
            </p:nvPr>
          </p:nvSpPr>
          <p:spPr>
            <a:xfrm>
              <a:off x="10706100" y="1314560"/>
              <a:ext cx="88901" cy="76091"/>
            </a:xfrm>
            <a:custGeom>
              <a:avLst/>
              <a:gdLst/>
              <a:ahLst/>
              <a:cxnLst/>
              <a:rect l="0" t="0" r="0" b="0"/>
              <a:pathLst>
                <a:path w="88901" h="76091">
                  <a:moveTo>
                    <a:pt x="0" y="18940"/>
                  </a:moveTo>
                  <a:lnTo>
                    <a:pt x="0" y="18940"/>
                  </a:lnTo>
                  <a:lnTo>
                    <a:pt x="6272" y="18940"/>
                  </a:lnTo>
                  <a:lnTo>
                    <a:pt x="6348" y="25212"/>
                  </a:lnTo>
                  <a:lnTo>
                    <a:pt x="9720" y="28638"/>
                  </a:lnTo>
                  <a:lnTo>
                    <a:pt x="11376" y="32187"/>
                  </a:lnTo>
                  <a:lnTo>
                    <a:pt x="12698" y="57158"/>
                  </a:lnTo>
                  <a:lnTo>
                    <a:pt x="12700" y="76003"/>
                  </a:lnTo>
                  <a:lnTo>
                    <a:pt x="16071" y="72693"/>
                  </a:lnTo>
                  <a:lnTo>
                    <a:pt x="17725" y="69171"/>
                  </a:lnTo>
                  <a:lnTo>
                    <a:pt x="20815" y="60135"/>
                  </a:lnTo>
                  <a:lnTo>
                    <a:pt x="24041" y="51607"/>
                  </a:lnTo>
                  <a:lnTo>
                    <a:pt x="25927" y="35863"/>
                  </a:lnTo>
                  <a:lnTo>
                    <a:pt x="33229" y="19063"/>
                  </a:lnTo>
                  <a:lnTo>
                    <a:pt x="41823" y="8373"/>
                  </a:lnTo>
                  <a:lnTo>
                    <a:pt x="44103" y="1146"/>
                  </a:lnTo>
                  <a:lnTo>
                    <a:pt x="44924" y="728"/>
                  </a:lnTo>
                  <a:lnTo>
                    <a:pt x="53258" y="0"/>
                  </a:lnTo>
                  <a:lnTo>
                    <a:pt x="54556" y="669"/>
                  </a:lnTo>
                  <a:lnTo>
                    <a:pt x="55421" y="1821"/>
                  </a:lnTo>
                  <a:lnTo>
                    <a:pt x="56381" y="4981"/>
                  </a:lnTo>
                  <a:lnTo>
                    <a:pt x="57048" y="11449"/>
                  </a:lnTo>
                  <a:lnTo>
                    <a:pt x="64984" y="31368"/>
                  </a:lnTo>
                  <a:lnTo>
                    <a:pt x="66606" y="33576"/>
                  </a:lnTo>
                  <a:lnTo>
                    <a:pt x="68408" y="39791"/>
                  </a:lnTo>
                  <a:lnTo>
                    <a:pt x="69914" y="46551"/>
                  </a:lnTo>
                  <a:lnTo>
                    <a:pt x="74750" y="56641"/>
                  </a:lnTo>
                  <a:lnTo>
                    <a:pt x="76260" y="61096"/>
                  </a:lnTo>
                  <a:lnTo>
                    <a:pt x="88900" y="76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2809"/>
            <p:cNvSpPr/>
            <p:nvPr>
              <p:custDataLst>
                <p:tags r:id="rId24"/>
              </p:custDataLst>
            </p:nvPr>
          </p:nvSpPr>
          <p:spPr>
            <a:xfrm>
              <a:off x="10839719" y="1301774"/>
              <a:ext cx="63232" cy="25377"/>
            </a:xfrm>
            <a:custGeom>
              <a:avLst/>
              <a:gdLst/>
              <a:ahLst/>
              <a:cxnLst/>
              <a:rect l="0" t="0" r="0" b="0"/>
              <a:pathLst>
                <a:path w="63232" h="25377">
                  <a:moveTo>
                    <a:pt x="12431" y="25376"/>
                  </a:moveTo>
                  <a:lnTo>
                    <a:pt x="12431" y="25376"/>
                  </a:lnTo>
                  <a:lnTo>
                    <a:pt x="6344" y="25376"/>
                  </a:lnTo>
                  <a:lnTo>
                    <a:pt x="2786" y="22005"/>
                  </a:lnTo>
                  <a:lnTo>
                    <a:pt x="1089" y="18468"/>
                  </a:lnTo>
                  <a:lnTo>
                    <a:pt x="0" y="13820"/>
                  </a:lnTo>
                  <a:lnTo>
                    <a:pt x="615" y="13439"/>
                  </a:lnTo>
                  <a:lnTo>
                    <a:pt x="3180" y="13015"/>
                  </a:lnTo>
                  <a:lnTo>
                    <a:pt x="12608" y="7695"/>
                  </a:lnTo>
                  <a:lnTo>
                    <a:pt x="23037" y="5801"/>
                  </a:lnTo>
                  <a:lnTo>
                    <a:pt x="31485" y="1336"/>
                  </a:lnTo>
                  <a:lnTo>
                    <a:pt x="52648" y="0"/>
                  </a:lnTo>
                  <a:lnTo>
                    <a:pt x="56881" y="1868"/>
                  </a:lnTo>
                  <a:lnTo>
                    <a:pt x="63231" y="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2810"/>
            <p:cNvSpPr/>
            <p:nvPr>
              <p:custDataLst>
                <p:tags r:id="rId25"/>
              </p:custDataLst>
            </p:nvPr>
          </p:nvSpPr>
          <p:spPr>
            <a:xfrm>
              <a:off x="10858500" y="13398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2700"/>
                  </a:moveTo>
                  <a:lnTo>
                    <a:pt x="0" y="12700"/>
                  </a:lnTo>
                  <a:lnTo>
                    <a:pt x="0" y="19027"/>
                  </a:lnTo>
                  <a:lnTo>
                    <a:pt x="21199" y="19050"/>
                  </a:lnTo>
                  <a:lnTo>
                    <a:pt x="25415" y="17168"/>
                  </a:lnTo>
                  <a:lnTo>
                    <a:pt x="27526" y="15679"/>
                  </a:lnTo>
                  <a:lnTo>
                    <a:pt x="43128" y="1121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2811"/>
            <p:cNvSpPr/>
            <p:nvPr>
              <p:custDataLst>
                <p:tags r:id="rId26"/>
              </p:custDataLst>
            </p:nvPr>
          </p:nvSpPr>
          <p:spPr>
            <a:xfrm>
              <a:off x="10979228" y="1263650"/>
              <a:ext cx="18973" cy="82551"/>
            </a:xfrm>
            <a:custGeom>
              <a:avLst/>
              <a:gdLst/>
              <a:ahLst/>
              <a:cxnLst/>
              <a:rect l="0" t="0" r="0" b="0"/>
              <a:pathLst>
                <a:path w="18973" h="82551">
                  <a:moveTo>
                    <a:pt x="12622" y="0"/>
                  </a:moveTo>
                  <a:lnTo>
                    <a:pt x="12622" y="0"/>
                  </a:lnTo>
                  <a:lnTo>
                    <a:pt x="9251" y="3371"/>
                  </a:lnTo>
                  <a:lnTo>
                    <a:pt x="7595" y="6907"/>
                  </a:lnTo>
                  <a:lnTo>
                    <a:pt x="0" y="46496"/>
                  </a:lnTo>
                  <a:lnTo>
                    <a:pt x="1837" y="50769"/>
                  </a:lnTo>
                  <a:lnTo>
                    <a:pt x="4302" y="55020"/>
                  </a:lnTo>
                  <a:lnTo>
                    <a:pt x="5884" y="63497"/>
                  </a:lnTo>
                  <a:lnTo>
                    <a:pt x="6195" y="71966"/>
                  </a:lnTo>
                  <a:lnTo>
                    <a:pt x="6925" y="73377"/>
                  </a:lnTo>
                  <a:lnTo>
                    <a:pt x="8118" y="74318"/>
                  </a:lnTo>
                  <a:lnTo>
                    <a:pt x="11327" y="76069"/>
                  </a:lnTo>
                  <a:lnTo>
                    <a:pt x="18972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2812"/>
            <p:cNvSpPr/>
            <p:nvPr>
              <p:custDataLst>
                <p:tags r:id="rId27"/>
              </p:custDataLst>
            </p:nvPr>
          </p:nvSpPr>
          <p:spPr>
            <a:xfrm>
              <a:off x="11042659" y="1264904"/>
              <a:ext cx="54376" cy="62221"/>
            </a:xfrm>
            <a:custGeom>
              <a:avLst/>
              <a:gdLst/>
              <a:ahLst/>
              <a:cxnLst/>
              <a:rect l="0" t="0" r="0" b="0"/>
              <a:pathLst>
                <a:path w="54376" h="62221">
                  <a:moveTo>
                    <a:pt x="31741" y="5096"/>
                  </a:moveTo>
                  <a:lnTo>
                    <a:pt x="31741" y="5096"/>
                  </a:lnTo>
                  <a:lnTo>
                    <a:pt x="26274" y="5096"/>
                  </a:lnTo>
                  <a:lnTo>
                    <a:pt x="20496" y="9460"/>
                  </a:lnTo>
                  <a:lnTo>
                    <a:pt x="14611" y="11563"/>
                  </a:lnTo>
                  <a:lnTo>
                    <a:pt x="4198" y="20207"/>
                  </a:lnTo>
                  <a:lnTo>
                    <a:pt x="1861" y="24277"/>
                  </a:lnTo>
                  <a:lnTo>
                    <a:pt x="360" y="32638"/>
                  </a:lnTo>
                  <a:lnTo>
                    <a:pt x="0" y="51663"/>
                  </a:lnTo>
                  <a:lnTo>
                    <a:pt x="703" y="53074"/>
                  </a:lnTo>
                  <a:lnTo>
                    <a:pt x="1878" y="54015"/>
                  </a:lnTo>
                  <a:lnTo>
                    <a:pt x="5061" y="55765"/>
                  </a:lnTo>
                  <a:lnTo>
                    <a:pt x="10822" y="60012"/>
                  </a:lnTo>
                  <a:lnTo>
                    <a:pt x="16997" y="61584"/>
                  </a:lnTo>
                  <a:lnTo>
                    <a:pt x="33859" y="62220"/>
                  </a:lnTo>
                  <a:lnTo>
                    <a:pt x="38093" y="60353"/>
                  </a:lnTo>
                  <a:lnTo>
                    <a:pt x="46558" y="53405"/>
                  </a:lnTo>
                  <a:lnTo>
                    <a:pt x="48910" y="49380"/>
                  </a:lnTo>
                  <a:lnTo>
                    <a:pt x="51248" y="38941"/>
                  </a:lnTo>
                  <a:lnTo>
                    <a:pt x="54050" y="34720"/>
                  </a:lnTo>
                  <a:lnTo>
                    <a:pt x="54375" y="32606"/>
                  </a:lnTo>
                  <a:lnTo>
                    <a:pt x="53888" y="30492"/>
                  </a:lnTo>
                  <a:lnTo>
                    <a:pt x="52165" y="26261"/>
                  </a:lnTo>
                  <a:lnTo>
                    <a:pt x="50119" y="7213"/>
                  </a:lnTo>
                  <a:lnTo>
                    <a:pt x="47436" y="2979"/>
                  </a:lnTo>
                  <a:lnTo>
                    <a:pt x="43891" y="627"/>
                  </a:lnTo>
                  <a:lnTo>
                    <a:pt x="41957" y="0"/>
                  </a:lnTo>
                  <a:lnTo>
                    <a:pt x="39961" y="288"/>
                  </a:lnTo>
                  <a:lnTo>
                    <a:pt x="31847" y="5028"/>
                  </a:lnTo>
                  <a:lnTo>
                    <a:pt x="31741" y="114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2813"/>
            <p:cNvSpPr/>
            <p:nvPr>
              <p:custDataLst>
                <p:tags r:id="rId28"/>
              </p:custDataLst>
            </p:nvPr>
          </p:nvSpPr>
          <p:spPr>
            <a:xfrm>
              <a:off x="11125230" y="1257310"/>
              <a:ext cx="62501" cy="57132"/>
            </a:xfrm>
            <a:custGeom>
              <a:avLst/>
              <a:gdLst/>
              <a:ahLst/>
              <a:cxnLst/>
              <a:rect l="0" t="0" r="0" b="0"/>
              <a:pathLst>
                <a:path w="62501" h="57132">
                  <a:moveTo>
                    <a:pt x="38070" y="12690"/>
                  </a:moveTo>
                  <a:lnTo>
                    <a:pt x="38070" y="12690"/>
                  </a:lnTo>
                  <a:lnTo>
                    <a:pt x="38070" y="7223"/>
                  </a:lnTo>
                  <a:lnTo>
                    <a:pt x="37365" y="6928"/>
                  </a:lnTo>
                  <a:lnTo>
                    <a:pt x="16871" y="6347"/>
                  </a:lnTo>
                  <a:lnTo>
                    <a:pt x="15470" y="7050"/>
                  </a:lnTo>
                  <a:lnTo>
                    <a:pt x="14537" y="8224"/>
                  </a:lnTo>
                  <a:lnTo>
                    <a:pt x="13914" y="9713"/>
                  </a:lnTo>
                  <a:lnTo>
                    <a:pt x="12792" y="10705"/>
                  </a:lnTo>
                  <a:lnTo>
                    <a:pt x="5927" y="14179"/>
                  </a:lnTo>
                  <a:lnTo>
                    <a:pt x="3942" y="15800"/>
                  </a:lnTo>
                  <a:lnTo>
                    <a:pt x="1735" y="19481"/>
                  </a:lnTo>
                  <a:lnTo>
                    <a:pt x="320" y="27594"/>
                  </a:lnTo>
                  <a:lnTo>
                    <a:pt x="0" y="36843"/>
                  </a:lnTo>
                  <a:lnTo>
                    <a:pt x="10803" y="48848"/>
                  </a:lnTo>
                  <a:lnTo>
                    <a:pt x="16977" y="54370"/>
                  </a:lnTo>
                  <a:lnTo>
                    <a:pt x="23276" y="56319"/>
                  </a:lnTo>
                  <a:lnTo>
                    <a:pt x="46537" y="57131"/>
                  </a:lnTo>
                  <a:lnTo>
                    <a:pt x="47946" y="56428"/>
                  </a:lnTo>
                  <a:lnTo>
                    <a:pt x="48889" y="55254"/>
                  </a:lnTo>
                  <a:lnTo>
                    <a:pt x="50639" y="52069"/>
                  </a:lnTo>
                  <a:lnTo>
                    <a:pt x="54885" y="46308"/>
                  </a:lnTo>
                  <a:lnTo>
                    <a:pt x="57164" y="40133"/>
                  </a:lnTo>
                  <a:lnTo>
                    <a:pt x="61290" y="33835"/>
                  </a:lnTo>
                  <a:lnTo>
                    <a:pt x="62500" y="29614"/>
                  </a:lnTo>
                  <a:lnTo>
                    <a:pt x="62117" y="27500"/>
                  </a:lnTo>
                  <a:lnTo>
                    <a:pt x="58315" y="19039"/>
                  </a:lnTo>
                  <a:lnTo>
                    <a:pt x="56572" y="8456"/>
                  </a:lnTo>
                  <a:lnTo>
                    <a:pt x="51673" y="1244"/>
                  </a:lnTo>
                  <a:lnTo>
                    <a:pt x="49290" y="548"/>
                  </a:lnTo>
                  <a:lnTo>
                    <a:pt x="44504" y="0"/>
                  </a:lnTo>
                  <a:lnTo>
                    <a:pt x="44429" y="5458"/>
                  </a:lnTo>
                  <a:lnTo>
                    <a:pt x="45131" y="5752"/>
                  </a:lnTo>
                  <a:lnTo>
                    <a:pt x="50770" y="6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2814"/>
            <p:cNvSpPr/>
            <p:nvPr>
              <p:custDataLst>
                <p:tags r:id="rId29"/>
              </p:custDataLst>
            </p:nvPr>
          </p:nvSpPr>
          <p:spPr>
            <a:xfrm>
              <a:off x="11207759" y="1239158"/>
              <a:ext cx="63462" cy="68910"/>
            </a:xfrm>
            <a:custGeom>
              <a:avLst/>
              <a:gdLst/>
              <a:ahLst/>
              <a:cxnLst/>
              <a:rect l="0" t="0" r="0" b="0"/>
              <a:pathLst>
                <a:path w="63462" h="68910">
                  <a:moveTo>
                    <a:pt x="19041" y="18142"/>
                  </a:moveTo>
                  <a:lnTo>
                    <a:pt x="19041" y="18142"/>
                  </a:lnTo>
                  <a:lnTo>
                    <a:pt x="24508" y="12675"/>
                  </a:lnTo>
                  <a:lnTo>
                    <a:pt x="25313" y="6402"/>
                  </a:lnTo>
                  <a:lnTo>
                    <a:pt x="26044" y="6082"/>
                  </a:lnTo>
                  <a:lnTo>
                    <a:pt x="28737" y="5726"/>
                  </a:lnTo>
                  <a:lnTo>
                    <a:pt x="29034" y="4926"/>
                  </a:lnTo>
                  <a:lnTo>
                    <a:pt x="26010" y="0"/>
                  </a:lnTo>
                  <a:lnTo>
                    <a:pt x="23783" y="1377"/>
                  </a:lnTo>
                  <a:lnTo>
                    <a:pt x="22201" y="2732"/>
                  </a:lnTo>
                  <a:lnTo>
                    <a:pt x="18566" y="4238"/>
                  </a:lnTo>
                  <a:lnTo>
                    <a:pt x="16607" y="4639"/>
                  </a:lnTo>
                  <a:lnTo>
                    <a:pt x="15302" y="5612"/>
                  </a:lnTo>
                  <a:lnTo>
                    <a:pt x="14431" y="6967"/>
                  </a:lnTo>
                  <a:lnTo>
                    <a:pt x="12757" y="10353"/>
                  </a:lnTo>
                  <a:lnTo>
                    <a:pt x="9663" y="14210"/>
                  </a:lnTo>
                  <a:lnTo>
                    <a:pt x="5936" y="16394"/>
                  </a:lnTo>
                  <a:lnTo>
                    <a:pt x="3956" y="16977"/>
                  </a:lnTo>
                  <a:lnTo>
                    <a:pt x="2633" y="18776"/>
                  </a:lnTo>
                  <a:lnTo>
                    <a:pt x="775" y="27346"/>
                  </a:lnTo>
                  <a:lnTo>
                    <a:pt x="0" y="51993"/>
                  </a:lnTo>
                  <a:lnTo>
                    <a:pt x="1876" y="56235"/>
                  </a:lnTo>
                  <a:lnTo>
                    <a:pt x="8830" y="64707"/>
                  </a:lnTo>
                  <a:lnTo>
                    <a:pt x="12856" y="67060"/>
                  </a:lnTo>
                  <a:lnTo>
                    <a:pt x="21190" y="68570"/>
                  </a:lnTo>
                  <a:lnTo>
                    <a:pt x="33859" y="68909"/>
                  </a:lnTo>
                  <a:lnTo>
                    <a:pt x="38093" y="67046"/>
                  </a:lnTo>
                  <a:lnTo>
                    <a:pt x="42324" y="64572"/>
                  </a:lnTo>
                  <a:lnTo>
                    <a:pt x="46558" y="63472"/>
                  </a:lnTo>
                  <a:lnTo>
                    <a:pt x="47969" y="62473"/>
                  </a:lnTo>
                  <a:lnTo>
                    <a:pt x="48910" y="61102"/>
                  </a:lnTo>
                  <a:lnTo>
                    <a:pt x="50661" y="57696"/>
                  </a:lnTo>
                  <a:lnTo>
                    <a:pt x="60844" y="45600"/>
                  </a:lnTo>
                  <a:lnTo>
                    <a:pt x="63141" y="38439"/>
                  </a:lnTo>
                  <a:lnTo>
                    <a:pt x="63461" y="28463"/>
                  </a:lnTo>
                  <a:lnTo>
                    <a:pt x="61596" y="24375"/>
                  </a:lnTo>
                  <a:lnTo>
                    <a:pt x="48381" y="9412"/>
                  </a:lnTo>
                  <a:lnTo>
                    <a:pt x="44310" y="7206"/>
                  </a:lnTo>
                  <a:lnTo>
                    <a:pt x="38455" y="5545"/>
                  </a:lnTo>
                  <a:lnTo>
                    <a:pt x="31741" y="5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42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573"/>
          <p:cNvGrpSpPr/>
          <p:nvPr/>
        </p:nvGrpSpPr>
        <p:grpSpPr>
          <a:xfrm>
            <a:off x="332285" y="362335"/>
            <a:ext cx="607080" cy="601684"/>
            <a:chOff x="332285" y="362335"/>
            <a:chExt cx="607080" cy="601684"/>
          </a:xfrm>
        </p:grpSpPr>
        <p:sp>
          <p:nvSpPr>
            <p:cNvPr id="6" name="SMARTInkShape-2815"/>
            <p:cNvSpPr/>
            <p:nvPr>
              <p:custDataLst>
                <p:tags r:id="rId148"/>
              </p:custDataLst>
            </p:nvPr>
          </p:nvSpPr>
          <p:spPr>
            <a:xfrm>
              <a:off x="332285" y="362335"/>
              <a:ext cx="607080" cy="601684"/>
            </a:xfrm>
            <a:custGeom>
              <a:avLst/>
              <a:gdLst/>
              <a:ahLst/>
              <a:cxnLst/>
              <a:rect l="0" t="0" r="0" b="0"/>
              <a:pathLst>
                <a:path w="607080" h="601684">
                  <a:moveTo>
                    <a:pt x="461465" y="94865"/>
                  </a:moveTo>
                  <a:lnTo>
                    <a:pt x="461465" y="94865"/>
                  </a:lnTo>
                  <a:lnTo>
                    <a:pt x="464836" y="91494"/>
                  </a:lnTo>
                  <a:lnTo>
                    <a:pt x="466491" y="86076"/>
                  </a:lnTo>
                  <a:lnTo>
                    <a:pt x="467554" y="74471"/>
                  </a:lnTo>
                  <a:lnTo>
                    <a:pt x="465817" y="69808"/>
                  </a:lnTo>
                  <a:lnTo>
                    <a:pt x="464367" y="67577"/>
                  </a:lnTo>
                  <a:lnTo>
                    <a:pt x="459966" y="51769"/>
                  </a:lnTo>
                  <a:lnTo>
                    <a:pt x="439819" y="28936"/>
                  </a:lnTo>
                  <a:lnTo>
                    <a:pt x="420866" y="15624"/>
                  </a:lnTo>
                  <a:lnTo>
                    <a:pt x="389410" y="2542"/>
                  </a:lnTo>
                  <a:lnTo>
                    <a:pt x="356204" y="0"/>
                  </a:lnTo>
                  <a:lnTo>
                    <a:pt x="316390" y="9830"/>
                  </a:lnTo>
                  <a:lnTo>
                    <a:pt x="272351" y="22005"/>
                  </a:lnTo>
                  <a:lnTo>
                    <a:pt x="240066" y="32850"/>
                  </a:lnTo>
                  <a:lnTo>
                    <a:pt x="205021" y="48488"/>
                  </a:lnTo>
                  <a:lnTo>
                    <a:pt x="169690" y="67197"/>
                  </a:lnTo>
                  <a:lnTo>
                    <a:pt x="122738" y="98975"/>
                  </a:lnTo>
                  <a:lnTo>
                    <a:pt x="82407" y="139043"/>
                  </a:lnTo>
                  <a:lnTo>
                    <a:pt x="48506" y="182195"/>
                  </a:lnTo>
                  <a:lnTo>
                    <a:pt x="21685" y="225555"/>
                  </a:lnTo>
                  <a:lnTo>
                    <a:pt x="5585" y="266232"/>
                  </a:lnTo>
                  <a:lnTo>
                    <a:pt x="188" y="309251"/>
                  </a:lnTo>
                  <a:lnTo>
                    <a:pt x="0" y="352571"/>
                  </a:lnTo>
                  <a:lnTo>
                    <a:pt x="8254" y="392532"/>
                  </a:lnTo>
                  <a:lnTo>
                    <a:pt x="20342" y="431183"/>
                  </a:lnTo>
                  <a:lnTo>
                    <a:pt x="37016" y="468741"/>
                  </a:lnTo>
                  <a:lnTo>
                    <a:pt x="63494" y="511513"/>
                  </a:lnTo>
                  <a:lnTo>
                    <a:pt x="100364" y="555270"/>
                  </a:lnTo>
                  <a:lnTo>
                    <a:pt x="145497" y="586380"/>
                  </a:lnTo>
                  <a:lnTo>
                    <a:pt x="174679" y="596883"/>
                  </a:lnTo>
                  <a:lnTo>
                    <a:pt x="221215" y="601683"/>
                  </a:lnTo>
                  <a:lnTo>
                    <a:pt x="258576" y="601104"/>
                  </a:lnTo>
                  <a:lnTo>
                    <a:pt x="296457" y="591917"/>
                  </a:lnTo>
                  <a:lnTo>
                    <a:pt x="334492" y="575397"/>
                  </a:lnTo>
                  <a:lnTo>
                    <a:pt x="373279" y="552236"/>
                  </a:lnTo>
                  <a:lnTo>
                    <a:pt x="415031" y="522639"/>
                  </a:lnTo>
                  <a:lnTo>
                    <a:pt x="453822" y="487372"/>
                  </a:lnTo>
                  <a:lnTo>
                    <a:pt x="487971" y="450112"/>
                  </a:lnTo>
                  <a:lnTo>
                    <a:pt x="520432" y="411555"/>
                  </a:lnTo>
                  <a:lnTo>
                    <a:pt x="550276" y="368459"/>
                  </a:lnTo>
                  <a:lnTo>
                    <a:pt x="569702" y="320961"/>
                  </a:lnTo>
                  <a:lnTo>
                    <a:pt x="587139" y="278116"/>
                  </a:lnTo>
                  <a:lnTo>
                    <a:pt x="602550" y="232748"/>
                  </a:lnTo>
                  <a:lnTo>
                    <a:pt x="607079" y="187142"/>
                  </a:lnTo>
                  <a:lnTo>
                    <a:pt x="603558" y="172566"/>
                  </a:lnTo>
                  <a:lnTo>
                    <a:pt x="584912" y="128071"/>
                  </a:lnTo>
                  <a:lnTo>
                    <a:pt x="549274" y="82250"/>
                  </a:lnTo>
                  <a:lnTo>
                    <a:pt x="511564" y="52308"/>
                  </a:lnTo>
                  <a:lnTo>
                    <a:pt x="466429" y="20155"/>
                  </a:lnTo>
                  <a:lnTo>
                    <a:pt x="442415" y="5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816"/>
            <p:cNvSpPr/>
            <p:nvPr>
              <p:custDataLst>
                <p:tags r:id="rId149"/>
              </p:custDataLst>
            </p:nvPr>
          </p:nvSpPr>
          <p:spPr>
            <a:xfrm>
              <a:off x="540145" y="485349"/>
              <a:ext cx="206267" cy="332801"/>
            </a:xfrm>
            <a:custGeom>
              <a:avLst/>
              <a:gdLst/>
              <a:ahLst/>
              <a:cxnLst/>
              <a:rect l="0" t="0" r="0" b="0"/>
              <a:pathLst>
                <a:path w="206267" h="332801">
                  <a:moveTo>
                    <a:pt x="152005" y="29001"/>
                  </a:moveTo>
                  <a:lnTo>
                    <a:pt x="152005" y="29001"/>
                  </a:lnTo>
                  <a:lnTo>
                    <a:pt x="155376" y="25630"/>
                  </a:lnTo>
                  <a:lnTo>
                    <a:pt x="157031" y="22093"/>
                  </a:lnTo>
                  <a:lnTo>
                    <a:pt x="157472" y="20163"/>
                  </a:lnTo>
                  <a:lnTo>
                    <a:pt x="161464" y="14074"/>
                  </a:lnTo>
                  <a:lnTo>
                    <a:pt x="165146" y="11784"/>
                  </a:lnTo>
                  <a:lnTo>
                    <a:pt x="167116" y="11173"/>
                  </a:lnTo>
                  <a:lnTo>
                    <a:pt x="168429" y="10060"/>
                  </a:lnTo>
                  <a:lnTo>
                    <a:pt x="169888" y="6942"/>
                  </a:lnTo>
                  <a:lnTo>
                    <a:pt x="170982" y="5828"/>
                  </a:lnTo>
                  <a:lnTo>
                    <a:pt x="177454" y="3091"/>
                  </a:lnTo>
                  <a:lnTo>
                    <a:pt x="180484" y="317"/>
                  </a:lnTo>
                  <a:lnTo>
                    <a:pt x="181574" y="0"/>
                  </a:lnTo>
                  <a:lnTo>
                    <a:pt x="182301" y="495"/>
                  </a:lnTo>
                  <a:lnTo>
                    <a:pt x="182786" y="1530"/>
                  </a:lnTo>
                  <a:lnTo>
                    <a:pt x="182403" y="2221"/>
                  </a:lnTo>
                  <a:lnTo>
                    <a:pt x="180097" y="2987"/>
                  </a:lnTo>
                  <a:lnTo>
                    <a:pt x="179200" y="3898"/>
                  </a:lnTo>
                  <a:lnTo>
                    <a:pt x="178203" y="6790"/>
                  </a:lnTo>
                  <a:lnTo>
                    <a:pt x="177231" y="7844"/>
                  </a:lnTo>
                  <a:lnTo>
                    <a:pt x="174270" y="9014"/>
                  </a:lnTo>
                  <a:lnTo>
                    <a:pt x="128655" y="16417"/>
                  </a:lnTo>
                  <a:lnTo>
                    <a:pt x="113474" y="21210"/>
                  </a:lnTo>
                  <a:lnTo>
                    <a:pt x="101077" y="24106"/>
                  </a:lnTo>
                  <a:lnTo>
                    <a:pt x="88467" y="27551"/>
                  </a:lnTo>
                  <a:lnTo>
                    <a:pt x="75794" y="30453"/>
                  </a:lnTo>
                  <a:lnTo>
                    <a:pt x="50404" y="39947"/>
                  </a:lnTo>
                  <a:lnTo>
                    <a:pt x="34308" y="42176"/>
                  </a:lnTo>
                  <a:lnTo>
                    <a:pt x="26664" y="45997"/>
                  </a:lnTo>
                  <a:lnTo>
                    <a:pt x="16481" y="48148"/>
                  </a:lnTo>
                  <a:lnTo>
                    <a:pt x="8682" y="52940"/>
                  </a:lnTo>
                  <a:lnTo>
                    <a:pt x="4109" y="56809"/>
                  </a:lnTo>
                  <a:lnTo>
                    <a:pt x="1607" y="60880"/>
                  </a:lnTo>
                  <a:lnTo>
                    <a:pt x="0" y="69243"/>
                  </a:lnTo>
                  <a:lnTo>
                    <a:pt x="1662" y="73462"/>
                  </a:lnTo>
                  <a:lnTo>
                    <a:pt x="4047" y="77689"/>
                  </a:lnTo>
                  <a:lnTo>
                    <a:pt x="5390" y="84741"/>
                  </a:lnTo>
                  <a:lnTo>
                    <a:pt x="6493" y="94749"/>
                  </a:lnTo>
                  <a:lnTo>
                    <a:pt x="23170" y="130732"/>
                  </a:lnTo>
                  <a:lnTo>
                    <a:pt x="26343" y="143340"/>
                  </a:lnTo>
                  <a:lnTo>
                    <a:pt x="29870" y="156012"/>
                  </a:lnTo>
                  <a:lnTo>
                    <a:pt x="31865" y="176464"/>
                  </a:lnTo>
                  <a:lnTo>
                    <a:pt x="42903" y="198204"/>
                  </a:lnTo>
                  <a:lnTo>
                    <a:pt x="48191" y="205077"/>
                  </a:lnTo>
                  <a:lnTo>
                    <a:pt x="49421" y="209092"/>
                  </a:lnTo>
                  <a:lnTo>
                    <a:pt x="50455" y="210445"/>
                  </a:lnTo>
                  <a:lnTo>
                    <a:pt x="53485" y="211948"/>
                  </a:lnTo>
                  <a:lnTo>
                    <a:pt x="59157" y="212795"/>
                  </a:lnTo>
                  <a:lnTo>
                    <a:pt x="63232" y="211111"/>
                  </a:lnTo>
                  <a:lnTo>
                    <a:pt x="68226" y="207652"/>
                  </a:lnTo>
                  <a:lnTo>
                    <a:pt x="74282" y="206264"/>
                  </a:lnTo>
                  <a:lnTo>
                    <a:pt x="80920" y="202487"/>
                  </a:lnTo>
                  <a:lnTo>
                    <a:pt x="118426" y="192647"/>
                  </a:lnTo>
                  <a:lnTo>
                    <a:pt x="124381" y="189927"/>
                  </a:lnTo>
                  <a:lnTo>
                    <a:pt x="150849" y="187836"/>
                  </a:lnTo>
                  <a:lnTo>
                    <a:pt x="168631" y="193226"/>
                  </a:lnTo>
                  <a:lnTo>
                    <a:pt x="182669" y="199012"/>
                  </a:lnTo>
                  <a:lnTo>
                    <a:pt x="185148" y="199491"/>
                  </a:lnTo>
                  <a:lnTo>
                    <a:pt x="189783" y="203788"/>
                  </a:lnTo>
                  <a:lnTo>
                    <a:pt x="193490" y="209695"/>
                  </a:lnTo>
                  <a:lnTo>
                    <a:pt x="205880" y="243762"/>
                  </a:lnTo>
                  <a:lnTo>
                    <a:pt x="206266" y="246964"/>
                  </a:lnTo>
                  <a:lnTo>
                    <a:pt x="204814" y="252403"/>
                  </a:lnTo>
                  <a:lnTo>
                    <a:pt x="187930" y="287319"/>
                  </a:lnTo>
                  <a:lnTo>
                    <a:pt x="181848" y="293857"/>
                  </a:lnTo>
                  <a:lnTo>
                    <a:pt x="149108" y="318324"/>
                  </a:lnTo>
                  <a:lnTo>
                    <a:pt x="104133" y="332300"/>
                  </a:lnTo>
                  <a:lnTo>
                    <a:pt x="101040" y="332800"/>
                  </a:lnTo>
                  <a:lnTo>
                    <a:pt x="93841" y="331475"/>
                  </a:lnTo>
                  <a:lnTo>
                    <a:pt x="77721" y="324875"/>
                  </a:lnTo>
                  <a:lnTo>
                    <a:pt x="71247" y="319015"/>
                  </a:lnTo>
                  <a:lnTo>
                    <a:pt x="54743" y="291346"/>
                  </a:lnTo>
                  <a:lnTo>
                    <a:pt x="50405" y="270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2817"/>
          <p:cNvSpPr/>
          <p:nvPr>
            <p:custDataLst>
              <p:tags r:id="rId1"/>
            </p:custDataLst>
          </p:nvPr>
        </p:nvSpPr>
        <p:spPr>
          <a:xfrm>
            <a:off x="0" y="4775200"/>
            <a:ext cx="1" cy="139701"/>
          </a:xfrm>
          <a:custGeom>
            <a:avLst/>
            <a:gdLst/>
            <a:ahLst/>
            <a:cxnLst/>
            <a:rect l="0" t="0" r="0" b="0"/>
            <a:pathLst>
              <a:path w="1" h="139701">
                <a:moveTo>
                  <a:pt x="0" y="139700"/>
                </a:moveTo>
                <a:lnTo>
                  <a:pt x="0" y="139700"/>
                </a:lnTo>
                <a:lnTo>
                  <a:pt x="0" y="92539"/>
                </a:lnTo>
                <a:lnTo>
                  <a:pt x="0" y="46567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MARTInkShape-Group575"/>
          <p:cNvGrpSpPr/>
          <p:nvPr/>
        </p:nvGrpSpPr>
        <p:grpSpPr>
          <a:xfrm>
            <a:off x="1282740" y="432977"/>
            <a:ext cx="1473161" cy="436861"/>
            <a:chOff x="1282740" y="432977"/>
            <a:chExt cx="1473161" cy="436861"/>
          </a:xfrm>
        </p:grpSpPr>
        <p:sp>
          <p:nvSpPr>
            <p:cNvPr id="10" name="SMARTInkShape-2818"/>
            <p:cNvSpPr/>
            <p:nvPr>
              <p:custDataLst>
                <p:tags r:id="rId138"/>
              </p:custDataLst>
            </p:nvPr>
          </p:nvSpPr>
          <p:spPr>
            <a:xfrm>
              <a:off x="2415692" y="609600"/>
              <a:ext cx="168759" cy="101601"/>
            </a:xfrm>
            <a:custGeom>
              <a:avLst/>
              <a:gdLst/>
              <a:ahLst/>
              <a:cxnLst/>
              <a:rect l="0" t="0" r="0" b="0"/>
              <a:pathLst>
                <a:path w="168759" h="101601">
                  <a:moveTo>
                    <a:pt x="3658" y="101600"/>
                  </a:moveTo>
                  <a:lnTo>
                    <a:pt x="3658" y="101600"/>
                  </a:lnTo>
                  <a:lnTo>
                    <a:pt x="3658" y="92762"/>
                  </a:lnTo>
                  <a:lnTo>
                    <a:pt x="1776" y="88735"/>
                  </a:lnTo>
                  <a:lnTo>
                    <a:pt x="287" y="86673"/>
                  </a:lnTo>
                  <a:lnTo>
                    <a:pt x="0" y="84593"/>
                  </a:lnTo>
                  <a:lnTo>
                    <a:pt x="3037" y="74074"/>
                  </a:lnTo>
                  <a:lnTo>
                    <a:pt x="3949" y="72666"/>
                  </a:lnTo>
                  <a:lnTo>
                    <a:pt x="5263" y="71727"/>
                  </a:lnTo>
                  <a:lnTo>
                    <a:pt x="6845" y="71101"/>
                  </a:lnTo>
                  <a:lnTo>
                    <a:pt x="7899" y="69979"/>
                  </a:lnTo>
                  <a:lnTo>
                    <a:pt x="9071" y="66850"/>
                  </a:lnTo>
                  <a:lnTo>
                    <a:pt x="13355" y="63107"/>
                  </a:lnTo>
                  <a:lnTo>
                    <a:pt x="19962" y="59798"/>
                  </a:lnTo>
                  <a:lnTo>
                    <a:pt x="62715" y="44331"/>
                  </a:lnTo>
                  <a:lnTo>
                    <a:pt x="105369" y="29626"/>
                  </a:lnTo>
                  <a:lnTo>
                    <a:pt x="149009" y="14111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819"/>
            <p:cNvSpPr/>
            <p:nvPr>
              <p:custDataLst>
                <p:tags r:id="rId139"/>
              </p:custDataLst>
            </p:nvPr>
          </p:nvSpPr>
          <p:spPr>
            <a:xfrm>
              <a:off x="2603500" y="452024"/>
              <a:ext cx="111609" cy="303627"/>
            </a:xfrm>
            <a:custGeom>
              <a:avLst/>
              <a:gdLst/>
              <a:ahLst/>
              <a:cxnLst/>
              <a:rect l="0" t="0" r="0" b="0"/>
              <a:pathLst>
                <a:path w="111609" h="303627">
                  <a:moveTo>
                    <a:pt x="107950" y="24226"/>
                  </a:moveTo>
                  <a:lnTo>
                    <a:pt x="107950" y="24226"/>
                  </a:lnTo>
                  <a:lnTo>
                    <a:pt x="107950" y="12670"/>
                  </a:lnTo>
                  <a:lnTo>
                    <a:pt x="111321" y="8494"/>
                  </a:lnTo>
                  <a:lnTo>
                    <a:pt x="111608" y="6682"/>
                  </a:lnTo>
                  <a:lnTo>
                    <a:pt x="110046" y="2788"/>
                  </a:lnTo>
                  <a:lnTo>
                    <a:pt x="108571" y="0"/>
                  </a:lnTo>
                  <a:lnTo>
                    <a:pt x="92418" y="4945"/>
                  </a:lnTo>
                  <a:lnTo>
                    <a:pt x="77430" y="17079"/>
                  </a:lnTo>
                  <a:lnTo>
                    <a:pt x="70214" y="25871"/>
                  </a:lnTo>
                  <a:lnTo>
                    <a:pt x="59314" y="47020"/>
                  </a:lnTo>
                  <a:lnTo>
                    <a:pt x="46571" y="91768"/>
                  </a:lnTo>
                  <a:lnTo>
                    <a:pt x="34573" y="137043"/>
                  </a:lnTo>
                  <a:lnTo>
                    <a:pt x="28751" y="178826"/>
                  </a:lnTo>
                  <a:lnTo>
                    <a:pt x="22323" y="222808"/>
                  </a:lnTo>
                  <a:lnTo>
                    <a:pt x="11339" y="270062"/>
                  </a:lnTo>
                  <a:lnTo>
                    <a:pt x="0" y="303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820"/>
            <p:cNvSpPr/>
            <p:nvPr>
              <p:custDataLst>
                <p:tags r:id="rId140"/>
              </p:custDataLst>
            </p:nvPr>
          </p:nvSpPr>
          <p:spPr>
            <a:xfrm>
              <a:off x="2547233" y="647700"/>
              <a:ext cx="208668" cy="88901"/>
            </a:xfrm>
            <a:custGeom>
              <a:avLst/>
              <a:gdLst/>
              <a:ahLst/>
              <a:cxnLst/>
              <a:rect l="0" t="0" r="0" b="0"/>
              <a:pathLst>
                <a:path w="208668" h="88901">
                  <a:moveTo>
                    <a:pt x="5467" y="88900"/>
                  </a:moveTo>
                  <a:lnTo>
                    <a:pt x="5467" y="88900"/>
                  </a:lnTo>
                  <a:lnTo>
                    <a:pt x="5467" y="82158"/>
                  </a:lnTo>
                  <a:lnTo>
                    <a:pt x="3585" y="76967"/>
                  </a:lnTo>
                  <a:lnTo>
                    <a:pt x="1103" y="72307"/>
                  </a:lnTo>
                  <a:lnTo>
                    <a:pt x="0" y="67885"/>
                  </a:lnTo>
                  <a:lnTo>
                    <a:pt x="411" y="65718"/>
                  </a:lnTo>
                  <a:lnTo>
                    <a:pt x="3655" y="58591"/>
                  </a:lnTo>
                  <a:lnTo>
                    <a:pt x="5636" y="48561"/>
                  </a:lnTo>
                  <a:lnTo>
                    <a:pt x="8599" y="43220"/>
                  </a:lnTo>
                  <a:lnTo>
                    <a:pt x="11083" y="41513"/>
                  </a:lnTo>
                  <a:lnTo>
                    <a:pt x="23327" y="36893"/>
                  </a:lnTo>
                  <a:lnTo>
                    <a:pt x="25840" y="35179"/>
                  </a:lnTo>
                  <a:lnTo>
                    <a:pt x="69428" y="23001"/>
                  </a:lnTo>
                  <a:lnTo>
                    <a:pt x="112575" y="16026"/>
                  </a:lnTo>
                  <a:lnTo>
                    <a:pt x="158523" y="12189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821"/>
            <p:cNvSpPr/>
            <p:nvPr>
              <p:custDataLst>
                <p:tags r:id="rId141"/>
              </p:custDataLst>
            </p:nvPr>
          </p:nvSpPr>
          <p:spPr>
            <a:xfrm>
              <a:off x="1282740" y="489235"/>
              <a:ext cx="190461" cy="380603"/>
            </a:xfrm>
            <a:custGeom>
              <a:avLst/>
              <a:gdLst/>
              <a:ahLst/>
              <a:cxnLst/>
              <a:rect l="0" t="0" r="0" b="0"/>
              <a:pathLst>
                <a:path w="190461" h="380603">
                  <a:moveTo>
                    <a:pt x="190460" y="25115"/>
                  </a:moveTo>
                  <a:lnTo>
                    <a:pt x="190460" y="25115"/>
                  </a:lnTo>
                  <a:lnTo>
                    <a:pt x="190460" y="15656"/>
                  </a:lnTo>
                  <a:lnTo>
                    <a:pt x="189754" y="14575"/>
                  </a:lnTo>
                  <a:lnTo>
                    <a:pt x="188578" y="13855"/>
                  </a:lnTo>
                  <a:lnTo>
                    <a:pt x="183552" y="12842"/>
                  </a:lnTo>
                  <a:lnTo>
                    <a:pt x="175533" y="12499"/>
                  </a:lnTo>
                  <a:lnTo>
                    <a:pt x="171361" y="10571"/>
                  </a:lnTo>
                  <a:lnTo>
                    <a:pt x="167155" y="8068"/>
                  </a:lnTo>
                  <a:lnTo>
                    <a:pt x="160820" y="5953"/>
                  </a:lnTo>
                  <a:lnTo>
                    <a:pt x="154475" y="1877"/>
                  </a:lnTo>
                  <a:lnTo>
                    <a:pt x="148126" y="356"/>
                  </a:lnTo>
                  <a:lnTo>
                    <a:pt x="143893" y="0"/>
                  </a:lnTo>
                  <a:lnTo>
                    <a:pt x="109917" y="9182"/>
                  </a:lnTo>
                  <a:lnTo>
                    <a:pt x="100665" y="14828"/>
                  </a:lnTo>
                  <a:lnTo>
                    <a:pt x="55530" y="59177"/>
                  </a:lnTo>
                  <a:lnTo>
                    <a:pt x="33897" y="92290"/>
                  </a:lnTo>
                  <a:lnTo>
                    <a:pt x="13900" y="138297"/>
                  </a:lnTo>
                  <a:lnTo>
                    <a:pt x="3445" y="173322"/>
                  </a:lnTo>
                  <a:lnTo>
                    <a:pt x="266" y="220316"/>
                  </a:lnTo>
                  <a:lnTo>
                    <a:pt x="0" y="262243"/>
                  </a:lnTo>
                  <a:lnTo>
                    <a:pt x="1847" y="297616"/>
                  </a:lnTo>
                  <a:lnTo>
                    <a:pt x="16967" y="343874"/>
                  </a:lnTo>
                  <a:lnTo>
                    <a:pt x="23971" y="356472"/>
                  </a:lnTo>
                  <a:lnTo>
                    <a:pt x="38622" y="367407"/>
                  </a:lnTo>
                  <a:lnTo>
                    <a:pt x="59301" y="377813"/>
                  </a:lnTo>
                  <a:lnTo>
                    <a:pt x="98563" y="380602"/>
                  </a:lnTo>
                  <a:lnTo>
                    <a:pt x="139856" y="363410"/>
                  </a:lnTo>
                  <a:lnTo>
                    <a:pt x="184110" y="329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822"/>
            <p:cNvSpPr/>
            <p:nvPr>
              <p:custDataLst>
                <p:tags r:id="rId142"/>
              </p:custDataLst>
            </p:nvPr>
          </p:nvSpPr>
          <p:spPr>
            <a:xfrm>
              <a:off x="1574807" y="489037"/>
              <a:ext cx="120644" cy="304568"/>
            </a:xfrm>
            <a:custGeom>
              <a:avLst/>
              <a:gdLst/>
              <a:ahLst/>
              <a:cxnLst/>
              <a:rect l="0" t="0" r="0" b="0"/>
              <a:pathLst>
                <a:path w="120644" h="304568">
                  <a:moveTo>
                    <a:pt x="31743" y="31663"/>
                  </a:moveTo>
                  <a:lnTo>
                    <a:pt x="31743" y="31663"/>
                  </a:lnTo>
                  <a:lnTo>
                    <a:pt x="31743" y="3277"/>
                  </a:lnTo>
                  <a:lnTo>
                    <a:pt x="24217" y="1408"/>
                  </a:lnTo>
                  <a:lnTo>
                    <a:pt x="7389" y="0"/>
                  </a:lnTo>
                  <a:lnTo>
                    <a:pt x="7040" y="677"/>
                  </a:lnTo>
                  <a:lnTo>
                    <a:pt x="6345" y="47557"/>
                  </a:lnTo>
                  <a:lnTo>
                    <a:pt x="2685" y="93513"/>
                  </a:lnTo>
                  <a:lnTo>
                    <a:pt x="2351" y="138812"/>
                  </a:lnTo>
                  <a:lnTo>
                    <a:pt x="4823" y="178678"/>
                  </a:lnTo>
                  <a:lnTo>
                    <a:pt x="6209" y="226054"/>
                  </a:lnTo>
                  <a:lnTo>
                    <a:pt x="5626" y="265692"/>
                  </a:lnTo>
                  <a:lnTo>
                    <a:pt x="0" y="304567"/>
                  </a:lnTo>
                  <a:lnTo>
                    <a:pt x="699" y="288098"/>
                  </a:lnTo>
                  <a:lnTo>
                    <a:pt x="11238" y="244887"/>
                  </a:lnTo>
                  <a:lnTo>
                    <a:pt x="17828" y="228426"/>
                  </a:lnTo>
                  <a:lnTo>
                    <a:pt x="39956" y="198076"/>
                  </a:lnTo>
                  <a:lnTo>
                    <a:pt x="42863" y="195522"/>
                  </a:lnTo>
                  <a:lnTo>
                    <a:pt x="49855" y="192684"/>
                  </a:lnTo>
                  <a:lnTo>
                    <a:pt x="61726" y="191086"/>
                  </a:lnTo>
                  <a:lnTo>
                    <a:pt x="74180" y="193983"/>
                  </a:lnTo>
                  <a:lnTo>
                    <a:pt x="83436" y="199310"/>
                  </a:lnTo>
                  <a:lnTo>
                    <a:pt x="97252" y="211617"/>
                  </a:lnTo>
                  <a:lnTo>
                    <a:pt x="103678" y="221312"/>
                  </a:lnTo>
                  <a:lnTo>
                    <a:pt x="112802" y="253962"/>
                  </a:lnTo>
                  <a:lnTo>
                    <a:pt x="114336" y="261696"/>
                  </a:lnTo>
                  <a:lnTo>
                    <a:pt x="118461" y="270722"/>
                  </a:lnTo>
                  <a:lnTo>
                    <a:pt x="120643" y="292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823"/>
            <p:cNvSpPr/>
            <p:nvPr>
              <p:custDataLst>
                <p:tags r:id="rId143"/>
              </p:custDataLst>
            </p:nvPr>
          </p:nvSpPr>
          <p:spPr>
            <a:xfrm>
              <a:off x="1798612" y="622649"/>
              <a:ext cx="163539" cy="163845"/>
            </a:xfrm>
            <a:custGeom>
              <a:avLst/>
              <a:gdLst/>
              <a:ahLst/>
              <a:cxnLst/>
              <a:rect l="0" t="0" r="0" b="0"/>
              <a:pathLst>
                <a:path w="163539" h="163845">
                  <a:moveTo>
                    <a:pt x="11138" y="31401"/>
                  </a:moveTo>
                  <a:lnTo>
                    <a:pt x="11138" y="31401"/>
                  </a:lnTo>
                  <a:lnTo>
                    <a:pt x="5049" y="31401"/>
                  </a:lnTo>
                  <a:lnTo>
                    <a:pt x="4811" y="36868"/>
                  </a:lnTo>
                  <a:lnTo>
                    <a:pt x="10257" y="43141"/>
                  </a:lnTo>
                  <a:lnTo>
                    <a:pt x="16034" y="44617"/>
                  </a:lnTo>
                  <a:lnTo>
                    <a:pt x="21918" y="48409"/>
                  </a:lnTo>
                  <a:lnTo>
                    <a:pt x="28835" y="49846"/>
                  </a:lnTo>
                  <a:lnTo>
                    <a:pt x="54466" y="50427"/>
                  </a:lnTo>
                  <a:lnTo>
                    <a:pt x="60499" y="48559"/>
                  </a:lnTo>
                  <a:lnTo>
                    <a:pt x="86908" y="31352"/>
                  </a:lnTo>
                  <a:lnTo>
                    <a:pt x="90675" y="27146"/>
                  </a:lnTo>
                  <a:lnTo>
                    <a:pt x="94974" y="18697"/>
                  </a:lnTo>
                  <a:lnTo>
                    <a:pt x="96662" y="16581"/>
                  </a:lnTo>
                  <a:lnTo>
                    <a:pt x="97082" y="15171"/>
                  </a:lnTo>
                  <a:lnTo>
                    <a:pt x="96656" y="14231"/>
                  </a:lnTo>
                  <a:lnTo>
                    <a:pt x="95667" y="13605"/>
                  </a:lnTo>
                  <a:lnTo>
                    <a:pt x="95007" y="12481"/>
                  </a:lnTo>
                  <a:lnTo>
                    <a:pt x="93373" y="7529"/>
                  </a:lnTo>
                  <a:lnTo>
                    <a:pt x="90491" y="3623"/>
                  </a:lnTo>
                  <a:lnTo>
                    <a:pt x="84976" y="1416"/>
                  </a:lnTo>
                  <a:lnTo>
                    <a:pt x="73309" y="0"/>
                  </a:lnTo>
                  <a:lnTo>
                    <a:pt x="63034" y="3125"/>
                  </a:lnTo>
                  <a:lnTo>
                    <a:pt x="51989" y="10502"/>
                  </a:lnTo>
                  <a:lnTo>
                    <a:pt x="22195" y="40122"/>
                  </a:lnTo>
                  <a:lnTo>
                    <a:pt x="7132" y="65996"/>
                  </a:lnTo>
                  <a:lnTo>
                    <a:pt x="364" y="87231"/>
                  </a:lnTo>
                  <a:lnTo>
                    <a:pt x="0" y="97137"/>
                  </a:lnTo>
                  <a:lnTo>
                    <a:pt x="6327" y="127548"/>
                  </a:lnTo>
                  <a:lnTo>
                    <a:pt x="10411" y="135517"/>
                  </a:lnTo>
                  <a:lnTo>
                    <a:pt x="20643" y="147230"/>
                  </a:lnTo>
                  <a:lnTo>
                    <a:pt x="40908" y="160162"/>
                  </a:lnTo>
                  <a:lnTo>
                    <a:pt x="62096" y="163844"/>
                  </a:lnTo>
                  <a:lnTo>
                    <a:pt x="76880" y="163777"/>
                  </a:lnTo>
                  <a:lnTo>
                    <a:pt x="122154" y="149814"/>
                  </a:lnTo>
                  <a:lnTo>
                    <a:pt x="163538" y="126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24"/>
            <p:cNvSpPr/>
            <p:nvPr>
              <p:custDataLst>
                <p:tags r:id="rId144"/>
              </p:custDataLst>
            </p:nvPr>
          </p:nvSpPr>
          <p:spPr>
            <a:xfrm>
              <a:off x="1981468" y="615950"/>
              <a:ext cx="107683" cy="157386"/>
            </a:xfrm>
            <a:custGeom>
              <a:avLst/>
              <a:gdLst/>
              <a:ahLst/>
              <a:cxnLst/>
              <a:rect l="0" t="0" r="0" b="0"/>
              <a:pathLst>
                <a:path w="107683" h="157386">
                  <a:moveTo>
                    <a:pt x="12432" y="6350"/>
                  </a:moveTo>
                  <a:lnTo>
                    <a:pt x="12432" y="6350"/>
                  </a:lnTo>
                  <a:lnTo>
                    <a:pt x="6343" y="262"/>
                  </a:lnTo>
                  <a:lnTo>
                    <a:pt x="0" y="7"/>
                  </a:lnTo>
                  <a:lnTo>
                    <a:pt x="14666" y="0"/>
                  </a:lnTo>
                  <a:lnTo>
                    <a:pt x="18834" y="1882"/>
                  </a:lnTo>
                  <a:lnTo>
                    <a:pt x="35250" y="12865"/>
                  </a:lnTo>
                  <a:lnTo>
                    <a:pt x="44445" y="17712"/>
                  </a:lnTo>
                  <a:lnTo>
                    <a:pt x="53589" y="28375"/>
                  </a:lnTo>
                  <a:lnTo>
                    <a:pt x="73785" y="70709"/>
                  </a:lnTo>
                  <a:lnTo>
                    <a:pt x="81024" y="98342"/>
                  </a:lnTo>
                  <a:lnTo>
                    <a:pt x="81328" y="116191"/>
                  </a:lnTo>
                  <a:lnTo>
                    <a:pt x="74428" y="144155"/>
                  </a:lnTo>
                  <a:lnTo>
                    <a:pt x="64398" y="157385"/>
                  </a:lnTo>
                  <a:lnTo>
                    <a:pt x="63304" y="157134"/>
                  </a:lnTo>
                  <a:lnTo>
                    <a:pt x="60206" y="154975"/>
                  </a:lnTo>
                  <a:lnTo>
                    <a:pt x="58359" y="151663"/>
                  </a:lnTo>
                  <a:lnTo>
                    <a:pt x="57867" y="149792"/>
                  </a:lnTo>
                  <a:lnTo>
                    <a:pt x="52712" y="141014"/>
                  </a:lnTo>
                  <a:lnTo>
                    <a:pt x="50617" y="106582"/>
                  </a:lnTo>
                  <a:lnTo>
                    <a:pt x="60662" y="63420"/>
                  </a:lnTo>
                  <a:lnTo>
                    <a:pt x="66265" y="35110"/>
                  </a:lnTo>
                  <a:lnTo>
                    <a:pt x="85981" y="5717"/>
                  </a:lnTo>
                  <a:lnTo>
                    <a:pt x="90511" y="2541"/>
                  </a:lnTo>
                  <a:lnTo>
                    <a:pt x="1076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25"/>
            <p:cNvSpPr/>
            <p:nvPr>
              <p:custDataLst>
                <p:tags r:id="rId145"/>
              </p:custDataLst>
            </p:nvPr>
          </p:nvSpPr>
          <p:spPr>
            <a:xfrm>
              <a:off x="2133600" y="615950"/>
              <a:ext cx="107951" cy="146051"/>
            </a:xfrm>
            <a:custGeom>
              <a:avLst/>
              <a:gdLst/>
              <a:ahLst/>
              <a:cxnLst/>
              <a:rect l="0" t="0" r="0" b="0"/>
              <a:pathLst>
                <a:path w="107951" h="146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8115" y="15954"/>
                  </a:lnTo>
                  <a:lnTo>
                    <a:pt x="11342" y="24483"/>
                  </a:lnTo>
                  <a:lnTo>
                    <a:pt x="12693" y="70740"/>
                  </a:lnTo>
                  <a:lnTo>
                    <a:pt x="10818" y="103599"/>
                  </a:lnTo>
                  <a:lnTo>
                    <a:pt x="6357" y="133223"/>
                  </a:lnTo>
                  <a:lnTo>
                    <a:pt x="7055" y="111272"/>
                  </a:lnTo>
                  <a:lnTo>
                    <a:pt x="25449" y="63877"/>
                  </a:lnTo>
                  <a:lnTo>
                    <a:pt x="46568" y="26640"/>
                  </a:lnTo>
                  <a:lnTo>
                    <a:pt x="50800" y="22424"/>
                  </a:lnTo>
                  <a:lnTo>
                    <a:pt x="55033" y="20549"/>
                  </a:lnTo>
                  <a:lnTo>
                    <a:pt x="59267" y="19716"/>
                  </a:lnTo>
                  <a:lnTo>
                    <a:pt x="61383" y="20200"/>
                  </a:lnTo>
                  <a:lnTo>
                    <a:pt x="67733" y="24251"/>
                  </a:lnTo>
                  <a:lnTo>
                    <a:pt x="74083" y="30626"/>
                  </a:lnTo>
                  <a:lnTo>
                    <a:pt x="97367" y="68031"/>
                  </a:lnTo>
                  <a:lnTo>
                    <a:pt x="100764" y="89089"/>
                  </a:lnTo>
                  <a:lnTo>
                    <a:pt x="102232" y="115542"/>
                  </a:lnTo>
                  <a:lnTo>
                    <a:pt x="106612" y="128291"/>
                  </a:lnTo>
                  <a:lnTo>
                    <a:pt x="1079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826"/>
            <p:cNvSpPr/>
            <p:nvPr>
              <p:custDataLst>
                <p:tags r:id="rId146"/>
              </p:custDataLst>
            </p:nvPr>
          </p:nvSpPr>
          <p:spPr>
            <a:xfrm>
              <a:off x="2311510" y="609600"/>
              <a:ext cx="85456" cy="181138"/>
            </a:xfrm>
            <a:custGeom>
              <a:avLst/>
              <a:gdLst/>
              <a:ahLst/>
              <a:cxnLst/>
              <a:rect l="0" t="0" r="0" b="0"/>
              <a:pathLst>
                <a:path w="85456" h="181138">
                  <a:moveTo>
                    <a:pt x="57040" y="50800"/>
                  </a:moveTo>
                  <a:lnTo>
                    <a:pt x="57040" y="50800"/>
                  </a:lnTo>
                  <a:lnTo>
                    <a:pt x="62066" y="38867"/>
                  </a:lnTo>
                  <a:lnTo>
                    <a:pt x="63367" y="26406"/>
                  </a:lnTo>
                  <a:lnTo>
                    <a:pt x="62669" y="26071"/>
                  </a:lnTo>
                  <a:lnTo>
                    <a:pt x="60012" y="25698"/>
                  </a:lnTo>
                  <a:lnTo>
                    <a:pt x="56480" y="27414"/>
                  </a:lnTo>
                  <a:lnTo>
                    <a:pt x="29775" y="46602"/>
                  </a:lnTo>
                  <a:lnTo>
                    <a:pt x="16845" y="68108"/>
                  </a:lnTo>
                  <a:lnTo>
                    <a:pt x="1772" y="107572"/>
                  </a:lnTo>
                  <a:lnTo>
                    <a:pt x="0" y="137561"/>
                  </a:lnTo>
                  <a:lnTo>
                    <a:pt x="4981" y="154512"/>
                  </a:lnTo>
                  <a:lnTo>
                    <a:pt x="12535" y="174141"/>
                  </a:lnTo>
                  <a:lnTo>
                    <a:pt x="13964" y="175361"/>
                  </a:lnTo>
                  <a:lnTo>
                    <a:pt x="19347" y="178959"/>
                  </a:lnTo>
                  <a:lnTo>
                    <a:pt x="21328" y="180689"/>
                  </a:lnTo>
                  <a:lnTo>
                    <a:pt x="23354" y="181137"/>
                  </a:lnTo>
                  <a:lnTo>
                    <a:pt x="25411" y="180730"/>
                  </a:lnTo>
                  <a:lnTo>
                    <a:pt x="30283" y="179102"/>
                  </a:lnTo>
                  <a:lnTo>
                    <a:pt x="40253" y="177480"/>
                  </a:lnTo>
                  <a:lnTo>
                    <a:pt x="45581" y="174601"/>
                  </a:lnTo>
                  <a:lnTo>
                    <a:pt x="62451" y="154050"/>
                  </a:lnTo>
                  <a:lnTo>
                    <a:pt x="66500" y="145843"/>
                  </a:lnTo>
                  <a:lnTo>
                    <a:pt x="80639" y="101037"/>
                  </a:lnTo>
                  <a:lnTo>
                    <a:pt x="83788" y="84265"/>
                  </a:lnTo>
                  <a:lnTo>
                    <a:pt x="85455" y="79460"/>
                  </a:lnTo>
                  <a:lnTo>
                    <a:pt x="85426" y="70358"/>
                  </a:lnTo>
                  <a:lnTo>
                    <a:pt x="76403" y="24808"/>
                  </a:lnTo>
                  <a:lnTo>
                    <a:pt x="75446" y="14412"/>
                  </a:lnTo>
                  <a:lnTo>
                    <a:pt x="69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827"/>
            <p:cNvSpPr/>
            <p:nvPr>
              <p:custDataLst>
                <p:tags r:id="rId147"/>
              </p:custDataLst>
            </p:nvPr>
          </p:nvSpPr>
          <p:spPr>
            <a:xfrm>
              <a:off x="2444750" y="432977"/>
              <a:ext cx="88900" cy="370333"/>
            </a:xfrm>
            <a:custGeom>
              <a:avLst/>
              <a:gdLst/>
              <a:ahLst/>
              <a:cxnLst/>
              <a:rect l="0" t="0" r="0" b="0"/>
              <a:pathLst>
                <a:path w="88900" h="370333">
                  <a:moveTo>
                    <a:pt x="82550" y="62323"/>
                  </a:moveTo>
                  <a:lnTo>
                    <a:pt x="82550" y="62323"/>
                  </a:lnTo>
                  <a:lnTo>
                    <a:pt x="82550" y="55581"/>
                  </a:lnTo>
                  <a:lnTo>
                    <a:pt x="84432" y="50390"/>
                  </a:lnTo>
                  <a:lnTo>
                    <a:pt x="86914" y="45730"/>
                  </a:lnTo>
                  <a:lnTo>
                    <a:pt x="88726" y="37084"/>
                  </a:lnTo>
                  <a:lnTo>
                    <a:pt x="88899" y="12771"/>
                  </a:lnTo>
                  <a:lnTo>
                    <a:pt x="77344" y="0"/>
                  </a:lnTo>
                  <a:lnTo>
                    <a:pt x="76257" y="313"/>
                  </a:lnTo>
                  <a:lnTo>
                    <a:pt x="73168" y="2543"/>
                  </a:lnTo>
                  <a:lnTo>
                    <a:pt x="61303" y="22619"/>
                  </a:lnTo>
                  <a:lnTo>
                    <a:pt x="45763" y="62181"/>
                  </a:lnTo>
                  <a:lnTo>
                    <a:pt x="34745" y="109002"/>
                  </a:lnTo>
                  <a:lnTo>
                    <a:pt x="32144" y="153076"/>
                  </a:lnTo>
                  <a:lnTo>
                    <a:pt x="31802" y="200664"/>
                  </a:lnTo>
                  <a:lnTo>
                    <a:pt x="31757" y="244177"/>
                  </a:lnTo>
                  <a:lnTo>
                    <a:pt x="28380" y="286666"/>
                  </a:lnTo>
                  <a:lnTo>
                    <a:pt x="20490" y="333718"/>
                  </a:lnTo>
                  <a:lnTo>
                    <a:pt x="18985" y="342398"/>
                  </a:lnTo>
                  <a:lnTo>
                    <a:pt x="14150" y="355602"/>
                  </a:lnTo>
                  <a:lnTo>
                    <a:pt x="13667" y="359442"/>
                  </a:lnTo>
                  <a:lnTo>
                    <a:pt x="12639" y="362002"/>
                  </a:lnTo>
                  <a:lnTo>
                    <a:pt x="11248" y="363709"/>
                  </a:lnTo>
                  <a:lnTo>
                    <a:pt x="9615" y="364847"/>
                  </a:lnTo>
                  <a:lnTo>
                    <a:pt x="8527" y="366311"/>
                  </a:lnTo>
                  <a:lnTo>
                    <a:pt x="7317" y="369820"/>
                  </a:lnTo>
                  <a:lnTo>
                    <a:pt x="6289" y="370332"/>
                  </a:lnTo>
                  <a:lnTo>
                    <a:pt x="4898" y="369968"/>
                  </a:lnTo>
                  <a:lnTo>
                    <a:pt x="0" y="367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576"/>
          <p:cNvGrpSpPr/>
          <p:nvPr/>
        </p:nvGrpSpPr>
        <p:grpSpPr>
          <a:xfrm>
            <a:off x="1174750" y="379377"/>
            <a:ext cx="3028928" cy="623901"/>
            <a:chOff x="1174750" y="379377"/>
            <a:chExt cx="3028928" cy="623901"/>
          </a:xfrm>
        </p:grpSpPr>
        <p:sp>
          <p:nvSpPr>
            <p:cNvPr id="21" name="SMARTInkShape-2828"/>
            <p:cNvSpPr/>
            <p:nvPr>
              <p:custDataLst>
                <p:tags r:id="rId131"/>
              </p:custDataLst>
            </p:nvPr>
          </p:nvSpPr>
          <p:spPr>
            <a:xfrm>
              <a:off x="3178606" y="432236"/>
              <a:ext cx="160542" cy="385912"/>
            </a:xfrm>
            <a:custGeom>
              <a:avLst/>
              <a:gdLst/>
              <a:ahLst/>
              <a:cxnLst/>
              <a:rect l="0" t="0" r="0" b="0"/>
              <a:pathLst>
                <a:path w="160542" h="385912">
                  <a:moveTo>
                    <a:pt x="40844" y="63064"/>
                  </a:moveTo>
                  <a:lnTo>
                    <a:pt x="40844" y="63064"/>
                  </a:lnTo>
                  <a:lnTo>
                    <a:pt x="40844" y="57597"/>
                  </a:lnTo>
                  <a:lnTo>
                    <a:pt x="47116" y="50448"/>
                  </a:lnTo>
                  <a:lnTo>
                    <a:pt x="43800" y="53760"/>
                  </a:lnTo>
                  <a:lnTo>
                    <a:pt x="42158" y="59164"/>
                  </a:lnTo>
                  <a:lnTo>
                    <a:pt x="40878" y="104598"/>
                  </a:lnTo>
                  <a:lnTo>
                    <a:pt x="40847" y="147239"/>
                  </a:lnTo>
                  <a:lnTo>
                    <a:pt x="40844" y="193412"/>
                  </a:lnTo>
                  <a:lnTo>
                    <a:pt x="40844" y="237647"/>
                  </a:lnTo>
                  <a:lnTo>
                    <a:pt x="40138" y="283045"/>
                  </a:lnTo>
                  <a:lnTo>
                    <a:pt x="34755" y="327187"/>
                  </a:lnTo>
                  <a:lnTo>
                    <a:pt x="34501" y="347438"/>
                  </a:lnTo>
                  <a:lnTo>
                    <a:pt x="32613" y="320910"/>
                  </a:lnTo>
                  <a:lnTo>
                    <a:pt x="28732" y="290629"/>
                  </a:lnTo>
                  <a:lnTo>
                    <a:pt x="24850" y="247661"/>
                  </a:lnTo>
                  <a:lnTo>
                    <a:pt x="22398" y="206668"/>
                  </a:lnTo>
                  <a:lnTo>
                    <a:pt x="20032" y="162717"/>
                  </a:lnTo>
                  <a:lnTo>
                    <a:pt x="18685" y="129750"/>
                  </a:lnTo>
                  <a:lnTo>
                    <a:pt x="21521" y="84833"/>
                  </a:lnTo>
                  <a:lnTo>
                    <a:pt x="22464" y="61305"/>
                  </a:lnTo>
                  <a:lnTo>
                    <a:pt x="33534" y="21127"/>
                  </a:lnTo>
                  <a:lnTo>
                    <a:pt x="44443" y="9677"/>
                  </a:lnTo>
                  <a:lnTo>
                    <a:pt x="52086" y="4529"/>
                  </a:lnTo>
                  <a:lnTo>
                    <a:pt x="64322" y="1035"/>
                  </a:lnTo>
                  <a:lnTo>
                    <a:pt x="76885" y="0"/>
                  </a:lnTo>
                  <a:lnTo>
                    <a:pt x="89545" y="3064"/>
                  </a:lnTo>
                  <a:lnTo>
                    <a:pt x="96120" y="8410"/>
                  </a:lnTo>
                  <a:lnTo>
                    <a:pt x="112694" y="32479"/>
                  </a:lnTo>
                  <a:lnTo>
                    <a:pt x="119910" y="50709"/>
                  </a:lnTo>
                  <a:lnTo>
                    <a:pt x="123190" y="94834"/>
                  </a:lnTo>
                  <a:lnTo>
                    <a:pt x="122598" y="106817"/>
                  </a:lnTo>
                  <a:lnTo>
                    <a:pt x="113931" y="143388"/>
                  </a:lnTo>
                  <a:lnTo>
                    <a:pt x="105511" y="160049"/>
                  </a:lnTo>
                  <a:lnTo>
                    <a:pt x="104690" y="166668"/>
                  </a:lnTo>
                  <a:lnTo>
                    <a:pt x="103869" y="168116"/>
                  </a:lnTo>
                  <a:lnTo>
                    <a:pt x="102616" y="169082"/>
                  </a:lnTo>
                  <a:lnTo>
                    <a:pt x="101075" y="169726"/>
                  </a:lnTo>
                  <a:lnTo>
                    <a:pt x="100048" y="170861"/>
                  </a:lnTo>
                  <a:lnTo>
                    <a:pt x="98907" y="174003"/>
                  </a:lnTo>
                  <a:lnTo>
                    <a:pt x="98264" y="179739"/>
                  </a:lnTo>
                  <a:lnTo>
                    <a:pt x="98880" y="181064"/>
                  </a:lnTo>
                  <a:lnTo>
                    <a:pt x="99995" y="181947"/>
                  </a:lnTo>
                  <a:lnTo>
                    <a:pt x="101445" y="182536"/>
                  </a:lnTo>
                  <a:lnTo>
                    <a:pt x="102411" y="183634"/>
                  </a:lnTo>
                  <a:lnTo>
                    <a:pt x="103484" y="186736"/>
                  </a:lnTo>
                  <a:lnTo>
                    <a:pt x="104477" y="187845"/>
                  </a:lnTo>
                  <a:lnTo>
                    <a:pt x="107460" y="189078"/>
                  </a:lnTo>
                  <a:lnTo>
                    <a:pt x="108538" y="190818"/>
                  </a:lnTo>
                  <a:lnTo>
                    <a:pt x="109736" y="196514"/>
                  </a:lnTo>
                  <a:lnTo>
                    <a:pt x="111466" y="199303"/>
                  </a:lnTo>
                  <a:lnTo>
                    <a:pt x="129479" y="217267"/>
                  </a:lnTo>
                  <a:lnTo>
                    <a:pt x="157259" y="264234"/>
                  </a:lnTo>
                  <a:lnTo>
                    <a:pt x="160239" y="276873"/>
                  </a:lnTo>
                  <a:lnTo>
                    <a:pt x="160541" y="298150"/>
                  </a:lnTo>
                  <a:lnTo>
                    <a:pt x="154300" y="325357"/>
                  </a:lnTo>
                  <a:lnTo>
                    <a:pt x="133531" y="350915"/>
                  </a:lnTo>
                  <a:lnTo>
                    <a:pt x="116956" y="365979"/>
                  </a:lnTo>
                  <a:lnTo>
                    <a:pt x="96722" y="375958"/>
                  </a:lnTo>
                  <a:lnTo>
                    <a:pt x="52367" y="385911"/>
                  </a:lnTo>
                  <a:lnTo>
                    <a:pt x="20561" y="380388"/>
                  </a:lnTo>
                  <a:lnTo>
                    <a:pt x="12100" y="375651"/>
                  </a:lnTo>
                  <a:lnTo>
                    <a:pt x="745" y="365658"/>
                  </a:lnTo>
                  <a:lnTo>
                    <a:pt x="0" y="363571"/>
                  </a:lnTo>
                  <a:lnTo>
                    <a:pt x="209" y="361474"/>
                  </a:lnTo>
                  <a:lnTo>
                    <a:pt x="2323" y="357263"/>
                  </a:lnTo>
                  <a:lnTo>
                    <a:pt x="15444" y="342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829"/>
            <p:cNvSpPr/>
            <p:nvPr>
              <p:custDataLst>
                <p:tags r:id="rId132"/>
              </p:custDataLst>
            </p:nvPr>
          </p:nvSpPr>
          <p:spPr>
            <a:xfrm>
              <a:off x="3411317" y="619156"/>
              <a:ext cx="87534" cy="184280"/>
            </a:xfrm>
            <a:custGeom>
              <a:avLst/>
              <a:gdLst/>
              <a:ahLst/>
              <a:cxnLst/>
              <a:rect l="0" t="0" r="0" b="0"/>
              <a:pathLst>
                <a:path w="87534" h="184280">
                  <a:moveTo>
                    <a:pt x="87533" y="28544"/>
                  </a:moveTo>
                  <a:lnTo>
                    <a:pt x="87533" y="28544"/>
                  </a:lnTo>
                  <a:lnTo>
                    <a:pt x="84162" y="25173"/>
                  </a:lnTo>
                  <a:lnTo>
                    <a:pt x="82507" y="21636"/>
                  </a:lnTo>
                  <a:lnTo>
                    <a:pt x="82066" y="19706"/>
                  </a:lnTo>
                  <a:lnTo>
                    <a:pt x="81066" y="18418"/>
                  </a:lnTo>
                  <a:lnTo>
                    <a:pt x="68352" y="10969"/>
                  </a:lnTo>
                  <a:lnTo>
                    <a:pt x="49430" y="9532"/>
                  </a:lnTo>
                  <a:lnTo>
                    <a:pt x="47314" y="9520"/>
                  </a:lnTo>
                  <a:lnTo>
                    <a:pt x="43082" y="11387"/>
                  </a:lnTo>
                  <a:lnTo>
                    <a:pt x="38849" y="13863"/>
                  </a:lnTo>
                  <a:lnTo>
                    <a:pt x="34616" y="14964"/>
                  </a:lnTo>
                  <a:lnTo>
                    <a:pt x="30383" y="19216"/>
                  </a:lnTo>
                  <a:lnTo>
                    <a:pt x="9216" y="57615"/>
                  </a:lnTo>
                  <a:lnTo>
                    <a:pt x="122" y="99861"/>
                  </a:lnTo>
                  <a:lnTo>
                    <a:pt x="0" y="111746"/>
                  </a:lnTo>
                  <a:lnTo>
                    <a:pt x="8118" y="153081"/>
                  </a:lnTo>
                  <a:lnTo>
                    <a:pt x="17612" y="177265"/>
                  </a:lnTo>
                  <a:lnTo>
                    <a:pt x="19047" y="178492"/>
                  </a:lnTo>
                  <a:lnTo>
                    <a:pt x="24437" y="182099"/>
                  </a:lnTo>
                  <a:lnTo>
                    <a:pt x="26419" y="183830"/>
                  </a:lnTo>
                  <a:lnTo>
                    <a:pt x="29151" y="184279"/>
                  </a:lnTo>
                  <a:lnTo>
                    <a:pt x="35950" y="182897"/>
                  </a:lnTo>
                  <a:lnTo>
                    <a:pt x="44340" y="178152"/>
                  </a:lnTo>
                  <a:lnTo>
                    <a:pt x="51295" y="172277"/>
                  </a:lnTo>
                  <a:lnTo>
                    <a:pt x="64227" y="150921"/>
                  </a:lnTo>
                  <a:lnTo>
                    <a:pt x="72006" y="129231"/>
                  </a:lnTo>
                  <a:lnTo>
                    <a:pt x="79693" y="83759"/>
                  </a:lnTo>
                  <a:lnTo>
                    <a:pt x="79815" y="69312"/>
                  </a:lnTo>
                  <a:lnTo>
                    <a:pt x="71698" y="25380"/>
                  </a:lnTo>
                  <a:lnTo>
                    <a:pt x="63298" y="5746"/>
                  </a:lnTo>
                  <a:lnTo>
                    <a:pt x="59107" y="544"/>
                  </a:lnTo>
                  <a:lnTo>
                    <a:pt x="57999" y="0"/>
                  </a:lnTo>
                  <a:lnTo>
                    <a:pt x="57260" y="342"/>
                  </a:lnTo>
                  <a:lnTo>
                    <a:pt x="55783" y="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830"/>
            <p:cNvSpPr/>
            <p:nvPr>
              <p:custDataLst>
                <p:tags r:id="rId133"/>
              </p:custDataLst>
            </p:nvPr>
          </p:nvSpPr>
          <p:spPr>
            <a:xfrm>
              <a:off x="3556881" y="635080"/>
              <a:ext cx="138820" cy="151218"/>
            </a:xfrm>
            <a:custGeom>
              <a:avLst/>
              <a:gdLst/>
              <a:ahLst/>
              <a:cxnLst/>
              <a:rect l="0" t="0" r="0" b="0"/>
              <a:pathLst>
                <a:path w="138820" h="151218">
                  <a:moveTo>
                    <a:pt x="5469" y="12620"/>
                  </a:moveTo>
                  <a:lnTo>
                    <a:pt x="5469" y="12620"/>
                  </a:lnTo>
                  <a:lnTo>
                    <a:pt x="8840" y="12620"/>
                  </a:lnTo>
                  <a:lnTo>
                    <a:pt x="9833" y="11914"/>
                  </a:lnTo>
                  <a:lnTo>
                    <a:pt x="10495" y="10738"/>
                  </a:lnTo>
                  <a:lnTo>
                    <a:pt x="11741" y="6531"/>
                  </a:lnTo>
                  <a:lnTo>
                    <a:pt x="11818" y="0"/>
                  </a:lnTo>
                  <a:lnTo>
                    <a:pt x="8448" y="3315"/>
                  </a:lnTo>
                  <a:lnTo>
                    <a:pt x="6793" y="6838"/>
                  </a:lnTo>
                  <a:lnTo>
                    <a:pt x="8" y="54368"/>
                  </a:lnTo>
                  <a:lnTo>
                    <a:pt x="0" y="76135"/>
                  </a:lnTo>
                  <a:lnTo>
                    <a:pt x="7237" y="120533"/>
                  </a:lnTo>
                  <a:lnTo>
                    <a:pt x="10461" y="133259"/>
                  </a:lnTo>
                  <a:lnTo>
                    <a:pt x="10914" y="137496"/>
                  </a:lnTo>
                  <a:lnTo>
                    <a:pt x="11921" y="140321"/>
                  </a:lnTo>
                  <a:lnTo>
                    <a:pt x="13298" y="142204"/>
                  </a:lnTo>
                  <a:lnTo>
                    <a:pt x="22597" y="149838"/>
                  </a:lnTo>
                  <a:lnTo>
                    <a:pt x="26722" y="151217"/>
                  </a:lnTo>
                  <a:lnTo>
                    <a:pt x="28810" y="150879"/>
                  </a:lnTo>
                  <a:lnTo>
                    <a:pt x="42714" y="143385"/>
                  </a:lnTo>
                  <a:lnTo>
                    <a:pt x="48598" y="137530"/>
                  </a:lnTo>
                  <a:lnTo>
                    <a:pt x="68935" y="104610"/>
                  </a:lnTo>
                  <a:lnTo>
                    <a:pt x="88018" y="58474"/>
                  </a:lnTo>
                  <a:lnTo>
                    <a:pt x="93114" y="43785"/>
                  </a:lnTo>
                  <a:lnTo>
                    <a:pt x="94336" y="26614"/>
                  </a:lnTo>
                  <a:lnTo>
                    <a:pt x="95053" y="26183"/>
                  </a:lnTo>
                  <a:lnTo>
                    <a:pt x="97730" y="25703"/>
                  </a:lnTo>
                  <a:lnTo>
                    <a:pt x="98726" y="26281"/>
                  </a:lnTo>
                  <a:lnTo>
                    <a:pt x="99390" y="27372"/>
                  </a:lnTo>
                  <a:lnTo>
                    <a:pt x="100325" y="32278"/>
                  </a:lnTo>
                  <a:lnTo>
                    <a:pt x="100456" y="34192"/>
                  </a:lnTo>
                  <a:lnTo>
                    <a:pt x="102484" y="38200"/>
                  </a:lnTo>
                  <a:lnTo>
                    <a:pt x="104012" y="40257"/>
                  </a:lnTo>
                  <a:lnTo>
                    <a:pt x="105711" y="46305"/>
                  </a:lnTo>
                  <a:lnTo>
                    <a:pt x="108915" y="77494"/>
                  </a:lnTo>
                  <a:lnTo>
                    <a:pt x="119931" y="99759"/>
                  </a:lnTo>
                  <a:lnTo>
                    <a:pt x="123369" y="104971"/>
                  </a:lnTo>
                  <a:lnTo>
                    <a:pt x="127457" y="114065"/>
                  </a:lnTo>
                  <a:lnTo>
                    <a:pt x="129128" y="116234"/>
                  </a:lnTo>
                  <a:lnTo>
                    <a:pt x="132865" y="118643"/>
                  </a:lnTo>
                  <a:lnTo>
                    <a:pt x="138819" y="12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831"/>
            <p:cNvSpPr/>
            <p:nvPr>
              <p:custDataLst>
                <p:tags r:id="rId134"/>
              </p:custDataLst>
            </p:nvPr>
          </p:nvSpPr>
          <p:spPr>
            <a:xfrm>
              <a:off x="3740152" y="605523"/>
              <a:ext cx="107839" cy="166359"/>
            </a:xfrm>
            <a:custGeom>
              <a:avLst/>
              <a:gdLst/>
              <a:ahLst/>
              <a:cxnLst/>
              <a:rect l="0" t="0" r="0" b="0"/>
              <a:pathLst>
                <a:path w="107839" h="166359">
                  <a:moveTo>
                    <a:pt x="6348" y="67577"/>
                  </a:moveTo>
                  <a:lnTo>
                    <a:pt x="6348" y="67577"/>
                  </a:lnTo>
                  <a:lnTo>
                    <a:pt x="6348" y="64206"/>
                  </a:lnTo>
                  <a:lnTo>
                    <a:pt x="8230" y="60669"/>
                  </a:lnTo>
                  <a:lnTo>
                    <a:pt x="12436" y="55216"/>
                  </a:lnTo>
                  <a:lnTo>
                    <a:pt x="15991" y="54977"/>
                  </a:lnTo>
                  <a:lnTo>
                    <a:pt x="17010" y="55649"/>
                  </a:lnTo>
                  <a:lnTo>
                    <a:pt x="17690" y="56803"/>
                  </a:lnTo>
                  <a:lnTo>
                    <a:pt x="18645" y="61798"/>
                  </a:lnTo>
                  <a:lnTo>
                    <a:pt x="18780" y="63724"/>
                  </a:lnTo>
                  <a:lnTo>
                    <a:pt x="17047" y="67746"/>
                  </a:lnTo>
                  <a:lnTo>
                    <a:pt x="14631" y="71885"/>
                  </a:lnTo>
                  <a:lnTo>
                    <a:pt x="13271" y="78888"/>
                  </a:lnTo>
                  <a:lnTo>
                    <a:pt x="10819" y="124858"/>
                  </a:lnTo>
                  <a:lnTo>
                    <a:pt x="7231" y="138315"/>
                  </a:lnTo>
                  <a:lnTo>
                    <a:pt x="5817" y="148473"/>
                  </a:lnTo>
                  <a:lnTo>
                    <a:pt x="266" y="162184"/>
                  </a:lnTo>
                  <a:lnTo>
                    <a:pt x="51" y="166358"/>
                  </a:lnTo>
                  <a:lnTo>
                    <a:pt x="0" y="150797"/>
                  </a:lnTo>
                  <a:lnTo>
                    <a:pt x="1880" y="145015"/>
                  </a:lnTo>
                  <a:lnTo>
                    <a:pt x="3369" y="142486"/>
                  </a:lnTo>
                  <a:lnTo>
                    <a:pt x="13139" y="99029"/>
                  </a:lnTo>
                  <a:lnTo>
                    <a:pt x="23887" y="52879"/>
                  </a:lnTo>
                  <a:lnTo>
                    <a:pt x="30516" y="35941"/>
                  </a:lnTo>
                  <a:lnTo>
                    <a:pt x="56031" y="5398"/>
                  </a:lnTo>
                  <a:lnTo>
                    <a:pt x="62061" y="1136"/>
                  </a:lnTo>
                  <a:lnTo>
                    <a:pt x="64656" y="0"/>
                  </a:lnTo>
                  <a:lnTo>
                    <a:pt x="71304" y="619"/>
                  </a:lnTo>
                  <a:lnTo>
                    <a:pt x="88468" y="5655"/>
                  </a:lnTo>
                  <a:lnTo>
                    <a:pt x="90728" y="7246"/>
                  </a:lnTo>
                  <a:lnTo>
                    <a:pt x="99425" y="19938"/>
                  </a:lnTo>
                  <a:lnTo>
                    <a:pt x="105109" y="31903"/>
                  </a:lnTo>
                  <a:lnTo>
                    <a:pt x="107838" y="70940"/>
                  </a:lnTo>
                  <a:lnTo>
                    <a:pt x="100104" y="111601"/>
                  </a:lnTo>
                  <a:lnTo>
                    <a:pt x="95248" y="131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832"/>
            <p:cNvSpPr/>
            <p:nvPr>
              <p:custDataLst>
                <p:tags r:id="rId135"/>
              </p:custDataLst>
            </p:nvPr>
          </p:nvSpPr>
          <p:spPr>
            <a:xfrm>
              <a:off x="3943440" y="379377"/>
              <a:ext cx="189496" cy="388775"/>
            </a:xfrm>
            <a:custGeom>
              <a:avLst/>
              <a:gdLst/>
              <a:ahLst/>
              <a:cxnLst/>
              <a:rect l="0" t="0" r="0" b="0"/>
              <a:pathLst>
                <a:path w="189496" h="388775">
                  <a:moveTo>
                    <a:pt x="69760" y="287373"/>
                  </a:moveTo>
                  <a:lnTo>
                    <a:pt x="69760" y="287373"/>
                  </a:lnTo>
                  <a:lnTo>
                    <a:pt x="84065" y="278535"/>
                  </a:lnTo>
                  <a:lnTo>
                    <a:pt x="90775" y="269075"/>
                  </a:lnTo>
                  <a:lnTo>
                    <a:pt x="98146" y="253758"/>
                  </a:lnTo>
                  <a:lnTo>
                    <a:pt x="98562" y="251558"/>
                  </a:lnTo>
                  <a:lnTo>
                    <a:pt x="98133" y="249385"/>
                  </a:lnTo>
                  <a:lnTo>
                    <a:pt x="96481" y="245089"/>
                  </a:lnTo>
                  <a:lnTo>
                    <a:pt x="95747" y="240828"/>
                  </a:lnTo>
                  <a:lnTo>
                    <a:pt x="94846" y="239410"/>
                  </a:lnTo>
                  <a:lnTo>
                    <a:pt x="93539" y="238464"/>
                  </a:lnTo>
                  <a:lnTo>
                    <a:pt x="90206" y="237414"/>
                  </a:lnTo>
                  <a:lnTo>
                    <a:pt x="80249" y="236684"/>
                  </a:lnTo>
                  <a:lnTo>
                    <a:pt x="76067" y="238504"/>
                  </a:lnTo>
                  <a:lnTo>
                    <a:pt x="73965" y="239977"/>
                  </a:lnTo>
                  <a:lnTo>
                    <a:pt x="52452" y="246035"/>
                  </a:lnTo>
                  <a:lnTo>
                    <a:pt x="46075" y="251597"/>
                  </a:lnTo>
                  <a:lnTo>
                    <a:pt x="11667" y="297114"/>
                  </a:lnTo>
                  <a:lnTo>
                    <a:pt x="1445" y="339629"/>
                  </a:lnTo>
                  <a:lnTo>
                    <a:pt x="0" y="370499"/>
                  </a:lnTo>
                  <a:lnTo>
                    <a:pt x="5385" y="386701"/>
                  </a:lnTo>
                  <a:lnTo>
                    <a:pt x="6382" y="387458"/>
                  </a:lnTo>
                  <a:lnTo>
                    <a:pt x="9371" y="388300"/>
                  </a:lnTo>
                  <a:lnTo>
                    <a:pt x="15021" y="388774"/>
                  </a:lnTo>
                  <a:lnTo>
                    <a:pt x="17040" y="387429"/>
                  </a:lnTo>
                  <a:lnTo>
                    <a:pt x="46023" y="349886"/>
                  </a:lnTo>
                  <a:lnTo>
                    <a:pt x="66843" y="307617"/>
                  </a:lnTo>
                  <a:lnTo>
                    <a:pt x="92241" y="262714"/>
                  </a:lnTo>
                  <a:lnTo>
                    <a:pt x="109113" y="218532"/>
                  </a:lnTo>
                  <a:lnTo>
                    <a:pt x="125655" y="177021"/>
                  </a:lnTo>
                  <a:lnTo>
                    <a:pt x="141430" y="131949"/>
                  </a:lnTo>
                  <a:lnTo>
                    <a:pt x="156526" y="84368"/>
                  </a:lnTo>
                  <a:lnTo>
                    <a:pt x="173476" y="36752"/>
                  </a:lnTo>
                  <a:lnTo>
                    <a:pt x="182805" y="16942"/>
                  </a:lnTo>
                  <a:lnTo>
                    <a:pt x="184518" y="5407"/>
                  </a:lnTo>
                  <a:lnTo>
                    <a:pt x="187321" y="247"/>
                  </a:lnTo>
                  <a:lnTo>
                    <a:pt x="188351" y="0"/>
                  </a:lnTo>
                  <a:lnTo>
                    <a:pt x="189037" y="1247"/>
                  </a:lnTo>
                  <a:lnTo>
                    <a:pt x="189495" y="3489"/>
                  </a:lnTo>
                  <a:lnTo>
                    <a:pt x="184454" y="23707"/>
                  </a:lnTo>
                  <a:lnTo>
                    <a:pt x="172483" y="62090"/>
                  </a:lnTo>
                  <a:lnTo>
                    <a:pt x="163462" y="97856"/>
                  </a:lnTo>
                  <a:lnTo>
                    <a:pt x="153732" y="137146"/>
                  </a:lnTo>
                  <a:lnTo>
                    <a:pt x="146381" y="176304"/>
                  </a:lnTo>
                  <a:lnTo>
                    <a:pt x="137576" y="221140"/>
                  </a:lnTo>
                  <a:lnTo>
                    <a:pt x="133639" y="267526"/>
                  </a:lnTo>
                  <a:lnTo>
                    <a:pt x="134040" y="287790"/>
                  </a:lnTo>
                  <a:lnTo>
                    <a:pt x="142108" y="305058"/>
                  </a:lnTo>
                  <a:lnTo>
                    <a:pt x="146130" y="309344"/>
                  </a:lnTo>
                  <a:lnTo>
                    <a:pt x="152310" y="312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833"/>
            <p:cNvSpPr/>
            <p:nvPr>
              <p:custDataLst>
                <p:tags r:id="rId136"/>
              </p:custDataLst>
            </p:nvPr>
          </p:nvSpPr>
          <p:spPr>
            <a:xfrm>
              <a:off x="4089400" y="555221"/>
              <a:ext cx="114278" cy="225386"/>
            </a:xfrm>
            <a:custGeom>
              <a:avLst/>
              <a:gdLst/>
              <a:ahLst/>
              <a:cxnLst/>
              <a:rect l="0" t="0" r="0" b="0"/>
              <a:pathLst>
                <a:path w="114278" h="225386">
                  <a:moveTo>
                    <a:pt x="107950" y="60729"/>
                  </a:moveTo>
                  <a:lnTo>
                    <a:pt x="107950" y="60729"/>
                  </a:lnTo>
                  <a:lnTo>
                    <a:pt x="108655" y="46226"/>
                  </a:lnTo>
                  <a:lnTo>
                    <a:pt x="114038" y="15429"/>
                  </a:lnTo>
                  <a:lnTo>
                    <a:pt x="114277" y="4945"/>
                  </a:lnTo>
                  <a:lnTo>
                    <a:pt x="113579" y="4489"/>
                  </a:lnTo>
                  <a:lnTo>
                    <a:pt x="109226" y="3143"/>
                  </a:lnTo>
                  <a:lnTo>
                    <a:pt x="105460" y="328"/>
                  </a:lnTo>
                  <a:lnTo>
                    <a:pt x="104173" y="0"/>
                  </a:lnTo>
                  <a:lnTo>
                    <a:pt x="103315" y="488"/>
                  </a:lnTo>
                  <a:lnTo>
                    <a:pt x="102744" y="1518"/>
                  </a:lnTo>
                  <a:lnTo>
                    <a:pt x="101657" y="2205"/>
                  </a:lnTo>
                  <a:lnTo>
                    <a:pt x="98568" y="2968"/>
                  </a:lnTo>
                  <a:lnTo>
                    <a:pt x="94843" y="7071"/>
                  </a:lnTo>
                  <a:lnTo>
                    <a:pt x="91541" y="13597"/>
                  </a:lnTo>
                  <a:lnTo>
                    <a:pt x="85877" y="33417"/>
                  </a:lnTo>
                  <a:lnTo>
                    <a:pt x="78843" y="45822"/>
                  </a:lnTo>
                  <a:lnTo>
                    <a:pt x="76432" y="70079"/>
                  </a:lnTo>
                  <a:lnTo>
                    <a:pt x="76974" y="86312"/>
                  </a:lnTo>
                  <a:lnTo>
                    <a:pt x="81290" y="99667"/>
                  </a:lnTo>
                  <a:lnTo>
                    <a:pt x="98800" y="132855"/>
                  </a:lnTo>
                  <a:lnTo>
                    <a:pt x="113516" y="178427"/>
                  </a:lnTo>
                  <a:lnTo>
                    <a:pt x="114197" y="189736"/>
                  </a:lnTo>
                  <a:lnTo>
                    <a:pt x="110898" y="199534"/>
                  </a:lnTo>
                  <a:lnTo>
                    <a:pt x="103463" y="210417"/>
                  </a:lnTo>
                  <a:lnTo>
                    <a:pt x="99371" y="214981"/>
                  </a:lnTo>
                  <a:lnTo>
                    <a:pt x="93318" y="217480"/>
                  </a:lnTo>
                  <a:lnTo>
                    <a:pt x="49260" y="225385"/>
                  </a:lnTo>
                  <a:lnTo>
                    <a:pt x="23211" y="225065"/>
                  </a:lnTo>
                  <a:lnTo>
                    <a:pt x="0" y="219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834"/>
            <p:cNvSpPr/>
            <p:nvPr>
              <p:custDataLst>
                <p:tags r:id="rId137"/>
              </p:custDataLst>
            </p:nvPr>
          </p:nvSpPr>
          <p:spPr>
            <a:xfrm>
              <a:off x="1174750" y="863600"/>
              <a:ext cx="2952751" cy="139678"/>
            </a:xfrm>
            <a:custGeom>
              <a:avLst/>
              <a:gdLst/>
              <a:ahLst/>
              <a:cxnLst/>
              <a:rect l="0" t="0" r="0" b="0"/>
              <a:pathLst>
                <a:path w="2952751" h="139678">
                  <a:moveTo>
                    <a:pt x="0" y="133350"/>
                  </a:moveTo>
                  <a:lnTo>
                    <a:pt x="0" y="133350"/>
                  </a:lnTo>
                  <a:lnTo>
                    <a:pt x="0" y="136721"/>
                  </a:lnTo>
                  <a:lnTo>
                    <a:pt x="1411" y="137714"/>
                  </a:lnTo>
                  <a:lnTo>
                    <a:pt x="13815" y="139308"/>
                  </a:lnTo>
                  <a:lnTo>
                    <a:pt x="54608" y="139677"/>
                  </a:lnTo>
                  <a:lnTo>
                    <a:pt x="97962" y="138990"/>
                  </a:lnTo>
                  <a:lnTo>
                    <a:pt x="139719" y="135335"/>
                  </a:lnTo>
                  <a:lnTo>
                    <a:pt x="171223" y="134232"/>
                  </a:lnTo>
                  <a:lnTo>
                    <a:pt x="207803" y="131860"/>
                  </a:lnTo>
                  <a:lnTo>
                    <a:pt x="248285" y="128455"/>
                  </a:lnTo>
                  <a:lnTo>
                    <a:pt x="292147" y="124589"/>
                  </a:lnTo>
                  <a:lnTo>
                    <a:pt x="339393" y="120519"/>
                  </a:lnTo>
                  <a:lnTo>
                    <a:pt x="363846" y="118446"/>
                  </a:lnTo>
                  <a:lnTo>
                    <a:pt x="391436" y="116358"/>
                  </a:lnTo>
                  <a:lnTo>
                    <a:pt x="421118" y="114261"/>
                  </a:lnTo>
                  <a:lnTo>
                    <a:pt x="452195" y="112157"/>
                  </a:lnTo>
                  <a:lnTo>
                    <a:pt x="482791" y="110049"/>
                  </a:lnTo>
                  <a:lnTo>
                    <a:pt x="513067" y="107938"/>
                  </a:lnTo>
                  <a:lnTo>
                    <a:pt x="543128" y="105826"/>
                  </a:lnTo>
                  <a:lnTo>
                    <a:pt x="574457" y="103712"/>
                  </a:lnTo>
                  <a:lnTo>
                    <a:pt x="606633" y="101597"/>
                  </a:lnTo>
                  <a:lnTo>
                    <a:pt x="639372" y="99481"/>
                  </a:lnTo>
                  <a:lnTo>
                    <a:pt x="673898" y="96660"/>
                  </a:lnTo>
                  <a:lnTo>
                    <a:pt x="709615" y="93367"/>
                  </a:lnTo>
                  <a:lnTo>
                    <a:pt x="746127" y="89762"/>
                  </a:lnTo>
                  <a:lnTo>
                    <a:pt x="782462" y="86652"/>
                  </a:lnTo>
                  <a:lnTo>
                    <a:pt x="818680" y="83874"/>
                  </a:lnTo>
                  <a:lnTo>
                    <a:pt x="854820" y="81316"/>
                  </a:lnTo>
                  <a:lnTo>
                    <a:pt x="890908" y="78905"/>
                  </a:lnTo>
                  <a:lnTo>
                    <a:pt x="926961" y="76592"/>
                  </a:lnTo>
                  <a:lnTo>
                    <a:pt x="962990" y="74345"/>
                  </a:lnTo>
                  <a:lnTo>
                    <a:pt x="1000416" y="72141"/>
                  </a:lnTo>
                  <a:lnTo>
                    <a:pt x="1038772" y="69966"/>
                  </a:lnTo>
                  <a:lnTo>
                    <a:pt x="1077748" y="67811"/>
                  </a:lnTo>
                  <a:lnTo>
                    <a:pt x="1117137" y="65668"/>
                  </a:lnTo>
                  <a:lnTo>
                    <a:pt x="1156803" y="63534"/>
                  </a:lnTo>
                  <a:lnTo>
                    <a:pt x="1196652" y="61406"/>
                  </a:lnTo>
                  <a:lnTo>
                    <a:pt x="1235918" y="59282"/>
                  </a:lnTo>
                  <a:lnTo>
                    <a:pt x="1274795" y="57160"/>
                  </a:lnTo>
                  <a:lnTo>
                    <a:pt x="1313413" y="55040"/>
                  </a:lnTo>
                  <a:lnTo>
                    <a:pt x="1352565" y="52921"/>
                  </a:lnTo>
                  <a:lnTo>
                    <a:pt x="1392071" y="50803"/>
                  </a:lnTo>
                  <a:lnTo>
                    <a:pt x="1431814" y="48685"/>
                  </a:lnTo>
                  <a:lnTo>
                    <a:pt x="1471715" y="46568"/>
                  </a:lnTo>
                  <a:lnTo>
                    <a:pt x="1511721" y="44451"/>
                  </a:lnTo>
                  <a:lnTo>
                    <a:pt x="1551798" y="42334"/>
                  </a:lnTo>
                  <a:lnTo>
                    <a:pt x="1591921" y="40217"/>
                  </a:lnTo>
                  <a:lnTo>
                    <a:pt x="1632075" y="38100"/>
                  </a:lnTo>
                  <a:lnTo>
                    <a:pt x="1672250" y="35983"/>
                  </a:lnTo>
                  <a:lnTo>
                    <a:pt x="1712439" y="33867"/>
                  </a:lnTo>
                  <a:lnTo>
                    <a:pt x="1752637" y="31750"/>
                  </a:lnTo>
                  <a:lnTo>
                    <a:pt x="1792842" y="29633"/>
                  </a:lnTo>
                  <a:lnTo>
                    <a:pt x="1832344" y="28222"/>
                  </a:lnTo>
                  <a:lnTo>
                    <a:pt x="1871379" y="27281"/>
                  </a:lnTo>
                  <a:lnTo>
                    <a:pt x="1910103" y="26654"/>
                  </a:lnTo>
                  <a:lnTo>
                    <a:pt x="1950029" y="25531"/>
                  </a:lnTo>
                  <a:lnTo>
                    <a:pt x="1990758" y="24076"/>
                  </a:lnTo>
                  <a:lnTo>
                    <a:pt x="2032022" y="22401"/>
                  </a:lnTo>
                  <a:lnTo>
                    <a:pt x="2070820" y="21284"/>
                  </a:lnTo>
                  <a:lnTo>
                    <a:pt x="2107974" y="20539"/>
                  </a:lnTo>
                  <a:lnTo>
                    <a:pt x="2144033" y="20043"/>
                  </a:lnTo>
                  <a:lnTo>
                    <a:pt x="2180772" y="19006"/>
                  </a:lnTo>
                  <a:lnTo>
                    <a:pt x="2217965" y="17610"/>
                  </a:lnTo>
                  <a:lnTo>
                    <a:pt x="2255460" y="15973"/>
                  </a:lnTo>
                  <a:lnTo>
                    <a:pt x="2291040" y="14882"/>
                  </a:lnTo>
                  <a:lnTo>
                    <a:pt x="2325343" y="14155"/>
                  </a:lnTo>
                  <a:lnTo>
                    <a:pt x="2358796" y="13670"/>
                  </a:lnTo>
                  <a:lnTo>
                    <a:pt x="2391680" y="13346"/>
                  </a:lnTo>
                  <a:lnTo>
                    <a:pt x="2424187" y="13131"/>
                  </a:lnTo>
                  <a:lnTo>
                    <a:pt x="2456441" y="12987"/>
                  </a:lnTo>
                  <a:lnTo>
                    <a:pt x="2486411" y="13597"/>
                  </a:lnTo>
                  <a:lnTo>
                    <a:pt x="2514857" y="14709"/>
                  </a:lnTo>
                  <a:lnTo>
                    <a:pt x="2542288" y="16156"/>
                  </a:lnTo>
                  <a:lnTo>
                    <a:pt x="2569042" y="17121"/>
                  </a:lnTo>
                  <a:lnTo>
                    <a:pt x="2595344" y="17764"/>
                  </a:lnTo>
                  <a:lnTo>
                    <a:pt x="2621346" y="18192"/>
                  </a:lnTo>
                  <a:lnTo>
                    <a:pt x="2645736" y="18478"/>
                  </a:lnTo>
                  <a:lnTo>
                    <a:pt x="2691651" y="18796"/>
                  </a:lnTo>
                  <a:lnTo>
                    <a:pt x="2729932" y="18937"/>
                  </a:lnTo>
                  <a:lnTo>
                    <a:pt x="2764820" y="18294"/>
                  </a:lnTo>
                  <a:lnTo>
                    <a:pt x="2801492" y="15657"/>
                  </a:lnTo>
                  <a:lnTo>
                    <a:pt x="2844355" y="13576"/>
                  </a:lnTo>
                  <a:lnTo>
                    <a:pt x="2889737" y="8509"/>
                  </a:lnTo>
                  <a:lnTo>
                    <a:pt x="2935323" y="3263"/>
                  </a:lnTo>
                  <a:lnTo>
                    <a:pt x="2952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577"/>
          <p:cNvGrpSpPr/>
          <p:nvPr/>
        </p:nvGrpSpPr>
        <p:grpSpPr>
          <a:xfrm>
            <a:off x="4483100" y="590550"/>
            <a:ext cx="79859" cy="254001"/>
            <a:chOff x="4483100" y="590550"/>
            <a:chExt cx="79859" cy="254001"/>
          </a:xfrm>
        </p:grpSpPr>
        <p:sp>
          <p:nvSpPr>
            <p:cNvPr id="29" name="SMARTInkShape-2835"/>
            <p:cNvSpPr/>
            <p:nvPr>
              <p:custDataLst>
                <p:tags r:id="rId129"/>
              </p:custDataLst>
            </p:nvPr>
          </p:nvSpPr>
          <p:spPr>
            <a:xfrm>
              <a:off x="4483100" y="5905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957" y="25057"/>
                  </a:lnTo>
                  <a:lnTo>
                    <a:pt x="7040" y="52445"/>
                  </a:lnTo>
                  <a:lnTo>
                    <a:pt x="11414" y="60617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836"/>
            <p:cNvSpPr/>
            <p:nvPr>
              <p:custDataLst>
                <p:tags r:id="rId130"/>
              </p:custDataLst>
            </p:nvPr>
          </p:nvSpPr>
          <p:spPr>
            <a:xfrm>
              <a:off x="4546600" y="781050"/>
              <a:ext cx="16359" cy="63501"/>
            </a:xfrm>
            <a:custGeom>
              <a:avLst/>
              <a:gdLst/>
              <a:ahLst/>
              <a:cxnLst/>
              <a:rect l="0" t="0" r="0" b="0"/>
              <a:pathLst>
                <a:path w="16359" h="63501">
                  <a:moveTo>
                    <a:pt x="12700" y="0"/>
                  </a:moveTo>
                  <a:lnTo>
                    <a:pt x="12700" y="0"/>
                  </a:lnTo>
                  <a:lnTo>
                    <a:pt x="16071" y="6742"/>
                  </a:lnTo>
                  <a:lnTo>
                    <a:pt x="16358" y="9433"/>
                  </a:lnTo>
                  <a:lnTo>
                    <a:pt x="12117" y="35365"/>
                  </a:lnTo>
                  <a:lnTo>
                    <a:pt x="7698" y="44328"/>
                  </a:lnTo>
                  <a:lnTo>
                    <a:pt x="7249" y="46485"/>
                  </a:lnTo>
                  <a:lnTo>
                    <a:pt x="641" y="5701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578"/>
          <p:cNvGrpSpPr/>
          <p:nvPr/>
        </p:nvGrpSpPr>
        <p:grpSpPr>
          <a:xfrm>
            <a:off x="5309483" y="571629"/>
            <a:ext cx="437007" cy="368172"/>
            <a:chOff x="5309483" y="571629"/>
            <a:chExt cx="437007" cy="368172"/>
          </a:xfrm>
        </p:grpSpPr>
        <p:sp>
          <p:nvSpPr>
            <p:cNvPr id="32" name="SMARTInkShape-2837"/>
            <p:cNvSpPr/>
            <p:nvPr>
              <p:custDataLst>
                <p:tags r:id="rId125"/>
              </p:custDataLst>
            </p:nvPr>
          </p:nvSpPr>
          <p:spPr>
            <a:xfrm>
              <a:off x="5309483" y="590552"/>
              <a:ext cx="215018" cy="298251"/>
            </a:xfrm>
            <a:custGeom>
              <a:avLst/>
              <a:gdLst/>
              <a:ahLst/>
              <a:cxnLst/>
              <a:rect l="0" t="0" r="0" b="0"/>
              <a:pathLst>
                <a:path w="215018" h="298251">
                  <a:moveTo>
                    <a:pt x="5467" y="6348"/>
                  </a:moveTo>
                  <a:lnTo>
                    <a:pt x="5467" y="6348"/>
                  </a:lnTo>
                  <a:lnTo>
                    <a:pt x="0" y="881"/>
                  </a:lnTo>
                  <a:lnTo>
                    <a:pt x="411" y="586"/>
                  </a:lnTo>
                  <a:lnTo>
                    <a:pt x="17186" y="0"/>
                  </a:lnTo>
                  <a:lnTo>
                    <a:pt x="26919" y="8836"/>
                  </a:lnTo>
                  <a:lnTo>
                    <a:pt x="35862" y="21369"/>
                  </a:lnTo>
                  <a:lnTo>
                    <a:pt x="54529" y="36984"/>
                  </a:lnTo>
                  <a:lnTo>
                    <a:pt x="78750" y="80868"/>
                  </a:lnTo>
                  <a:lnTo>
                    <a:pt x="113013" y="124865"/>
                  </a:lnTo>
                  <a:lnTo>
                    <a:pt x="141418" y="169275"/>
                  </a:lnTo>
                  <a:lnTo>
                    <a:pt x="171486" y="215771"/>
                  </a:lnTo>
                  <a:lnTo>
                    <a:pt x="199400" y="261623"/>
                  </a:lnTo>
                  <a:lnTo>
                    <a:pt x="206627" y="277350"/>
                  </a:lnTo>
                  <a:lnTo>
                    <a:pt x="214929" y="298250"/>
                  </a:lnTo>
                  <a:lnTo>
                    <a:pt x="215017" y="285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38"/>
            <p:cNvSpPr/>
            <p:nvPr>
              <p:custDataLst>
                <p:tags r:id="rId126"/>
              </p:custDataLst>
            </p:nvPr>
          </p:nvSpPr>
          <p:spPr>
            <a:xfrm>
              <a:off x="5340383" y="571629"/>
              <a:ext cx="171340" cy="336010"/>
            </a:xfrm>
            <a:custGeom>
              <a:avLst/>
              <a:gdLst/>
              <a:ahLst/>
              <a:cxnLst/>
              <a:rect l="0" t="0" r="0" b="0"/>
              <a:pathLst>
                <a:path w="171340" h="336010">
                  <a:moveTo>
                    <a:pt x="165067" y="63371"/>
                  </a:moveTo>
                  <a:lnTo>
                    <a:pt x="165067" y="63371"/>
                  </a:lnTo>
                  <a:lnTo>
                    <a:pt x="165067" y="56629"/>
                  </a:lnTo>
                  <a:lnTo>
                    <a:pt x="166948" y="51438"/>
                  </a:lnTo>
                  <a:lnTo>
                    <a:pt x="168438" y="49065"/>
                  </a:lnTo>
                  <a:lnTo>
                    <a:pt x="170534" y="38985"/>
                  </a:lnTo>
                  <a:lnTo>
                    <a:pt x="171339" y="21333"/>
                  </a:lnTo>
                  <a:lnTo>
                    <a:pt x="165144" y="306"/>
                  </a:lnTo>
                  <a:lnTo>
                    <a:pt x="161719" y="0"/>
                  </a:lnTo>
                  <a:lnTo>
                    <a:pt x="160012" y="1368"/>
                  </a:lnTo>
                  <a:lnTo>
                    <a:pt x="143869" y="24261"/>
                  </a:lnTo>
                  <a:lnTo>
                    <a:pt x="124013" y="70151"/>
                  </a:lnTo>
                  <a:lnTo>
                    <a:pt x="103573" y="110273"/>
                  </a:lnTo>
                  <a:lnTo>
                    <a:pt x="87528" y="154197"/>
                  </a:lnTo>
                  <a:lnTo>
                    <a:pt x="67524" y="200372"/>
                  </a:lnTo>
                  <a:lnTo>
                    <a:pt x="46510" y="243211"/>
                  </a:lnTo>
                  <a:lnTo>
                    <a:pt x="23366" y="287355"/>
                  </a:lnTo>
                  <a:lnTo>
                    <a:pt x="536" y="334334"/>
                  </a:lnTo>
                  <a:lnTo>
                    <a:pt x="79" y="336009"/>
                  </a:lnTo>
                  <a:lnTo>
                    <a:pt x="0" y="332928"/>
                  </a:lnTo>
                  <a:lnTo>
                    <a:pt x="1863" y="329459"/>
                  </a:lnTo>
                  <a:lnTo>
                    <a:pt x="6317" y="32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39"/>
            <p:cNvSpPr/>
            <p:nvPr>
              <p:custDataLst>
                <p:tags r:id="rId127"/>
              </p:custDataLst>
            </p:nvPr>
          </p:nvSpPr>
          <p:spPr>
            <a:xfrm>
              <a:off x="5600700" y="8064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088" y="9459"/>
                  </a:lnTo>
                  <a:lnTo>
                    <a:pt x="6328" y="21254"/>
                  </a:lnTo>
                  <a:lnTo>
                    <a:pt x="7746" y="22636"/>
                  </a:lnTo>
                  <a:lnTo>
                    <a:pt x="13085" y="24171"/>
                  </a:lnTo>
                  <a:lnTo>
                    <a:pt x="14368" y="25286"/>
                  </a:lnTo>
                  <a:lnTo>
                    <a:pt x="14518" y="26735"/>
                  </a:lnTo>
                  <a:lnTo>
                    <a:pt x="13239" y="32146"/>
                  </a:lnTo>
                  <a:lnTo>
                    <a:pt x="12701" y="71944"/>
                  </a:lnTo>
                  <a:lnTo>
                    <a:pt x="14582" y="76190"/>
                  </a:lnTo>
                  <a:lnTo>
                    <a:pt x="18167" y="81294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40"/>
            <p:cNvSpPr/>
            <p:nvPr>
              <p:custDataLst>
                <p:tags r:id="rId128"/>
              </p:custDataLst>
            </p:nvPr>
          </p:nvSpPr>
          <p:spPr>
            <a:xfrm>
              <a:off x="5702300" y="863600"/>
              <a:ext cx="44190" cy="76201"/>
            </a:xfrm>
            <a:custGeom>
              <a:avLst/>
              <a:gdLst/>
              <a:ahLst/>
              <a:cxnLst/>
              <a:rect l="0" t="0" r="0" b="0"/>
              <a:pathLst>
                <a:path w="44190" h="76201">
                  <a:moveTo>
                    <a:pt x="38100" y="0"/>
                  </a:moveTo>
                  <a:lnTo>
                    <a:pt x="38100" y="0"/>
                  </a:lnTo>
                  <a:lnTo>
                    <a:pt x="41471" y="0"/>
                  </a:lnTo>
                  <a:lnTo>
                    <a:pt x="42464" y="705"/>
                  </a:lnTo>
                  <a:lnTo>
                    <a:pt x="43126" y="1881"/>
                  </a:lnTo>
                  <a:lnTo>
                    <a:pt x="44189" y="8838"/>
                  </a:lnTo>
                  <a:lnTo>
                    <a:pt x="43569" y="10126"/>
                  </a:lnTo>
                  <a:lnTo>
                    <a:pt x="42452" y="10984"/>
                  </a:lnTo>
                  <a:lnTo>
                    <a:pt x="41001" y="11556"/>
                  </a:lnTo>
                  <a:lnTo>
                    <a:pt x="40034" y="13348"/>
                  </a:lnTo>
                  <a:lnTo>
                    <a:pt x="37967" y="21907"/>
                  </a:lnTo>
                  <a:lnTo>
                    <a:pt x="31306" y="31478"/>
                  </a:lnTo>
                  <a:lnTo>
                    <a:pt x="15504" y="54434"/>
                  </a:lnTo>
                  <a:lnTo>
                    <a:pt x="11372" y="6338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579"/>
          <p:cNvGrpSpPr/>
          <p:nvPr/>
        </p:nvGrpSpPr>
        <p:grpSpPr>
          <a:xfrm>
            <a:off x="5988050" y="615950"/>
            <a:ext cx="895351" cy="323851"/>
            <a:chOff x="5988050" y="615950"/>
            <a:chExt cx="895351" cy="323851"/>
          </a:xfrm>
        </p:grpSpPr>
        <p:sp>
          <p:nvSpPr>
            <p:cNvPr id="37" name="SMARTInkShape-2841"/>
            <p:cNvSpPr/>
            <p:nvPr>
              <p:custDataLst>
                <p:tags r:id="rId118"/>
              </p:custDataLst>
            </p:nvPr>
          </p:nvSpPr>
          <p:spPr>
            <a:xfrm>
              <a:off x="5988050" y="615950"/>
              <a:ext cx="146051" cy="273051"/>
            </a:xfrm>
            <a:custGeom>
              <a:avLst/>
              <a:gdLst/>
              <a:ahLst/>
              <a:cxnLst/>
              <a:rect l="0" t="0" r="0" b="0"/>
              <a:pathLst>
                <a:path w="146051" h="2730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2"/>
                  </a:lnTo>
                  <a:lnTo>
                    <a:pt x="5467" y="6273"/>
                  </a:lnTo>
                  <a:lnTo>
                    <a:pt x="9460" y="9698"/>
                  </a:lnTo>
                  <a:lnTo>
                    <a:pt x="11259" y="13247"/>
                  </a:lnTo>
                  <a:lnTo>
                    <a:pt x="15787" y="24646"/>
                  </a:lnTo>
                  <a:lnTo>
                    <a:pt x="52301" y="70710"/>
                  </a:lnTo>
                  <a:lnTo>
                    <a:pt x="72563" y="113095"/>
                  </a:lnTo>
                  <a:lnTo>
                    <a:pt x="93055" y="158699"/>
                  </a:lnTo>
                  <a:lnTo>
                    <a:pt x="111527" y="201840"/>
                  </a:lnTo>
                  <a:lnTo>
                    <a:pt x="117634" y="217692"/>
                  </a:lnTo>
                  <a:lnTo>
                    <a:pt x="125454" y="249088"/>
                  </a:lnTo>
                  <a:lnTo>
                    <a:pt x="133462" y="264684"/>
                  </a:lnTo>
                  <a:lnTo>
                    <a:pt x="137633" y="269332"/>
                  </a:lnTo>
                  <a:lnTo>
                    <a:pt x="1460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842"/>
            <p:cNvSpPr/>
            <p:nvPr>
              <p:custDataLst>
                <p:tags r:id="rId119"/>
              </p:custDataLst>
            </p:nvPr>
          </p:nvSpPr>
          <p:spPr>
            <a:xfrm>
              <a:off x="6001752" y="623219"/>
              <a:ext cx="189499" cy="297532"/>
            </a:xfrm>
            <a:custGeom>
              <a:avLst/>
              <a:gdLst/>
              <a:ahLst/>
              <a:cxnLst/>
              <a:rect l="0" t="0" r="0" b="0"/>
              <a:pathLst>
                <a:path w="189499" h="297532">
                  <a:moveTo>
                    <a:pt x="189498" y="24481"/>
                  </a:moveTo>
                  <a:lnTo>
                    <a:pt x="189498" y="24481"/>
                  </a:lnTo>
                  <a:lnTo>
                    <a:pt x="189498" y="5848"/>
                  </a:lnTo>
                  <a:lnTo>
                    <a:pt x="186127" y="2183"/>
                  </a:lnTo>
                  <a:lnTo>
                    <a:pt x="182591" y="460"/>
                  </a:lnTo>
                  <a:lnTo>
                    <a:pt x="180659" y="0"/>
                  </a:lnTo>
                  <a:lnTo>
                    <a:pt x="178666" y="399"/>
                  </a:lnTo>
                  <a:lnTo>
                    <a:pt x="164927" y="8000"/>
                  </a:lnTo>
                  <a:lnTo>
                    <a:pt x="159057" y="13863"/>
                  </a:lnTo>
                  <a:lnTo>
                    <a:pt x="121677" y="57521"/>
                  </a:lnTo>
                  <a:lnTo>
                    <a:pt x="86365" y="105121"/>
                  </a:lnTo>
                  <a:lnTo>
                    <a:pt x="56774" y="149327"/>
                  </a:lnTo>
                  <a:lnTo>
                    <a:pt x="34571" y="193756"/>
                  </a:lnTo>
                  <a:lnTo>
                    <a:pt x="12231" y="238372"/>
                  </a:lnTo>
                  <a:lnTo>
                    <a:pt x="7387" y="252486"/>
                  </a:lnTo>
                  <a:lnTo>
                    <a:pt x="0" y="282679"/>
                  </a:lnTo>
                  <a:lnTo>
                    <a:pt x="1325" y="289284"/>
                  </a:lnTo>
                  <a:lnTo>
                    <a:pt x="5348" y="297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843"/>
            <p:cNvSpPr/>
            <p:nvPr>
              <p:custDataLst>
                <p:tags r:id="rId120"/>
              </p:custDataLst>
            </p:nvPr>
          </p:nvSpPr>
          <p:spPr>
            <a:xfrm>
              <a:off x="6191250" y="838223"/>
              <a:ext cx="127001" cy="88878"/>
            </a:xfrm>
            <a:custGeom>
              <a:avLst/>
              <a:gdLst/>
              <a:ahLst/>
              <a:cxnLst/>
              <a:rect l="0" t="0" r="0" b="0"/>
              <a:pathLst>
                <a:path w="127001" h="88878">
                  <a:moveTo>
                    <a:pt x="0" y="12677"/>
                  </a:moveTo>
                  <a:lnTo>
                    <a:pt x="0" y="12677"/>
                  </a:lnTo>
                  <a:lnTo>
                    <a:pt x="0" y="6405"/>
                  </a:lnTo>
                  <a:lnTo>
                    <a:pt x="6088" y="241"/>
                  </a:lnTo>
                  <a:lnTo>
                    <a:pt x="15165" y="0"/>
                  </a:lnTo>
                  <a:lnTo>
                    <a:pt x="16460" y="698"/>
                  </a:lnTo>
                  <a:lnTo>
                    <a:pt x="17323" y="1869"/>
                  </a:lnTo>
                  <a:lnTo>
                    <a:pt x="17899" y="3355"/>
                  </a:lnTo>
                  <a:lnTo>
                    <a:pt x="18989" y="4346"/>
                  </a:lnTo>
                  <a:lnTo>
                    <a:pt x="25806" y="7817"/>
                  </a:lnTo>
                  <a:lnTo>
                    <a:pt x="27787" y="9437"/>
                  </a:lnTo>
                  <a:lnTo>
                    <a:pt x="29988" y="13118"/>
                  </a:lnTo>
                  <a:lnTo>
                    <a:pt x="32223" y="23318"/>
                  </a:lnTo>
                  <a:lnTo>
                    <a:pt x="36045" y="29628"/>
                  </a:lnTo>
                  <a:lnTo>
                    <a:pt x="37187" y="33851"/>
                  </a:lnTo>
                  <a:lnTo>
                    <a:pt x="36785" y="35965"/>
                  </a:lnTo>
                  <a:lnTo>
                    <a:pt x="32954" y="44428"/>
                  </a:lnTo>
                  <a:lnTo>
                    <a:pt x="32553" y="46544"/>
                  </a:lnTo>
                  <a:lnTo>
                    <a:pt x="22982" y="62615"/>
                  </a:lnTo>
                  <a:lnTo>
                    <a:pt x="18916" y="66621"/>
                  </a:lnTo>
                  <a:lnTo>
                    <a:pt x="12660" y="70759"/>
                  </a:lnTo>
                  <a:lnTo>
                    <a:pt x="10556" y="72565"/>
                  </a:lnTo>
                  <a:lnTo>
                    <a:pt x="8220" y="76453"/>
                  </a:lnTo>
                  <a:lnTo>
                    <a:pt x="6476" y="80533"/>
                  </a:lnTo>
                  <a:lnTo>
                    <a:pt x="8" y="88867"/>
                  </a:lnTo>
                  <a:lnTo>
                    <a:pt x="20394" y="88877"/>
                  </a:lnTo>
                  <a:lnTo>
                    <a:pt x="65422" y="82643"/>
                  </a:lnTo>
                  <a:lnTo>
                    <a:pt x="76348" y="81873"/>
                  </a:lnTo>
                  <a:lnTo>
                    <a:pt x="127000" y="6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844"/>
            <p:cNvSpPr/>
            <p:nvPr>
              <p:custDataLst>
                <p:tags r:id="rId121"/>
              </p:custDataLst>
            </p:nvPr>
          </p:nvSpPr>
          <p:spPr>
            <a:xfrm>
              <a:off x="6432550" y="9080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088" y="6088"/>
                  </a:lnTo>
                  <a:lnTo>
                    <a:pt x="2901" y="9643"/>
                  </a:lnTo>
                  <a:lnTo>
                    <a:pt x="2640" y="10662"/>
                  </a:lnTo>
                  <a:lnTo>
                    <a:pt x="3171" y="11342"/>
                  </a:lnTo>
                  <a:lnTo>
                    <a:pt x="5722" y="12432"/>
                  </a:lnTo>
                  <a:lnTo>
                    <a:pt x="245" y="12693"/>
                  </a:lnTo>
                  <a:lnTo>
                    <a:pt x="22" y="18167"/>
                  </a:lnTo>
                  <a:lnTo>
                    <a:pt x="720" y="1846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845"/>
            <p:cNvSpPr/>
            <p:nvPr>
              <p:custDataLst>
                <p:tags r:id="rId122"/>
              </p:custDataLst>
            </p:nvPr>
          </p:nvSpPr>
          <p:spPr>
            <a:xfrm>
              <a:off x="6559550" y="901700"/>
              <a:ext cx="50801" cy="25323"/>
            </a:xfrm>
            <a:custGeom>
              <a:avLst/>
              <a:gdLst/>
              <a:ahLst/>
              <a:cxnLst/>
              <a:rect l="0" t="0" r="0" b="0"/>
              <a:pathLst>
                <a:path w="50801" h="25323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6907" y="24076"/>
                  </a:lnTo>
                  <a:lnTo>
                    <a:pt x="12360" y="25322"/>
                  </a:lnTo>
                  <a:lnTo>
                    <a:pt x="12670" y="14459"/>
                  </a:lnTo>
                  <a:lnTo>
                    <a:pt x="13385" y="13872"/>
                  </a:lnTo>
                  <a:lnTo>
                    <a:pt x="17763" y="12342"/>
                  </a:lnTo>
                  <a:lnTo>
                    <a:pt x="23530" y="8439"/>
                  </a:lnTo>
                  <a:lnTo>
                    <a:pt x="29706" y="6969"/>
                  </a:lnTo>
                  <a:lnTo>
                    <a:pt x="36710" y="5828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846"/>
            <p:cNvSpPr/>
            <p:nvPr>
              <p:custDataLst>
                <p:tags r:id="rId123"/>
              </p:custDataLst>
            </p:nvPr>
          </p:nvSpPr>
          <p:spPr>
            <a:xfrm>
              <a:off x="6762750" y="889000"/>
              <a:ext cx="15733" cy="1"/>
            </a:xfrm>
            <a:custGeom>
              <a:avLst/>
              <a:gdLst/>
              <a:ahLst/>
              <a:cxnLst/>
              <a:rect l="0" t="0" r="0" b="0"/>
              <a:pathLst>
                <a:path w="15733" h="1">
                  <a:moveTo>
                    <a:pt x="0" y="0"/>
                  </a:moveTo>
                  <a:lnTo>
                    <a:pt x="0" y="0"/>
                  </a:lnTo>
                  <a:lnTo>
                    <a:pt x="15732" y="0"/>
                  </a:lnTo>
                  <a:lnTo>
                    <a:pt x="10371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847"/>
            <p:cNvSpPr/>
            <p:nvPr>
              <p:custDataLst>
                <p:tags r:id="rId124"/>
              </p:custDataLst>
            </p:nvPr>
          </p:nvSpPr>
          <p:spPr>
            <a:xfrm>
              <a:off x="6832600" y="908050"/>
              <a:ext cx="50801" cy="31751"/>
            </a:xfrm>
            <a:custGeom>
              <a:avLst/>
              <a:gdLst/>
              <a:ahLst/>
              <a:cxnLst/>
              <a:rect l="0" t="0" r="0" b="0"/>
              <a:pathLst>
                <a:path w="50801" h="31751">
                  <a:moveTo>
                    <a:pt x="50800" y="0"/>
                  </a:moveTo>
                  <a:lnTo>
                    <a:pt x="50800" y="0"/>
                  </a:lnTo>
                  <a:lnTo>
                    <a:pt x="50800" y="5467"/>
                  </a:lnTo>
                  <a:lnTo>
                    <a:pt x="47429" y="9459"/>
                  </a:lnTo>
                  <a:lnTo>
                    <a:pt x="38590" y="15111"/>
                  </a:lnTo>
                  <a:lnTo>
                    <a:pt x="28737" y="18977"/>
                  </a:lnTo>
                  <a:lnTo>
                    <a:pt x="27625" y="20413"/>
                  </a:lnTo>
                  <a:lnTo>
                    <a:pt x="26883" y="22075"/>
                  </a:lnTo>
                  <a:lnTo>
                    <a:pt x="19097" y="2778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580"/>
          <p:cNvGrpSpPr/>
          <p:nvPr/>
        </p:nvGrpSpPr>
        <p:grpSpPr>
          <a:xfrm>
            <a:off x="7156527" y="688493"/>
            <a:ext cx="298080" cy="283058"/>
            <a:chOff x="7156527" y="688493"/>
            <a:chExt cx="298080" cy="283058"/>
          </a:xfrm>
        </p:grpSpPr>
        <p:sp>
          <p:nvSpPr>
            <p:cNvPr id="45" name="SMARTInkShape-2848"/>
            <p:cNvSpPr/>
            <p:nvPr>
              <p:custDataLst>
                <p:tags r:id="rId115"/>
              </p:custDataLst>
            </p:nvPr>
          </p:nvSpPr>
          <p:spPr>
            <a:xfrm>
              <a:off x="7156527" y="688493"/>
              <a:ext cx="126924" cy="276708"/>
            </a:xfrm>
            <a:custGeom>
              <a:avLst/>
              <a:gdLst/>
              <a:ahLst/>
              <a:cxnLst/>
              <a:rect l="0" t="0" r="0" b="0"/>
              <a:pathLst>
                <a:path w="126924" h="276708">
                  <a:moveTo>
                    <a:pt x="6273" y="10007"/>
                  </a:moveTo>
                  <a:lnTo>
                    <a:pt x="6273" y="10007"/>
                  </a:lnTo>
                  <a:lnTo>
                    <a:pt x="0" y="3734"/>
                  </a:lnTo>
                  <a:lnTo>
                    <a:pt x="5397" y="3664"/>
                  </a:lnTo>
                  <a:lnTo>
                    <a:pt x="9384" y="288"/>
                  </a:lnTo>
                  <a:lnTo>
                    <a:pt x="10463" y="0"/>
                  </a:lnTo>
                  <a:lnTo>
                    <a:pt x="11184" y="513"/>
                  </a:lnTo>
                  <a:lnTo>
                    <a:pt x="12689" y="2965"/>
                  </a:lnTo>
                  <a:lnTo>
                    <a:pt x="47331" y="49900"/>
                  </a:lnTo>
                  <a:lnTo>
                    <a:pt x="74290" y="95434"/>
                  </a:lnTo>
                  <a:lnTo>
                    <a:pt x="95570" y="138584"/>
                  </a:lnTo>
                  <a:lnTo>
                    <a:pt x="113701" y="181038"/>
                  </a:lnTo>
                  <a:lnTo>
                    <a:pt x="124995" y="219520"/>
                  </a:lnTo>
                  <a:lnTo>
                    <a:pt x="126901" y="266625"/>
                  </a:lnTo>
                  <a:lnTo>
                    <a:pt x="126923" y="276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849"/>
            <p:cNvSpPr/>
            <p:nvPr>
              <p:custDataLst>
                <p:tags r:id="rId116"/>
              </p:custDataLst>
            </p:nvPr>
          </p:nvSpPr>
          <p:spPr>
            <a:xfrm>
              <a:off x="7207250" y="711314"/>
              <a:ext cx="170491" cy="253887"/>
            </a:xfrm>
            <a:custGeom>
              <a:avLst/>
              <a:gdLst/>
              <a:ahLst/>
              <a:cxnLst/>
              <a:rect l="0" t="0" r="0" b="0"/>
              <a:pathLst>
                <a:path w="170491" h="253887">
                  <a:moveTo>
                    <a:pt x="158750" y="25286"/>
                  </a:moveTo>
                  <a:lnTo>
                    <a:pt x="158750" y="25286"/>
                  </a:lnTo>
                  <a:lnTo>
                    <a:pt x="158749" y="18544"/>
                  </a:lnTo>
                  <a:lnTo>
                    <a:pt x="160631" y="13353"/>
                  </a:lnTo>
                  <a:lnTo>
                    <a:pt x="163114" y="8693"/>
                  </a:lnTo>
                  <a:lnTo>
                    <a:pt x="164217" y="4271"/>
                  </a:lnTo>
                  <a:lnTo>
                    <a:pt x="165216" y="2809"/>
                  </a:lnTo>
                  <a:lnTo>
                    <a:pt x="166589" y="1835"/>
                  </a:lnTo>
                  <a:lnTo>
                    <a:pt x="170490" y="271"/>
                  </a:lnTo>
                  <a:lnTo>
                    <a:pt x="164423" y="0"/>
                  </a:lnTo>
                  <a:lnTo>
                    <a:pt x="159390" y="1818"/>
                  </a:lnTo>
                  <a:lnTo>
                    <a:pt x="134223" y="24457"/>
                  </a:lnTo>
                  <a:lnTo>
                    <a:pt x="95120" y="71632"/>
                  </a:lnTo>
                  <a:lnTo>
                    <a:pt x="68980" y="114297"/>
                  </a:lnTo>
                  <a:lnTo>
                    <a:pt x="50407" y="149095"/>
                  </a:lnTo>
                  <a:lnTo>
                    <a:pt x="39865" y="165922"/>
                  </a:lnTo>
                  <a:lnTo>
                    <a:pt x="15474" y="210753"/>
                  </a:lnTo>
                  <a:lnTo>
                    <a:pt x="1920" y="239258"/>
                  </a:lnTo>
                  <a:lnTo>
                    <a:pt x="0" y="253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850"/>
            <p:cNvSpPr/>
            <p:nvPr>
              <p:custDataLst>
                <p:tags r:id="rId117"/>
              </p:custDataLst>
            </p:nvPr>
          </p:nvSpPr>
          <p:spPr>
            <a:xfrm>
              <a:off x="7378700" y="901700"/>
              <a:ext cx="75907" cy="69851"/>
            </a:xfrm>
            <a:custGeom>
              <a:avLst/>
              <a:gdLst/>
              <a:ahLst/>
              <a:cxnLst/>
              <a:rect l="0" t="0" r="0" b="0"/>
              <a:pathLst>
                <a:path w="75907" h="698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1" y="705"/>
                  </a:lnTo>
                  <a:lnTo>
                    <a:pt x="6327" y="11556"/>
                  </a:lnTo>
                  <a:lnTo>
                    <a:pt x="1981" y="17544"/>
                  </a:lnTo>
                  <a:lnTo>
                    <a:pt x="587" y="23464"/>
                  </a:lnTo>
                  <a:lnTo>
                    <a:pt x="0" y="69842"/>
                  </a:lnTo>
                  <a:lnTo>
                    <a:pt x="0" y="61011"/>
                  </a:lnTo>
                  <a:lnTo>
                    <a:pt x="1881" y="56985"/>
                  </a:lnTo>
                  <a:lnTo>
                    <a:pt x="40217" y="10590"/>
                  </a:lnTo>
                  <a:lnTo>
                    <a:pt x="44449" y="8234"/>
                  </a:lnTo>
                  <a:lnTo>
                    <a:pt x="46566" y="7606"/>
                  </a:lnTo>
                  <a:lnTo>
                    <a:pt x="47977" y="7893"/>
                  </a:lnTo>
                  <a:lnTo>
                    <a:pt x="48919" y="8790"/>
                  </a:lnTo>
                  <a:lnTo>
                    <a:pt x="49546" y="10093"/>
                  </a:lnTo>
                  <a:lnTo>
                    <a:pt x="50670" y="10962"/>
                  </a:lnTo>
                  <a:lnTo>
                    <a:pt x="55621" y="12891"/>
                  </a:lnTo>
                  <a:lnTo>
                    <a:pt x="65694" y="21470"/>
                  </a:lnTo>
                  <a:lnTo>
                    <a:pt x="68002" y="25535"/>
                  </a:lnTo>
                  <a:lnTo>
                    <a:pt x="69734" y="29693"/>
                  </a:lnTo>
                  <a:lnTo>
                    <a:pt x="73970" y="36001"/>
                  </a:lnTo>
                  <a:lnTo>
                    <a:pt x="75539" y="43044"/>
                  </a:lnTo>
                  <a:lnTo>
                    <a:pt x="75906" y="49940"/>
                  </a:lnTo>
                  <a:lnTo>
                    <a:pt x="75299" y="52343"/>
                  </a:lnTo>
                  <a:lnTo>
                    <a:pt x="74188" y="53946"/>
                  </a:lnTo>
                  <a:lnTo>
                    <a:pt x="72742" y="55014"/>
                  </a:lnTo>
                  <a:lnTo>
                    <a:pt x="71136" y="59963"/>
                  </a:lnTo>
                  <a:lnTo>
                    <a:pt x="698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2851"/>
          <p:cNvSpPr/>
          <p:nvPr>
            <p:custDataLst>
              <p:tags r:id="rId2"/>
            </p:custDataLst>
          </p:nvPr>
        </p:nvSpPr>
        <p:spPr>
          <a:xfrm>
            <a:off x="7785109" y="736711"/>
            <a:ext cx="330192" cy="193744"/>
          </a:xfrm>
          <a:custGeom>
            <a:avLst/>
            <a:gdLst/>
            <a:ahLst/>
            <a:cxnLst/>
            <a:rect l="0" t="0" r="0" b="0"/>
            <a:pathLst>
              <a:path w="330192" h="193744">
                <a:moveTo>
                  <a:pt x="69841" y="114189"/>
                </a:moveTo>
                <a:lnTo>
                  <a:pt x="69841" y="114189"/>
                </a:lnTo>
                <a:lnTo>
                  <a:pt x="69841" y="102633"/>
                </a:lnTo>
                <a:lnTo>
                  <a:pt x="65477" y="96645"/>
                </a:lnTo>
                <a:lnTo>
                  <a:pt x="63373" y="90725"/>
                </a:lnTo>
                <a:lnTo>
                  <a:pt x="51958" y="77336"/>
                </a:lnTo>
                <a:lnTo>
                  <a:pt x="39958" y="70731"/>
                </a:lnTo>
                <a:lnTo>
                  <a:pt x="35273" y="70033"/>
                </a:lnTo>
                <a:lnTo>
                  <a:pt x="31429" y="71751"/>
                </a:lnTo>
                <a:lnTo>
                  <a:pt x="29416" y="73197"/>
                </a:lnTo>
                <a:lnTo>
                  <a:pt x="27179" y="76685"/>
                </a:lnTo>
                <a:lnTo>
                  <a:pt x="22373" y="88044"/>
                </a:lnTo>
                <a:lnTo>
                  <a:pt x="15335" y="99513"/>
                </a:lnTo>
                <a:lnTo>
                  <a:pt x="1165" y="145945"/>
                </a:lnTo>
                <a:lnTo>
                  <a:pt x="0" y="185179"/>
                </a:lnTo>
                <a:lnTo>
                  <a:pt x="702" y="186916"/>
                </a:lnTo>
                <a:lnTo>
                  <a:pt x="1876" y="188074"/>
                </a:lnTo>
                <a:lnTo>
                  <a:pt x="3364" y="188845"/>
                </a:lnTo>
                <a:lnTo>
                  <a:pt x="4357" y="190065"/>
                </a:lnTo>
                <a:lnTo>
                  <a:pt x="5459" y="193303"/>
                </a:lnTo>
                <a:lnTo>
                  <a:pt x="6458" y="193743"/>
                </a:lnTo>
                <a:lnTo>
                  <a:pt x="7830" y="193330"/>
                </a:lnTo>
                <a:lnTo>
                  <a:pt x="15778" y="187190"/>
                </a:lnTo>
                <a:lnTo>
                  <a:pt x="21445" y="181602"/>
                </a:lnTo>
                <a:lnTo>
                  <a:pt x="23637" y="175665"/>
                </a:lnTo>
                <a:lnTo>
                  <a:pt x="25317" y="169028"/>
                </a:lnTo>
                <a:lnTo>
                  <a:pt x="29524" y="160620"/>
                </a:lnTo>
                <a:lnTo>
                  <a:pt x="38518" y="133107"/>
                </a:lnTo>
                <a:lnTo>
                  <a:pt x="42685" y="122381"/>
                </a:lnTo>
                <a:lnTo>
                  <a:pt x="45077" y="103678"/>
                </a:lnTo>
                <a:lnTo>
                  <a:pt x="49899" y="96403"/>
                </a:lnTo>
                <a:lnTo>
                  <a:pt x="50196" y="96687"/>
                </a:lnTo>
                <a:lnTo>
                  <a:pt x="51480" y="112168"/>
                </a:lnTo>
                <a:lnTo>
                  <a:pt x="55150" y="119156"/>
                </a:lnTo>
                <a:lnTo>
                  <a:pt x="60435" y="144816"/>
                </a:lnTo>
                <a:lnTo>
                  <a:pt x="68114" y="158212"/>
                </a:lnTo>
                <a:lnTo>
                  <a:pt x="69779" y="162683"/>
                </a:lnTo>
                <a:lnTo>
                  <a:pt x="79271" y="174331"/>
                </a:lnTo>
                <a:lnTo>
                  <a:pt x="81067" y="174745"/>
                </a:lnTo>
                <a:lnTo>
                  <a:pt x="82969" y="174315"/>
                </a:lnTo>
                <a:lnTo>
                  <a:pt x="86964" y="172662"/>
                </a:lnTo>
                <a:lnTo>
                  <a:pt x="93180" y="171025"/>
                </a:lnTo>
                <a:lnTo>
                  <a:pt x="103714" y="162552"/>
                </a:lnTo>
                <a:lnTo>
                  <a:pt x="110059" y="153056"/>
                </a:lnTo>
                <a:lnTo>
                  <a:pt x="119648" y="110182"/>
                </a:lnTo>
                <a:lnTo>
                  <a:pt x="120601" y="65114"/>
                </a:lnTo>
                <a:lnTo>
                  <a:pt x="119918" y="55689"/>
                </a:lnTo>
                <a:lnTo>
                  <a:pt x="111800" y="33857"/>
                </a:lnTo>
                <a:lnTo>
                  <a:pt x="103423" y="19510"/>
                </a:lnTo>
                <a:lnTo>
                  <a:pt x="101699" y="14959"/>
                </a:lnTo>
                <a:lnTo>
                  <a:pt x="97468" y="8431"/>
                </a:lnTo>
                <a:lnTo>
                  <a:pt x="95267" y="0"/>
                </a:lnTo>
                <a:lnTo>
                  <a:pt x="95250" y="3293"/>
                </a:lnTo>
                <a:lnTo>
                  <a:pt x="95952" y="4275"/>
                </a:lnTo>
                <a:lnTo>
                  <a:pt x="106072" y="11136"/>
                </a:lnTo>
                <a:lnTo>
                  <a:pt x="112248" y="16313"/>
                </a:lnTo>
                <a:lnTo>
                  <a:pt x="151883" y="32998"/>
                </a:lnTo>
                <a:lnTo>
                  <a:pt x="162907" y="41696"/>
                </a:lnTo>
                <a:lnTo>
                  <a:pt x="171427" y="45698"/>
                </a:lnTo>
                <a:lnTo>
                  <a:pt x="173549" y="47362"/>
                </a:lnTo>
                <a:lnTo>
                  <a:pt x="175905" y="52973"/>
                </a:lnTo>
                <a:lnTo>
                  <a:pt x="177680" y="71618"/>
                </a:lnTo>
                <a:lnTo>
                  <a:pt x="175860" y="75983"/>
                </a:lnTo>
                <a:lnTo>
                  <a:pt x="174387" y="78135"/>
                </a:lnTo>
                <a:lnTo>
                  <a:pt x="169947" y="93806"/>
                </a:lnTo>
                <a:lnTo>
                  <a:pt x="167250" y="98780"/>
                </a:lnTo>
                <a:lnTo>
                  <a:pt x="159385" y="124874"/>
                </a:lnTo>
                <a:lnTo>
                  <a:pt x="158743" y="160731"/>
                </a:lnTo>
                <a:lnTo>
                  <a:pt x="159448" y="162150"/>
                </a:lnTo>
                <a:lnTo>
                  <a:pt x="160623" y="163096"/>
                </a:lnTo>
                <a:lnTo>
                  <a:pt x="162113" y="163727"/>
                </a:lnTo>
                <a:lnTo>
                  <a:pt x="163106" y="164853"/>
                </a:lnTo>
                <a:lnTo>
                  <a:pt x="164209" y="167986"/>
                </a:lnTo>
                <a:lnTo>
                  <a:pt x="165208" y="169104"/>
                </a:lnTo>
                <a:lnTo>
                  <a:pt x="168200" y="170346"/>
                </a:lnTo>
                <a:lnTo>
                  <a:pt x="183365" y="171252"/>
                </a:lnTo>
                <a:lnTo>
                  <a:pt x="189205" y="169419"/>
                </a:lnTo>
                <a:lnTo>
                  <a:pt x="194153" y="166958"/>
                </a:lnTo>
                <a:lnTo>
                  <a:pt x="208603" y="161877"/>
                </a:lnTo>
                <a:lnTo>
                  <a:pt x="217103" y="156228"/>
                </a:lnTo>
                <a:lnTo>
                  <a:pt x="230353" y="140874"/>
                </a:lnTo>
                <a:lnTo>
                  <a:pt x="237135" y="135221"/>
                </a:lnTo>
                <a:lnTo>
                  <a:pt x="257016" y="109589"/>
                </a:lnTo>
                <a:lnTo>
                  <a:pt x="258864" y="103678"/>
                </a:lnTo>
                <a:lnTo>
                  <a:pt x="260609" y="93122"/>
                </a:lnTo>
                <a:lnTo>
                  <a:pt x="265281" y="82877"/>
                </a:lnTo>
                <a:lnTo>
                  <a:pt x="266413" y="74059"/>
                </a:lnTo>
                <a:lnTo>
                  <a:pt x="264686" y="69777"/>
                </a:lnTo>
                <a:lnTo>
                  <a:pt x="261199" y="64651"/>
                </a:lnTo>
                <a:lnTo>
                  <a:pt x="258840" y="63950"/>
                </a:lnTo>
                <a:lnTo>
                  <a:pt x="251577" y="63500"/>
                </a:lnTo>
                <a:lnTo>
                  <a:pt x="250266" y="64168"/>
                </a:lnTo>
                <a:lnTo>
                  <a:pt x="249391" y="65320"/>
                </a:lnTo>
                <a:lnTo>
                  <a:pt x="247712" y="68480"/>
                </a:lnTo>
                <a:lnTo>
                  <a:pt x="232744" y="87960"/>
                </a:lnTo>
                <a:lnTo>
                  <a:pt x="229821" y="99754"/>
                </a:lnTo>
                <a:lnTo>
                  <a:pt x="228623" y="134111"/>
                </a:lnTo>
                <a:lnTo>
                  <a:pt x="231971" y="144708"/>
                </a:lnTo>
                <a:lnTo>
                  <a:pt x="239424" y="155861"/>
                </a:lnTo>
                <a:lnTo>
                  <a:pt x="243518" y="160462"/>
                </a:lnTo>
                <a:lnTo>
                  <a:pt x="249571" y="162977"/>
                </a:lnTo>
                <a:lnTo>
                  <a:pt x="256260" y="164800"/>
                </a:lnTo>
                <a:lnTo>
                  <a:pt x="271919" y="173710"/>
                </a:lnTo>
                <a:lnTo>
                  <a:pt x="275821" y="174330"/>
                </a:lnTo>
                <a:lnTo>
                  <a:pt x="299911" y="170989"/>
                </a:lnTo>
                <a:lnTo>
                  <a:pt x="330191" y="1586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582"/>
          <p:cNvGrpSpPr/>
          <p:nvPr/>
        </p:nvGrpSpPr>
        <p:grpSpPr>
          <a:xfrm>
            <a:off x="8464655" y="623262"/>
            <a:ext cx="221500" cy="348209"/>
            <a:chOff x="8464655" y="623262"/>
            <a:chExt cx="221500" cy="348209"/>
          </a:xfrm>
        </p:grpSpPr>
        <p:sp>
          <p:nvSpPr>
            <p:cNvPr id="50" name="SMARTInkShape-2852"/>
            <p:cNvSpPr/>
            <p:nvPr>
              <p:custDataLst>
                <p:tags r:id="rId113"/>
              </p:custDataLst>
            </p:nvPr>
          </p:nvSpPr>
          <p:spPr>
            <a:xfrm>
              <a:off x="8464655" y="939800"/>
              <a:ext cx="221500" cy="31671"/>
            </a:xfrm>
            <a:custGeom>
              <a:avLst/>
              <a:gdLst/>
              <a:ahLst/>
              <a:cxnLst/>
              <a:rect l="0" t="0" r="0" b="0"/>
              <a:pathLst>
                <a:path w="221500" h="31671">
                  <a:moveTo>
                    <a:pt x="37995" y="6350"/>
                  </a:moveTo>
                  <a:lnTo>
                    <a:pt x="37995" y="6350"/>
                  </a:lnTo>
                  <a:lnTo>
                    <a:pt x="34624" y="6350"/>
                  </a:lnTo>
                  <a:lnTo>
                    <a:pt x="31087" y="8231"/>
                  </a:lnTo>
                  <a:lnTo>
                    <a:pt x="29156" y="9721"/>
                  </a:lnTo>
                  <a:lnTo>
                    <a:pt x="23248" y="11376"/>
                  </a:lnTo>
                  <a:lnTo>
                    <a:pt x="14700" y="12438"/>
                  </a:lnTo>
                  <a:lnTo>
                    <a:pt x="5964" y="17692"/>
                  </a:lnTo>
                  <a:lnTo>
                    <a:pt x="1093" y="18782"/>
                  </a:lnTo>
                  <a:lnTo>
                    <a:pt x="693" y="19577"/>
                  </a:lnTo>
                  <a:lnTo>
                    <a:pt x="0" y="24494"/>
                  </a:lnTo>
                  <a:lnTo>
                    <a:pt x="670" y="24796"/>
                  </a:lnTo>
                  <a:lnTo>
                    <a:pt x="3297" y="25131"/>
                  </a:lnTo>
                  <a:lnTo>
                    <a:pt x="6816" y="27162"/>
                  </a:lnTo>
                  <a:lnTo>
                    <a:pt x="10732" y="29711"/>
                  </a:lnTo>
                  <a:lnTo>
                    <a:pt x="16903" y="31146"/>
                  </a:lnTo>
                  <a:lnTo>
                    <a:pt x="34163" y="31670"/>
                  </a:lnTo>
                  <a:lnTo>
                    <a:pt x="75551" y="25278"/>
                  </a:lnTo>
                  <a:lnTo>
                    <a:pt x="119847" y="15326"/>
                  </a:lnTo>
                  <a:lnTo>
                    <a:pt x="164954" y="7828"/>
                  </a:lnTo>
                  <a:lnTo>
                    <a:pt x="211112" y="6361"/>
                  </a:lnTo>
                  <a:lnTo>
                    <a:pt x="221499" y="6351"/>
                  </a:lnTo>
                  <a:lnTo>
                    <a:pt x="2157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853"/>
            <p:cNvSpPr/>
            <p:nvPr>
              <p:custDataLst>
                <p:tags r:id="rId114"/>
              </p:custDataLst>
            </p:nvPr>
          </p:nvSpPr>
          <p:spPr>
            <a:xfrm>
              <a:off x="8597900" y="623262"/>
              <a:ext cx="25009" cy="335589"/>
            </a:xfrm>
            <a:custGeom>
              <a:avLst/>
              <a:gdLst/>
              <a:ahLst/>
              <a:cxnLst/>
              <a:rect l="0" t="0" r="0" b="0"/>
              <a:pathLst>
                <a:path w="25009" h="335589">
                  <a:moveTo>
                    <a:pt x="12700" y="18088"/>
                  </a:moveTo>
                  <a:lnTo>
                    <a:pt x="12700" y="18088"/>
                  </a:lnTo>
                  <a:lnTo>
                    <a:pt x="12700" y="14717"/>
                  </a:lnTo>
                  <a:lnTo>
                    <a:pt x="13405" y="13724"/>
                  </a:lnTo>
                  <a:lnTo>
                    <a:pt x="14581" y="13062"/>
                  </a:lnTo>
                  <a:lnTo>
                    <a:pt x="18167" y="12000"/>
                  </a:lnTo>
                  <a:lnTo>
                    <a:pt x="18658" y="9973"/>
                  </a:lnTo>
                  <a:lnTo>
                    <a:pt x="19043" y="0"/>
                  </a:lnTo>
                  <a:lnTo>
                    <a:pt x="19050" y="45117"/>
                  </a:lnTo>
                  <a:lnTo>
                    <a:pt x="25008" y="90275"/>
                  </a:lnTo>
                  <a:lnTo>
                    <a:pt x="23402" y="112149"/>
                  </a:lnTo>
                  <a:lnTo>
                    <a:pt x="19432" y="158241"/>
                  </a:lnTo>
                  <a:lnTo>
                    <a:pt x="19100" y="200181"/>
                  </a:lnTo>
                  <a:lnTo>
                    <a:pt x="19055" y="245857"/>
                  </a:lnTo>
                  <a:lnTo>
                    <a:pt x="18344" y="288373"/>
                  </a:lnTo>
                  <a:lnTo>
                    <a:pt x="6407" y="326158"/>
                  </a:lnTo>
                  <a:lnTo>
                    <a:pt x="0" y="335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83"/>
          <p:cNvGrpSpPr/>
          <p:nvPr/>
        </p:nvGrpSpPr>
        <p:grpSpPr>
          <a:xfrm>
            <a:off x="9042401" y="654542"/>
            <a:ext cx="393700" cy="270169"/>
            <a:chOff x="9042401" y="654542"/>
            <a:chExt cx="393700" cy="270169"/>
          </a:xfrm>
        </p:grpSpPr>
        <p:sp>
          <p:nvSpPr>
            <p:cNvPr id="53" name="SMARTInkShape-2854"/>
            <p:cNvSpPr/>
            <p:nvPr>
              <p:custDataLst>
                <p:tags r:id="rId110"/>
              </p:custDataLst>
            </p:nvPr>
          </p:nvSpPr>
          <p:spPr>
            <a:xfrm>
              <a:off x="9378950" y="800185"/>
              <a:ext cx="57151" cy="124526"/>
            </a:xfrm>
            <a:custGeom>
              <a:avLst/>
              <a:gdLst/>
              <a:ahLst/>
              <a:cxnLst/>
              <a:rect l="0" t="0" r="0" b="0"/>
              <a:pathLst>
                <a:path w="57151" h="124526">
                  <a:moveTo>
                    <a:pt x="57150" y="38015"/>
                  </a:moveTo>
                  <a:lnTo>
                    <a:pt x="57150" y="38015"/>
                  </a:lnTo>
                  <a:lnTo>
                    <a:pt x="57150" y="22419"/>
                  </a:lnTo>
                  <a:lnTo>
                    <a:pt x="57150" y="23558"/>
                  </a:lnTo>
                  <a:lnTo>
                    <a:pt x="57150" y="7244"/>
                  </a:lnTo>
                  <a:lnTo>
                    <a:pt x="51682" y="884"/>
                  </a:lnTo>
                  <a:lnTo>
                    <a:pt x="45891" y="43"/>
                  </a:lnTo>
                  <a:lnTo>
                    <a:pt x="45410" y="0"/>
                  </a:lnTo>
                  <a:lnTo>
                    <a:pt x="39570" y="4296"/>
                  </a:lnTo>
                  <a:lnTo>
                    <a:pt x="35696" y="5390"/>
                  </a:lnTo>
                  <a:lnTo>
                    <a:pt x="34381" y="6387"/>
                  </a:lnTo>
                  <a:lnTo>
                    <a:pt x="26878" y="19096"/>
                  </a:lnTo>
                  <a:lnTo>
                    <a:pt x="25457" y="35903"/>
                  </a:lnTo>
                  <a:lnTo>
                    <a:pt x="25407" y="46482"/>
                  </a:lnTo>
                  <a:lnTo>
                    <a:pt x="27285" y="50715"/>
                  </a:lnTo>
                  <a:lnTo>
                    <a:pt x="29766" y="54948"/>
                  </a:lnTo>
                  <a:lnTo>
                    <a:pt x="31867" y="61298"/>
                  </a:lnTo>
                  <a:lnTo>
                    <a:pt x="41824" y="74704"/>
                  </a:lnTo>
                  <a:lnTo>
                    <a:pt x="44377" y="84007"/>
                  </a:lnTo>
                  <a:lnTo>
                    <a:pt x="45813" y="85609"/>
                  </a:lnTo>
                  <a:lnTo>
                    <a:pt x="47475" y="86678"/>
                  </a:lnTo>
                  <a:lnTo>
                    <a:pt x="48584" y="88096"/>
                  </a:lnTo>
                  <a:lnTo>
                    <a:pt x="49815" y="91553"/>
                  </a:lnTo>
                  <a:lnTo>
                    <a:pt x="50509" y="97466"/>
                  </a:lnTo>
                  <a:lnTo>
                    <a:pt x="51311" y="98815"/>
                  </a:lnTo>
                  <a:lnTo>
                    <a:pt x="52551" y="99715"/>
                  </a:lnTo>
                  <a:lnTo>
                    <a:pt x="54084" y="100315"/>
                  </a:lnTo>
                  <a:lnTo>
                    <a:pt x="55107" y="101421"/>
                  </a:lnTo>
                  <a:lnTo>
                    <a:pt x="56242" y="104530"/>
                  </a:lnTo>
                  <a:lnTo>
                    <a:pt x="57069" y="116411"/>
                  </a:lnTo>
                  <a:lnTo>
                    <a:pt x="56390" y="117795"/>
                  </a:lnTo>
                  <a:lnTo>
                    <a:pt x="55232" y="118719"/>
                  </a:lnTo>
                  <a:lnTo>
                    <a:pt x="53755" y="119334"/>
                  </a:lnTo>
                  <a:lnTo>
                    <a:pt x="52770" y="120450"/>
                  </a:lnTo>
                  <a:lnTo>
                    <a:pt x="51675" y="123571"/>
                  </a:lnTo>
                  <a:lnTo>
                    <a:pt x="49973" y="123980"/>
                  </a:lnTo>
                  <a:lnTo>
                    <a:pt x="41539" y="122596"/>
                  </a:lnTo>
                  <a:lnTo>
                    <a:pt x="36571" y="124525"/>
                  </a:lnTo>
                  <a:lnTo>
                    <a:pt x="30129" y="123971"/>
                  </a:lnTo>
                  <a:lnTo>
                    <a:pt x="23268" y="121373"/>
                  </a:lnTo>
                  <a:lnTo>
                    <a:pt x="4992" y="109867"/>
                  </a:lnTo>
                  <a:lnTo>
                    <a:pt x="0" y="101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855"/>
            <p:cNvSpPr/>
            <p:nvPr>
              <p:custDataLst>
                <p:tags r:id="rId111"/>
              </p:custDataLst>
            </p:nvPr>
          </p:nvSpPr>
          <p:spPr>
            <a:xfrm>
              <a:off x="9264911" y="717627"/>
              <a:ext cx="94990" cy="177611"/>
            </a:xfrm>
            <a:custGeom>
              <a:avLst/>
              <a:gdLst/>
              <a:ahLst/>
              <a:cxnLst/>
              <a:rect l="0" t="0" r="0" b="0"/>
              <a:pathLst>
                <a:path w="94990" h="177611">
                  <a:moveTo>
                    <a:pt x="6089" y="6273"/>
                  </a:moveTo>
                  <a:lnTo>
                    <a:pt x="6089" y="6273"/>
                  </a:lnTo>
                  <a:lnTo>
                    <a:pt x="6088" y="0"/>
                  </a:lnTo>
                  <a:lnTo>
                    <a:pt x="6088" y="3317"/>
                  </a:lnTo>
                  <a:lnTo>
                    <a:pt x="5384" y="4302"/>
                  </a:lnTo>
                  <a:lnTo>
                    <a:pt x="2718" y="5397"/>
                  </a:lnTo>
                  <a:lnTo>
                    <a:pt x="1725" y="7100"/>
                  </a:lnTo>
                  <a:lnTo>
                    <a:pt x="0" y="23873"/>
                  </a:lnTo>
                  <a:lnTo>
                    <a:pt x="448" y="65843"/>
                  </a:lnTo>
                  <a:lnTo>
                    <a:pt x="5828" y="108850"/>
                  </a:lnTo>
                  <a:lnTo>
                    <a:pt x="6791" y="153678"/>
                  </a:lnTo>
                  <a:lnTo>
                    <a:pt x="11555" y="166760"/>
                  </a:lnTo>
                  <a:lnTo>
                    <a:pt x="12361" y="176435"/>
                  </a:lnTo>
                  <a:lnTo>
                    <a:pt x="13092" y="176865"/>
                  </a:lnTo>
                  <a:lnTo>
                    <a:pt x="17899" y="177610"/>
                  </a:lnTo>
                  <a:lnTo>
                    <a:pt x="18195" y="176942"/>
                  </a:lnTo>
                  <a:lnTo>
                    <a:pt x="18525" y="174319"/>
                  </a:lnTo>
                  <a:lnTo>
                    <a:pt x="20552" y="170801"/>
                  </a:lnTo>
                  <a:lnTo>
                    <a:pt x="22082" y="168875"/>
                  </a:lnTo>
                  <a:lnTo>
                    <a:pt x="23780" y="162972"/>
                  </a:lnTo>
                  <a:lnTo>
                    <a:pt x="26617" y="151715"/>
                  </a:lnTo>
                  <a:lnTo>
                    <a:pt x="44227" y="110444"/>
                  </a:lnTo>
                  <a:lnTo>
                    <a:pt x="59008" y="63574"/>
                  </a:lnTo>
                  <a:lnTo>
                    <a:pt x="74410" y="16932"/>
                  </a:lnTo>
                  <a:lnTo>
                    <a:pt x="81112" y="2442"/>
                  </a:lnTo>
                  <a:lnTo>
                    <a:pt x="82209" y="1602"/>
                  </a:lnTo>
                  <a:lnTo>
                    <a:pt x="87653" y="144"/>
                  </a:lnTo>
                  <a:lnTo>
                    <a:pt x="94989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856"/>
            <p:cNvSpPr/>
            <p:nvPr>
              <p:custDataLst>
                <p:tags r:id="rId112"/>
              </p:custDataLst>
            </p:nvPr>
          </p:nvSpPr>
          <p:spPr>
            <a:xfrm>
              <a:off x="9042401" y="654542"/>
              <a:ext cx="127000" cy="247159"/>
            </a:xfrm>
            <a:custGeom>
              <a:avLst/>
              <a:gdLst/>
              <a:ahLst/>
              <a:cxnLst/>
              <a:rect l="0" t="0" r="0" b="0"/>
              <a:pathLst>
                <a:path w="127000" h="247159">
                  <a:moveTo>
                    <a:pt x="6349" y="69358"/>
                  </a:moveTo>
                  <a:lnTo>
                    <a:pt x="6349" y="69358"/>
                  </a:lnTo>
                  <a:lnTo>
                    <a:pt x="6349" y="63085"/>
                  </a:lnTo>
                  <a:lnTo>
                    <a:pt x="7054" y="109788"/>
                  </a:lnTo>
                  <a:lnTo>
                    <a:pt x="12111" y="134993"/>
                  </a:lnTo>
                  <a:lnTo>
                    <a:pt x="11942" y="164740"/>
                  </a:lnTo>
                  <a:lnTo>
                    <a:pt x="6521" y="209829"/>
                  </a:lnTo>
                  <a:lnTo>
                    <a:pt x="6350" y="242623"/>
                  </a:lnTo>
                  <a:lnTo>
                    <a:pt x="5644" y="244135"/>
                  </a:lnTo>
                  <a:lnTo>
                    <a:pt x="4468" y="245143"/>
                  </a:lnTo>
                  <a:lnTo>
                    <a:pt x="260" y="247040"/>
                  </a:lnTo>
                  <a:lnTo>
                    <a:pt x="0" y="201039"/>
                  </a:lnTo>
                  <a:lnTo>
                    <a:pt x="1880" y="183163"/>
                  </a:lnTo>
                  <a:lnTo>
                    <a:pt x="7838" y="138607"/>
                  </a:lnTo>
                  <a:lnTo>
                    <a:pt x="17129" y="97501"/>
                  </a:lnTo>
                  <a:lnTo>
                    <a:pt x="33643" y="50469"/>
                  </a:lnTo>
                  <a:lnTo>
                    <a:pt x="47389" y="23649"/>
                  </a:lnTo>
                  <a:lnTo>
                    <a:pt x="49284" y="14706"/>
                  </a:lnTo>
                  <a:lnTo>
                    <a:pt x="51200" y="11051"/>
                  </a:lnTo>
                  <a:lnTo>
                    <a:pt x="57092" y="5109"/>
                  </a:lnTo>
                  <a:lnTo>
                    <a:pt x="62532" y="1997"/>
                  </a:lnTo>
                  <a:lnTo>
                    <a:pt x="71774" y="0"/>
                  </a:lnTo>
                  <a:lnTo>
                    <a:pt x="76115" y="1608"/>
                  </a:lnTo>
                  <a:lnTo>
                    <a:pt x="80394" y="3969"/>
                  </a:lnTo>
                  <a:lnTo>
                    <a:pt x="84649" y="5019"/>
                  </a:lnTo>
                  <a:lnTo>
                    <a:pt x="88891" y="9248"/>
                  </a:lnTo>
                  <a:lnTo>
                    <a:pt x="110066" y="42162"/>
                  </a:lnTo>
                  <a:lnTo>
                    <a:pt x="113045" y="54636"/>
                  </a:lnTo>
                  <a:lnTo>
                    <a:pt x="114266" y="98732"/>
                  </a:lnTo>
                  <a:lnTo>
                    <a:pt x="109222" y="115874"/>
                  </a:lnTo>
                  <a:lnTo>
                    <a:pt x="101432" y="130966"/>
                  </a:lnTo>
                  <a:lnTo>
                    <a:pt x="90993" y="146851"/>
                  </a:lnTo>
                  <a:lnTo>
                    <a:pt x="77058" y="154613"/>
                  </a:lnTo>
                  <a:lnTo>
                    <a:pt x="68614" y="157178"/>
                  </a:lnTo>
                  <a:lnTo>
                    <a:pt x="66203" y="156832"/>
                  </a:lnTo>
                  <a:lnTo>
                    <a:pt x="50832" y="150377"/>
                  </a:lnTo>
                  <a:lnTo>
                    <a:pt x="46580" y="147700"/>
                  </a:lnTo>
                  <a:lnTo>
                    <a:pt x="40219" y="145487"/>
                  </a:lnTo>
                  <a:lnTo>
                    <a:pt x="25693" y="133145"/>
                  </a:lnTo>
                  <a:lnTo>
                    <a:pt x="25487" y="136314"/>
                  </a:lnTo>
                  <a:lnTo>
                    <a:pt x="27319" y="139803"/>
                  </a:lnTo>
                  <a:lnTo>
                    <a:pt x="34245" y="147792"/>
                  </a:lnTo>
                  <a:lnTo>
                    <a:pt x="38268" y="150079"/>
                  </a:lnTo>
                  <a:lnTo>
                    <a:pt x="40328" y="150689"/>
                  </a:lnTo>
                  <a:lnTo>
                    <a:pt x="44499" y="155129"/>
                  </a:lnTo>
                  <a:lnTo>
                    <a:pt x="68437" y="192045"/>
                  </a:lnTo>
                  <a:lnTo>
                    <a:pt x="81225" y="204155"/>
                  </a:lnTo>
                  <a:lnTo>
                    <a:pt x="86900" y="211112"/>
                  </a:lnTo>
                  <a:lnTo>
                    <a:pt x="100158" y="223209"/>
                  </a:lnTo>
                  <a:lnTo>
                    <a:pt x="109781" y="235607"/>
                  </a:lnTo>
                  <a:lnTo>
                    <a:pt x="114173" y="238496"/>
                  </a:lnTo>
                  <a:lnTo>
                    <a:pt x="118476" y="240486"/>
                  </a:lnTo>
                  <a:lnTo>
                    <a:pt x="126999" y="24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584"/>
          <p:cNvGrpSpPr/>
          <p:nvPr/>
        </p:nvGrpSpPr>
        <p:grpSpPr>
          <a:xfrm>
            <a:off x="9893325" y="726861"/>
            <a:ext cx="195832" cy="154797"/>
            <a:chOff x="9893325" y="726861"/>
            <a:chExt cx="195832" cy="154797"/>
          </a:xfrm>
        </p:grpSpPr>
        <p:sp>
          <p:nvSpPr>
            <p:cNvPr id="57" name="SMARTInkShape-2857"/>
            <p:cNvSpPr/>
            <p:nvPr>
              <p:custDataLst>
                <p:tags r:id="rId108"/>
              </p:custDataLst>
            </p:nvPr>
          </p:nvSpPr>
          <p:spPr>
            <a:xfrm>
              <a:off x="9975856" y="726861"/>
              <a:ext cx="113301" cy="136627"/>
            </a:xfrm>
            <a:custGeom>
              <a:avLst/>
              <a:gdLst/>
              <a:ahLst/>
              <a:cxnLst/>
              <a:rect l="0" t="0" r="0" b="0"/>
              <a:pathLst>
                <a:path w="113301" h="136627">
                  <a:moveTo>
                    <a:pt x="12694" y="28789"/>
                  </a:moveTo>
                  <a:lnTo>
                    <a:pt x="12694" y="28789"/>
                  </a:lnTo>
                  <a:lnTo>
                    <a:pt x="12693" y="22446"/>
                  </a:lnTo>
                  <a:lnTo>
                    <a:pt x="12693" y="68550"/>
                  </a:lnTo>
                  <a:lnTo>
                    <a:pt x="11989" y="88666"/>
                  </a:lnTo>
                  <a:lnTo>
                    <a:pt x="6735" y="115843"/>
                  </a:lnTo>
                  <a:lnTo>
                    <a:pt x="6367" y="132398"/>
                  </a:lnTo>
                  <a:lnTo>
                    <a:pt x="5653" y="133845"/>
                  </a:lnTo>
                  <a:lnTo>
                    <a:pt x="4472" y="134809"/>
                  </a:lnTo>
                  <a:lnTo>
                    <a:pt x="256" y="136626"/>
                  </a:lnTo>
                  <a:lnTo>
                    <a:pt x="0" y="118438"/>
                  </a:lnTo>
                  <a:lnTo>
                    <a:pt x="8109" y="71342"/>
                  </a:lnTo>
                  <a:lnTo>
                    <a:pt x="21452" y="24633"/>
                  </a:lnTo>
                  <a:lnTo>
                    <a:pt x="26757" y="10307"/>
                  </a:lnTo>
                  <a:lnTo>
                    <a:pt x="28418" y="8001"/>
                  </a:lnTo>
                  <a:lnTo>
                    <a:pt x="32148" y="5439"/>
                  </a:lnTo>
                  <a:lnTo>
                    <a:pt x="36157" y="3594"/>
                  </a:lnTo>
                  <a:lnTo>
                    <a:pt x="40291" y="423"/>
                  </a:lnTo>
                  <a:lnTo>
                    <a:pt x="42380" y="0"/>
                  </a:lnTo>
                  <a:lnTo>
                    <a:pt x="44479" y="425"/>
                  </a:lnTo>
                  <a:lnTo>
                    <a:pt x="50804" y="4392"/>
                  </a:lnTo>
                  <a:lnTo>
                    <a:pt x="55032" y="7363"/>
                  </a:lnTo>
                  <a:lnTo>
                    <a:pt x="59262" y="8683"/>
                  </a:lnTo>
                  <a:lnTo>
                    <a:pt x="63495" y="13033"/>
                  </a:lnTo>
                  <a:lnTo>
                    <a:pt x="68433" y="18964"/>
                  </a:lnTo>
                  <a:lnTo>
                    <a:pt x="78440" y="26975"/>
                  </a:lnTo>
                  <a:lnTo>
                    <a:pt x="103688" y="71150"/>
                  </a:lnTo>
                  <a:lnTo>
                    <a:pt x="113300" y="105852"/>
                  </a:lnTo>
                  <a:lnTo>
                    <a:pt x="112926" y="108387"/>
                  </a:lnTo>
                  <a:lnTo>
                    <a:pt x="107944" y="12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858"/>
            <p:cNvSpPr/>
            <p:nvPr>
              <p:custDataLst>
                <p:tags r:id="rId109"/>
              </p:custDataLst>
            </p:nvPr>
          </p:nvSpPr>
          <p:spPr>
            <a:xfrm>
              <a:off x="9893325" y="745963"/>
              <a:ext cx="76176" cy="135695"/>
            </a:xfrm>
            <a:custGeom>
              <a:avLst/>
              <a:gdLst/>
              <a:ahLst/>
              <a:cxnLst/>
              <a:rect l="0" t="0" r="0" b="0"/>
              <a:pathLst>
                <a:path w="76176" h="135695">
                  <a:moveTo>
                    <a:pt x="63475" y="66837"/>
                  </a:moveTo>
                  <a:lnTo>
                    <a:pt x="63475" y="66837"/>
                  </a:lnTo>
                  <a:lnTo>
                    <a:pt x="63475" y="42040"/>
                  </a:lnTo>
                  <a:lnTo>
                    <a:pt x="58007" y="36023"/>
                  </a:lnTo>
                  <a:lnTo>
                    <a:pt x="57147" y="29023"/>
                  </a:lnTo>
                  <a:lnTo>
                    <a:pt x="57131" y="25451"/>
                  </a:lnTo>
                  <a:lnTo>
                    <a:pt x="56423" y="24430"/>
                  </a:lnTo>
                  <a:lnTo>
                    <a:pt x="55245" y="23749"/>
                  </a:lnTo>
                  <a:lnTo>
                    <a:pt x="50659" y="22566"/>
                  </a:lnTo>
                  <a:lnTo>
                    <a:pt x="47666" y="22467"/>
                  </a:lnTo>
                  <a:lnTo>
                    <a:pt x="43983" y="24304"/>
                  </a:lnTo>
                  <a:lnTo>
                    <a:pt x="39995" y="26767"/>
                  </a:lnTo>
                  <a:lnTo>
                    <a:pt x="33783" y="28859"/>
                  </a:lnTo>
                  <a:lnTo>
                    <a:pt x="23251" y="37498"/>
                  </a:lnTo>
                  <a:lnTo>
                    <a:pt x="16906" y="47012"/>
                  </a:lnTo>
                  <a:lnTo>
                    <a:pt x="7815" y="74563"/>
                  </a:lnTo>
                  <a:lnTo>
                    <a:pt x="6281" y="81560"/>
                  </a:lnTo>
                  <a:lnTo>
                    <a:pt x="2157" y="90171"/>
                  </a:lnTo>
                  <a:lnTo>
                    <a:pt x="0" y="119668"/>
                  </a:lnTo>
                  <a:lnTo>
                    <a:pt x="1867" y="123949"/>
                  </a:lnTo>
                  <a:lnTo>
                    <a:pt x="3353" y="126079"/>
                  </a:lnTo>
                  <a:lnTo>
                    <a:pt x="6885" y="128444"/>
                  </a:lnTo>
                  <a:lnTo>
                    <a:pt x="8816" y="129075"/>
                  </a:lnTo>
                  <a:lnTo>
                    <a:pt x="10103" y="130201"/>
                  </a:lnTo>
                  <a:lnTo>
                    <a:pt x="11532" y="133334"/>
                  </a:lnTo>
                  <a:lnTo>
                    <a:pt x="12618" y="134452"/>
                  </a:lnTo>
                  <a:lnTo>
                    <a:pt x="15707" y="135694"/>
                  </a:lnTo>
                  <a:lnTo>
                    <a:pt x="33040" y="131132"/>
                  </a:lnTo>
                  <a:lnTo>
                    <a:pt x="37718" y="128809"/>
                  </a:lnTo>
                  <a:lnTo>
                    <a:pt x="52871" y="115431"/>
                  </a:lnTo>
                  <a:lnTo>
                    <a:pt x="55235" y="109366"/>
                  </a:lnTo>
                  <a:lnTo>
                    <a:pt x="62559" y="69541"/>
                  </a:lnTo>
                  <a:lnTo>
                    <a:pt x="55348" y="22394"/>
                  </a:lnTo>
                  <a:lnTo>
                    <a:pt x="50248" y="11570"/>
                  </a:lnTo>
                  <a:lnTo>
                    <a:pt x="46308" y="6996"/>
                  </a:lnTo>
                  <a:lnTo>
                    <a:pt x="40828" y="3716"/>
                  </a:lnTo>
                  <a:lnTo>
                    <a:pt x="39297" y="448"/>
                  </a:lnTo>
                  <a:lnTo>
                    <a:pt x="38185" y="0"/>
                  </a:lnTo>
                  <a:lnTo>
                    <a:pt x="36737" y="407"/>
                  </a:lnTo>
                  <a:lnTo>
                    <a:pt x="33247" y="2035"/>
                  </a:lnTo>
                  <a:lnTo>
                    <a:pt x="27314" y="3657"/>
                  </a:lnTo>
                  <a:lnTo>
                    <a:pt x="16885" y="12124"/>
                  </a:lnTo>
                  <a:lnTo>
                    <a:pt x="14545" y="16180"/>
                  </a:lnTo>
                  <a:lnTo>
                    <a:pt x="13228" y="24311"/>
                  </a:lnTo>
                  <a:lnTo>
                    <a:pt x="12215" y="31003"/>
                  </a:lnTo>
                  <a:lnTo>
                    <a:pt x="8383" y="39443"/>
                  </a:lnTo>
                  <a:lnTo>
                    <a:pt x="6596" y="55294"/>
                  </a:lnTo>
                  <a:lnTo>
                    <a:pt x="13211" y="83579"/>
                  </a:lnTo>
                  <a:lnTo>
                    <a:pt x="15970" y="87919"/>
                  </a:lnTo>
                  <a:lnTo>
                    <a:pt x="19549" y="90318"/>
                  </a:lnTo>
                  <a:lnTo>
                    <a:pt x="21491" y="90957"/>
                  </a:lnTo>
                  <a:lnTo>
                    <a:pt x="22786" y="92090"/>
                  </a:lnTo>
                  <a:lnTo>
                    <a:pt x="24224" y="95229"/>
                  </a:lnTo>
                  <a:lnTo>
                    <a:pt x="25314" y="96348"/>
                  </a:lnTo>
                  <a:lnTo>
                    <a:pt x="28405" y="97592"/>
                  </a:lnTo>
                  <a:lnTo>
                    <a:pt x="40272" y="98500"/>
                  </a:lnTo>
                  <a:lnTo>
                    <a:pt x="44460" y="96667"/>
                  </a:lnTo>
                  <a:lnTo>
                    <a:pt x="48674" y="94206"/>
                  </a:lnTo>
                  <a:lnTo>
                    <a:pt x="55013" y="92115"/>
                  </a:lnTo>
                  <a:lnTo>
                    <a:pt x="59244" y="89125"/>
                  </a:lnTo>
                  <a:lnTo>
                    <a:pt x="61595" y="85445"/>
                  </a:lnTo>
                  <a:lnTo>
                    <a:pt x="63344" y="81457"/>
                  </a:lnTo>
                  <a:lnTo>
                    <a:pt x="76175" y="66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585"/>
          <p:cNvGrpSpPr/>
          <p:nvPr/>
        </p:nvGrpSpPr>
        <p:grpSpPr>
          <a:xfrm>
            <a:off x="10440308" y="546387"/>
            <a:ext cx="837293" cy="393407"/>
            <a:chOff x="10440308" y="546387"/>
            <a:chExt cx="837293" cy="393407"/>
          </a:xfrm>
        </p:grpSpPr>
        <p:sp>
          <p:nvSpPr>
            <p:cNvPr id="60" name="SMARTInkShape-2859"/>
            <p:cNvSpPr/>
            <p:nvPr>
              <p:custDataLst>
                <p:tags r:id="rId102"/>
              </p:custDataLst>
            </p:nvPr>
          </p:nvSpPr>
          <p:spPr>
            <a:xfrm>
              <a:off x="11271272" y="927100"/>
              <a:ext cx="6329" cy="12694"/>
            </a:xfrm>
            <a:custGeom>
              <a:avLst/>
              <a:gdLst/>
              <a:ahLst/>
              <a:cxnLst/>
              <a:rect l="0" t="0" r="0" b="0"/>
              <a:pathLst>
                <a:path w="6329" h="12694">
                  <a:moveTo>
                    <a:pt x="6328" y="6350"/>
                  </a:moveTo>
                  <a:lnTo>
                    <a:pt x="6328" y="6350"/>
                  </a:lnTo>
                  <a:lnTo>
                    <a:pt x="6328" y="11817"/>
                  </a:lnTo>
                  <a:lnTo>
                    <a:pt x="5622" y="12112"/>
                  </a:lnTo>
                  <a:lnTo>
                    <a:pt x="56" y="12693"/>
                  </a:lnTo>
                  <a:lnTo>
                    <a:pt x="0" y="9327"/>
                  </a:lnTo>
                  <a:lnTo>
                    <a:pt x="1869" y="5792"/>
                  </a:lnTo>
                  <a:lnTo>
                    <a:pt x="63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860"/>
            <p:cNvSpPr/>
            <p:nvPr>
              <p:custDataLst>
                <p:tags r:id="rId103"/>
              </p:custDataLst>
            </p:nvPr>
          </p:nvSpPr>
          <p:spPr>
            <a:xfrm>
              <a:off x="11093450" y="546387"/>
              <a:ext cx="95140" cy="393065"/>
            </a:xfrm>
            <a:custGeom>
              <a:avLst/>
              <a:gdLst/>
              <a:ahLst/>
              <a:cxnLst/>
              <a:rect l="0" t="0" r="0" b="0"/>
              <a:pathLst>
                <a:path w="95140" h="393065">
                  <a:moveTo>
                    <a:pt x="0" y="18763"/>
                  </a:moveTo>
                  <a:lnTo>
                    <a:pt x="0" y="18763"/>
                  </a:lnTo>
                  <a:lnTo>
                    <a:pt x="3370" y="18763"/>
                  </a:lnTo>
                  <a:lnTo>
                    <a:pt x="4363" y="18057"/>
                  </a:lnTo>
                  <a:lnTo>
                    <a:pt x="5026" y="16882"/>
                  </a:lnTo>
                  <a:lnTo>
                    <a:pt x="5468" y="15392"/>
                  </a:lnTo>
                  <a:lnTo>
                    <a:pt x="6468" y="14399"/>
                  </a:lnTo>
                  <a:lnTo>
                    <a:pt x="13142" y="10924"/>
                  </a:lnTo>
                  <a:lnTo>
                    <a:pt x="17130" y="8223"/>
                  </a:lnTo>
                  <a:lnTo>
                    <a:pt x="23342" y="5998"/>
                  </a:lnTo>
                  <a:lnTo>
                    <a:pt x="29651" y="1889"/>
                  </a:lnTo>
                  <a:lnTo>
                    <a:pt x="36694" y="358"/>
                  </a:lnTo>
                  <a:lnTo>
                    <a:pt x="43590" y="0"/>
                  </a:lnTo>
                  <a:lnTo>
                    <a:pt x="49477" y="1722"/>
                  </a:lnTo>
                  <a:lnTo>
                    <a:pt x="75774" y="18815"/>
                  </a:lnTo>
                  <a:lnTo>
                    <a:pt x="80243" y="23725"/>
                  </a:lnTo>
                  <a:lnTo>
                    <a:pt x="93358" y="43772"/>
                  </a:lnTo>
                  <a:lnTo>
                    <a:pt x="94689" y="54160"/>
                  </a:lnTo>
                  <a:lnTo>
                    <a:pt x="95139" y="69891"/>
                  </a:lnTo>
                  <a:lnTo>
                    <a:pt x="85787" y="100143"/>
                  </a:lnTo>
                  <a:lnTo>
                    <a:pt x="65599" y="130301"/>
                  </a:lnTo>
                  <a:lnTo>
                    <a:pt x="55031" y="141445"/>
                  </a:lnTo>
                  <a:lnTo>
                    <a:pt x="52680" y="147607"/>
                  </a:lnTo>
                  <a:lnTo>
                    <a:pt x="50930" y="154344"/>
                  </a:lnTo>
                  <a:lnTo>
                    <a:pt x="45940" y="164417"/>
                  </a:lnTo>
                  <a:lnTo>
                    <a:pt x="44406" y="168871"/>
                  </a:lnTo>
                  <a:lnTo>
                    <a:pt x="39070" y="176235"/>
                  </a:lnTo>
                  <a:lnTo>
                    <a:pt x="39452" y="177367"/>
                  </a:lnTo>
                  <a:lnTo>
                    <a:pt x="42656" y="182330"/>
                  </a:lnTo>
                  <a:lnTo>
                    <a:pt x="44096" y="190328"/>
                  </a:lnTo>
                  <a:lnTo>
                    <a:pt x="44213" y="192406"/>
                  </a:lnTo>
                  <a:lnTo>
                    <a:pt x="46227" y="196597"/>
                  </a:lnTo>
                  <a:lnTo>
                    <a:pt x="49896" y="201665"/>
                  </a:lnTo>
                  <a:lnTo>
                    <a:pt x="51328" y="207736"/>
                  </a:lnTo>
                  <a:lnTo>
                    <a:pt x="55110" y="213671"/>
                  </a:lnTo>
                  <a:lnTo>
                    <a:pt x="56747" y="221998"/>
                  </a:lnTo>
                  <a:lnTo>
                    <a:pt x="57149" y="268475"/>
                  </a:lnTo>
                  <a:lnTo>
                    <a:pt x="56445" y="281349"/>
                  </a:lnTo>
                  <a:lnTo>
                    <a:pt x="52124" y="293300"/>
                  </a:lnTo>
                  <a:lnTo>
                    <a:pt x="50809" y="337598"/>
                  </a:lnTo>
                  <a:lnTo>
                    <a:pt x="50098" y="344618"/>
                  </a:lnTo>
                  <a:lnTo>
                    <a:pt x="45775" y="356754"/>
                  </a:lnTo>
                  <a:lnTo>
                    <a:pt x="44333" y="363715"/>
                  </a:lnTo>
                  <a:lnTo>
                    <a:pt x="39540" y="373932"/>
                  </a:lnTo>
                  <a:lnTo>
                    <a:pt x="39060" y="376192"/>
                  </a:lnTo>
                  <a:lnTo>
                    <a:pt x="38034" y="377699"/>
                  </a:lnTo>
                  <a:lnTo>
                    <a:pt x="36645" y="378704"/>
                  </a:lnTo>
                  <a:lnTo>
                    <a:pt x="33220" y="380526"/>
                  </a:lnTo>
                  <a:lnTo>
                    <a:pt x="20279" y="392234"/>
                  </a:lnTo>
                  <a:lnTo>
                    <a:pt x="17714" y="392889"/>
                  </a:lnTo>
                  <a:lnTo>
                    <a:pt x="16042" y="393064"/>
                  </a:lnTo>
                  <a:lnTo>
                    <a:pt x="14929" y="392475"/>
                  </a:lnTo>
                  <a:lnTo>
                    <a:pt x="14186" y="391376"/>
                  </a:lnTo>
                  <a:lnTo>
                    <a:pt x="13691" y="389938"/>
                  </a:lnTo>
                  <a:lnTo>
                    <a:pt x="6350" y="380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861"/>
            <p:cNvSpPr/>
            <p:nvPr>
              <p:custDataLst>
                <p:tags r:id="rId104"/>
              </p:custDataLst>
            </p:nvPr>
          </p:nvSpPr>
          <p:spPr>
            <a:xfrm>
              <a:off x="11004817" y="673362"/>
              <a:ext cx="12434" cy="158489"/>
            </a:xfrm>
            <a:custGeom>
              <a:avLst/>
              <a:gdLst/>
              <a:ahLst/>
              <a:cxnLst/>
              <a:rect l="0" t="0" r="0" b="0"/>
              <a:pathLst>
                <a:path w="12434" h="158489">
                  <a:moveTo>
                    <a:pt x="12433" y="6088"/>
                  </a:moveTo>
                  <a:lnTo>
                    <a:pt x="12433" y="6088"/>
                  </a:lnTo>
                  <a:lnTo>
                    <a:pt x="12432" y="0"/>
                  </a:lnTo>
                  <a:lnTo>
                    <a:pt x="12432" y="46521"/>
                  </a:lnTo>
                  <a:lnTo>
                    <a:pt x="11728" y="90172"/>
                  </a:lnTo>
                  <a:lnTo>
                    <a:pt x="6474" y="120354"/>
                  </a:lnTo>
                  <a:lnTo>
                    <a:pt x="5551" y="128840"/>
                  </a:lnTo>
                  <a:lnTo>
                    <a:pt x="135" y="151580"/>
                  </a:lnTo>
                  <a:lnTo>
                    <a:pt x="0" y="153882"/>
                  </a:lnTo>
                  <a:lnTo>
                    <a:pt x="617" y="155418"/>
                  </a:lnTo>
                  <a:lnTo>
                    <a:pt x="1733" y="156441"/>
                  </a:lnTo>
                  <a:lnTo>
                    <a:pt x="6083" y="158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862"/>
            <p:cNvSpPr/>
            <p:nvPr>
              <p:custDataLst>
                <p:tags r:id="rId105"/>
              </p:custDataLst>
            </p:nvPr>
          </p:nvSpPr>
          <p:spPr>
            <a:xfrm>
              <a:off x="10788649" y="787400"/>
              <a:ext cx="19052" cy="88901"/>
            </a:xfrm>
            <a:custGeom>
              <a:avLst/>
              <a:gdLst/>
              <a:ahLst/>
              <a:cxnLst/>
              <a:rect l="0" t="0" r="0" b="0"/>
              <a:pathLst>
                <a:path w="19052" h="889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2" y="5026"/>
                  </a:lnTo>
                  <a:lnTo>
                    <a:pt x="3371" y="5467"/>
                  </a:lnTo>
                  <a:lnTo>
                    <a:pt x="4364" y="6467"/>
                  </a:lnTo>
                  <a:lnTo>
                    <a:pt x="5469" y="9459"/>
                  </a:lnTo>
                  <a:lnTo>
                    <a:pt x="6469" y="10540"/>
                  </a:lnTo>
                  <a:lnTo>
                    <a:pt x="9460" y="11740"/>
                  </a:lnTo>
                  <a:lnTo>
                    <a:pt x="10541" y="12765"/>
                  </a:lnTo>
                  <a:lnTo>
                    <a:pt x="12417" y="18083"/>
                  </a:lnTo>
                  <a:lnTo>
                    <a:pt x="12701" y="65701"/>
                  </a:lnTo>
                  <a:lnTo>
                    <a:pt x="12701" y="78049"/>
                  </a:lnTo>
                  <a:lnTo>
                    <a:pt x="13406" y="79549"/>
                  </a:lnTo>
                  <a:lnTo>
                    <a:pt x="14582" y="80550"/>
                  </a:lnTo>
                  <a:lnTo>
                    <a:pt x="16071" y="81216"/>
                  </a:lnTo>
                  <a:lnTo>
                    <a:pt x="17064" y="82366"/>
                  </a:lnTo>
                  <a:lnTo>
                    <a:pt x="1905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863"/>
            <p:cNvSpPr/>
            <p:nvPr>
              <p:custDataLst>
                <p:tags r:id="rId106"/>
              </p:custDataLst>
            </p:nvPr>
          </p:nvSpPr>
          <p:spPr>
            <a:xfrm>
              <a:off x="10642630" y="673210"/>
              <a:ext cx="88838" cy="176333"/>
            </a:xfrm>
            <a:custGeom>
              <a:avLst/>
              <a:gdLst/>
              <a:ahLst/>
              <a:cxnLst/>
              <a:rect l="0" t="0" r="0" b="0"/>
              <a:pathLst>
                <a:path w="88838" h="176333">
                  <a:moveTo>
                    <a:pt x="76170" y="44340"/>
                  </a:moveTo>
                  <a:lnTo>
                    <a:pt x="76170" y="44340"/>
                  </a:lnTo>
                  <a:lnTo>
                    <a:pt x="76170" y="16814"/>
                  </a:lnTo>
                  <a:lnTo>
                    <a:pt x="74289" y="12586"/>
                  </a:lnTo>
                  <a:lnTo>
                    <a:pt x="71807" y="8355"/>
                  </a:lnTo>
                  <a:lnTo>
                    <a:pt x="70081" y="1144"/>
                  </a:lnTo>
                  <a:lnTo>
                    <a:pt x="69289" y="726"/>
                  </a:lnTo>
                  <a:lnTo>
                    <a:pt x="61005" y="0"/>
                  </a:lnTo>
                  <a:lnTo>
                    <a:pt x="56966" y="1820"/>
                  </a:lnTo>
                  <a:lnTo>
                    <a:pt x="32580" y="24461"/>
                  </a:lnTo>
                  <a:lnTo>
                    <a:pt x="28574" y="32212"/>
                  </a:lnTo>
                  <a:lnTo>
                    <a:pt x="25382" y="41067"/>
                  </a:lnTo>
                  <a:lnTo>
                    <a:pt x="15599" y="62116"/>
                  </a:lnTo>
                  <a:lnTo>
                    <a:pt x="6020" y="88678"/>
                  </a:lnTo>
                  <a:lnTo>
                    <a:pt x="2658" y="97912"/>
                  </a:lnTo>
                  <a:lnTo>
                    <a:pt x="0" y="144628"/>
                  </a:lnTo>
                  <a:lnTo>
                    <a:pt x="3349" y="156762"/>
                  </a:lnTo>
                  <a:lnTo>
                    <a:pt x="10803" y="168434"/>
                  </a:lnTo>
                  <a:lnTo>
                    <a:pt x="14897" y="173106"/>
                  </a:lnTo>
                  <a:lnTo>
                    <a:pt x="19068" y="175653"/>
                  </a:lnTo>
                  <a:lnTo>
                    <a:pt x="21169" y="176332"/>
                  </a:lnTo>
                  <a:lnTo>
                    <a:pt x="23276" y="176079"/>
                  </a:lnTo>
                  <a:lnTo>
                    <a:pt x="49448" y="164533"/>
                  </a:lnTo>
                  <a:lnTo>
                    <a:pt x="55120" y="159142"/>
                  </a:lnTo>
                  <a:lnTo>
                    <a:pt x="64837" y="144913"/>
                  </a:lnTo>
                  <a:lnTo>
                    <a:pt x="80521" y="98579"/>
                  </a:lnTo>
                  <a:lnTo>
                    <a:pt x="88044" y="62504"/>
                  </a:lnTo>
                  <a:lnTo>
                    <a:pt x="88837" y="27455"/>
                  </a:lnTo>
                  <a:lnTo>
                    <a:pt x="86973" y="20843"/>
                  </a:lnTo>
                  <a:lnTo>
                    <a:pt x="84499" y="15552"/>
                  </a:lnTo>
                  <a:lnTo>
                    <a:pt x="83399" y="10849"/>
                  </a:lnTo>
                  <a:lnTo>
                    <a:pt x="82400" y="9313"/>
                  </a:lnTo>
                  <a:lnTo>
                    <a:pt x="81029" y="8289"/>
                  </a:lnTo>
                  <a:lnTo>
                    <a:pt x="79409" y="7606"/>
                  </a:lnTo>
                  <a:lnTo>
                    <a:pt x="77623" y="7856"/>
                  </a:lnTo>
                  <a:lnTo>
                    <a:pt x="70987" y="11827"/>
                  </a:lnTo>
                  <a:lnTo>
                    <a:pt x="70339" y="14132"/>
                  </a:lnTo>
                  <a:lnTo>
                    <a:pt x="69820" y="37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864"/>
            <p:cNvSpPr/>
            <p:nvPr>
              <p:custDataLst>
                <p:tags r:id="rId107"/>
              </p:custDataLst>
            </p:nvPr>
          </p:nvSpPr>
          <p:spPr>
            <a:xfrm>
              <a:off x="10440308" y="566136"/>
              <a:ext cx="113393" cy="322865"/>
            </a:xfrm>
            <a:custGeom>
              <a:avLst/>
              <a:gdLst/>
              <a:ahLst/>
              <a:cxnLst/>
              <a:rect l="0" t="0" r="0" b="0"/>
              <a:pathLst>
                <a:path w="113393" h="322865">
                  <a:moveTo>
                    <a:pt x="100692" y="43464"/>
                  </a:moveTo>
                  <a:lnTo>
                    <a:pt x="100692" y="43464"/>
                  </a:lnTo>
                  <a:lnTo>
                    <a:pt x="100691" y="40093"/>
                  </a:lnTo>
                  <a:lnTo>
                    <a:pt x="99987" y="39100"/>
                  </a:lnTo>
                  <a:lnTo>
                    <a:pt x="98811" y="38438"/>
                  </a:lnTo>
                  <a:lnTo>
                    <a:pt x="97321" y="37997"/>
                  </a:lnTo>
                  <a:lnTo>
                    <a:pt x="96328" y="36997"/>
                  </a:lnTo>
                  <a:lnTo>
                    <a:pt x="95224" y="34005"/>
                  </a:lnTo>
                  <a:lnTo>
                    <a:pt x="94224" y="32924"/>
                  </a:lnTo>
                  <a:lnTo>
                    <a:pt x="85581" y="27677"/>
                  </a:lnTo>
                  <a:lnTo>
                    <a:pt x="83392" y="23983"/>
                  </a:lnTo>
                  <a:lnTo>
                    <a:pt x="82809" y="22010"/>
                  </a:lnTo>
                  <a:lnTo>
                    <a:pt x="81715" y="20695"/>
                  </a:lnTo>
                  <a:lnTo>
                    <a:pt x="62556" y="7126"/>
                  </a:lnTo>
                  <a:lnTo>
                    <a:pt x="60452" y="6539"/>
                  </a:lnTo>
                  <a:lnTo>
                    <a:pt x="59049" y="5441"/>
                  </a:lnTo>
                  <a:lnTo>
                    <a:pt x="56368" y="1232"/>
                  </a:lnTo>
                  <a:lnTo>
                    <a:pt x="53241" y="0"/>
                  </a:lnTo>
                  <a:lnTo>
                    <a:pt x="51419" y="377"/>
                  </a:lnTo>
                  <a:lnTo>
                    <a:pt x="43425" y="4170"/>
                  </a:lnTo>
                  <a:lnTo>
                    <a:pt x="41348" y="4568"/>
                  </a:lnTo>
                  <a:lnTo>
                    <a:pt x="39962" y="5539"/>
                  </a:lnTo>
                  <a:lnTo>
                    <a:pt x="39038" y="6892"/>
                  </a:lnTo>
                  <a:lnTo>
                    <a:pt x="37308" y="10276"/>
                  </a:lnTo>
                  <a:lnTo>
                    <a:pt x="33071" y="16149"/>
                  </a:lnTo>
                  <a:lnTo>
                    <a:pt x="31502" y="22357"/>
                  </a:lnTo>
                  <a:lnTo>
                    <a:pt x="31137" y="26557"/>
                  </a:lnTo>
                  <a:lnTo>
                    <a:pt x="29091" y="30776"/>
                  </a:lnTo>
                  <a:lnTo>
                    <a:pt x="26535" y="35003"/>
                  </a:lnTo>
                  <a:lnTo>
                    <a:pt x="24896" y="43465"/>
                  </a:lnTo>
                  <a:lnTo>
                    <a:pt x="24761" y="45581"/>
                  </a:lnTo>
                  <a:lnTo>
                    <a:pt x="40279" y="93117"/>
                  </a:lnTo>
                  <a:lnTo>
                    <a:pt x="54398" y="126052"/>
                  </a:lnTo>
                  <a:lnTo>
                    <a:pt x="57577" y="138725"/>
                  </a:lnTo>
                  <a:lnTo>
                    <a:pt x="61105" y="151417"/>
                  </a:lnTo>
                  <a:lnTo>
                    <a:pt x="62504" y="181048"/>
                  </a:lnTo>
                  <a:lnTo>
                    <a:pt x="59195" y="193747"/>
                  </a:lnTo>
                  <a:lnTo>
                    <a:pt x="43492" y="219775"/>
                  </a:lnTo>
                  <a:lnTo>
                    <a:pt x="39992" y="224836"/>
                  </a:lnTo>
                  <a:lnTo>
                    <a:pt x="38436" y="229436"/>
                  </a:lnTo>
                  <a:lnTo>
                    <a:pt x="37316" y="230946"/>
                  </a:lnTo>
                  <a:lnTo>
                    <a:pt x="35864" y="231952"/>
                  </a:lnTo>
                  <a:lnTo>
                    <a:pt x="32369" y="233070"/>
                  </a:lnTo>
                  <a:lnTo>
                    <a:pt x="22298" y="233846"/>
                  </a:lnTo>
                  <a:lnTo>
                    <a:pt x="18108" y="232030"/>
                  </a:lnTo>
                  <a:lnTo>
                    <a:pt x="8790" y="224502"/>
                  </a:lnTo>
                  <a:lnTo>
                    <a:pt x="6930" y="220821"/>
                  </a:lnTo>
                  <a:lnTo>
                    <a:pt x="4934" y="206964"/>
                  </a:lnTo>
                  <a:lnTo>
                    <a:pt x="3692" y="205381"/>
                  </a:lnTo>
                  <a:lnTo>
                    <a:pt x="2158" y="204325"/>
                  </a:lnTo>
                  <a:lnTo>
                    <a:pt x="1136" y="202916"/>
                  </a:lnTo>
                  <a:lnTo>
                    <a:pt x="0" y="199469"/>
                  </a:lnTo>
                  <a:lnTo>
                    <a:pt x="404" y="197561"/>
                  </a:lnTo>
                  <a:lnTo>
                    <a:pt x="2732" y="193561"/>
                  </a:lnTo>
                  <a:lnTo>
                    <a:pt x="4341" y="192212"/>
                  </a:lnTo>
                  <a:lnTo>
                    <a:pt x="8010" y="190713"/>
                  </a:lnTo>
                  <a:lnTo>
                    <a:pt x="9271" y="189608"/>
                  </a:lnTo>
                  <a:lnTo>
                    <a:pt x="10671" y="186498"/>
                  </a:lnTo>
                  <a:lnTo>
                    <a:pt x="11750" y="185387"/>
                  </a:lnTo>
                  <a:lnTo>
                    <a:pt x="14831" y="184152"/>
                  </a:lnTo>
                  <a:lnTo>
                    <a:pt x="16641" y="184528"/>
                  </a:lnTo>
                  <a:lnTo>
                    <a:pt x="22556" y="188429"/>
                  </a:lnTo>
                  <a:lnTo>
                    <a:pt x="32981" y="198116"/>
                  </a:lnTo>
                  <a:lnTo>
                    <a:pt x="35320" y="202274"/>
                  </a:lnTo>
                  <a:lnTo>
                    <a:pt x="37065" y="206474"/>
                  </a:lnTo>
                  <a:lnTo>
                    <a:pt x="41309" y="212805"/>
                  </a:lnTo>
                  <a:lnTo>
                    <a:pt x="48922" y="238569"/>
                  </a:lnTo>
                  <a:lnTo>
                    <a:pt x="49866" y="261380"/>
                  </a:lnTo>
                  <a:lnTo>
                    <a:pt x="43659" y="292878"/>
                  </a:lnTo>
                  <a:lnTo>
                    <a:pt x="43564" y="301654"/>
                  </a:lnTo>
                  <a:lnTo>
                    <a:pt x="45433" y="304735"/>
                  </a:lnTo>
                  <a:lnTo>
                    <a:pt x="47910" y="308457"/>
                  </a:lnTo>
                  <a:lnTo>
                    <a:pt x="50011" y="314519"/>
                  </a:lnTo>
                  <a:lnTo>
                    <a:pt x="55282" y="321626"/>
                  </a:lnTo>
                  <a:lnTo>
                    <a:pt x="57698" y="322314"/>
                  </a:lnTo>
                  <a:lnTo>
                    <a:pt x="102940" y="322864"/>
                  </a:lnTo>
                  <a:lnTo>
                    <a:pt x="113392" y="32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586"/>
          <p:cNvGrpSpPr/>
          <p:nvPr/>
        </p:nvGrpSpPr>
        <p:grpSpPr>
          <a:xfrm>
            <a:off x="4038607" y="1377950"/>
            <a:ext cx="527044" cy="368300"/>
            <a:chOff x="4038607" y="1377950"/>
            <a:chExt cx="527044" cy="368300"/>
          </a:xfrm>
        </p:grpSpPr>
        <p:sp>
          <p:nvSpPr>
            <p:cNvPr id="67" name="SMARTInkShape-2865"/>
            <p:cNvSpPr/>
            <p:nvPr>
              <p:custDataLst>
                <p:tags r:id="rId98"/>
              </p:custDataLst>
            </p:nvPr>
          </p:nvSpPr>
          <p:spPr>
            <a:xfrm>
              <a:off x="4394300" y="1555750"/>
              <a:ext cx="171351" cy="38101"/>
            </a:xfrm>
            <a:custGeom>
              <a:avLst/>
              <a:gdLst/>
              <a:ahLst/>
              <a:cxnLst/>
              <a:rect l="0" t="0" r="0" b="0"/>
              <a:pathLst>
                <a:path w="171351" h="38101">
                  <a:moveTo>
                    <a:pt x="12600" y="38100"/>
                  </a:moveTo>
                  <a:lnTo>
                    <a:pt x="12600" y="38100"/>
                  </a:lnTo>
                  <a:lnTo>
                    <a:pt x="0" y="38100"/>
                  </a:lnTo>
                  <a:lnTo>
                    <a:pt x="3301" y="38100"/>
                  </a:lnTo>
                  <a:lnTo>
                    <a:pt x="6821" y="36218"/>
                  </a:lnTo>
                  <a:lnTo>
                    <a:pt x="10737" y="33736"/>
                  </a:lnTo>
                  <a:lnTo>
                    <a:pt x="34103" y="26840"/>
                  </a:lnTo>
                  <a:lnTo>
                    <a:pt x="76243" y="20017"/>
                  </a:lnTo>
                  <a:lnTo>
                    <a:pt x="119680" y="13668"/>
                  </a:lnTo>
                  <a:lnTo>
                    <a:pt x="171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866"/>
            <p:cNvSpPr/>
            <p:nvPr>
              <p:custDataLst>
                <p:tags r:id="rId99"/>
              </p:custDataLst>
            </p:nvPr>
          </p:nvSpPr>
          <p:spPr>
            <a:xfrm>
              <a:off x="4433269" y="1403380"/>
              <a:ext cx="56182" cy="298100"/>
            </a:xfrm>
            <a:custGeom>
              <a:avLst/>
              <a:gdLst/>
              <a:ahLst/>
              <a:cxnLst/>
              <a:rect l="0" t="0" r="0" b="0"/>
              <a:pathLst>
                <a:path w="56182" h="298100">
                  <a:moveTo>
                    <a:pt x="49831" y="12670"/>
                  </a:moveTo>
                  <a:lnTo>
                    <a:pt x="49831" y="12670"/>
                  </a:lnTo>
                  <a:lnTo>
                    <a:pt x="49831" y="9299"/>
                  </a:lnTo>
                  <a:lnTo>
                    <a:pt x="51712" y="5762"/>
                  </a:lnTo>
                  <a:lnTo>
                    <a:pt x="56103" y="70"/>
                  </a:lnTo>
                  <a:lnTo>
                    <a:pt x="52787" y="0"/>
                  </a:lnTo>
                  <a:lnTo>
                    <a:pt x="51801" y="695"/>
                  </a:lnTo>
                  <a:lnTo>
                    <a:pt x="51144" y="1865"/>
                  </a:lnTo>
                  <a:lnTo>
                    <a:pt x="49298" y="10803"/>
                  </a:lnTo>
                  <a:lnTo>
                    <a:pt x="45518" y="17683"/>
                  </a:lnTo>
                  <a:lnTo>
                    <a:pt x="36609" y="65009"/>
                  </a:lnTo>
                  <a:lnTo>
                    <a:pt x="26267" y="101705"/>
                  </a:lnTo>
                  <a:lnTo>
                    <a:pt x="17685" y="144708"/>
                  </a:lnTo>
                  <a:lnTo>
                    <a:pt x="10372" y="189031"/>
                  </a:lnTo>
                  <a:lnTo>
                    <a:pt x="2302" y="231465"/>
                  </a:lnTo>
                  <a:lnTo>
                    <a:pt x="0" y="248478"/>
                  </a:lnTo>
                  <a:lnTo>
                    <a:pt x="5554" y="276925"/>
                  </a:lnTo>
                  <a:lnTo>
                    <a:pt x="10778" y="289797"/>
                  </a:lnTo>
                  <a:lnTo>
                    <a:pt x="14820" y="294768"/>
                  </a:lnTo>
                  <a:lnTo>
                    <a:pt x="18513" y="296797"/>
                  </a:lnTo>
                  <a:lnTo>
                    <a:pt x="26633" y="298099"/>
                  </a:lnTo>
                  <a:lnTo>
                    <a:pt x="30819" y="296396"/>
                  </a:lnTo>
                  <a:lnTo>
                    <a:pt x="35031" y="293993"/>
                  </a:lnTo>
                  <a:lnTo>
                    <a:pt x="41369" y="291934"/>
                  </a:lnTo>
                  <a:lnTo>
                    <a:pt x="51948" y="283307"/>
                  </a:lnTo>
                  <a:lnTo>
                    <a:pt x="54300" y="279238"/>
                  </a:lnTo>
                  <a:lnTo>
                    <a:pt x="55623" y="271099"/>
                  </a:lnTo>
                  <a:lnTo>
                    <a:pt x="56181" y="26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867"/>
            <p:cNvSpPr/>
            <p:nvPr>
              <p:custDataLst>
                <p:tags r:id="rId100"/>
              </p:custDataLst>
            </p:nvPr>
          </p:nvSpPr>
          <p:spPr>
            <a:xfrm>
              <a:off x="4274522" y="1581253"/>
              <a:ext cx="106979" cy="139558"/>
            </a:xfrm>
            <a:custGeom>
              <a:avLst/>
              <a:gdLst/>
              <a:ahLst/>
              <a:cxnLst/>
              <a:rect l="0" t="0" r="0" b="0"/>
              <a:pathLst>
                <a:path w="106979" h="139558">
                  <a:moveTo>
                    <a:pt x="11728" y="44347"/>
                  </a:moveTo>
                  <a:lnTo>
                    <a:pt x="11728" y="44347"/>
                  </a:lnTo>
                  <a:lnTo>
                    <a:pt x="11728" y="50674"/>
                  </a:lnTo>
                  <a:lnTo>
                    <a:pt x="15099" y="50690"/>
                  </a:lnTo>
                  <a:lnTo>
                    <a:pt x="18635" y="48812"/>
                  </a:lnTo>
                  <a:lnTo>
                    <a:pt x="23283" y="45229"/>
                  </a:lnTo>
                  <a:lnTo>
                    <a:pt x="29271" y="43816"/>
                  </a:lnTo>
                  <a:lnTo>
                    <a:pt x="43514" y="33374"/>
                  </a:lnTo>
                  <a:lnTo>
                    <a:pt x="47727" y="31709"/>
                  </a:lnTo>
                  <a:lnTo>
                    <a:pt x="51951" y="28617"/>
                  </a:lnTo>
                  <a:lnTo>
                    <a:pt x="54299" y="24891"/>
                  </a:lnTo>
                  <a:lnTo>
                    <a:pt x="54925" y="22910"/>
                  </a:lnTo>
                  <a:lnTo>
                    <a:pt x="56049" y="21589"/>
                  </a:lnTo>
                  <a:lnTo>
                    <a:pt x="59178" y="20121"/>
                  </a:lnTo>
                  <a:lnTo>
                    <a:pt x="60295" y="19024"/>
                  </a:lnTo>
                  <a:lnTo>
                    <a:pt x="62234" y="13583"/>
                  </a:lnTo>
                  <a:lnTo>
                    <a:pt x="62502" y="3845"/>
                  </a:lnTo>
                  <a:lnTo>
                    <a:pt x="61805" y="2529"/>
                  </a:lnTo>
                  <a:lnTo>
                    <a:pt x="60635" y="1652"/>
                  </a:lnTo>
                  <a:lnTo>
                    <a:pt x="57059" y="244"/>
                  </a:lnTo>
                  <a:lnTo>
                    <a:pt x="53067" y="0"/>
                  </a:lnTo>
                  <a:lnTo>
                    <a:pt x="49386" y="1824"/>
                  </a:lnTo>
                  <a:lnTo>
                    <a:pt x="45398" y="4281"/>
                  </a:lnTo>
                  <a:lnTo>
                    <a:pt x="39187" y="6370"/>
                  </a:lnTo>
                  <a:lnTo>
                    <a:pt x="16842" y="21151"/>
                  </a:lnTo>
                  <a:lnTo>
                    <a:pt x="14001" y="25336"/>
                  </a:lnTo>
                  <a:lnTo>
                    <a:pt x="0" y="68546"/>
                  </a:lnTo>
                  <a:lnTo>
                    <a:pt x="5926" y="104910"/>
                  </a:lnTo>
                  <a:lnTo>
                    <a:pt x="10373" y="114035"/>
                  </a:lnTo>
                  <a:lnTo>
                    <a:pt x="14831" y="126003"/>
                  </a:lnTo>
                  <a:lnTo>
                    <a:pt x="23260" y="138078"/>
                  </a:lnTo>
                  <a:lnTo>
                    <a:pt x="33631" y="139297"/>
                  </a:lnTo>
                  <a:lnTo>
                    <a:pt x="45413" y="139557"/>
                  </a:lnTo>
                  <a:lnTo>
                    <a:pt x="49747" y="137698"/>
                  </a:lnTo>
                  <a:lnTo>
                    <a:pt x="89412" y="111222"/>
                  </a:lnTo>
                  <a:lnTo>
                    <a:pt x="106978" y="82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868"/>
            <p:cNvSpPr/>
            <p:nvPr>
              <p:custDataLst>
                <p:tags r:id="rId101"/>
              </p:custDataLst>
            </p:nvPr>
          </p:nvSpPr>
          <p:spPr>
            <a:xfrm>
              <a:off x="4038607" y="1377950"/>
              <a:ext cx="82544" cy="368300"/>
            </a:xfrm>
            <a:custGeom>
              <a:avLst/>
              <a:gdLst/>
              <a:ahLst/>
              <a:cxnLst/>
              <a:rect l="0" t="0" r="0" b="0"/>
              <a:pathLst>
                <a:path w="82544" h="368300">
                  <a:moveTo>
                    <a:pt x="82543" y="0"/>
                  </a:moveTo>
                  <a:lnTo>
                    <a:pt x="82543" y="0"/>
                  </a:lnTo>
                  <a:lnTo>
                    <a:pt x="79172" y="3371"/>
                  </a:lnTo>
                  <a:lnTo>
                    <a:pt x="73754" y="5026"/>
                  </a:lnTo>
                  <a:lnTo>
                    <a:pt x="70333" y="5467"/>
                  </a:lnTo>
                  <a:lnTo>
                    <a:pt x="68053" y="6467"/>
                  </a:lnTo>
                  <a:lnTo>
                    <a:pt x="66533" y="7839"/>
                  </a:lnTo>
                  <a:lnTo>
                    <a:pt x="59529" y="17835"/>
                  </a:lnTo>
                  <a:lnTo>
                    <a:pt x="51703" y="61418"/>
                  </a:lnTo>
                  <a:lnTo>
                    <a:pt x="42989" y="108117"/>
                  </a:lnTo>
                  <a:lnTo>
                    <a:pt x="38523" y="151090"/>
                  </a:lnTo>
                  <a:lnTo>
                    <a:pt x="33105" y="195411"/>
                  </a:lnTo>
                  <a:lnTo>
                    <a:pt x="24955" y="239850"/>
                  </a:lnTo>
                  <a:lnTo>
                    <a:pt x="16018" y="285665"/>
                  </a:lnTo>
                  <a:lnTo>
                    <a:pt x="11249" y="313726"/>
                  </a:lnTo>
                  <a:lnTo>
                    <a:pt x="8523" y="320761"/>
                  </a:lnTo>
                  <a:lnTo>
                    <a:pt x="0" y="367114"/>
                  </a:lnTo>
                  <a:lnTo>
                    <a:pt x="703" y="367509"/>
                  </a:lnTo>
                  <a:lnTo>
                    <a:pt x="42701" y="368299"/>
                  </a:lnTo>
                  <a:lnTo>
                    <a:pt x="82543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587"/>
          <p:cNvGrpSpPr/>
          <p:nvPr/>
        </p:nvGrpSpPr>
        <p:grpSpPr>
          <a:xfrm>
            <a:off x="5060950" y="1555783"/>
            <a:ext cx="425451" cy="241268"/>
            <a:chOff x="5060950" y="1555783"/>
            <a:chExt cx="425451" cy="241268"/>
          </a:xfrm>
        </p:grpSpPr>
        <p:sp>
          <p:nvSpPr>
            <p:cNvPr id="72" name="SMARTInkShape-2869"/>
            <p:cNvSpPr/>
            <p:nvPr>
              <p:custDataLst>
                <p:tags r:id="rId95"/>
              </p:custDataLst>
            </p:nvPr>
          </p:nvSpPr>
          <p:spPr>
            <a:xfrm>
              <a:off x="5384822" y="1733550"/>
              <a:ext cx="101579" cy="18003"/>
            </a:xfrm>
            <a:custGeom>
              <a:avLst/>
              <a:gdLst/>
              <a:ahLst/>
              <a:cxnLst/>
              <a:rect l="0" t="0" r="0" b="0"/>
              <a:pathLst>
                <a:path w="101579" h="18003">
                  <a:moveTo>
                    <a:pt x="6328" y="0"/>
                  </a:moveTo>
                  <a:lnTo>
                    <a:pt x="6328" y="0"/>
                  </a:lnTo>
                  <a:lnTo>
                    <a:pt x="2957" y="3371"/>
                  </a:lnTo>
                  <a:lnTo>
                    <a:pt x="1302" y="6907"/>
                  </a:lnTo>
                  <a:lnTo>
                    <a:pt x="0" y="12599"/>
                  </a:lnTo>
                  <a:lnTo>
                    <a:pt x="14286" y="12691"/>
                  </a:lnTo>
                  <a:lnTo>
                    <a:pt x="18801" y="14578"/>
                  </a:lnTo>
                  <a:lnTo>
                    <a:pt x="20993" y="16068"/>
                  </a:lnTo>
                  <a:lnTo>
                    <a:pt x="23160" y="16357"/>
                  </a:lnTo>
                  <a:lnTo>
                    <a:pt x="27450" y="14796"/>
                  </a:lnTo>
                  <a:lnTo>
                    <a:pt x="33590" y="15513"/>
                  </a:lnTo>
                  <a:lnTo>
                    <a:pt x="44980" y="18002"/>
                  </a:lnTo>
                  <a:lnTo>
                    <a:pt x="53139" y="17879"/>
                  </a:lnTo>
                  <a:lnTo>
                    <a:pt x="10157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870"/>
            <p:cNvSpPr/>
            <p:nvPr>
              <p:custDataLst>
                <p:tags r:id="rId96"/>
              </p:custDataLst>
            </p:nvPr>
          </p:nvSpPr>
          <p:spPr>
            <a:xfrm>
              <a:off x="5403850" y="1625600"/>
              <a:ext cx="76201" cy="16359"/>
            </a:xfrm>
            <a:custGeom>
              <a:avLst/>
              <a:gdLst/>
              <a:ahLst/>
              <a:cxnLst/>
              <a:rect l="0" t="0" r="0" b="0"/>
              <a:pathLst>
                <a:path w="76201" h="16359">
                  <a:moveTo>
                    <a:pt x="0" y="12700"/>
                  </a:moveTo>
                  <a:lnTo>
                    <a:pt x="0" y="12700"/>
                  </a:lnTo>
                  <a:lnTo>
                    <a:pt x="0" y="16358"/>
                  </a:lnTo>
                  <a:lnTo>
                    <a:pt x="0" y="14796"/>
                  </a:lnTo>
                  <a:lnTo>
                    <a:pt x="705" y="14098"/>
                  </a:lnTo>
                  <a:lnTo>
                    <a:pt x="3371" y="13321"/>
                  </a:lnTo>
                  <a:lnTo>
                    <a:pt x="17007" y="12031"/>
                  </a:lnTo>
                  <a:lnTo>
                    <a:pt x="25414" y="7681"/>
                  </a:lnTo>
                  <a:lnTo>
                    <a:pt x="71682" y="2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871"/>
            <p:cNvSpPr/>
            <p:nvPr>
              <p:custDataLst>
                <p:tags r:id="rId97"/>
              </p:custDataLst>
            </p:nvPr>
          </p:nvSpPr>
          <p:spPr>
            <a:xfrm>
              <a:off x="5060950" y="1555783"/>
              <a:ext cx="247651" cy="241268"/>
            </a:xfrm>
            <a:custGeom>
              <a:avLst/>
              <a:gdLst/>
              <a:ahLst/>
              <a:cxnLst/>
              <a:rect l="0" t="0" r="0" b="0"/>
              <a:pathLst>
                <a:path w="247651" h="241268">
                  <a:moveTo>
                    <a:pt x="0" y="241267"/>
                  </a:moveTo>
                  <a:lnTo>
                    <a:pt x="0" y="241267"/>
                  </a:lnTo>
                  <a:lnTo>
                    <a:pt x="0" y="232429"/>
                  </a:lnTo>
                  <a:lnTo>
                    <a:pt x="705" y="231141"/>
                  </a:lnTo>
                  <a:lnTo>
                    <a:pt x="1882" y="230283"/>
                  </a:lnTo>
                  <a:lnTo>
                    <a:pt x="3371" y="229711"/>
                  </a:lnTo>
                  <a:lnTo>
                    <a:pt x="4364" y="228624"/>
                  </a:lnTo>
                  <a:lnTo>
                    <a:pt x="7839" y="221810"/>
                  </a:lnTo>
                  <a:lnTo>
                    <a:pt x="27542" y="194955"/>
                  </a:lnTo>
                  <a:lnTo>
                    <a:pt x="29880" y="188699"/>
                  </a:lnTo>
                  <a:lnTo>
                    <a:pt x="30504" y="185055"/>
                  </a:lnTo>
                  <a:lnTo>
                    <a:pt x="57068" y="137772"/>
                  </a:lnTo>
                  <a:lnTo>
                    <a:pt x="62052" y="126830"/>
                  </a:lnTo>
                  <a:lnTo>
                    <a:pt x="77429" y="100573"/>
                  </a:lnTo>
                  <a:lnTo>
                    <a:pt x="93292" y="55056"/>
                  </a:lnTo>
                  <a:lnTo>
                    <a:pt x="103737" y="33841"/>
                  </a:lnTo>
                  <a:lnTo>
                    <a:pt x="104436" y="30311"/>
                  </a:lnTo>
                  <a:lnTo>
                    <a:pt x="104196" y="27252"/>
                  </a:lnTo>
                  <a:lnTo>
                    <a:pt x="103331" y="24507"/>
                  </a:lnTo>
                  <a:lnTo>
                    <a:pt x="103459" y="21971"/>
                  </a:lnTo>
                  <a:lnTo>
                    <a:pt x="107463" y="8507"/>
                  </a:lnTo>
                  <a:lnTo>
                    <a:pt x="107948" y="0"/>
                  </a:lnTo>
                  <a:lnTo>
                    <a:pt x="104579" y="3348"/>
                  </a:lnTo>
                  <a:lnTo>
                    <a:pt x="102924" y="6879"/>
                  </a:lnTo>
                  <a:lnTo>
                    <a:pt x="102483" y="8808"/>
                  </a:lnTo>
                  <a:lnTo>
                    <a:pt x="96691" y="19066"/>
                  </a:lnTo>
                  <a:lnTo>
                    <a:pt x="90903" y="65069"/>
                  </a:lnTo>
                  <a:lnTo>
                    <a:pt x="88979" y="104898"/>
                  </a:lnTo>
                  <a:lnTo>
                    <a:pt x="96742" y="145589"/>
                  </a:lnTo>
                  <a:lnTo>
                    <a:pt x="102042" y="156709"/>
                  </a:lnTo>
                  <a:lnTo>
                    <a:pt x="112242" y="172694"/>
                  </a:lnTo>
                  <a:lnTo>
                    <a:pt x="131235" y="187761"/>
                  </a:lnTo>
                  <a:lnTo>
                    <a:pt x="135467" y="189264"/>
                  </a:lnTo>
                  <a:lnTo>
                    <a:pt x="141581" y="188051"/>
                  </a:lnTo>
                  <a:lnTo>
                    <a:pt x="151076" y="183401"/>
                  </a:lnTo>
                  <a:lnTo>
                    <a:pt x="175043" y="166450"/>
                  </a:lnTo>
                  <a:lnTo>
                    <a:pt x="194717" y="130420"/>
                  </a:lnTo>
                  <a:lnTo>
                    <a:pt x="207667" y="93723"/>
                  </a:lnTo>
                  <a:lnTo>
                    <a:pt x="210874" y="77606"/>
                  </a:lnTo>
                  <a:lnTo>
                    <a:pt x="214411" y="63893"/>
                  </a:lnTo>
                  <a:lnTo>
                    <a:pt x="215943" y="55895"/>
                  </a:lnTo>
                  <a:lnTo>
                    <a:pt x="221280" y="42697"/>
                  </a:lnTo>
                  <a:lnTo>
                    <a:pt x="222224" y="32099"/>
                  </a:lnTo>
                  <a:lnTo>
                    <a:pt x="222250" y="76337"/>
                  </a:lnTo>
                  <a:lnTo>
                    <a:pt x="222250" y="122111"/>
                  </a:lnTo>
                  <a:lnTo>
                    <a:pt x="222955" y="143130"/>
                  </a:lnTo>
                  <a:lnTo>
                    <a:pt x="233082" y="166596"/>
                  </a:lnTo>
                  <a:lnTo>
                    <a:pt x="238551" y="174849"/>
                  </a:lnTo>
                  <a:lnTo>
                    <a:pt x="240078" y="179528"/>
                  </a:lnTo>
                  <a:lnTo>
                    <a:pt x="241191" y="181057"/>
                  </a:lnTo>
                  <a:lnTo>
                    <a:pt x="242639" y="182077"/>
                  </a:lnTo>
                  <a:lnTo>
                    <a:pt x="247650" y="18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588"/>
          <p:cNvGrpSpPr/>
          <p:nvPr/>
        </p:nvGrpSpPr>
        <p:grpSpPr>
          <a:xfrm>
            <a:off x="5721350" y="1466855"/>
            <a:ext cx="1695451" cy="419096"/>
            <a:chOff x="5721350" y="1466855"/>
            <a:chExt cx="1695451" cy="419096"/>
          </a:xfrm>
        </p:grpSpPr>
        <p:sp>
          <p:nvSpPr>
            <p:cNvPr id="76" name="SMARTInkShape-2872"/>
            <p:cNvSpPr/>
            <p:nvPr>
              <p:custDataLst>
                <p:tags r:id="rId85"/>
              </p:custDataLst>
            </p:nvPr>
          </p:nvSpPr>
          <p:spPr>
            <a:xfrm>
              <a:off x="7035800" y="16764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6349" y="13844"/>
                  </a:lnTo>
                  <a:lnTo>
                    <a:pt x="882" y="73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873"/>
            <p:cNvSpPr/>
            <p:nvPr>
              <p:custDataLst>
                <p:tags r:id="rId86"/>
              </p:custDataLst>
            </p:nvPr>
          </p:nvSpPr>
          <p:spPr>
            <a:xfrm>
              <a:off x="7089291" y="1498624"/>
              <a:ext cx="175108" cy="387327"/>
            </a:xfrm>
            <a:custGeom>
              <a:avLst/>
              <a:gdLst/>
              <a:ahLst/>
              <a:cxnLst/>
              <a:rect l="0" t="0" r="0" b="0"/>
              <a:pathLst>
                <a:path w="175108" h="387327">
                  <a:moveTo>
                    <a:pt x="3659" y="25376"/>
                  </a:moveTo>
                  <a:lnTo>
                    <a:pt x="3659" y="25376"/>
                  </a:lnTo>
                  <a:lnTo>
                    <a:pt x="288" y="22005"/>
                  </a:lnTo>
                  <a:lnTo>
                    <a:pt x="0" y="21012"/>
                  </a:lnTo>
                  <a:lnTo>
                    <a:pt x="514" y="20350"/>
                  </a:lnTo>
                  <a:lnTo>
                    <a:pt x="1562" y="19909"/>
                  </a:lnTo>
                  <a:lnTo>
                    <a:pt x="2261" y="18909"/>
                  </a:lnTo>
                  <a:lnTo>
                    <a:pt x="3474" y="13636"/>
                  </a:lnTo>
                  <a:lnTo>
                    <a:pt x="9110" y="7293"/>
                  </a:lnTo>
                  <a:lnTo>
                    <a:pt x="33467" y="581"/>
                  </a:lnTo>
                  <a:lnTo>
                    <a:pt x="61761" y="0"/>
                  </a:lnTo>
                  <a:lnTo>
                    <a:pt x="105295" y="6210"/>
                  </a:lnTo>
                  <a:lnTo>
                    <a:pt x="113035" y="6980"/>
                  </a:lnTo>
                  <a:lnTo>
                    <a:pt x="125636" y="11342"/>
                  </a:lnTo>
                  <a:lnTo>
                    <a:pt x="153884" y="13366"/>
                  </a:lnTo>
                  <a:lnTo>
                    <a:pt x="162397" y="17699"/>
                  </a:lnTo>
                  <a:lnTo>
                    <a:pt x="164517" y="18141"/>
                  </a:lnTo>
                  <a:lnTo>
                    <a:pt x="165931" y="19142"/>
                  </a:lnTo>
                  <a:lnTo>
                    <a:pt x="166873" y="20514"/>
                  </a:lnTo>
                  <a:lnTo>
                    <a:pt x="167502" y="22135"/>
                  </a:lnTo>
                  <a:lnTo>
                    <a:pt x="168626" y="23215"/>
                  </a:lnTo>
                  <a:lnTo>
                    <a:pt x="171757" y="24416"/>
                  </a:lnTo>
                  <a:lnTo>
                    <a:pt x="172875" y="25441"/>
                  </a:lnTo>
                  <a:lnTo>
                    <a:pt x="174116" y="28462"/>
                  </a:lnTo>
                  <a:lnTo>
                    <a:pt x="175107" y="74126"/>
                  </a:lnTo>
                  <a:lnTo>
                    <a:pt x="173227" y="103585"/>
                  </a:lnTo>
                  <a:lnTo>
                    <a:pt x="163864" y="148090"/>
                  </a:lnTo>
                  <a:lnTo>
                    <a:pt x="157809" y="171834"/>
                  </a:lnTo>
                  <a:lnTo>
                    <a:pt x="150366" y="218583"/>
                  </a:lnTo>
                  <a:lnTo>
                    <a:pt x="147957" y="244816"/>
                  </a:lnTo>
                  <a:lnTo>
                    <a:pt x="139174" y="291509"/>
                  </a:lnTo>
                  <a:lnTo>
                    <a:pt x="132020" y="336479"/>
                  </a:lnTo>
                  <a:lnTo>
                    <a:pt x="131970" y="344972"/>
                  </a:lnTo>
                  <a:lnTo>
                    <a:pt x="136938" y="376632"/>
                  </a:lnTo>
                  <a:lnTo>
                    <a:pt x="137668" y="378080"/>
                  </a:lnTo>
                  <a:lnTo>
                    <a:pt x="138858" y="379045"/>
                  </a:lnTo>
                  <a:lnTo>
                    <a:pt x="140358" y="379689"/>
                  </a:lnTo>
                  <a:lnTo>
                    <a:pt x="141358" y="380823"/>
                  </a:lnTo>
                  <a:lnTo>
                    <a:pt x="143358" y="387323"/>
                  </a:lnTo>
                  <a:lnTo>
                    <a:pt x="143358" y="387326"/>
                  </a:lnTo>
                  <a:lnTo>
                    <a:pt x="139988" y="387326"/>
                  </a:lnTo>
                  <a:lnTo>
                    <a:pt x="136452" y="385444"/>
                  </a:lnTo>
                  <a:lnTo>
                    <a:pt x="125815" y="376786"/>
                  </a:lnTo>
                  <a:lnTo>
                    <a:pt x="119895" y="374561"/>
                  </a:lnTo>
                  <a:lnTo>
                    <a:pt x="113672" y="370452"/>
                  </a:lnTo>
                  <a:lnTo>
                    <a:pt x="107360" y="368921"/>
                  </a:lnTo>
                  <a:lnTo>
                    <a:pt x="103135" y="368563"/>
                  </a:lnTo>
                  <a:lnTo>
                    <a:pt x="101726" y="369172"/>
                  </a:lnTo>
                  <a:lnTo>
                    <a:pt x="100787" y="370285"/>
                  </a:lnTo>
                  <a:lnTo>
                    <a:pt x="100161" y="371732"/>
                  </a:lnTo>
                  <a:lnTo>
                    <a:pt x="99038" y="372697"/>
                  </a:lnTo>
                  <a:lnTo>
                    <a:pt x="95908" y="373768"/>
                  </a:lnTo>
                  <a:lnTo>
                    <a:pt x="73509" y="374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874"/>
            <p:cNvSpPr/>
            <p:nvPr>
              <p:custDataLst>
                <p:tags r:id="rId87"/>
              </p:custDataLst>
            </p:nvPr>
          </p:nvSpPr>
          <p:spPr>
            <a:xfrm>
              <a:off x="7397750" y="18542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7310" y="1174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875"/>
            <p:cNvSpPr/>
            <p:nvPr>
              <p:custDataLst>
                <p:tags r:id="rId88"/>
              </p:custDataLst>
            </p:nvPr>
          </p:nvSpPr>
          <p:spPr>
            <a:xfrm>
              <a:off x="7023099" y="1778000"/>
              <a:ext cx="5469" cy="50801"/>
            </a:xfrm>
            <a:custGeom>
              <a:avLst/>
              <a:gdLst/>
              <a:ahLst/>
              <a:cxnLst/>
              <a:rect l="0" t="0" r="0" b="0"/>
              <a:pathLst>
                <a:path w="5469" h="50801">
                  <a:moveTo>
                    <a:pt x="1" y="0"/>
                  </a:moveTo>
                  <a:lnTo>
                    <a:pt x="1" y="0"/>
                  </a:lnTo>
                  <a:lnTo>
                    <a:pt x="0" y="21438"/>
                  </a:lnTo>
                  <a:lnTo>
                    <a:pt x="1882" y="25521"/>
                  </a:lnTo>
                  <a:lnTo>
                    <a:pt x="4365" y="29687"/>
                  </a:lnTo>
                  <a:lnTo>
                    <a:pt x="5468" y="33890"/>
                  </a:lnTo>
                  <a:lnTo>
                    <a:pt x="5057" y="35294"/>
                  </a:lnTo>
                  <a:lnTo>
                    <a:pt x="4077" y="36229"/>
                  </a:lnTo>
                  <a:lnTo>
                    <a:pt x="2719" y="36853"/>
                  </a:lnTo>
                  <a:lnTo>
                    <a:pt x="1813" y="37974"/>
                  </a:lnTo>
                  <a:lnTo>
                    <a:pt x="806" y="41101"/>
                  </a:lnTo>
                  <a:lnTo>
                    <a:pt x="1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876"/>
            <p:cNvSpPr/>
            <p:nvPr>
              <p:custDataLst>
                <p:tags r:id="rId89"/>
              </p:custDataLst>
            </p:nvPr>
          </p:nvSpPr>
          <p:spPr>
            <a:xfrm>
              <a:off x="6775821" y="1562203"/>
              <a:ext cx="158380" cy="247548"/>
            </a:xfrm>
            <a:custGeom>
              <a:avLst/>
              <a:gdLst/>
              <a:ahLst/>
              <a:cxnLst/>
              <a:rect l="0" t="0" r="0" b="0"/>
              <a:pathLst>
                <a:path w="158380" h="247548">
                  <a:moveTo>
                    <a:pt x="158379" y="25297"/>
                  </a:moveTo>
                  <a:lnTo>
                    <a:pt x="158379" y="25297"/>
                  </a:lnTo>
                  <a:lnTo>
                    <a:pt x="158379" y="9511"/>
                  </a:lnTo>
                  <a:lnTo>
                    <a:pt x="156498" y="5816"/>
                  </a:lnTo>
                  <a:lnTo>
                    <a:pt x="152291" y="244"/>
                  </a:lnTo>
                  <a:lnTo>
                    <a:pt x="148735" y="0"/>
                  </a:lnTo>
                  <a:lnTo>
                    <a:pt x="145156" y="1824"/>
                  </a:lnTo>
                  <a:lnTo>
                    <a:pt x="140479" y="5373"/>
                  </a:lnTo>
                  <a:lnTo>
                    <a:pt x="108891" y="50839"/>
                  </a:lnTo>
                  <a:lnTo>
                    <a:pt x="80723" y="95708"/>
                  </a:lnTo>
                  <a:lnTo>
                    <a:pt x="52620" y="141605"/>
                  </a:lnTo>
                  <a:lnTo>
                    <a:pt x="27340" y="185968"/>
                  </a:lnTo>
                  <a:lnTo>
                    <a:pt x="10221" y="216652"/>
                  </a:lnTo>
                  <a:lnTo>
                    <a:pt x="2453" y="226131"/>
                  </a:lnTo>
                  <a:lnTo>
                    <a:pt x="465" y="232656"/>
                  </a:lnTo>
                  <a:lnTo>
                    <a:pt x="0" y="236931"/>
                  </a:lnTo>
                  <a:lnTo>
                    <a:pt x="1675" y="241182"/>
                  </a:lnTo>
                  <a:lnTo>
                    <a:pt x="3109" y="243304"/>
                  </a:lnTo>
                  <a:lnTo>
                    <a:pt x="4772" y="244718"/>
                  </a:lnTo>
                  <a:lnTo>
                    <a:pt x="8499" y="246290"/>
                  </a:lnTo>
                  <a:lnTo>
                    <a:pt x="18679" y="247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877"/>
            <p:cNvSpPr/>
            <p:nvPr>
              <p:custDataLst>
                <p:tags r:id="rId90"/>
              </p:custDataLst>
            </p:nvPr>
          </p:nvSpPr>
          <p:spPr>
            <a:xfrm>
              <a:off x="6775449" y="1574807"/>
              <a:ext cx="152369" cy="214632"/>
            </a:xfrm>
            <a:custGeom>
              <a:avLst/>
              <a:gdLst/>
              <a:ahLst/>
              <a:cxnLst/>
              <a:rect l="0" t="0" r="0" b="0"/>
              <a:pathLst>
                <a:path w="152369" h="214632">
                  <a:moveTo>
                    <a:pt x="1" y="12693"/>
                  </a:moveTo>
                  <a:lnTo>
                    <a:pt x="1" y="12693"/>
                  </a:lnTo>
                  <a:lnTo>
                    <a:pt x="0" y="77"/>
                  </a:lnTo>
                  <a:lnTo>
                    <a:pt x="5468" y="0"/>
                  </a:lnTo>
                  <a:lnTo>
                    <a:pt x="21455" y="15104"/>
                  </a:lnTo>
                  <a:lnTo>
                    <a:pt x="38112" y="41475"/>
                  </a:lnTo>
                  <a:lnTo>
                    <a:pt x="43044" y="51591"/>
                  </a:lnTo>
                  <a:lnTo>
                    <a:pt x="77685" y="95339"/>
                  </a:lnTo>
                  <a:lnTo>
                    <a:pt x="110244" y="139771"/>
                  </a:lnTo>
                  <a:lnTo>
                    <a:pt x="143863" y="186127"/>
                  </a:lnTo>
                  <a:lnTo>
                    <a:pt x="149557" y="194060"/>
                  </a:lnTo>
                  <a:lnTo>
                    <a:pt x="151558" y="200879"/>
                  </a:lnTo>
                  <a:lnTo>
                    <a:pt x="152368" y="214631"/>
                  </a:lnTo>
                  <a:lnTo>
                    <a:pt x="151673" y="214346"/>
                  </a:lnTo>
                  <a:lnTo>
                    <a:pt x="146051" y="209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878"/>
            <p:cNvSpPr/>
            <p:nvPr>
              <p:custDataLst>
                <p:tags r:id="rId91"/>
              </p:custDataLst>
            </p:nvPr>
          </p:nvSpPr>
          <p:spPr>
            <a:xfrm>
              <a:off x="6445568" y="1524000"/>
              <a:ext cx="171133" cy="273016"/>
            </a:xfrm>
            <a:custGeom>
              <a:avLst/>
              <a:gdLst/>
              <a:ahLst/>
              <a:cxnLst/>
              <a:rect l="0" t="0" r="0" b="0"/>
              <a:pathLst>
                <a:path w="171133" h="273016">
                  <a:moveTo>
                    <a:pt x="139382" y="0"/>
                  </a:moveTo>
                  <a:lnTo>
                    <a:pt x="139382" y="0"/>
                  </a:lnTo>
                  <a:lnTo>
                    <a:pt x="152082" y="0"/>
                  </a:lnTo>
                  <a:lnTo>
                    <a:pt x="140525" y="0"/>
                  </a:lnTo>
                  <a:lnTo>
                    <a:pt x="134538" y="4364"/>
                  </a:lnTo>
                  <a:lnTo>
                    <a:pt x="89780" y="21454"/>
                  </a:lnTo>
                  <a:lnTo>
                    <a:pt x="66773" y="35294"/>
                  </a:lnTo>
                  <a:lnTo>
                    <a:pt x="52237" y="39427"/>
                  </a:lnTo>
                  <a:lnTo>
                    <a:pt x="31477" y="55303"/>
                  </a:lnTo>
                  <a:lnTo>
                    <a:pt x="27219" y="57035"/>
                  </a:lnTo>
                  <a:lnTo>
                    <a:pt x="16618" y="65880"/>
                  </a:lnTo>
                  <a:lnTo>
                    <a:pt x="14264" y="69967"/>
                  </a:lnTo>
                  <a:lnTo>
                    <a:pt x="12514" y="74135"/>
                  </a:lnTo>
                  <a:lnTo>
                    <a:pt x="7025" y="81302"/>
                  </a:lnTo>
                  <a:lnTo>
                    <a:pt x="6325" y="85551"/>
                  </a:lnTo>
                  <a:lnTo>
                    <a:pt x="8044" y="89293"/>
                  </a:lnTo>
                  <a:lnTo>
                    <a:pt x="9490" y="91279"/>
                  </a:lnTo>
                  <a:lnTo>
                    <a:pt x="12978" y="93485"/>
                  </a:lnTo>
                  <a:lnTo>
                    <a:pt x="16880" y="95171"/>
                  </a:lnTo>
                  <a:lnTo>
                    <a:pt x="23043" y="99382"/>
                  </a:lnTo>
                  <a:lnTo>
                    <a:pt x="30044" y="100943"/>
                  </a:lnTo>
                  <a:lnTo>
                    <a:pt x="40742" y="102111"/>
                  </a:lnTo>
                  <a:lnTo>
                    <a:pt x="61176" y="107042"/>
                  </a:lnTo>
                  <a:lnTo>
                    <a:pt x="107633" y="109821"/>
                  </a:lnTo>
                  <a:lnTo>
                    <a:pt x="123729" y="113710"/>
                  </a:lnTo>
                  <a:lnTo>
                    <a:pt x="128426" y="114038"/>
                  </a:lnTo>
                  <a:lnTo>
                    <a:pt x="132866" y="116065"/>
                  </a:lnTo>
                  <a:lnTo>
                    <a:pt x="144468" y="125849"/>
                  </a:lnTo>
                  <a:lnTo>
                    <a:pt x="144183" y="126938"/>
                  </a:lnTo>
                  <a:lnTo>
                    <a:pt x="141118" y="131842"/>
                  </a:lnTo>
                  <a:lnTo>
                    <a:pt x="139191" y="137764"/>
                  </a:lnTo>
                  <a:lnTo>
                    <a:pt x="130611" y="148190"/>
                  </a:lnTo>
                  <a:lnTo>
                    <a:pt x="84313" y="176938"/>
                  </a:lnTo>
                  <a:lnTo>
                    <a:pt x="44016" y="209123"/>
                  </a:lnTo>
                  <a:lnTo>
                    <a:pt x="28020" y="220077"/>
                  </a:lnTo>
                  <a:lnTo>
                    <a:pt x="9286" y="234947"/>
                  </a:lnTo>
                  <a:lnTo>
                    <a:pt x="5115" y="241299"/>
                  </a:lnTo>
                  <a:lnTo>
                    <a:pt x="2096" y="245533"/>
                  </a:lnTo>
                  <a:lnTo>
                    <a:pt x="398" y="251883"/>
                  </a:lnTo>
                  <a:lnTo>
                    <a:pt x="0" y="256117"/>
                  </a:lnTo>
                  <a:lnTo>
                    <a:pt x="1705" y="260350"/>
                  </a:lnTo>
                  <a:lnTo>
                    <a:pt x="3148" y="262467"/>
                  </a:lnTo>
                  <a:lnTo>
                    <a:pt x="4815" y="263878"/>
                  </a:lnTo>
                  <a:lnTo>
                    <a:pt x="8548" y="265445"/>
                  </a:lnTo>
                  <a:lnTo>
                    <a:pt x="28750" y="267332"/>
                  </a:lnTo>
                  <a:lnTo>
                    <a:pt x="36204" y="271042"/>
                  </a:lnTo>
                  <a:lnTo>
                    <a:pt x="78741" y="273015"/>
                  </a:lnTo>
                  <a:lnTo>
                    <a:pt x="124394" y="272344"/>
                  </a:lnTo>
                  <a:lnTo>
                    <a:pt x="159894" y="261805"/>
                  </a:lnTo>
                  <a:lnTo>
                    <a:pt x="171132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879"/>
            <p:cNvSpPr/>
            <p:nvPr>
              <p:custDataLst>
                <p:tags r:id="rId92"/>
              </p:custDataLst>
            </p:nvPr>
          </p:nvSpPr>
          <p:spPr>
            <a:xfrm>
              <a:off x="6149493" y="1466855"/>
              <a:ext cx="149708" cy="361675"/>
            </a:xfrm>
            <a:custGeom>
              <a:avLst/>
              <a:gdLst/>
              <a:ahLst/>
              <a:cxnLst/>
              <a:rect l="0" t="0" r="0" b="0"/>
              <a:pathLst>
                <a:path w="149708" h="361675">
                  <a:moveTo>
                    <a:pt x="149707" y="6345"/>
                  </a:moveTo>
                  <a:lnTo>
                    <a:pt x="149707" y="6345"/>
                  </a:lnTo>
                  <a:lnTo>
                    <a:pt x="137912" y="6345"/>
                  </a:lnTo>
                  <a:lnTo>
                    <a:pt x="131619" y="878"/>
                  </a:lnTo>
                  <a:lnTo>
                    <a:pt x="130593" y="1289"/>
                  </a:lnTo>
                  <a:lnTo>
                    <a:pt x="127571" y="3628"/>
                  </a:lnTo>
                  <a:lnTo>
                    <a:pt x="125777" y="3828"/>
                  </a:lnTo>
                  <a:lnTo>
                    <a:pt x="111569" y="281"/>
                  </a:lnTo>
                  <a:lnTo>
                    <a:pt x="84351" y="0"/>
                  </a:lnTo>
                  <a:lnTo>
                    <a:pt x="79973" y="1879"/>
                  </a:lnTo>
                  <a:lnTo>
                    <a:pt x="75675" y="4360"/>
                  </a:lnTo>
                  <a:lnTo>
                    <a:pt x="67167" y="5953"/>
                  </a:lnTo>
                  <a:lnTo>
                    <a:pt x="62064" y="6267"/>
                  </a:lnTo>
                  <a:lnTo>
                    <a:pt x="55985" y="10694"/>
                  </a:lnTo>
                  <a:lnTo>
                    <a:pt x="50049" y="12808"/>
                  </a:lnTo>
                  <a:lnTo>
                    <a:pt x="45913" y="15802"/>
                  </a:lnTo>
                  <a:lnTo>
                    <a:pt x="43604" y="19485"/>
                  </a:lnTo>
                  <a:lnTo>
                    <a:pt x="41295" y="29686"/>
                  </a:lnTo>
                  <a:lnTo>
                    <a:pt x="37464" y="36701"/>
                  </a:lnTo>
                  <a:lnTo>
                    <a:pt x="35311" y="46697"/>
                  </a:lnTo>
                  <a:lnTo>
                    <a:pt x="31224" y="55147"/>
                  </a:lnTo>
                  <a:lnTo>
                    <a:pt x="24069" y="102191"/>
                  </a:lnTo>
                  <a:lnTo>
                    <a:pt x="22786" y="146080"/>
                  </a:lnTo>
                  <a:lnTo>
                    <a:pt x="22714" y="187519"/>
                  </a:lnTo>
                  <a:lnTo>
                    <a:pt x="16241" y="234771"/>
                  </a:lnTo>
                  <a:lnTo>
                    <a:pt x="6920" y="282367"/>
                  </a:lnTo>
                  <a:lnTo>
                    <a:pt x="3695" y="328575"/>
                  </a:lnTo>
                  <a:lnTo>
                    <a:pt x="3664" y="338342"/>
                  </a:lnTo>
                  <a:lnTo>
                    <a:pt x="1779" y="342753"/>
                  </a:lnTo>
                  <a:lnTo>
                    <a:pt x="288" y="344917"/>
                  </a:lnTo>
                  <a:lnTo>
                    <a:pt x="0" y="347065"/>
                  </a:lnTo>
                  <a:lnTo>
                    <a:pt x="3473" y="355221"/>
                  </a:lnTo>
                  <a:lnTo>
                    <a:pt x="6973" y="358855"/>
                  </a:lnTo>
                  <a:lnTo>
                    <a:pt x="10540" y="360572"/>
                  </a:lnTo>
                  <a:lnTo>
                    <a:pt x="18579" y="361674"/>
                  </a:lnTo>
                  <a:lnTo>
                    <a:pt x="22754" y="359943"/>
                  </a:lnTo>
                  <a:lnTo>
                    <a:pt x="24855" y="358494"/>
                  </a:lnTo>
                  <a:lnTo>
                    <a:pt x="34554" y="356454"/>
                  </a:lnTo>
                  <a:lnTo>
                    <a:pt x="46109" y="355059"/>
                  </a:lnTo>
                  <a:lnTo>
                    <a:pt x="61964" y="350150"/>
                  </a:lnTo>
                  <a:lnTo>
                    <a:pt x="80288" y="347483"/>
                  </a:lnTo>
                  <a:lnTo>
                    <a:pt x="92685" y="344254"/>
                  </a:lnTo>
                  <a:lnTo>
                    <a:pt x="113035" y="342368"/>
                  </a:lnTo>
                  <a:lnTo>
                    <a:pt x="130657" y="336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880"/>
            <p:cNvSpPr/>
            <p:nvPr>
              <p:custDataLst>
                <p:tags r:id="rId93"/>
              </p:custDataLst>
            </p:nvPr>
          </p:nvSpPr>
          <p:spPr>
            <a:xfrm>
              <a:off x="5721350" y="1682750"/>
              <a:ext cx="127001" cy="18790"/>
            </a:xfrm>
            <a:custGeom>
              <a:avLst/>
              <a:gdLst/>
              <a:ahLst/>
              <a:cxnLst/>
              <a:rect l="0" t="0" r="0" b="0"/>
              <a:pathLst>
                <a:path w="127001" h="18790">
                  <a:moveTo>
                    <a:pt x="0" y="12700"/>
                  </a:moveTo>
                  <a:lnTo>
                    <a:pt x="0" y="12700"/>
                  </a:lnTo>
                  <a:lnTo>
                    <a:pt x="0" y="18789"/>
                  </a:lnTo>
                  <a:lnTo>
                    <a:pt x="0" y="12955"/>
                  </a:lnTo>
                  <a:lnTo>
                    <a:pt x="44619" y="12700"/>
                  </a:lnTo>
                  <a:lnTo>
                    <a:pt x="70003" y="11994"/>
                  </a:lnTo>
                  <a:lnTo>
                    <a:pt x="114266" y="45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881"/>
            <p:cNvSpPr/>
            <p:nvPr>
              <p:custDataLst>
                <p:tags r:id="rId94"/>
              </p:custDataLst>
            </p:nvPr>
          </p:nvSpPr>
          <p:spPr>
            <a:xfrm>
              <a:off x="5727707" y="1504950"/>
              <a:ext cx="139694" cy="298182"/>
            </a:xfrm>
            <a:custGeom>
              <a:avLst/>
              <a:gdLst/>
              <a:ahLst/>
              <a:cxnLst/>
              <a:rect l="0" t="0" r="0" b="0"/>
              <a:pathLst>
                <a:path w="139694" h="298182">
                  <a:moveTo>
                    <a:pt x="139693" y="12700"/>
                  </a:moveTo>
                  <a:lnTo>
                    <a:pt x="139693" y="12700"/>
                  </a:lnTo>
                  <a:lnTo>
                    <a:pt x="139693" y="6357"/>
                  </a:lnTo>
                  <a:lnTo>
                    <a:pt x="133420" y="77"/>
                  </a:lnTo>
                  <a:lnTo>
                    <a:pt x="108719" y="0"/>
                  </a:lnTo>
                  <a:lnTo>
                    <a:pt x="102879" y="1882"/>
                  </a:lnTo>
                  <a:lnTo>
                    <a:pt x="97226" y="4364"/>
                  </a:lnTo>
                  <a:lnTo>
                    <a:pt x="86815" y="6467"/>
                  </a:lnTo>
                  <a:lnTo>
                    <a:pt x="78242" y="10540"/>
                  </a:lnTo>
                  <a:lnTo>
                    <a:pt x="39301" y="22134"/>
                  </a:lnTo>
                  <a:lnTo>
                    <a:pt x="36782" y="23928"/>
                  </a:lnTo>
                  <a:lnTo>
                    <a:pt x="27821" y="36040"/>
                  </a:lnTo>
                  <a:lnTo>
                    <a:pt x="23991" y="44461"/>
                  </a:lnTo>
                  <a:lnTo>
                    <a:pt x="22341" y="46574"/>
                  </a:lnTo>
                  <a:lnTo>
                    <a:pt x="20509" y="52685"/>
                  </a:lnTo>
                  <a:lnTo>
                    <a:pt x="19047" y="98305"/>
                  </a:lnTo>
                  <a:lnTo>
                    <a:pt x="19043" y="142354"/>
                  </a:lnTo>
                  <a:lnTo>
                    <a:pt x="19043" y="185136"/>
                  </a:lnTo>
                  <a:lnTo>
                    <a:pt x="18338" y="217827"/>
                  </a:lnTo>
                  <a:lnTo>
                    <a:pt x="11204" y="245757"/>
                  </a:lnTo>
                  <a:lnTo>
                    <a:pt x="8503" y="251042"/>
                  </a:lnTo>
                  <a:lnTo>
                    <a:pt x="6983" y="258690"/>
                  </a:lnTo>
                  <a:lnTo>
                    <a:pt x="5827" y="268874"/>
                  </a:lnTo>
                  <a:lnTo>
                    <a:pt x="262" y="284415"/>
                  </a:lnTo>
                  <a:lnTo>
                    <a:pt x="0" y="291804"/>
                  </a:lnTo>
                  <a:lnTo>
                    <a:pt x="3366" y="295383"/>
                  </a:lnTo>
                  <a:lnTo>
                    <a:pt x="6901" y="297087"/>
                  </a:lnTo>
                  <a:lnTo>
                    <a:pt x="14920" y="298181"/>
                  </a:lnTo>
                  <a:lnTo>
                    <a:pt x="61725" y="292122"/>
                  </a:lnTo>
                  <a:lnTo>
                    <a:pt x="87123" y="285219"/>
                  </a:lnTo>
                  <a:lnTo>
                    <a:pt x="93229" y="281438"/>
                  </a:lnTo>
                  <a:lnTo>
                    <a:pt x="97405" y="280306"/>
                  </a:lnTo>
                  <a:lnTo>
                    <a:pt x="98801" y="279298"/>
                  </a:lnTo>
                  <a:lnTo>
                    <a:pt x="99731" y="277921"/>
                  </a:lnTo>
                  <a:lnTo>
                    <a:pt x="100351" y="276297"/>
                  </a:lnTo>
                  <a:lnTo>
                    <a:pt x="101471" y="275215"/>
                  </a:lnTo>
                  <a:lnTo>
                    <a:pt x="107943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589"/>
          <p:cNvGrpSpPr/>
          <p:nvPr/>
        </p:nvGrpSpPr>
        <p:grpSpPr>
          <a:xfrm>
            <a:off x="1603086" y="2375919"/>
            <a:ext cx="860715" cy="386332"/>
            <a:chOff x="1603086" y="2375919"/>
            <a:chExt cx="860715" cy="386332"/>
          </a:xfrm>
        </p:grpSpPr>
        <p:sp>
          <p:nvSpPr>
            <p:cNvPr id="87" name="SMARTInkShape-2882"/>
            <p:cNvSpPr/>
            <p:nvPr>
              <p:custDataLst>
                <p:tags r:id="rId79"/>
              </p:custDataLst>
            </p:nvPr>
          </p:nvSpPr>
          <p:spPr>
            <a:xfrm>
              <a:off x="2457450" y="2730500"/>
              <a:ext cx="6351" cy="18971"/>
            </a:xfrm>
            <a:custGeom>
              <a:avLst/>
              <a:gdLst/>
              <a:ahLst/>
              <a:cxnLst/>
              <a:rect l="0" t="0" r="0" b="0"/>
              <a:pathLst>
                <a:path w="6351" h="18971">
                  <a:moveTo>
                    <a:pt x="6350" y="0"/>
                  </a:moveTo>
                  <a:lnTo>
                    <a:pt x="6350" y="0"/>
                  </a:lnTo>
                  <a:lnTo>
                    <a:pt x="6350" y="8838"/>
                  </a:lnTo>
                  <a:lnTo>
                    <a:pt x="5644" y="10125"/>
                  </a:lnTo>
                  <a:lnTo>
                    <a:pt x="4468" y="10983"/>
                  </a:lnTo>
                  <a:lnTo>
                    <a:pt x="883" y="12361"/>
                  </a:lnTo>
                  <a:lnTo>
                    <a:pt x="392" y="14431"/>
                  </a:lnTo>
                  <a:lnTo>
                    <a:pt x="7" y="1897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883"/>
            <p:cNvSpPr/>
            <p:nvPr>
              <p:custDataLst>
                <p:tags r:id="rId80"/>
              </p:custDataLst>
            </p:nvPr>
          </p:nvSpPr>
          <p:spPr>
            <a:xfrm>
              <a:off x="2444750" y="2604383"/>
              <a:ext cx="10005" cy="18168"/>
            </a:xfrm>
            <a:custGeom>
              <a:avLst/>
              <a:gdLst/>
              <a:ahLst/>
              <a:cxnLst/>
              <a:rect l="0" t="0" r="0" b="0"/>
              <a:pathLst>
                <a:path w="10005" h="18168">
                  <a:moveTo>
                    <a:pt x="0" y="5467"/>
                  </a:moveTo>
                  <a:lnTo>
                    <a:pt x="0" y="5467"/>
                  </a:lnTo>
                  <a:lnTo>
                    <a:pt x="6327" y="5467"/>
                  </a:lnTo>
                  <a:lnTo>
                    <a:pt x="9714" y="2096"/>
                  </a:lnTo>
                  <a:lnTo>
                    <a:pt x="10004" y="1103"/>
                  </a:lnTo>
                  <a:lnTo>
                    <a:pt x="9492" y="441"/>
                  </a:lnTo>
                  <a:lnTo>
                    <a:pt x="8444" y="0"/>
                  </a:lnTo>
                  <a:lnTo>
                    <a:pt x="7746" y="411"/>
                  </a:lnTo>
                  <a:lnTo>
                    <a:pt x="6971" y="2749"/>
                  </a:lnTo>
                  <a:lnTo>
                    <a:pt x="635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884"/>
            <p:cNvSpPr/>
            <p:nvPr>
              <p:custDataLst>
                <p:tags r:id="rId81"/>
              </p:custDataLst>
            </p:nvPr>
          </p:nvSpPr>
          <p:spPr>
            <a:xfrm>
              <a:off x="1739900" y="2425700"/>
              <a:ext cx="44451" cy="336551"/>
            </a:xfrm>
            <a:custGeom>
              <a:avLst/>
              <a:gdLst/>
              <a:ahLst/>
              <a:cxnLst/>
              <a:rect l="0" t="0" r="0" b="0"/>
              <a:pathLst>
                <a:path w="44451" h="336551">
                  <a:moveTo>
                    <a:pt x="0" y="0"/>
                  </a:moveTo>
                  <a:lnTo>
                    <a:pt x="0" y="0"/>
                  </a:lnTo>
                  <a:lnTo>
                    <a:pt x="0" y="24570"/>
                  </a:lnTo>
                  <a:lnTo>
                    <a:pt x="3763" y="32322"/>
                  </a:lnTo>
                  <a:lnTo>
                    <a:pt x="8728" y="40471"/>
                  </a:lnTo>
                  <a:lnTo>
                    <a:pt x="17494" y="73628"/>
                  </a:lnTo>
                  <a:lnTo>
                    <a:pt x="22330" y="118403"/>
                  </a:lnTo>
                  <a:lnTo>
                    <a:pt x="30598" y="164020"/>
                  </a:lnTo>
                  <a:lnTo>
                    <a:pt x="33480" y="203615"/>
                  </a:lnTo>
                  <a:lnTo>
                    <a:pt x="37694" y="249011"/>
                  </a:lnTo>
                  <a:lnTo>
                    <a:pt x="38064" y="291662"/>
                  </a:lnTo>
                  <a:lnTo>
                    <a:pt x="39971" y="309139"/>
                  </a:lnTo>
                  <a:lnTo>
                    <a:pt x="44057" y="329466"/>
                  </a:lnTo>
                  <a:lnTo>
                    <a:pt x="4445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885"/>
            <p:cNvSpPr/>
            <p:nvPr>
              <p:custDataLst>
                <p:tags r:id="rId82"/>
              </p:custDataLst>
            </p:nvPr>
          </p:nvSpPr>
          <p:spPr>
            <a:xfrm>
              <a:off x="1603086" y="2375919"/>
              <a:ext cx="447965" cy="348232"/>
            </a:xfrm>
            <a:custGeom>
              <a:avLst/>
              <a:gdLst/>
              <a:ahLst/>
              <a:cxnLst/>
              <a:rect l="0" t="0" r="0" b="0"/>
              <a:pathLst>
                <a:path w="447965" h="348232">
                  <a:moveTo>
                    <a:pt x="22514" y="233931"/>
                  </a:moveTo>
                  <a:lnTo>
                    <a:pt x="22514" y="233931"/>
                  </a:lnTo>
                  <a:lnTo>
                    <a:pt x="10958" y="233931"/>
                  </a:lnTo>
                  <a:lnTo>
                    <a:pt x="384" y="224471"/>
                  </a:lnTo>
                  <a:lnTo>
                    <a:pt x="0" y="222686"/>
                  </a:lnTo>
                  <a:lnTo>
                    <a:pt x="449" y="220790"/>
                  </a:lnTo>
                  <a:lnTo>
                    <a:pt x="4452" y="214750"/>
                  </a:lnTo>
                  <a:lnTo>
                    <a:pt x="26211" y="187817"/>
                  </a:lnTo>
                  <a:lnTo>
                    <a:pt x="69062" y="158648"/>
                  </a:lnTo>
                  <a:lnTo>
                    <a:pt x="109573" y="132321"/>
                  </a:lnTo>
                  <a:lnTo>
                    <a:pt x="151667" y="105954"/>
                  </a:lnTo>
                  <a:lnTo>
                    <a:pt x="198995" y="80078"/>
                  </a:lnTo>
                  <a:lnTo>
                    <a:pt x="242473" y="50295"/>
                  </a:lnTo>
                  <a:lnTo>
                    <a:pt x="287657" y="26859"/>
                  </a:lnTo>
                  <a:lnTo>
                    <a:pt x="316408" y="8835"/>
                  </a:lnTo>
                  <a:lnTo>
                    <a:pt x="331719" y="4142"/>
                  </a:lnTo>
                  <a:lnTo>
                    <a:pt x="337033" y="1274"/>
                  </a:lnTo>
                  <a:lnTo>
                    <a:pt x="341746" y="0"/>
                  </a:lnTo>
                  <a:lnTo>
                    <a:pt x="343286" y="366"/>
                  </a:lnTo>
                  <a:lnTo>
                    <a:pt x="344312" y="1316"/>
                  </a:lnTo>
                  <a:lnTo>
                    <a:pt x="345452" y="4252"/>
                  </a:lnTo>
                  <a:lnTo>
                    <a:pt x="346357" y="47040"/>
                  </a:lnTo>
                  <a:lnTo>
                    <a:pt x="346363" y="88253"/>
                  </a:lnTo>
                  <a:lnTo>
                    <a:pt x="345658" y="132419"/>
                  </a:lnTo>
                  <a:lnTo>
                    <a:pt x="340897" y="172838"/>
                  </a:lnTo>
                  <a:lnTo>
                    <a:pt x="340091" y="220002"/>
                  </a:lnTo>
                  <a:lnTo>
                    <a:pt x="340019" y="267007"/>
                  </a:lnTo>
                  <a:lnTo>
                    <a:pt x="340014" y="314392"/>
                  </a:lnTo>
                  <a:lnTo>
                    <a:pt x="340014" y="316068"/>
                  </a:lnTo>
                  <a:lnTo>
                    <a:pt x="340014" y="307011"/>
                  </a:lnTo>
                  <a:lnTo>
                    <a:pt x="346895" y="280655"/>
                  </a:lnTo>
                  <a:lnTo>
                    <a:pt x="349657" y="276334"/>
                  </a:lnTo>
                  <a:lnTo>
                    <a:pt x="353237" y="273943"/>
                  </a:lnTo>
                  <a:lnTo>
                    <a:pt x="357180" y="272175"/>
                  </a:lnTo>
                  <a:lnTo>
                    <a:pt x="361284" y="269038"/>
                  </a:lnTo>
                  <a:lnTo>
                    <a:pt x="367341" y="267173"/>
                  </a:lnTo>
                  <a:lnTo>
                    <a:pt x="379357" y="265976"/>
                  </a:lnTo>
                  <a:lnTo>
                    <a:pt x="384076" y="267693"/>
                  </a:lnTo>
                  <a:lnTo>
                    <a:pt x="388524" y="270103"/>
                  </a:lnTo>
                  <a:lnTo>
                    <a:pt x="394996" y="272165"/>
                  </a:lnTo>
                  <a:lnTo>
                    <a:pt x="417446" y="292403"/>
                  </a:lnTo>
                  <a:lnTo>
                    <a:pt x="438776" y="326288"/>
                  </a:lnTo>
                  <a:lnTo>
                    <a:pt x="440773" y="333184"/>
                  </a:lnTo>
                  <a:lnTo>
                    <a:pt x="441240" y="337545"/>
                  </a:lnTo>
                  <a:lnTo>
                    <a:pt x="443329" y="341836"/>
                  </a:lnTo>
                  <a:lnTo>
                    <a:pt x="447964" y="348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886"/>
            <p:cNvSpPr/>
            <p:nvPr>
              <p:custDataLst>
                <p:tags r:id="rId83"/>
              </p:custDataLst>
            </p:nvPr>
          </p:nvSpPr>
          <p:spPr>
            <a:xfrm>
              <a:off x="2254250" y="2590800"/>
              <a:ext cx="101601" cy="133351"/>
            </a:xfrm>
            <a:custGeom>
              <a:avLst/>
              <a:gdLst/>
              <a:ahLst/>
              <a:cxnLst/>
              <a:rect l="0" t="0" r="0" b="0"/>
              <a:pathLst>
                <a:path w="101601" h="133351">
                  <a:moveTo>
                    <a:pt x="0" y="0"/>
                  </a:moveTo>
                  <a:lnTo>
                    <a:pt x="0" y="0"/>
                  </a:lnTo>
                  <a:lnTo>
                    <a:pt x="705" y="42452"/>
                  </a:lnTo>
                  <a:lnTo>
                    <a:pt x="5467" y="58307"/>
                  </a:lnTo>
                  <a:lnTo>
                    <a:pt x="6349" y="105642"/>
                  </a:lnTo>
                  <a:lnTo>
                    <a:pt x="6350" y="120539"/>
                  </a:lnTo>
                  <a:lnTo>
                    <a:pt x="9721" y="117246"/>
                  </a:lnTo>
                  <a:lnTo>
                    <a:pt x="11376" y="113728"/>
                  </a:lnTo>
                  <a:lnTo>
                    <a:pt x="14571" y="77636"/>
                  </a:lnTo>
                  <a:lnTo>
                    <a:pt x="17060" y="71899"/>
                  </a:lnTo>
                  <a:lnTo>
                    <a:pt x="25502" y="34511"/>
                  </a:lnTo>
                  <a:lnTo>
                    <a:pt x="28503" y="29920"/>
                  </a:lnTo>
                  <a:lnTo>
                    <a:pt x="32188" y="27409"/>
                  </a:lnTo>
                  <a:lnTo>
                    <a:pt x="36178" y="25587"/>
                  </a:lnTo>
                  <a:lnTo>
                    <a:pt x="40303" y="22426"/>
                  </a:lnTo>
                  <a:lnTo>
                    <a:pt x="42391" y="22006"/>
                  </a:lnTo>
                  <a:lnTo>
                    <a:pt x="44488" y="22432"/>
                  </a:lnTo>
                  <a:lnTo>
                    <a:pt x="48700" y="24081"/>
                  </a:lnTo>
                  <a:lnTo>
                    <a:pt x="61385" y="25990"/>
                  </a:lnTo>
                  <a:lnTo>
                    <a:pt x="65617" y="28719"/>
                  </a:lnTo>
                  <a:lnTo>
                    <a:pt x="86078" y="54880"/>
                  </a:lnTo>
                  <a:lnTo>
                    <a:pt x="100145" y="93809"/>
                  </a:lnTo>
                  <a:lnTo>
                    <a:pt x="1016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887"/>
            <p:cNvSpPr/>
            <p:nvPr>
              <p:custDataLst>
                <p:tags r:id="rId84"/>
              </p:custDataLst>
            </p:nvPr>
          </p:nvSpPr>
          <p:spPr>
            <a:xfrm>
              <a:off x="2089347" y="2572738"/>
              <a:ext cx="82354" cy="138709"/>
            </a:xfrm>
            <a:custGeom>
              <a:avLst/>
              <a:gdLst/>
              <a:ahLst/>
              <a:cxnLst/>
              <a:rect l="0" t="0" r="0" b="0"/>
              <a:pathLst>
                <a:path w="82354" h="138709">
                  <a:moveTo>
                    <a:pt x="12503" y="75212"/>
                  </a:moveTo>
                  <a:lnTo>
                    <a:pt x="12503" y="75212"/>
                  </a:lnTo>
                  <a:lnTo>
                    <a:pt x="12503" y="69745"/>
                  </a:lnTo>
                  <a:lnTo>
                    <a:pt x="13208" y="69450"/>
                  </a:lnTo>
                  <a:lnTo>
                    <a:pt x="17970" y="68939"/>
                  </a:lnTo>
                  <a:lnTo>
                    <a:pt x="18461" y="67015"/>
                  </a:lnTo>
                  <a:lnTo>
                    <a:pt x="18591" y="65514"/>
                  </a:lnTo>
                  <a:lnTo>
                    <a:pt x="19384" y="64513"/>
                  </a:lnTo>
                  <a:lnTo>
                    <a:pt x="24297" y="62776"/>
                  </a:lnTo>
                  <a:lnTo>
                    <a:pt x="24800" y="60747"/>
                  </a:lnTo>
                  <a:lnTo>
                    <a:pt x="24934" y="59219"/>
                  </a:lnTo>
                  <a:lnTo>
                    <a:pt x="25730" y="58200"/>
                  </a:lnTo>
                  <a:lnTo>
                    <a:pt x="37841" y="50453"/>
                  </a:lnTo>
                  <a:lnTo>
                    <a:pt x="40933" y="50097"/>
                  </a:lnTo>
                  <a:lnTo>
                    <a:pt x="44659" y="48057"/>
                  </a:lnTo>
                  <a:lnTo>
                    <a:pt x="46640" y="46526"/>
                  </a:lnTo>
                  <a:lnTo>
                    <a:pt x="48842" y="42942"/>
                  </a:lnTo>
                  <a:lnTo>
                    <a:pt x="50255" y="38264"/>
                  </a:lnTo>
                  <a:lnTo>
                    <a:pt x="53871" y="34082"/>
                  </a:lnTo>
                  <a:lnTo>
                    <a:pt x="55583" y="28475"/>
                  </a:lnTo>
                  <a:lnTo>
                    <a:pt x="56946" y="6560"/>
                  </a:lnTo>
                  <a:lnTo>
                    <a:pt x="51485" y="0"/>
                  </a:lnTo>
                  <a:lnTo>
                    <a:pt x="50485" y="376"/>
                  </a:lnTo>
                  <a:lnTo>
                    <a:pt x="45708" y="3571"/>
                  </a:lnTo>
                  <a:lnTo>
                    <a:pt x="39823" y="5537"/>
                  </a:lnTo>
                  <a:lnTo>
                    <a:pt x="22938" y="16852"/>
                  </a:lnTo>
                  <a:lnTo>
                    <a:pt x="10646" y="32022"/>
                  </a:lnTo>
                  <a:lnTo>
                    <a:pt x="8150" y="38613"/>
                  </a:lnTo>
                  <a:lnTo>
                    <a:pt x="0" y="83696"/>
                  </a:lnTo>
                  <a:lnTo>
                    <a:pt x="567" y="96384"/>
                  </a:lnTo>
                  <a:lnTo>
                    <a:pt x="9264" y="124778"/>
                  </a:lnTo>
                  <a:lnTo>
                    <a:pt x="14914" y="133486"/>
                  </a:lnTo>
                  <a:lnTo>
                    <a:pt x="18984" y="136389"/>
                  </a:lnTo>
                  <a:lnTo>
                    <a:pt x="23850" y="137680"/>
                  </a:lnTo>
                  <a:lnTo>
                    <a:pt x="67885" y="138708"/>
                  </a:lnTo>
                  <a:lnTo>
                    <a:pt x="74277" y="136829"/>
                  </a:lnTo>
                  <a:lnTo>
                    <a:pt x="82353" y="132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590"/>
          <p:cNvGrpSpPr/>
          <p:nvPr/>
        </p:nvGrpSpPr>
        <p:grpSpPr>
          <a:xfrm>
            <a:off x="3429000" y="2495609"/>
            <a:ext cx="285751" cy="348810"/>
            <a:chOff x="3429000" y="2495609"/>
            <a:chExt cx="285751" cy="348810"/>
          </a:xfrm>
        </p:grpSpPr>
        <p:sp>
          <p:nvSpPr>
            <p:cNvPr id="94" name="SMARTInkShape-2888"/>
            <p:cNvSpPr/>
            <p:nvPr>
              <p:custDataLst>
                <p:tags r:id="rId77"/>
              </p:custDataLst>
            </p:nvPr>
          </p:nvSpPr>
          <p:spPr>
            <a:xfrm>
              <a:off x="3587750" y="2660650"/>
              <a:ext cx="127001" cy="174839"/>
            </a:xfrm>
            <a:custGeom>
              <a:avLst/>
              <a:gdLst/>
              <a:ahLst/>
              <a:cxnLst/>
              <a:rect l="0" t="0" r="0" b="0"/>
              <a:pathLst>
                <a:path w="127001" h="174839">
                  <a:moveTo>
                    <a:pt x="0" y="76200"/>
                  </a:moveTo>
                  <a:lnTo>
                    <a:pt x="0" y="76200"/>
                  </a:lnTo>
                  <a:lnTo>
                    <a:pt x="0" y="61089"/>
                  </a:lnTo>
                  <a:lnTo>
                    <a:pt x="705" y="59776"/>
                  </a:lnTo>
                  <a:lnTo>
                    <a:pt x="1881" y="58901"/>
                  </a:lnTo>
                  <a:lnTo>
                    <a:pt x="3371" y="58317"/>
                  </a:lnTo>
                  <a:lnTo>
                    <a:pt x="4364" y="57222"/>
                  </a:lnTo>
                  <a:lnTo>
                    <a:pt x="6272" y="51092"/>
                  </a:lnTo>
                  <a:lnTo>
                    <a:pt x="27549" y="50802"/>
                  </a:lnTo>
                  <a:lnTo>
                    <a:pt x="28949" y="51507"/>
                  </a:lnTo>
                  <a:lnTo>
                    <a:pt x="29883" y="52682"/>
                  </a:lnTo>
                  <a:lnTo>
                    <a:pt x="31626" y="55870"/>
                  </a:lnTo>
                  <a:lnTo>
                    <a:pt x="52393" y="79175"/>
                  </a:lnTo>
                  <a:lnTo>
                    <a:pt x="63779" y="106119"/>
                  </a:lnTo>
                  <a:lnTo>
                    <a:pt x="65803" y="108846"/>
                  </a:lnTo>
                  <a:lnTo>
                    <a:pt x="75212" y="150100"/>
                  </a:lnTo>
                  <a:lnTo>
                    <a:pt x="73879" y="156787"/>
                  </a:lnTo>
                  <a:lnTo>
                    <a:pt x="71044" y="164518"/>
                  </a:lnTo>
                  <a:lnTo>
                    <a:pt x="70086" y="170081"/>
                  </a:lnTo>
                  <a:lnTo>
                    <a:pt x="66549" y="174415"/>
                  </a:lnTo>
                  <a:lnTo>
                    <a:pt x="65532" y="174838"/>
                  </a:lnTo>
                  <a:lnTo>
                    <a:pt x="64855" y="174414"/>
                  </a:lnTo>
                  <a:lnTo>
                    <a:pt x="64102" y="172062"/>
                  </a:lnTo>
                  <a:lnTo>
                    <a:pt x="59846" y="138722"/>
                  </a:lnTo>
                  <a:lnTo>
                    <a:pt x="68783" y="94923"/>
                  </a:lnTo>
                  <a:lnTo>
                    <a:pt x="72905" y="76103"/>
                  </a:lnTo>
                  <a:lnTo>
                    <a:pt x="100500" y="3060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889"/>
            <p:cNvSpPr/>
            <p:nvPr>
              <p:custDataLst>
                <p:tags r:id="rId78"/>
              </p:custDataLst>
            </p:nvPr>
          </p:nvSpPr>
          <p:spPr>
            <a:xfrm>
              <a:off x="3429000" y="2495609"/>
              <a:ext cx="139143" cy="348810"/>
            </a:xfrm>
            <a:custGeom>
              <a:avLst/>
              <a:gdLst/>
              <a:ahLst/>
              <a:cxnLst/>
              <a:rect l="0" t="0" r="0" b="0"/>
              <a:pathLst>
                <a:path w="139143" h="348810">
                  <a:moveTo>
                    <a:pt x="0" y="95191"/>
                  </a:moveTo>
                  <a:lnTo>
                    <a:pt x="0" y="95191"/>
                  </a:lnTo>
                  <a:lnTo>
                    <a:pt x="6088" y="89102"/>
                  </a:lnTo>
                  <a:lnTo>
                    <a:pt x="6343" y="82759"/>
                  </a:lnTo>
                  <a:lnTo>
                    <a:pt x="6348" y="85942"/>
                  </a:lnTo>
                  <a:lnTo>
                    <a:pt x="8231" y="89434"/>
                  </a:lnTo>
                  <a:lnTo>
                    <a:pt x="10713" y="93338"/>
                  </a:lnTo>
                  <a:lnTo>
                    <a:pt x="12307" y="101593"/>
                  </a:lnTo>
                  <a:lnTo>
                    <a:pt x="13231" y="106503"/>
                  </a:lnTo>
                  <a:lnTo>
                    <a:pt x="17692" y="121153"/>
                  </a:lnTo>
                  <a:lnTo>
                    <a:pt x="24494" y="168401"/>
                  </a:lnTo>
                  <a:lnTo>
                    <a:pt x="27162" y="200378"/>
                  </a:lnTo>
                  <a:lnTo>
                    <a:pt x="35935" y="247731"/>
                  </a:lnTo>
                  <a:lnTo>
                    <a:pt x="43483" y="295026"/>
                  </a:lnTo>
                  <a:lnTo>
                    <a:pt x="45099" y="325129"/>
                  </a:lnTo>
                  <a:lnTo>
                    <a:pt x="49910" y="338226"/>
                  </a:lnTo>
                  <a:lnTo>
                    <a:pt x="50776" y="348809"/>
                  </a:lnTo>
                  <a:lnTo>
                    <a:pt x="47422" y="345707"/>
                  </a:lnTo>
                  <a:lnTo>
                    <a:pt x="45771" y="342233"/>
                  </a:lnTo>
                  <a:lnTo>
                    <a:pt x="44473" y="306737"/>
                  </a:lnTo>
                  <a:lnTo>
                    <a:pt x="42571" y="278768"/>
                  </a:lnTo>
                  <a:lnTo>
                    <a:pt x="38492" y="234283"/>
                  </a:lnTo>
                  <a:lnTo>
                    <a:pt x="33787" y="192478"/>
                  </a:lnTo>
                  <a:lnTo>
                    <a:pt x="32018" y="150213"/>
                  </a:lnTo>
                  <a:lnTo>
                    <a:pt x="31785" y="107889"/>
                  </a:lnTo>
                  <a:lnTo>
                    <a:pt x="33634" y="63998"/>
                  </a:lnTo>
                  <a:lnTo>
                    <a:pt x="46677" y="27862"/>
                  </a:lnTo>
                  <a:lnTo>
                    <a:pt x="61390" y="5020"/>
                  </a:lnTo>
                  <a:lnTo>
                    <a:pt x="65619" y="2199"/>
                  </a:lnTo>
                  <a:lnTo>
                    <a:pt x="83784" y="139"/>
                  </a:lnTo>
                  <a:lnTo>
                    <a:pt x="90755" y="0"/>
                  </a:lnTo>
                  <a:lnTo>
                    <a:pt x="100660" y="3329"/>
                  </a:lnTo>
                  <a:lnTo>
                    <a:pt x="106592" y="8738"/>
                  </a:lnTo>
                  <a:lnTo>
                    <a:pt x="135460" y="55064"/>
                  </a:lnTo>
                  <a:lnTo>
                    <a:pt x="139142" y="81179"/>
                  </a:lnTo>
                  <a:lnTo>
                    <a:pt x="138921" y="103485"/>
                  </a:lnTo>
                  <a:lnTo>
                    <a:pt x="134608" y="115601"/>
                  </a:lnTo>
                  <a:lnTo>
                    <a:pt x="121986" y="135286"/>
                  </a:lnTo>
                  <a:lnTo>
                    <a:pt x="96371" y="154370"/>
                  </a:lnTo>
                  <a:lnTo>
                    <a:pt x="87742" y="157411"/>
                  </a:lnTo>
                  <a:lnTo>
                    <a:pt x="69419" y="160404"/>
                  </a:lnTo>
                  <a:lnTo>
                    <a:pt x="56202" y="164125"/>
                  </a:lnTo>
                  <a:lnTo>
                    <a:pt x="44450" y="165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91"/>
          <p:cNvGrpSpPr/>
          <p:nvPr/>
        </p:nvGrpSpPr>
        <p:grpSpPr>
          <a:xfrm>
            <a:off x="3962433" y="2527325"/>
            <a:ext cx="431768" cy="336526"/>
            <a:chOff x="3962433" y="2527325"/>
            <a:chExt cx="431768" cy="336526"/>
          </a:xfrm>
        </p:grpSpPr>
        <p:sp>
          <p:nvSpPr>
            <p:cNvPr id="97" name="SMARTInkShape-2890"/>
            <p:cNvSpPr/>
            <p:nvPr>
              <p:custDataLst>
                <p:tags r:id="rId74"/>
              </p:custDataLst>
            </p:nvPr>
          </p:nvSpPr>
          <p:spPr>
            <a:xfrm>
              <a:off x="4241800" y="2610810"/>
              <a:ext cx="152401" cy="253041"/>
            </a:xfrm>
            <a:custGeom>
              <a:avLst/>
              <a:gdLst/>
              <a:ahLst/>
              <a:cxnLst/>
              <a:rect l="0" t="0" r="0" b="0"/>
              <a:pathLst>
                <a:path w="152401" h="253041">
                  <a:moveTo>
                    <a:pt x="152400" y="11740"/>
                  </a:moveTo>
                  <a:lnTo>
                    <a:pt x="152400" y="11740"/>
                  </a:lnTo>
                  <a:lnTo>
                    <a:pt x="152400" y="8369"/>
                  </a:lnTo>
                  <a:lnTo>
                    <a:pt x="151694" y="7376"/>
                  </a:lnTo>
                  <a:lnTo>
                    <a:pt x="150518" y="6714"/>
                  </a:lnTo>
                  <a:lnTo>
                    <a:pt x="149029" y="6273"/>
                  </a:lnTo>
                  <a:lnTo>
                    <a:pt x="148036" y="5273"/>
                  </a:lnTo>
                  <a:lnTo>
                    <a:pt x="146933" y="2280"/>
                  </a:lnTo>
                  <a:lnTo>
                    <a:pt x="145933" y="1200"/>
                  </a:lnTo>
                  <a:lnTo>
                    <a:pt x="142940" y="0"/>
                  </a:lnTo>
                  <a:lnTo>
                    <a:pt x="141860" y="385"/>
                  </a:lnTo>
                  <a:lnTo>
                    <a:pt x="141140" y="1348"/>
                  </a:lnTo>
                  <a:lnTo>
                    <a:pt x="140660" y="2696"/>
                  </a:lnTo>
                  <a:lnTo>
                    <a:pt x="139635" y="3594"/>
                  </a:lnTo>
                  <a:lnTo>
                    <a:pt x="132919" y="6917"/>
                  </a:lnTo>
                  <a:lnTo>
                    <a:pt x="118345" y="21244"/>
                  </a:lnTo>
                  <a:lnTo>
                    <a:pt x="87444" y="64439"/>
                  </a:lnTo>
                  <a:lnTo>
                    <a:pt x="64648" y="107101"/>
                  </a:lnTo>
                  <a:lnTo>
                    <a:pt x="40996" y="151446"/>
                  </a:lnTo>
                  <a:lnTo>
                    <a:pt x="23314" y="198869"/>
                  </a:lnTo>
                  <a:lnTo>
                    <a:pt x="1882" y="245726"/>
                  </a:lnTo>
                  <a:lnTo>
                    <a:pt x="0" y="253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891"/>
            <p:cNvSpPr/>
            <p:nvPr>
              <p:custDataLst>
                <p:tags r:id="rId75"/>
              </p:custDataLst>
            </p:nvPr>
          </p:nvSpPr>
          <p:spPr>
            <a:xfrm>
              <a:off x="4184650" y="2584450"/>
              <a:ext cx="165101" cy="254001"/>
            </a:xfrm>
            <a:custGeom>
              <a:avLst/>
              <a:gdLst/>
              <a:ahLst/>
              <a:cxnLst/>
              <a:rect l="0" t="0" r="0" b="0"/>
              <a:pathLst>
                <a:path w="165101" h="254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2"/>
                  </a:lnTo>
                  <a:lnTo>
                    <a:pt x="6176" y="6467"/>
                  </a:lnTo>
                  <a:lnTo>
                    <a:pt x="6272" y="9459"/>
                  </a:lnTo>
                  <a:lnTo>
                    <a:pt x="15808" y="37002"/>
                  </a:lnTo>
                  <a:lnTo>
                    <a:pt x="49371" y="81630"/>
                  </a:lnTo>
                  <a:lnTo>
                    <a:pt x="77652" y="126584"/>
                  </a:lnTo>
                  <a:lnTo>
                    <a:pt x="109312" y="171047"/>
                  </a:lnTo>
                  <a:lnTo>
                    <a:pt x="141184" y="218012"/>
                  </a:lnTo>
                  <a:lnTo>
                    <a:pt x="148780" y="235812"/>
                  </a:lnTo>
                  <a:lnTo>
                    <a:pt x="1651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892"/>
            <p:cNvSpPr/>
            <p:nvPr>
              <p:custDataLst>
                <p:tags r:id="rId76"/>
              </p:custDataLst>
            </p:nvPr>
          </p:nvSpPr>
          <p:spPr>
            <a:xfrm>
              <a:off x="3962433" y="2527325"/>
              <a:ext cx="82518" cy="330176"/>
            </a:xfrm>
            <a:custGeom>
              <a:avLst/>
              <a:gdLst/>
              <a:ahLst/>
              <a:cxnLst/>
              <a:rect l="0" t="0" r="0" b="0"/>
              <a:pathLst>
                <a:path w="82518" h="330176">
                  <a:moveTo>
                    <a:pt x="69817" y="25375"/>
                  </a:moveTo>
                  <a:lnTo>
                    <a:pt x="69817" y="25375"/>
                  </a:lnTo>
                  <a:lnTo>
                    <a:pt x="69817" y="942"/>
                  </a:lnTo>
                  <a:lnTo>
                    <a:pt x="69111" y="620"/>
                  </a:lnTo>
                  <a:lnTo>
                    <a:pt x="60357" y="0"/>
                  </a:lnTo>
                  <a:lnTo>
                    <a:pt x="59277" y="697"/>
                  </a:lnTo>
                  <a:lnTo>
                    <a:pt x="58557" y="1868"/>
                  </a:lnTo>
                  <a:lnTo>
                    <a:pt x="58077" y="3353"/>
                  </a:lnTo>
                  <a:lnTo>
                    <a:pt x="48363" y="14902"/>
                  </a:lnTo>
                  <a:lnTo>
                    <a:pt x="42215" y="21175"/>
                  </a:lnTo>
                  <a:lnTo>
                    <a:pt x="39910" y="29153"/>
                  </a:lnTo>
                  <a:lnTo>
                    <a:pt x="36732" y="43663"/>
                  </a:lnTo>
                  <a:lnTo>
                    <a:pt x="32535" y="52553"/>
                  </a:lnTo>
                  <a:lnTo>
                    <a:pt x="17705" y="77385"/>
                  </a:lnTo>
                  <a:lnTo>
                    <a:pt x="4271" y="119848"/>
                  </a:lnTo>
                  <a:lnTo>
                    <a:pt x="345" y="162028"/>
                  </a:lnTo>
                  <a:lnTo>
                    <a:pt x="0" y="202907"/>
                  </a:lnTo>
                  <a:lnTo>
                    <a:pt x="8808" y="246719"/>
                  </a:lnTo>
                  <a:lnTo>
                    <a:pt x="24537" y="280178"/>
                  </a:lnTo>
                  <a:lnTo>
                    <a:pt x="46457" y="312160"/>
                  </a:lnTo>
                  <a:lnTo>
                    <a:pt x="64014" y="323683"/>
                  </a:lnTo>
                  <a:lnTo>
                    <a:pt x="74447" y="328251"/>
                  </a:lnTo>
                  <a:lnTo>
                    <a:pt x="82517" y="330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592"/>
          <p:cNvGrpSpPr/>
          <p:nvPr/>
        </p:nvGrpSpPr>
        <p:grpSpPr>
          <a:xfrm>
            <a:off x="4680062" y="2520957"/>
            <a:ext cx="1936079" cy="368294"/>
            <a:chOff x="4680062" y="2520957"/>
            <a:chExt cx="1936079" cy="368294"/>
          </a:xfrm>
        </p:grpSpPr>
        <p:sp>
          <p:nvSpPr>
            <p:cNvPr id="101" name="SMARTInkShape-2893"/>
            <p:cNvSpPr/>
            <p:nvPr>
              <p:custDataLst>
                <p:tags r:id="rId65"/>
              </p:custDataLst>
            </p:nvPr>
          </p:nvSpPr>
          <p:spPr>
            <a:xfrm>
              <a:off x="6515100" y="2520957"/>
              <a:ext cx="101041" cy="368294"/>
            </a:xfrm>
            <a:custGeom>
              <a:avLst/>
              <a:gdLst/>
              <a:ahLst/>
              <a:cxnLst/>
              <a:rect l="0" t="0" r="0" b="0"/>
              <a:pathLst>
                <a:path w="101041" h="368294">
                  <a:moveTo>
                    <a:pt x="0" y="6343"/>
                  </a:moveTo>
                  <a:lnTo>
                    <a:pt x="0" y="6343"/>
                  </a:lnTo>
                  <a:lnTo>
                    <a:pt x="0" y="876"/>
                  </a:lnTo>
                  <a:lnTo>
                    <a:pt x="705" y="582"/>
                  </a:lnTo>
                  <a:lnTo>
                    <a:pt x="15110" y="0"/>
                  </a:lnTo>
                  <a:lnTo>
                    <a:pt x="19180" y="1878"/>
                  </a:lnTo>
                  <a:lnTo>
                    <a:pt x="27543" y="8832"/>
                  </a:lnTo>
                  <a:lnTo>
                    <a:pt x="49477" y="40154"/>
                  </a:lnTo>
                  <a:lnTo>
                    <a:pt x="68910" y="86035"/>
                  </a:lnTo>
                  <a:lnTo>
                    <a:pt x="84397" y="130113"/>
                  </a:lnTo>
                  <a:lnTo>
                    <a:pt x="97343" y="176627"/>
                  </a:lnTo>
                  <a:lnTo>
                    <a:pt x="101040" y="216297"/>
                  </a:lnTo>
                  <a:lnTo>
                    <a:pt x="98118" y="249839"/>
                  </a:lnTo>
                  <a:lnTo>
                    <a:pt x="90034" y="291728"/>
                  </a:lnTo>
                  <a:lnTo>
                    <a:pt x="85641" y="302749"/>
                  </a:lnTo>
                  <a:lnTo>
                    <a:pt x="61437" y="349808"/>
                  </a:lnTo>
                  <a:lnTo>
                    <a:pt x="44450" y="368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894"/>
            <p:cNvSpPr/>
            <p:nvPr>
              <p:custDataLst>
                <p:tags r:id="rId66"/>
              </p:custDataLst>
            </p:nvPr>
          </p:nvSpPr>
          <p:spPr>
            <a:xfrm>
              <a:off x="6235700" y="2647960"/>
              <a:ext cx="209551" cy="171441"/>
            </a:xfrm>
            <a:custGeom>
              <a:avLst/>
              <a:gdLst/>
              <a:ahLst/>
              <a:cxnLst/>
              <a:rect l="0" t="0" r="0" b="0"/>
              <a:pathLst>
                <a:path w="209551" h="171441">
                  <a:moveTo>
                    <a:pt x="0" y="171440"/>
                  </a:moveTo>
                  <a:lnTo>
                    <a:pt x="0" y="171440"/>
                  </a:lnTo>
                  <a:lnTo>
                    <a:pt x="0" y="168069"/>
                  </a:lnTo>
                  <a:lnTo>
                    <a:pt x="705" y="167076"/>
                  </a:lnTo>
                  <a:lnTo>
                    <a:pt x="1881" y="166414"/>
                  </a:lnTo>
                  <a:lnTo>
                    <a:pt x="3371" y="165973"/>
                  </a:lnTo>
                  <a:lnTo>
                    <a:pt x="4364" y="164973"/>
                  </a:lnTo>
                  <a:lnTo>
                    <a:pt x="5467" y="161980"/>
                  </a:lnTo>
                  <a:lnTo>
                    <a:pt x="6467" y="160900"/>
                  </a:lnTo>
                  <a:lnTo>
                    <a:pt x="15110" y="155653"/>
                  </a:lnTo>
                  <a:lnTo>
                    <a:pt x="17299" y="150077"/>
                  </a:lnTo>
                  <a:lnTo>
                    <a:pt x="18978" y="143601"/>
                  </a:lnTo>
                  <a:lnTo>
                    <a:pt x="46574" y="97069"/>
                  </a:lnTo>
                  <a:lnTo>
                    <a:pt x="58591" y="50787"/>
                  </a:lnTo>
                  <a:lnTo>
                    <a:pt x="62530" y="37227"/>
                  </a:lnTo>
                  <a:lnTo>
                    <a:pt x="64148" y="21230"/>
                  </a:lnTo>
                  <a:lnTo>
                    <a:pt x="68515" y="12705"/>
                  </a:lnTo>
                  <a:lnTo>
                    <a:pt x="69843" y="100"/>
                  </a:lnTo>
                  <a:lnTo>
                    <a:pt x="64382" y="0"/>
                  </a:lnTo>
                  <a:lnTo>
                    <a:pt x="64088" y="702"/>
                  </a:lnTo>
                  <a:lnTo>
                    <a:pt x="62845" y="15186"/>
                  </a:lnTo>
                  <a:lnTo>
                    <a:pt x="59151" y="23464"/>
                  </a:lnTo>
                  <a:lnTo>
                    <a:pt x="57228" y="55113"/>
                  </a:lnTo>
                  <a:lnTo>
                    <a:pt x="63240" y="99214"/>
                  </a:lnTo>
                  <a:lnTo>
                    <a:pt x="71329" y="136474"/>
                  </a:lnTo>
                  <a:lnTo>
                    <a:pt x="74035" y="143199"/>
                  </a:lnTo>
                  <a:lnTo>
                    <a:pt x="76264" y="153508"/>
                  </a:lnTo>
                  <a:lnTo>
                    <a:pt x="77654" y="155252"/>
                  </a:lnTo>
                  <a:lnTo>
                    <a:pt x="95288" y="169633"/>
                  </a:lnTo>
                  <a:lnTo>
                    <a:pt x="97391" y="170235"/>
                  </a:lnTo>
                  <a:lnTo>
                    <a:pt x="99500" y="169931"/>
                  </a:lnTo>
                  <a:lnTo>
                    <a:pt x="103724" y="167712"/>
                  </a:lnTo>
                  <a:lnTo>
                    <a:pt x="122767" y="150231"/>
                  </a:lnTo>
                  <a:lnTo>
                    <a:pt x="141817" y="116296"/>
                  </a:lnTo>
                  <a:lnTo>
                    <a:pt x="156868" y="79723"/>
                  </a:lnTo>
                  <a:lnTo>
                    <a:pt x="158619" y="69999"/>
                  </a:lnTo>
                  <a:lnTo>
                    <a:pt x="163610" y="56126"/>
                  </a:lnTo>
                  <a:lnTo>
                    <a:pt x="165143" y="48928"/>
                  </a:lnTo>
                  <a:lnTo>
                    <a:pt x="169995" y="38559"/>
                  </a:lnTo>
                  <a:lnTo>
                    <a:pt x="171393" y="28348"/>
                  </a:lnTo>
                  <a:lnTo>
                    <a:pt x="171443" y="34525"/>
                  </a:lnTo>
                  <a:lnTo>
                    <a:pt x="172151" y="35713"/>
                  </a:lnTo>
                  <a:lnTo>
                    <a:pt x="173328" y="36505"/>
                  </a:lnTo>
                  <a:lnTo>
                    <a:pt x="174819" y="37034"/>
                  </a:lnTo>
                  <a:lnTo>
                    <a:pt x="175813" y="38797"/>
                  </a:lnTo>
                  <a:lnTo>
                    <a:pt x="177625" y="55326"/>
                  </a:lnTo>
                  <a:lnTo>
                    <a:pt x="178490" y="78519"/>
                  </a:lnTo>
                  <a:lnTo>
                    <a:pt x="189859" y="124744"/>
                  </a:lnTo>
                  <a:lnTo>
                    <a:pt x="191016" y="135340"/>
                  </a:lnTo>
                  <a:lnTo>
                    <a:pt x="193787" y="140814"/>
                  </a:lnTo>
                  <a:lnTo>
                    <a:pt x="195513" y="142556"/>
                  </a:lnTo>
                  <a:lnTo>
                    <a:pt x="209550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895"/>
            <p:cNvSpPr/>
            <p:nvPr>
              <p:custDataLst>
                <p:tags r:id="rId67"/>
              </p:custDataLst>
            </p:nvPr>
          </p:nvSpPr>
          <p:spPr>
            <a:xfrm>
              <a:off x="5994399" y="2527307"/>
              <a:ext cx="63399" cy="298444"/>
            </a:xfrm>
            <a:custGeom>
              <a:avLst/>
              <a:gdLst/>
              <a:ahLst/>
              <a:cxnLst/>
              <a:rect l="0" t="0" r="0" b="0"/>
              <a:pathLst>
                <a:path w="63399" h="298444">
                  <a:moveTo>
                    <a:pt x="1" y="6343"/>
                  </a:moveTo>
                  <a:lnTo>
                    <a:pt x="1" y="6343"/>
                  </a:lnTo>
                  <a:lnTo>
                    <a:pt x="0" y="254"/>
                  </a:lnTo>
                  <a:lnTo>
                    <a:pt x="6089" y="0"/>
                  </a:lnTo>
                  <a:lnTo>
                    <a:pt x="23353" y="17705"/>
                  </a:lnTo>
                  <a:lnTo>
                    <a:pt x="44453" y="62219"/>
                  </a:lnTo>
                  <a:lnTo>
                    <a:pt x="47979" y="72099"/>
                  </a:lnTo>
                  <a:lnTo>
                    <a:pt x="57543" y="119451"/>
                  </a:lnTo>
                  <a:lnTo>
                    <a:pt x="62324" y="145807"/>
                  </a:lnTo>
                  <a:lnTo>
                    <a:pt x="63398" y="187493"/>
                  </a:lnTo>
                  <a:lnTo>
                    <a:pt x="62070" y="215300"/>
                  </a:lnTo>
                  <a:lnTo>
                    <a:pt x="47821" y="258427"/>
                  </a:lnTo>
                  <a:lnTo>
                    <a:pt x="19051" y="298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896"/>
            <p:cNvSpPr/>
            <p:nvPr>
              <p:custDataLst>
                <p:tags r:id="rId68"/>
              </p:custDataLst>
            </p:nvPr>
          </p:nvSpPr>
          <p:spPr>
            <a:xfrm>
              <a:off x="5803994" y="2572019"/>
              <a:ext cx="145957" cy="228222"/>
            </a:xfrm>
            <a:custGeom>
              <a:avLst/>
              <a:gdLst/>
              <a:ahLst/>
              <a:cxnLst/>
              <a:rect l="0" t="0" r="0" b="0"/>
              <a:pathLst>
                <a:path w="145957" h="228222">
                  <a:moveTo>
                    <a:pt x="63406" y="145781"/>
                  </a:moveTo>
                  <a:lnTo>
                    <a:pt x="63406" y="145781"/>
                  </a:lnTo>
                  <a:lnTo>
                    <a:pt x="60035" y="142410"/>
                  </a:lnTo>
                  <a:lnTo>
                    <a:pt x="56499" y="140755"/>
                  </a:lnTo>
                  <a:lnTo>
                    <a:pt x="51850" y="139692"/>
                  </a:lnTo>
                  <a:lnTo>
                    <a:pt x="43949" y="144491"/>
                  </a:lnTo>
                  <a:lnTo>
                    <a:pt x="41968" y="144921"/>
                  </a:lnTo>
                  <a:lnTo>
                    <a:pt x="35809" y="148897"/>
                  </a:lnTo>
                  <a:lnTo>
                    <a:pt x="27407" y="155856"/>
                  </a:lnTo>
                  <a:lnTo>
                    <a:pt x="13466" y="161506"/>
                  </a:lnTo>
                  <a:lnTo>
                    <a:pt x="11063" y="163320"/>
                  </a:lnTo>
                  <a:lnTo>
                    <a:pt x="6975" y="169949"/>
                  </a:lnTo>
                  <a:lnTo>
                    <a:pt x="1511" y="182593"/>
                  </a:lnTo>
                  <a:lnTo>
                    <a:pt x="0" y="198622"/>
                  </a:lnTo>
                  <a:lnTo>
                    <a:pt x="1829" y="202897"/>
                  </a:lnTo>
                  <a:lnTo>
                    <a:pt x="4288" y="207149"/>
                  </a:lnTo>
                  <a:lnTo>
                    <a:pt x="6378" y="213510"/>
                  </a:lnTo>
                  <a:lnTo>
                    <a:pt x="15017" y="224097"/>
                  </a:lnTo>
                  <a:lnTo>
                    <a:pt x="19087" y="226449"/>
                  </a:lnTo>
                  <a:lnTo>
                    <a:pt x="27449" y="227959"/>
                  </a:lnTo>
                  <a:lnTo>
                    <a:pt x="37152" y="228221"/>
                  </a:lnTo>
                  <a:lnTo>
                    <a:pt x="43036" y="226400"/>
                  </a:lnTo>
                  <a:lnTo>
                    <a:pt x="45592" y="224927"/>
                  </a:lnTo>
                  <a:lnTo>
                    <a:pt x="47297" y="223240"/>
                  </a:lnTo>
                  <a:lnTo>
                    <a:pt x="66981" y="193621"/>
                  </a:lnTo>
                  <a:lnTo>
                    <a:pt x="73171" y="168285"/>
                  </a:lnTo>
                  <a:lnTo>
                    <a:pt x="69931" y="125735"/>
                  </a:lnTo>
                  <a:lnTo>
                    <a:pt x="58936" y="88690"/>
                  </a:lnTo>
                  <a:lnTo>
                    <a:pt x="52541" y="70011"/>
                  </a:lnTo>
                  <a:lnTo>
                    <a:pt x="49368" y="57008"/>
                  </a:lnTo>
                  <a:lnTo>
                    <a:pt x="37888" y="33373"/>
                  </a:lnTo>
                  <a:lnTo>
                    <a:pt x="23182" y="16775"/>
                  </a:lnTo>
                  <a:lnTo>
                    <a:pt x="18953" y="14362"/>
                  </a:lnTo>
                  <a:lnTo>
                    <a:pt x="12978" y="12544"/>
                  </a:lnTo>
                  <a:lnTo>
                    <a:pt x="12639" y="6974"/>
                  </a:lnTo>
                  <a:lnTo>
                    <a:pt x="13333" y="6676"/>
                  </a:lnTo>
                  <a:lnTo>
                    <a:pt x="15986" y="6346"/>
                  </a:lnTo>
                  <a:lnTo>
                    <a:pt x="19518" y="4317"/>
                  </a:lnTo>
                  <a:lnTo>
                    <a:pt x="21447" y="2788"/>
                  </a:lnTo>
                  <a:lnTo>
                    <a:pt x="27354" y="1090"/>
                  </a:lnTo>
                  <a:lnTo>
                    <a:pt x="39273" y="0"/>
                  </a:lnTo>
                  <a:lnTo>
                    <a:pt x="86715" y="6005"/>
                  </a:lnTo>
                  <a:lnTo>
                    <a:pt x="111960" y="6782"/>
                  </a:lnTo>
                  <a:lnTo>
                    <a:pt x="131401" y="11548"/>
                  </a:lnTo>
                  <a:lnTo>
                    <a:pt x="145956" y="12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897"/>
            <p:cNvSpPr/>
            <p:nvPr>
              <p:custDataLst>
                <p:tags r:id="rId69"/>
              </p:custDataLst>
            </p:nvPr>
          </p:nvSpPr>
          <p:spPr>
            <a:xfrm>
              <a:off x="5486477" y="2743200"/>
              <a:ext cx="171374" cy="6351"/>
            </a:xfrm>
            <a:custGeom>
              <a:avLst/>
              <a:gdLst/>
              <a:ahLst/>
              <a:cxnLst/>
              <a:rect l="0" t="0" r="0" b="0"/>
              <a:pathLst>
                <a:path w="171374" h="6351">
                  <a:moveTo>
                    <a:pt x="6273" y="0"/>
                  </a:moveTo>
                  <a:lnTo>
                    <a:pt x="6273" y="0"/>
                  </a:lnTo>
                  <a:lnTo>
                    <a:pt x="0" y="0"/>
                  </a:lnTo>
                  <a:lnTo>
                    <a:pt x="3317" y="3371"/>
                  </a:lnTo>
                  <a:lnTo>
                    <a:pt x="6841" y="5026"/>
                  </a:lnTo>
                  <a:lnTo>
                    <a:pt x="39516" y="6340"/>
                  </a:lnTo>
                  <a:lnTo>
                    <a:pt x="85850" y="6350"/>
                  </a:lnTo>
                  <a:lnTo>
                    <a:pt x="131523" y="6350"/>
                  </a:lnTo>
                  <a:lnTo>
                    <a:pt x="140962" y="5644"/>
                  </a:lnTo>
                  <a:lnTo>
                    <a:pt x="171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898"/>
            <p:cNvSpPr/>
            <p:nvPr>
              <p:custDataLst>
                <p:tags r:id="rId70"/>
              </p:custDataLst>
            </p:nvPr>
          </p:nvSpPr>
          <p:spPr>
            <a:xfrm>
              <a:off x="5334000" y="2635328"/>
              <a:ext cx="6351" cy="184073"/>
            </a:xfrm>
            <a:custGeom>
              <a:avLst/>
              <a:gdLst/>
              <a:ahLst/>
              <a:cxnLst/>
              <a:rect l="0" t="0" r="0" b="0"/>
              <a:pathLst>
                <a:path w="6351" h="184073">
                  <a:moveTo>
                    <a:pt x="6350" y="6272"/>
                  </a:moveTo>
                  <a:lnTo>
                    <a:pt x="6350" y="6272"/>
                  </a:lnTo>
                  <a:lnTo>
                    <a:pt x="6350" y="0"/>
                  </a:lnTo>
                  <a:lnTo>
                    <a:pt x="6350" y="8767"/>
                  </a:lnTo>
                  <a:lnTo>
                    <a:pt x="4468" y="12790"/>
                  </a:lnTo>
                  <a:lnTo>
                    <a:pt x="2979" y="14851"/>
                  </a:lnTo>
                  <a:lnTo>
                    <a:pt x="883" y="24493"/>
                  </a:lnTo>
                  <a:lnTo>
                    <a:pt x="10" y="68579"/>
                  </a:lnTo>
                  <a:lnTo>
                    <a:pt x="0" y="112867"/>
                  </a:lnTo>
                  <a:lnTo>
                    <a:pt x="0" y="160067"/>
                  </a:lnTo>
                  <a:lnTo>
                    <a:pt x="0" y="165877"/>
                  </a:lnTo>
                  <a:lnTo>
                    <a:pt x="1881" y="170811"/>
                  </a:lnTo>
                  <a:lnTo>
                    <a:pt x="4364" y="175356"/>
                  </a:lnTo>
                  <a:lnTo>
                    <a:pt x="6350" y="184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899"/>
            <p:cNvSpPr/>
            <p:nvPr>
              <p:custDataLst>
                <p:tags r:id="rId71"/>
              </p:custDataLst>
            </p:nvPr>
          </p:nvSpPr>
          <p:spPr>
            <a:xfrm>
              <a:off x="5131702" y="2565487"/>
              <a:ext cx="94349" cy="307445"/>
            </a:xfrm>
            <a:custGeom>
              <a:avLst/>
              <a:gdLst/>
              <a:ahLst/>
              <a:cxnLst/>
              <a:rect l="0" t="0" r="0" b="0"/>
              <a:pathLst>
                <a:path w="94349" h="307445">
                  <a:moveTo>
                    <a:pt x="94348" y="38013"/>
                  </a:moveTo>
                  <a:lnTo>
                    <a:pt x="94348" y="38013"/>
                  </a:lnTo>
                  <a:lnTo>
                    <a:pt x="94348" y="15954"/>
                  </a:lnTo>
                  <a:lnTo>
                    <a:pt x="92466" y="12216"/>
                  </a:lnTo>
                  <a:lnTo>
                    <a:pt x="88881" y="7439"/>
                  </a:lnTo>
                  <a:lnTo>
                    <a:pt x="88260" y="3241"/>
                  </a:lnTo>
                  <a:lnTo>
                    <a:pt x="87467" y="2131"/>
                  </a:lnTo>
                  <a:lnTo>
                    <a:pt x="86233" y="1392"/>
                  </a:lnTo>
                  <a:lnTo>
                    <a:pt x="81125" y="351"/>
                  </a:lnTo>
                  <a:lnTo>
                    <a:pt x="76449" y="0"/>
                  </a:lnTo>
                  <a:lnTo>
                    <a:pt x="70455" y="4294"/>
                  </a:lnTo>
                  <a:lnTo>
                    <a:pt x="64534" y="6385"/>
                  </a:lnTo>
                  <a:lnTo>
                    <a:pt x="60401" y="9375"/>
                  </a:lnTo>
                  <a:lnTo>
                    <a:pt x="35962" y="42382"/>
                  </a:lnTo>
                  <a:lnTo>
                    <a:pt x="20316" y="83424"/>
                  </a:lnTo>
                  <a:lnTo>
                    <a:pt x="8275" y="130711"/>
                  </a:lnTo>
                  <a:lnTo>
                    <a:pt x="1332" y="175503"/>
                  </a:lnTo>
                  <a:lnTo>
                    <a:pt x="0" y="219983"/>
                  </a:lnTo>
                  <a:lnTo>
                    <a:pt x="10661" y="267411"/>
                  </a:lnTo>
                  <a:lnTo>
                    <a:pt x="15056" y="277786"/>
                  </a:lnTo>
                  <a:lnTo>
                    <a:pt x="21713" y="286396"/>
                  </a:lnTo>
                  <a:lnTo>
                    <a:pt x="50817" y="306693"/>
                  </a:lnTo>
                  <a:lnTo>
                    <a:pt x="54038" y="307444"/>
                  </a:lnTo>
                  <a:lnTo>
                    <a:pt x="77592" y="304340"/>
                  </a:lnTo>
                  <a:lnTo>
                    <a:pt x="94348" y="29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900"/>
            <p:cNvSpPr/>
            <p:nvPr>
              <p:custDataLst>
                <p:tags r:id="rId72"/>
              </p:custDataLst>
            </p:nvPr>
          </p:nvSpPr>
          <p:spPr>
            <a:xfrm>
              <a:off x="4699107" y="2844800"/>
              <a:ext cx="234844" cy="29043"/>
            </a:xfrm>
            <a:custGeom>
              <a:avLst/>
              <a:gdLst/>
              <a:ahLst/>
              <a:cxnLst/>
              <a:rect l="0" t="0" r="0" b="0"/>
              <a:pathLst>
                <a:path w="234844" h="29043">
                  <a:moveTo>
                    <a:pt x="18943" y="12700"/>
                  </a:moveTo>
                  <a:lnTo>
                    <a:pt x="18943" y="12700"/>
                  </a:lnTo>
                  <a:lnTo>
                    <a:pt x="15572" y="16071"/>
                  </a:lnTo>
                  <a:lnTo>
                    <a:pt x="12035" y="17726"/>
                  </a:lnTo>
                  <a:lnTo>
                    <a:pt x="10104" y="18167"/>
                  </a:lnTo>
                  <a:lnTo>
                    <a:pt x="0" y="25316"/>
                  </a:lnTo>
                  <a:lnTo>
                    <a:pt x="6667" y="28746"/>
                  </a:lnTo>
                  <a:lnTo>
                    <a:pt x="9347" y="29042"/>
                  </a:lnTo>
                  <a:lnTo>
                    <a:pt x="54141" y="25454"/>
                  </a:lnTo>
                  <a:lnTo>
                    <a:pt x="94563" y="19937"/>
                  </a:lnTo>
                  <a:lnTo>
                    <a:pt x="142030" y="15757"/>
                  </a:lnTo>
                  <a:lnTo>
                    <a:pt x="187070" y="12969"/>
                  </a:lnTo>
                  <a:lnTo>
                    <a:pt x="2348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901"/>
            <p:cNvSpPr/>
            <p:nvPr>
              <p:custDataLst>
                <p:tags r:id="rId73"/>
              </p:custDataLst>
            </p:nvPr>
          </p:nvSpPr>
          <p:spPr>
            <a:xfrm>
              <a:off x="4680062" y="2636133"/>
              <a:ext cx="177689" cy="151518"/>
            </a:xfrm>
            <a:custGeom>
              <a:avLst/>
              <a:gdLst/>
              <a:ahLst/>
              <a:cxnLst/>
              <a:rect l="0" t="0" r="0" b="0"/>
              <a:pathLst>
                <a:path w="177689" h="151518">
                  <a:moveTo>
                    <a:pt x="82438" y="5467"/>
                  </a:moveTo>
                  <a:lnTo>
                    <a:pt x="82438" y="5467"/>
                  </a:lnTo>
                  <a:lnTo>
                    <a:pt x="93994" y="5467"/>
                  </a:lnTo>
                  <a:lnTo>
                    <a:pt x="99981" y="1103"/>
                  </a:lnTo>
                  <a:lnTo>
                    <a:pt x="103876" y="0"/>
                  </a:lnTo>
                  <a:lnTo>
                    <a:pt x="105902" y="411"/>
                  </a:lnTo>
                  <a:lnTo>
                    <a:pt x="114080" y="5396"/>
                  </a:lnTo>
                  <a:lnTo>
                    <a:pt x="117527" y="8817"/>
                  </a:lnTo>
                  <a:lnTo>
                    <a:pt x="117825" y="9817"/>
                  </a:lnTo>
                  <a:lnTo>
                    <a:pt x="117318" y="10484"/>
                  </a:lnTo>
                  <a:lnTo>
                    <a:pt x="116274" y="10928"/>
                  </a:lnTo>
                  <a:lnTo>
                    <a:pt x="115579" y="11930"/>
                  </a:lnTo>
                  <a:lnTo>
                    <a:pt x="113894" y="16711"/>
                  </a:lnTo>
                  <a:lnTo>
                    <a:pt x="68503" y="63851"/>
                  </a:lnTo>
                  <a:lnTo>
                    <a:pt x="36635" y="85885"/>
                  </a:lnTo>
                  <a:lnTo>
                    <a:pt x="31708" y="92246"/>
                  </a:lnTo>
                  <a:lnTo>
                    <a:pt x="22643" y="97893"/>
                  </a:lnTo>
                  <a:lnTo>
                    <a:pt x="15175" y="100586"/>
                  </a:lnTo>
                  <a:lnTo>
                    <a:pt x="4183" y="109445"/>
                  </a:lnTo>
                  <a:lnTo>
                    <a:pt x="1797" y="113533"/>
                  </a:lnTo>
                  <a:lnTo>
                    <a:pt x="0" y="119402"/>
                  </a:lnTo>
                  <a:lnTo>
                    <a:pt x="3292" y="123030"/>
                  </a:lnTo>
                  <a:lnTo>
                    <a:pt x="8691" y="124745"/>
                  </a:lnTo>
                  <a:lnTo>
                    <a:pt x="26827" y="127878"/>
                  </a:lnTo>
                  <a:lnTo>
                    <a:pt x="38444" y="131107"/>
                  </a:lnTo>
                  <a:lnTo>
                    <a:pt x="84806" y="132414"/>
                  </a:lnTo>
                  <a:lnTo>
                    <a:pt x="127917" y="134346"/>
                  </a:lnTo>
                  <a:lnTo>
                    <a:pt x="166191" y="143712"/>
                  </a:lnTo>
                  <a:lnTo>
                    <a:pt x="177688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593"/>
          <p:cNvGrpSpPr/>
          <p:nvPr/>
        </p:nvGrpSpPr>
        <p:grpSpPr>
          <a:xfrm>
            <a:off x="7125921" y="2641602"/>
            <a:ext cx="214680" cy="279280"/>
            <a:chOff x="7125921" y="2641602"/>
            <a:chExt cx="214680" cy="279280"/>
          </a:xfrm>
        </p:grpSpPr>
        <p:sp>
          <p:nvSpPr>
            <p:cNvPr id="111" name="SMARTInkShape-2902"/>
            <p:cNvSpPr/>
            <p:nvPr>
              <p:custDataLst>
                <p:tags r:id="rId63"/>
              </p:custDataLst>
            </p:nvPr>
          </p:nvSpPr>
          <p:spPr>
            <a:xfrm>
              <a:off x="7132051" y="2641602"/>
              <a:ext cx="164093" cy="196849"/>
            </a:xfrm>
            <a:custGeom>
              <a:avLst/>
              <a:gdLst/>
              <a:ahLst/>
              <a:cxnLst/>
              <a:rect l="0" t="0" r="0" b="0"/>
              <a:pathLst>
                <a:path w="164093" h="196849">
                  <a:moveTo>
                    <a:pt x="145049" y="6348"/>
                  </a:moveTo>
                  <a:lnTo>
                    <a:pt x="145049" y="6348"/>
                  </a:lnTo>
                  <a:lnTo>
                    <a:pt x="154693" y="6348"/>
                  </a:lnTo>
                  <a:lnTo>
                    <a:pt x="155711" y="5642"/>
                  </a:lnTo>
                  <a:lnTo>
                    <a:pt x="156390" y="4466"/>
                  </a:lnTo>
                  <a:lnTo>
                    <a:pt x="157480" y="881"/>
                  </a:lnTo>
                  <a:lnTo>
                    <a:pt x="159511" y="390"/>
                  </a:lnTo>
                  <a:lnTo>
                    <a:pt x="164076" y="0"/>
                  </a:lnTo>
                  <a:lnTo>
                    <a:pt x="164092" y="3369"/>
                  </a:lnTo>
                  <a:lnTo>
                    <a:pt x="163388" y="4362"/>
                  </a:lnTo>
                  <a:lnTo>
                    <a:pt x="162214" y="5024"/>
                  </a:lnTo>
                  <a:lnTo>
                    <a:pt x="160725" y="5465"/>
                  </a:lnTo>
                  <a:lnTo>
                    <a:pt x="151233" y="13139"/>
                  </a:lnTo>
                  <a:lnTo>
                    <a:pt x="136803" y="25436"/>
                  </a:lnTo>
                  <a:lnTo>
                    <a:pt x="90244" y="52033"/>
                  </a:lnTo>
                  <a:lnTo>
                    <a:pt x="69469" y="61913"/>
                  </a:lnTo>
                  <a:lnTo>
                    <a:pt x="53345" y="74840"/>
                  </a:lnTo>
                  <a:lnTo>
                    <a:pt x="19630" y="95213"/>
                  </a:lnTo>
                  <a:lnTo>
                    <a:pt x="9894" y="103708"/>
                  </a:lnTo>
                  <a:lnTo>
                    <a:pt x="7369" y="107945"/>
                  </a:lnTo>
                  <a:lnTo>
                    <a:pt x="5541" y="112180"/>
                  </a:lnTo>
                  <a:lnTo>
                    <a:pt x="1251" y="118531"/>
                  </a:lnTo>
                  <a:lnTo>
                    <a:pt x="0" y="122764"/>
                  </a:lnTo>
                  <a:lnTo>
                    <a:pt x="372" y="124881"/>
                  </a:lnTo>
                  <a:lnTo>
                    <a:pt x="4265" y="131231"/>
                  </a:lnTo>
                  <a:lnTo>
                    <a:pt x="20205" y="148165"/>
                  </a:lnTo>
                  <a:lnTo>
                    <a:pt x="47175" y="160865"/>
                  </a:lnTo>
                  <a:lnTo>
                    <a:pt x="91236" y="173826"/>
                  </a:lnTo>
                  <a:lnTo>
                    <a:pt x="137739" y="183710"/>
                  </a:lnTo>
                  <a:lnTo>
                    <a:pt x="140175" y="183856"/>
                  </a:lnTo>
                  <a:lnTo>
                    <a:pt x="144765" y="185899"/>
                  </a:lnTo>
                  <a:lnTo>
                    <a:pt x="146976" y="187432"/>
                  </a:lnTo>
                  <a:lnTo>
                    <a:pt x="149432" y="191017"/>
                  </a:lnTo>
                  <a:lnTo>
                    <a:pt x="151010" y="195696"/>
                  </a:lnTo>
                  <a:lnTo>
                    <a:pt x="150434" y="196080"/>
                  </a:lnTo>
                  <a:lnTo>
                    <a:pt x="145049" y="196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903"/>
            <p:cNvSpPr/>
            <p:nvPr>
              <p:custDataLst>
                <p:tags r:id="rId64"/>
              </p:custDataLst>
            </p:nvPr>
          </p:nvSpPr>
          <p:spPr>
            <a:xfrm>
              <a:off x="7125921" y="2882900"/>
              <a:ext cx="214680" cy="37982"/>
            </a:xfrm>
            <a:custGeom>
              <a:avLst/>
              <a:gdLst/>
              <a:ahLst/>
              <a:cxnLst/>
              <a:rect l="0" t="0" r="0" b="0"/>
              <a:pathLst>
                <a:path w="214680" h="37982">
                  <a:moveTo>
                    <a:pt x="17829" y="0"/>
                  </a:moveTo>
                  <a:lnTo>
                    <a:pt x="17829" y="0"/>
                  </a:lnTo>
                  <a:lnTo>
                    <a:pt x="6997" y="10126"/>
                  </a:lnTo>
                  <a:lnTo>
                    <a:pt x="2902" y="11555"/>
                  </a:lnTo>
                  <a:lnTo>
                    <a:pt x="1528" y="12642"/>
                  </a:lnTo>
                  <a:lnTo>
                    <a:pt x="0" y="15732"/>
                  </a:lnTo>
                  <a:lnTo>
                    <a:pt x="299" y="17544"/>
                  </a:lnTo>
                  <a:lnTo>
                    <a:pt x="2511" y="21438"/>
                  </a:lnTo>
                  <a:lnTo>
                    <a:pt x="4090" y="22758"/>
                  </a:lnTo>
                  <a:lnTo>
                    <a:pt x="20876" y="29532"/>
                  </a:lnTo>
                  <a:lnTo>
                    <a:pt x="65242" y="36056"/>
                  </a:lnTo>
                  <a:lnTo>
                    <a:pt x="112819" y="37981"/>
                  </a:lnTo>
                  <a:lnTo>
                    <a:pt x="156182" y="36208"/>
                  </a:lnTo>
                  <a:lnTo>
                    <a:pt x="201900" y="28640"/>
                  </a:lnTo>
                  <a:lnTo>
                    <a:pt x="21467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594"/>
          <p:cNvGrpSpPr/>
          <p:nvPr/>
        </p:nvGrpSpPr>
        <p:grpSpPr>
          <a:xfrm>
            <a:off x="7779014" y="2159262"/>
            <a:ext cx="748957" cy="786837"/>
            <a:chOff x="7779014" y="2159262"/>
            <a:chExt cx="748957" cy="786837"/>
          </a:xfrm>
        </p:grpSpPr>
        <p:sp>
          <p:nvSpPr>
            <p:cNvPr id="114" name="SMARTInkShape-2904"/>
            <p:cNvSpPr/>
            <p:nvPr>
              <p:custDataLst>
                <p:tags r:id="rId56"/>
              </p:custDataLst>
            </p:nvPr>
          </p:nvSpPr>
          <p:spPr>
            <a:xfrm>
              <a:off x="8007350" y="2463800"/>
              <a:ext cx="146051" cy="25378"/>
            </a:xfrm>
            <a:custGeom>
              <a:avLst/>
              <a:gdLst/>
              <a:ahLst/>
              <a:cxnLst/>
              <a:rect l="0" t="0" r="0" b="0"/>
              <a:pathLst>
                <a:path w="146051" h="25378">
                  <a:moveTo>
                    <a:pt x="0" y="19050"/>
                  </a:moveTo>
                  <a:lnTo>
                    <a:pt x="0" y="19050"/>
                  </a:lnTo>
                  <a:lnTo>
                    <a:pt x="0" y="25377"/>
                  </a:lnTo>
                  <a:lnTo>
                    <a:pt x="3370" y="22022"/>
                  </a:lnTo>
                  <a:lnTo>
                    <a:pt x="6907" y="20371"/>
                  </a:lnTo>
                  <a:lnTo>
                    <a:pt x="17007" y="18518"/>
                  </a:lnTo>
                  <a:lnTo>
                    <a:pt x="24011" y="14738"/>
                  </a:lnTo>
                  <a:lnTo>
                    <a:pt x="67766" y="9353"/>
                  </a:lnTo>
                  <a:lnTo>
                    <a:pt x="106627" y="6467"/>
                  </a:lnTo>
                  <a:lnTo>
                    <a:pt x="128236" y="566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905"/>
            <p:cNvSpPr/>
            <p:nvPr>
              <p:custDataLst>
                <p:tags r:id="rId57"/>
              </p:custDataLst>
            </p:nvPr>
          </p:nvSpPr>
          <p:spPr>
            <a:xfrm>
              <a:off x="7779014" y="2705449"/>
              <a:ext cx="183887" cy="240650"/>
            </a:xfrm>
            <a:custGeom>
              <a:avLst/>
              <a:gdLst/>
              <a:ahLst/>
              <a:cxnLst/>
              <a:rect l="0" t="0" r="0" b="0"/>
              <a:pathLst>
                <a:path w="183887" h="240650">
                  <a:moveTo>
                    <a:pt x="50536" y="44101"/>
                  </a:moveTo>
                  <a:lnTo>
                    <a:pt x="50536" y="44101"/>
                  </a:lnTo>
                  <a:lnTo>
                    <a:pt x="47165" y="47472"/>
                  </a:lnTo>
                  <a:lnTo>
                    <a:pt x="43628" y="49127"/>
                  </a:lnTo>
                  <a:lnTo>
                    <a:pt x="38979" y="50189"/>
                  </a:lnTo>
                  <a:lnTo>
                    <a:pt x="38598" y="50982"/>
                  </a:lnTo>
                  <a:lnTo>
                    <a:pt x="38175" y="53744"/>
                  </a:lnTo>
                  <a:lnTo>
                    <a:pt x="37356" y="54763"/>
                  </a:lnTo>
                  <a:lnTo>
                    <a:pt x="34566" y="55895"/>
                  </a:lnTo>
                  <a:lnTo>
                    <a:pt x="33539" y="56903"/>
                  </a:lnTo>
                  <a:lnTo>
                    <a:pt x="31756" y="62189"/>
                  </a:lnTo>
                  <a:lnTo>
                    <a:pt x="31509" y="71905"/>
                  </a:lnTo>
                  <a:lnTo>
                    <a:pt x="32207" y="73220"/>
                  </a:lnTo>
                  <a:lnTo>
                    <a:pt x="33377" y="74097"/>
                  </a:lnTo>
                  <a:lnTo>
                    <a:pt x="34863" y="74681"/>
                  </a:lnTo>
                  <a:lnTo>
                    <a:pt x="35854" y="75777"/>
                  </a:lnTo>
                  <a:lnTo>
                    <a:pt x="36955" y="78875"/>
                  </a:lnTo>
                  <a:lnTo>
                    <a:pt x="37955" y="79984"/>
                  </a:lnTo>
                  <a:lnTo>
                    <a:pt x="49321" y="86370"/>
                  </a:lnTo>
                  <a:lnTo>
                    <a:pt x="81348" y="88526"/>
                  </a:lnTo>
                  <a:lnTo>
                    <a:pt x="109056" y="80711"/>
                  </a:lnTo>
                  <a:lnTo>
                    <a:pt x="118911" y="75409"/>
                  </a:lnTo>
                  <a:lnTo>
                    <a:pt x="128561" y="67297"/>
                  </a:lnTo>
                  <a:lnTo>
                    <a:pt x="135115" y="57638"/>
                  </a:lnTo>
                  <a:lnTo>
                    <a:pt x="144293" y="35985"/>
                  </a:lnTo>
                  <a:lnTo>
                    <a:pt x="145491" y="23840"/>
                  </a:lnTo>
                  <a:lnTo>
                    <a:pt x="143773" y="19103"/>
                  </a:lnTo>
                  <a:lnTo>
                    <a:pt x="142327" y="16852"/>
                  </a:lnTo>
                  <a:lnTo>
                    <a:pt x="140658" y="15352"/>
                  </a:lnTo>
                  <a:lnTo>
                    <a:pt x="128775" y="7545"/>
                  </a:lnTo>
                  <a:lnTo>
                    <a:pt x="122480" y="2303"/>
                  </a:lnTo>
                  <a:lnTo>
                    <a:pt x="118259" y="830"/>
                  </a:lnTo>
                  <a:lnTo>
                    <a:pt x="108545" y="0"/>
                  </a:lnTo>
                  <a:lnTo>
                    <a:pt x="80802" y="6139"/>
                  </a:lnTo>
                  <a:lnTo>
                    <a:pt x="75041" y="9120"/>
                  </a:lnTo>
                  <a:lnTo>
                    <a:pt x="45341" y="36653"/>
                  </a:lnTo>
                  <a:lnTo>
                    <a:pt x="19733" y="83220"/>
                  </a:lnTo>
                  <a:lnTo>
                    <a:pt x="4238" y="114923"/>
                  </a:lnTo>
                  <a:lnTo>
                    <a:pt x="0" y="154094"/>
                  </a:lnTo>
                  <a:lnTo>
                    <a:pt x="465" y="180897"/>
                  </a:lnTo>
                  <a:lnTo>
                    <a:pt x="7577" y="207397"/>
                  </a:lnTo>
                  <a:lnTo>
                    <a:pt x="23942" y="226769"/>
                  </a:lnTo>
                  <a:lnTo>
                    <a:pt x="28839" y="231120"/>
                  </a:lnTo>
                  <a:lnTo>
                    <a:pt x="47092" y="238659"/>
                  </a:lnTo>
                  <a:lnTo>
                    <a:pt x="67573" y="240649"/>
                  </a:lnTo>
                  <a:lnTo>
                    <a:pt x="88787" y="235822"/>
                  </a:lnTo>
                  <a:lnTo>
                    <a:pt x="109179" y="229956"/>
                  </a:lnTo>
                  <a:lnTo>
                    <a:pt x="119638" y="228303"/>
                  </a:lnTo>
                  <a:lnTo>
                    <a:pt x="166282" y="209316"/>
                  </a:lnTo>
                  <a:lnTo>
                    <a:pt x="174594" y="204374"/>
                  </a:lnTo>
                  <a:lnTo>
                    <a:pt x="183886" y="196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906"/>
            <p:cNvSpPr/>
            <p:nvPr>
              <p:custDataLst>
                <p:tags r:id="rId58"/>
              </p:custDataLst>
            </p:nvPr>
          </p:nvSpPr>
          <p:spPr>
            <a:xfrm>
              <a:off x="8128339" y="2565400"/>
              <a:ext cx="374312" cy="14369"/>
            </a:xfrm>
            <a:custGeom>
              <a:avLst/>
              <a:gdLst/>
              <a:ahLst/>
              <a:cxnLst/>
              <a:rect l="0" t="0" r="0" b="0"/>
              <a:pathLst>
                <a:path w="374312" h="14369">
                  <a:moveTo>
                    <a:pt x="12361" y="0"/>
                  </a:moveTo>
                  <a:lnTo>
                    <a:pt x="12361" y="0"/>
                  </a:lnTo>
                  <a:lnTo>
                    <a:pt x="8990" y="3371"/>
                  </a:lnTo>
                  <a:lnTo>
                    <a:pt x="5453" y="5026"/>
                  </a:lnTo>
                  <a:lnTo>
                    <a:pt x="0" y="6272"/>
                  </a:lnTo>
                  <a:lnTo>
                    <a:pt x="3132" y="6327"/>
                  </a:lnTo>
                  <a:lnTo>
                    <a:pt x="6613" y="10103"/>
                  </a:lnTo>
                  <a:lnTo>
                    <a:pt x="8529" y="13085"/>
                  </a:lnTo>
                  <a:lnTo>
                    <a:pt x="11217" y="14368"/>
                  </a:lnTo>
                  <a:lnTo>
                    <a:pt x="54324" y="12806"/>
                  </a:lnTo>
                  <a:lnTo>
                    <a:pt x="97022" y="7688"/>
                  </a:lnTo>
                  <a:lnTo>
                    <a:pt x="141032" y="6614"/>
                  </a:lnTo>
                  <a:lnTo>
                    <a:pt x="177956" y="6428"/>
                  </a:lnTo>
                  <a:lnTo>
                    <a:pt x="215708" y="6373"/>
                  </a:lnTo>
                  <a:lnTo>
                    <a:pt x="261321" y="6355"/>
                  </a:lnTo>
                  <a:lnTo>
                    <a:pt x="302420" y="6351"/>
                  </a:lnTo>
                  <a:lnTo>
                    <a:pt x="346293" y="6350"/>
                  </a:lnTo>
                  <a:lnTo>
                    <a:pt x="37431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907"/>
            <p:cNvSpPr/>
            <p:nvPr>
              <p:custDataLst>
                <p:tags r:id="rId59"/>
              </p:custDataLst>
            </p:nvPr>
          </p:nvSpPr>
          <p:spPr>
            <a:xfrm>
              <a:off x="8210559" y="2263296"/>
              <a:ext cx="120642" cy="213118"/>
            </a:xfrm>
            <a:custGeom>
              <a:avLst/>
              <a:gdLst/>
              <a:ahLst/>
              <a:cxnLst/>
              <a:rect l="0" t="0" r="0" b="0"/>
              <a:pathLst>
                <a:path w="120642" h="213118">
                  <a:moveTo>
                    <a:pt x="57141" y="143354"/>
                  </a:moveTo>
                  <a:lnTo>
                    <a:pt x="57141" y="143354"/>
                  </a:lnTo>
                  <a:lnTo>
                    <a:pt x="57141" y="133656"/>
                  </a:lnTo>
                  <a:lnTo>
                    <a:pt x="56435" y="132655"/>
                  </a:lnTo>
                  <a:lnTo>
                    <a:pt x="55260" y="131988"/>
                  </a:lnTo>
                  <a:lnTo>
                    <a:pt x="50673" y="130830"/>
                  </a:lnTo>
                  <a:lnTo>
                    <a:pt x="35887" y="130661"/>
                  </a:lnTo>
                  <a:lnTo>
                    <a:pt x="31702" y="132539"/>
                  </a:lnTo>
                  <a:lnTo>
                    <a:pt x="4202" y="158196"/>
                  </a:lnTo>
                  <a:lnTo>
                    <a:pt x="1863" y="162415"/>
                  </a:lnTo>
                  <a:lnTo>
                    <a:pt x="546" y="170639"/>
                  </a:lnTo>
                  <a:lnTo>
                    <a:pt x="0" y="196193"/>
                  </a:lnTo>
                  <a:lnTo>
                    <a:pt x="1877" y="200470"/>
                  </a:lnTo>
                  <a:lnTo>
                    <a:pt x="3364" y="202598"/>
                  </a:lnTo>
                  <a:lnTo>
                    <a:pt x="6900" y="204962"/>
                  </a:lnTo>
                  <a:lnTo>
                    <a:pt x="10822" y="206719"/>
                  </a:lnTo>
                  <a:lnTo>
                    <a:pt x="16998" y="210969"/>
                  </a:lnTo>
                  <a:lnTo>
                    <a:pt x="23297" y="212541"/>
                  </a:lnTo>
                  <a:lnTo>
                    <a:pt x="33860" y="213117"/>
                  </a:lnTo>
                  <a:lnTo>
                    <a:pt x="38092" y="211284"/>
                  </a:lnTo>
                  <a:lnTo>
                    <a:pt x="46558" y="204358"/>
                  </a:lnTo>
                  <a:lnTo>
                    <a:pt x="48909" y="200336"/>
                  </a:lnTo>
                  <a:lnTo>
                    <a:pt x="56479" y="177097"/>
                  </a:lnTo>
                  <a:lnTo>
                    <a:pt x="56418" y="134712"/>
                  </a:lnTo>
                  <a:lnTo>
                    <a:pt x="45895" y="90625"/>
                  </a:lnTo>
                  <a:lnTo>
                    <a:pt x="25379" y="49989"/>
                  </a:lnTo>
                  <a:lnTo>
                    <a:pt x="16921" y="40010"/>
                  </a:lnTo>
                  <a:lnTo>
                    <a:pt x="12690" y="37451"/>
                  </a:lnTo>
                  <a:lnTo>
                    <a:pt x="8458" y="35608"/>
                  </a:lnTo>
                  <a:lnTo>
                    <a:pt x="4224" y="32437"/>
                  </a:lnTo>
                  <a:lnTo>
                    <a:pt x="1872" y="28676"/>
                  </a:lnTo>
                  <a:lnTo>
                    <a:pt x="239" y="22785"/>
                  </a:lnTo>
                  <a:lnTo>
                    <a:pt x="24" y="17340"/>
                  </a:lnTo>
                  <a:lnTo>
                    <a:pt x="3371" y="13275"/>
                  </a:lnTo>
                  <a:lnTo>
                    <a:pt x="6902" y="11458"/>
                  </a:lnTo>
                  <a:lnTo>
                    <a:pt x="24117" y="8250"/>
                  </a:lnTo>
                  <a:lnTo>
                    <a:pt x="26658" y="6718"/>
                  </a:lnTo>
                  <a:lnTo>
                    <a:pt x="40171" y="4259"/>
                  </a:lnTo>
                  <a:lnTo>
                    <a:pt x="67079" y="2964"/>
                  </a:lnTo>
                  <a:lnTo>
                    <a:pt x="71670" y="290"/>
                  </a:lnTo>
                  <a:lnTo>
                    <a:pt x="74589" y="0"/>
                  </a:lnTo>
                  <a:lnTo>
                    <a:pt x="120641" y="3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908"/>
            <p:cNvSpPr/>
            <p:nvPr>
              <p:custDataLst>
                <p:tags r:id="rId60"/>
              </p:custDataLst>
            </p:nvPr>
          </p:nvSpPr>
          <p:spPr>
            <a:xfrm>
              <a:off x="8363028" y="2381260"/>
              <a:ext cx="164943" cy="126991"/>
            </a:xfrm>
            <a:custGeom>
              <a:avLst/>
              <a:gdLst/>
              <a:ahLst/>
              <a:cxnLst/>
              <a:rect l="0" t="0" r="0" b="0"/>
              <a:pathLst>
                <a:path w="164943" h="126991">
                  <a:moveTo>
                    <a:pt x="12622" y="101590"/>
                  </a:moveTo>
                  <a:lnTo>
                    <a:pt x="12622" y="101590"/>
                  </a:lnTo>
                  <a:lnTo>
                    <a:pt x="7154" y="107057"/>
                  </a:lnTo>
                  <a:lnTo>
                    <a:pt x="6349" y="113330"/>
                  </a:lnTo>
                  <a:lnTo>
                    <a:pt x="5618" y="113650"/>
                  </a:lnTo>
                  <a:lnTo>
                    <a:pt x="0" y="114283"/>
                  </a:lnTo>
                  <a:lnTo>
                    <a:pt x="15103" y="114290"/>
                  </a:lnTo>
                  <a:lnTo>
                    <a:pt x="16393" y="113584"/>
                  </a:lnTo>
                  <a:lnTo>
                    <a:pt x="17253" y="112408"/>
                  </a:lnTo>
                  <a:lnTo>
                    <a:pt x="17826" y="110919"/>
                  </a:lnTo>
                  <a:lnTo>
                    <a:pt x="18913" y="109926"/>
                  </a:lnTo>
                  <a:lnTo>
                    <a:pt x="25728" y="106451"/>
                  </a:lnTo>
                  <a:lnTo>
                    <a:pt x="46495" y="86747"/>
                  </a:lnTo>
                  <a:lnTo>
                    <a:pt x="59189" y="65233"/>
                  </a:lnTo>
                  <a:lnTo>
                    <a:pt x="77480" y="19562"/>
                  </a:lnTo>
                  <a:lnTo>
                    <a:pt x="80253" y="15039"/>
                  </a:lnTo>
                  <a:lnTo>
                    <a:pt x="82033" y="6386"/>
                  </a:lnTo>
                  <a:lnTo>
                    <a:pt x="82463" y="101"/>
                  </a:lnTo>
                  <a:lnTo>
                    <a:pt x="77003" y="0"/>
                  </a:lnTo>
                  <a:lnTo>
                    <a:pt x="76710" y="702"/>
                  </a:lnTo>
                  <a:lnTo>
                    <a:pt x="76383" y="3364"/>
                  </a:lnTo>
                  <a:lnTo>
                    <a:pt x="74357" y="6898"/>
                  </a:lnTo>
                  <a:lnTo>
                    <a:pt x="71809" y="10822"/>
                  </a:lnTo>
                  <a:lnTo>
                    <a:pt x="70376" y="16997"/>
                  </a:lnTo>
                  <a:lnTo>
                    <a:pt x="69246" y="24001"/>
                  </a:lnTo>
                  <a:lnTo>
                    <a:pt x="64328" y="39327"/>
                  </a:lnTo>
                  <a:lnTo>
                    <a:pt x="63429" y="77961"/>
                  </a:lnTo>
                  <a:lnTo>
                    <a:pt x="65306" y="82386"/>
                  </a:lnTo>
                  <a:lnTo>
                    <a:pt x="72881" y="91880"/>
                  </a:lnTo>
                  <a:lnTo>
                    <a:pt x="76562" y="93747"/>
                  </a:lnTo>
                  <a:lnTo>
                    <a:pt x="84675" y="94945"/>
                  </a:lnTo>
                  <a:lnTo>
                    <a:pt x="88861" y="93227"/>
                  </a:lnTo>
                  <a:lnTo>
                    <a:pt x="93072" y="90818"/>
                  </a:lnTo>
                  <a:lnTo>
                    <a:pt x="107012" y="85773"/>
                  </a:lnTo>
                  <a:lnTo>
                    <a:pt x="120180" y="76058"/>
                  </a:lnTo>
                  <a:lnTo>
                    <a:pt x="124631" y="71193"/>
                  </a:lnTo>
                  <a:lnTo>
                    <a:pt x="131809" y="61225"/>
                  </a:lnTo>
                  <a:lnTo>
                    <a:pt x="144638" y="49297"/>
                  </a:lnTo>
                  <a:lnTo>
                    <a:pt x="156673" y="32166"/>
                  </a:lnTo>
                  <a:lnTo>
                    <a:pt x="159115" y="21213"/>
                  </a:lnTo>
                  <a:lnTo>
                    <a:pt x="164942" y="12801"/>
                  </a:lnTo>
                  <a:lnTo>
                    <a:pt x="159547" y="18167"/>
                  </a:lnTo>
                  <a:lnTo>
                    <a:pt x="158931" y="22152"/>
                  </a:lnTo>
                  <a:lnTo>
                    <a:pt x="158673" y="68695"/>
                  </a:lnTo>
                  <a:lnTo>
                    <a:pt x="160553" y="74741"/>
                  </a:lnTo>
                  <a:lnTo>
                    <a:pt x="163035" y="79779"/>
                  </a:lnTo>
                  <a:lnTo>
                    <a:pt x="164139" y="84370"/>
                  </a:lnTo>
                  <a:lnTo>
                    <a:pt x="158672" y="126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909"/>
            <p:cNvSpPr/>
            <p:nvPr>
              <p:custDataLst>
                <p:tags r:id="rId61"/>
              </p:custDataLst>
            </p:nvPr>
          </p:nvSpPr>
          <p:spPr>
            <a:xfrm>
              <a:off x="8343900" y="2159262"/>
              <a:ext cx="114301" cy="94989"/>
            </a:xfrm>
            <a:custGeom>
              <a:avLst/>
              <a:gdLst/>
              <a:ahLst/>
              <a:cxnLst/>
              <a:rect l="0" t="0" r="0" b="0"/>
              <a:pathLst>
                <a:path w="114301" h="94989">
                  <a:moveTo>
                    <a:pt x="0" y="18788"/>
                  </a:moveTo>
                  <a:lnTo>
                    <a:pt x="0" y="18788"/>
                  </a:lnTo>
                  <a:lnTo>
                    <a:pt x="5467" y="18788"/>
                  </a:lnTo>
                  <a:lnTo>
                    <a:pt x="5762" y="18082"/>
                  </a:lnTo>
                  <a:lnTo>
                    <a:pt x="6272" y="13321"/>
                  </a:lnTo>
                  <a:lnTo>
                    <a:pt x="8197" y="12830"/>
                  </a:lnTo>
                  <a:lnTo>
                    <a:pt x="9699" y="12699"/>
                  </a:lnTo>
                  <a:lnTo>
                    <a:pt x="13248" y="10673"/>
                  </a:lnTo>
                  <a:lnTo>
                    <a:pt x="17904" y="6994"/>
                  </a:lnTo>
                  <a:lnTo>
                    <a:pt x="24416" y="6167"/>
                  </a:lnTo>
                  <a:lnTo>
                    <a:pt x="28480" y="6112"/>
                  </a:lnTo>
                  <a:lnTo>
                    <a:pt x="29570" y="5398"/>
                  </a:lnTo>
                  <a:lnTo>
                    <a:pt x="30297" y="4217"/>
                  </a:lnTo>
                  <a:lnTo>
                    <a:pt x="30781" y="2724"/>
                  </a:lnTo>
                  <a:lnTo>
                    <a:pt x="31810" y="1729"/>
                  </a:lnTo>
                  <a:lnTo>
                    <a:pt x="37133" y="0"/>
                  </a:lnTo>
                  <a:lnTo>
                    <a:pt x="43483" y="5228"/>
                  </a:lnTo>
                  <a:lnTo>
                    <a:pt x="47534" y="9204"/>
                  </a:lnTo>
                  <a:lnTo>
                    <a:pt x="51229" y="11000"/>
                  </a:lnTo>
                  <a:lnTo>
                    <a:pt x="53203" y="11480"/>
                  </a:lnTo>
                  <a:lnTo>
                    <a:pt x="54518" y="12504"/>
                  </a:lnTo>
                  <a:lnTo>
                    <a:pt x="61283" y="27577"/>
                  </a:lnTo>
                  <a:lnTo>
                    <a:pt x="63208" y="39718"/>
                  </a:lnTo>
                  <a:lnTo>
                    <a:pt x="61488" y="44083"/>
                  </a:lnTo>
                  <a:lnTo>
                    <a:pt x="59078" y="48374"/>
                  </a:lnTo>
                  <a:lnTo>
                    <a:pt x="57531" y="56879"/>
                  </a:lnTo>
                  <a:lnTo>
                    <a:pt x="57403" y="58999"/>
                  </a:lnTo>
                  <a:lnTo>
                    <a:pt x="55380" y="63235"/>
                  </a:lnTo>
                  <a:lnTo>
                    <a:pt x="47039" y="73821"/>
                  </a:lnTo>
                  <a:lnTo>
                    <a:pt x="45600" y="78054"/>
                  </a:lnTo>
                  <a:lnTo>
                    <a:pt x="44511" y="79466"/>
                  </a:lnTo>
                  <a:lnTo>
                    <a:pt x="40313" y="82157"/>
                  </a:lnTo>
                  <a:lnTo>
                    <a:pt x="38391" y="87645"/>
                  </a:lnTo>
                  <a:lnTo>
                    <a:pt x="38100" y="94981"/>
                  </a:lnTo>
                  <a:lnTo>
                    <a:pt x="46939" y="94987"/>
                  </a:lnTo>
                  <a:lnTo>
                    <a:pt x="50965" y="93106"/>
                  </a:lnTo>
                  <a:lnTo>
                    <a:pt x="53027" y="91617"/>
                  </a:lnTo>
                  <a:lnTo>
                    <a:pt x="62671" y="89521"/>
                  </a:lnTo>
                  <a:lnTo>
                    <a:pt x="97359" y="88640"/>
                  </a:lnTo>
                  <a:lnTo>
                    <a:pt x="101596" y="90520"/>
                  </a:lnTo>
                  <a:lnTo>
                    <a:pt x="105831" y="93002"/>
                  </a:lnTo>
                  <a:lnTo>
                    <a:pt x="114300" y="94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910"/>
            <p:cNvSpPr/>
            <p:nvPr>
              <p:custDataLst>
                <p:tags r:id="rId62"/>
              </p:custDataLst>
            </p:nvPr>
          </p:nvSpPr>
          <p:spPr>
            <a:xfrm>
              <a:off x="8286750" y="2641600"/>
              <a:ext cx="165101" cy="92971"/>
            </a:xfrm>
            <a:custGeom>
              <a:avLst/>
              <a:gdLst/>
              <a:ahLst/>
              <a:cxnLst/>
              <a:rect l="0" t="0" r="0" b="0"/>
              <a:pathLst>
                <a:path w="165101" h="92971">
                  <a:moveTo>
                    <a:pt x="0" y="12700"/>
                  </a:moveTo>
                  <a:lnTo>
                    <a:pt x="0" y="12700"/>
                  </a:lnTo>
                  <a:lnTo>
                    <a:pt x="0" y="3057"/>
                  </a:lnTo>
                  <a:lnTo>
                    <a:pt x="705" y="2038"/>
                  </a:lnTo>
                  <a:lnTo>
                    <a:pt x="1881" y="1358"/>
                  </a:lnTo>
                  <a:lnTo>
                    <a:pt x="6907" y="402"/>
                  </a:lnTo>
                  <a:lnTo>
                    <a:pt x="46567" y="0"/>
                  </a:lnTo>
                  <a:lnTo>
                    <a:pt x="50799" y="1882"/>
                  </a:lnTo>
                  <a:lnTo>
                    <a:pt x="55033" y="4364"/>
                  </a:lnTo>
                  <a:lnTo>
                    <a:pt x="61383" y="6467"/>
                  </a:lnTo>
                  <a:lnTo>
                    <a:pt x="65617" y="9459"/>
                  </a:lnTo>
                  <a:lnTo>
                    <a:pt x="67968" y="13141"/>
                  </a:lnTo>
                  <a:lnTo>
                    <a:pt x="69477" y="21254"/>
                  </a:lnTo>
                  <a:lnTo>
                    <a:pt x="69740" y="27542"/>
                  </a:lnTo>
                  <a:lnTo>
                    <a:pt x="67919" y="31761"/>
                  </a:lnTo>
                  <a:lnTo>
                    <a:pt x="65463" y="35988"/>
                  </a:lnTo>
                  <a:lnTo>
                    <a:pt x="60388" y="49938"/>
                  </a:lnTo>
                  <a:lnTo>
                    <a:pt x="54826" y="55826"/>
                  </a:lnTo>
                  <a:lnTo>
                    <a:pt x="24109" y="78387"/>
                  </a:lnTo>
                  <a:lnTo>
                    <a:pt x="21299" y="82581"/>
                  </a:lnTo>
                  <a:lnTo>
                    <a:pt x="20549" y="84687"/>
                  </a:lnTo>
                  <a:lnTo>
                    <a:pt x="19344" y="86092"/>
                  </a:lnTo>
                  <a:lnTo>
                    <a:pt x="13000" y="88790"/>
                  </a:lnTo>
                  <a:lnTo>
                    <a:pt x="12788" y="92238"/>
                  </a:lnTo>
                  <a:lnTo>
                    <a:pt x="13464" y="92537"/>
                  </a:lnTo>
                  <a:lnTo>
                    <a:pt x="16097" y="90987"/>
                  </a:lnTo>
                  <a:lnTo>
                    <a:pt x="17787" y="90997"/>
                  </a:lnTo>
                  <a:lnTo>
                    <a:pt x="21545" y="92889"/>
                  </a:lnTo>
                  <a:lnTo>
                    <a:pt x="23536" y="92970"/>
                  </a:lnTo>
                  <a:lnTo>
                    <a:pt x="37271" y="89575"/>
                  </a:lnTo>
                  <a:lnTo>
                    <a:pt x="68968" y="87045"/>
                  </a:lnTo>
                  <a:lnTo>
                    <a:pt x="86609" y="83438"/>
                  </a:lnTo>
                  <a:lnTo>
                    <a:pt x="109809" y="85811"/>
                  </a:lnTo>
                  <a:lnTo>
                    <a:pt x="156556" y="77139"/>
                  </a:lnTo>
                  <a:lnTo>
                    <a:pt x="1651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597"/>
          <p:cNvGrpSpPr/>
          <p:nvPr/>
        </p:nvGrpSpPr>
        <p:grpSpPr>
          <a:xfrm>
            <a:off x="10191785" y="2663740"/>
            <a:ext cx="564693" cy="298766"/>
            <a:chOff x="10191785" y="2663740"/>
            <a:chExt cx="564693" cy="298766"/>
          </a:xfrm>
        </p:grpSpPr>
        <p:sp>
          <p:nvSpPr>
            <p:cNvPr id="122" name="SMARTInkShape-2911"/>
            <p:cNvSpPr/>
            <p:nvPr>
              <p:custDataLst>
                <p:tags r:id="rId53"/>
              </p:custDataLst>
            </p:nvPr>
          </p:nvSpPr>
          <p:spPr>
            <a:xfrm>
              <a:off x="10712450" y="2762589"/>
              <a:ext cx="44028" cy="171112"/>
            </a:xfrm>
            <a:custGeom>
              <a:avLst/>
              <a:gdLst/>
              <a:ahLst/>
              <a:cxnLst/>
              <a:rect l="0" t="0" r="0" b="0"/>
              <a:pathLst>
                <a:path w="44028" h="171112">
                  <a:moveTo>
                    <a:pt x="0" y="12361"/>
                  </a:moveTo>
                  <a:lnTo>
                    <a:pt x="0" y="12361"/>
                  </a:lnTo>
                  <a:lnTo>
                    <a:pt x="10831" y="2235"/>
                  </a:lnTo>
                  <a:lnTo>
                    <a:pt x="17007" y="424"/>
                  </a:lnTo>
                  <a:lnTo>
                    <a:pt x="21199" y="0"/>
                  </a:lnTo>
                  <a:lnTo>
                    <a:pt x="25414" y="1693"/>
                  </a:lnTo>
                  <a:lnTo>
                    <a:pt x="27525" y="3132"/>
                  </a:lnTo>
                  <a:lnTo>
                    <a:pt x="39643" y="6148"/>
                  </a:lnTo>
                  <a:lnTo>
                    <a:pt x="41246" y="7513"/>
                  </a:lnTo>
                  <a:lnTo>
                    <a:pt x="42314" y="9129"/>
                  </a:lnTo>
                  <a:lnTo>
                    <a:pt x="44027" y="21862"/>
                  </a:lnTo>
                  <a:lnTo>
                    <a:pt x="43619" y="33834"/>
                  </a:lnTo>
                  <a:lnTo>
                    <a:pt x="31307" y="80892"/>
                  </a:lnTo>
                  <a:lnTo>
                    <a:pt x="27150" y="94520"/>
                  </a:lnTo>
                  <a:lnTo>
                    <a:pt x="20561" y="120390"/>
                  </a:lnTo>
                  <a:lnTo>
                    <a:pt x="0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912"/>
            <p:cNvSpPr/>
            <p:nvPr>
              <p:custDataLst>
                <p:tags r:id="rId54"/>
              </p:custDataLst>
            </p:nvPr>
          </p:nvSpPr>
          <p:spPr>
            <a:xfrm>
              <a:off x="10191785" y="2663740"/>
              <a:ext cx="171416" cy="298766"/>
            </a:xfrm>
            <a:custGeom>
              <a:avLst/>
              <a:gdLst/>
              <a:ahLst/>
              <a:cxnLst/>
              <a:rect l="0" t="0" r="0" b="0"/>
              <a:pathLst>
                <a:path w="171416" h="298766">
                  <a:moveTo>
                    <a:pt x="82515" y="212810"/>
                  </a:moveTo>
                  <a:lnTo>
                    <a:pt x="82515" y="212810"/>
                  </a:lnTo>
                  <a:lnTo>
                    <a:pt x="82514" y="201070"/>
                  </a:lnTo>
                  <a:lnTo>
                    <a:pt x="81810" y="200750"/>
                  </a:lnTo>
                  <a:lnTo>
                    <a:pt x="79144" y="200394"/>
                  </a:lnTo>
                  <a:lnTo>
                    <a:pt x="78151" y="199594"/>
                  </a:lnTo>
                  <a:lnTo>
                    <a:pt x="76426" y="194668"/>
                  </a:lnTo>
                  <a:lnTo>
                    <a:pt x="74400" y="194163"/>
                  </a:lnTo>
                  <a:lnTo>
                    <a:pt x="67349" y="193840"/>
                  </a:lnTo>
                  <a:lnTo>
                    <a:pt x="66055" y="194519"/>
                  </a:lnTo>
                  <a:lnTo>
                    <a:pt x="65192" y="195677"/>
                  </a:lnTo>
                  <a:lnTo>
                    <a:pt x="64617" y="197155"/>
                  </a:lnTo>
                  <a:lnTo>
                    <a:pt x="63527" y="198140"/>
                  </a:lnTo>
                  <a:lnTo>
                    <a:pt x="51357" y="203221"/>
                  </a:lnTo>
                  <a:lnTo>
                    <a:pt x="49043" y="205007"/>
                  </a:lnTo>
                  <a:lnTo>
                    <a:pt x="44375" y="210890"/>
                  </a:lnTo>
                  <a:lnTo>
                    <a:pt x="16904" y="230454"/>
                  </a:lnTo>
                  <a:lnTo>
                    <a:pt x="4477" y="249165"/>
                  </a:lnTo>
                  <a:lnTo>
                    <a:pt x="1302" y="258233"/>
                  </a:lnTo>
                  <a:lnTo>
                    <a:pt x="0" y="284485"/>
                  </a:lnTo>
                  <a:lnTo>
                    <a:pt x="1863" y="288881"/>
                  </a:lnTo>
                  <a:lnTo>
                    <a:pt x="3346" y="291040"/>
                  </a:lnTo>
                  <a:lnTo>
                    <a:pt x="6877" y="293440"/>
                  </a:lnTo>
                  <a:lnTo>
                    <a:pt x="21337" y="298765"/>
                  </a:lnTo>
                  <a:lnTo>
                    <a:pt x="39439" y="295046"/>
                  </a:lnTo>
                  <a:lnTo>
                    <a:pt x="41098" y="293739"/>
                  </a:lnTo>
                  <a:lnTo>
                    <a:pt x="42204" y="292163"/>
                  </a:lnTo>
                  <a:lnTo>
                    <a:pt x="56058" y="280636"/>
                  </a:lnTo>
                  <a:lnTo>
                    <a:pt x="60173" y="273294"/>
                  </a:lnTo>
                  <a:lnTo>
                    <a:pt x="68803" y="231453"/>
                  </a:lnTo>
                  <a:lnTo>
                    <a:pt x="69050" y="187386"/>
                  </a:lnTo>
                  <a:lnTo>
                    <a:pt x="58257" y="139980"/>
                  </a:lnTo>
                  <a:lnTo>
                    <a:pt x="41481" y="93925"/>
                  </a:lnTo>
                  <a:lnTo>
                    <a:pt x="16958" y="47140"/>
                  </a:lnTo>
                  <a:lnTo>
                    <a:pt x="1849" y="22762"/>
                  </a:lnTo>
                  <a:lnTo>
                    <a:pt x="212" y="11786"/>
                  </a:lnTo>
                  <a:lnTo>
                    <a:pt x="75" y="7520"/>
                  </a:lnTo>
                  <a:lnTo>
                    <a:pt x="744" y="6100"/>
                  </a:lnTo>
                  <a:lnTo>
                    <a:pt x="1895" y="5153"/>
                  </a:lnTo>
                  <a:lnTo>
                    <a:pt x="5056" y="4101"/>
                  </a:lnTo>
                  <a:lnTo>
                    <a:pt x="14715" y="1545"/>
                  </a:lnTo>
                  <a:lnTo>
                    <a:pt x="18265" y="0"/>
                  </a:lnTo>
                  <a:lnTo>
                    <a:pt x="27854" y="164"/>
                  </a:lnTo>
                  <a:lnTo>
                    <a:pt x="74740" y="3179"/>
                  </a:lnTo>
                  <a:lnTo>
                    <a:pt x="90325" y="5117"/>
                  </a:lnTo>
                  <a:lnTo>
                    <a:pt x="134652" y="19560"/>
                  </a:lnTo>
                  <a:lnTo>
                    <a:pt x="171415" y="28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913"/>
            <p:cNvSpPr/>
            <p:nvPr>
              <p:custDataLst>
                <p:tags r:id="rId55"/>
              </p:custDataLst>
            </p:nvPr>
          </p:nvSpPr>
          <p:spPr>
            <a:xfrm>
              <a:off x="10383539" y="2762329"/>
              <a:ext cx="182862" cy="145851"/>
            </a:xfrm>
            <a:custGeom>
              <a:avLst/>
              <a:gdLst/>
              <a:ahLst/>
              <a:cxnLst/>
              <a:rect l="0" t="0" r="0" b="0"/>
              <a:pathLst>
                <a:path w="182862" h="145851">
                  <a:moveTo>
                    <a:pt x="106661" y="12621"/>
                  </a:moveTo>
                  <a:lnTo>
                    <a:pt x="106661" y="12621"/>
                  </a:lnTo>
                  <a:lnTo>
                    <a:pt x="110032" y="12621"/>
                  </a:lnTo>
                  <a:lnTo>
                    <a:pt x="131718" y="6663"/>
                  </a:lnTo>
                  <a:lnTo>
                    <a:pt x="133949" y="6532"/>
                  </a:lnTo>
                  <a:lnTo>
                    <a:pt x="135436" y="5740"/>
                  </a:lnTo>
                  <a:lnTo>
                    <a:pt x="136428" y="4506"/>
                  </a:lnTo>
                  <a:lnTo>
                    <a:pt x="137089" y="2978"/>
                  </a:lnTo>
                  <a:lnTo>
                    <a:pt x="138235" y="1959"/>
                  </a:lnTo>
                  <a:lnTo>
                    <a:pt x="144465" y="0"/>
                  </a:lnTo>
                  <a:lnTo>
                    <a:pt x="144735" y="5395"/>
                  </a:lnTo>
                  <a:lnTo>
                    <a:pt x="135920" y="15032"/>
                  </a:lnTo>
                  <a:lnTo>
                    <a:pt x="102308" y="33795"/>
                  </a:lnTo>
                  <a:lnTo>
                    <a:pt x="76219" y="46253"/>
                  </a:lnTo>
                  <a:lnTo>
                    <a:pt x="60717" y="55747"/>
                  </a:lnTo>
                  <a:lnTo>
                    <a:pt x="44599" y="64910"/>
                  </a:lnTo>
                  <a:lnTo>
                    <a:pt x="14420" y="87220"/>
                  </a:lnTo>
                  <a:lnTo>
                    <a:pt x="1612" y="105149"/>
                  </a:lnTo>
                  <a:lnTo>
                    <a:pt x="0" y="109719"/>
                  </a:lnTo>
                  <a:lnTo>
                    <a:pt x="276" y="111925"/>
                  </a:lnTo>
                  <a:lnTo>
                    <a:pt x="2464" y="116258"/>
                  </a:lnTo>
                  <a:lnTo>
                    <a:pt x="7662" y="122664"/>
                  </a:lnTo>
                  <a:lnTo>
                    <a:pt x="13508" y="125029"/>
                  </a:lnTo>
                  <a:lnTo>
                    <a:pt x="28758" y="129918"/>
                  </a:lnTo>
                  <a:lnTo>
                    <a:pt x="46065" y="136973"/>
                  </a:lnTo>
                  <a:lnTo>
                    <a:pt x="90703" y="142889"/>
                  </a:lnTo>
                  <a:lnTo>
                    <a:pt x="133505" y="145850"/>
                  </a:lnTo>
                  <a:lnTo>
                    <a:pt x="158225" y="145250"/>
                  </a:lnTo>
                  <a:lnTo>
                    <a:pt x="171356" y="140942"/>
                  </a:lnTo>
                  <a:lnTo>
                    <a:pt x="182861" y="139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598"/>
          <p:cNvGrpSpPr/>
          <p:nvPr/>
        </p:nvGrpSpPr>
        <p:grpSpPr>
          <a:xfrm>
            <a:off x="9404460" y="2781300"/>
            <a:ext cx="533282" cy="171451"/>
            <a:chOff x="9404460" y="2781300"/>
            <a:chExt cx="533282" cy="171451"/>
          </a:xfrm>
        </p:grpSpPr>
        <p:sp>
          <p:nvSpPr>
            <p:cNvPr id="126" name="SMARTInkShape-2914"/>
            <p:cNvSpPr/>
            <p:nvPr>
              <p:custDataLst>
                <p:tags r:id="rId51"/>
              </p:custDataLst>
            </p:nvPr>
          </p:nvSpPr>
          <p:spPr>
            <a:xfrm>
              <a:off x="9754007" y="2781300"/>
              <a:ext cx="183735" cy="171451"/>
            </a:xfrm>
            <a:custGeom>
              <a:avLst/>
              <a:gdLst/>
              <a:ahLst/>
              <a:cxnLst/>
              <a:rect l="0" t="0" r="0" b="0"/>
              <a:pathLst>
                <a:path w="183735" h="171451">
                  <a:moveTo>
                    <a:pt x="164693" y="0"/>
                  </a:moveTo>
                  <a:lnTo>
                    <a:pt x="164693" y="0"/>
                  </a:lnTo>
                  <a:lnTo>
                    <a:pt x="183397" y="0"/>
                  </a:lnTo>
                  <a:lnTo>
                    <a:pt x="183734" y="11556"/>
                  </a:lnTo>
                  <a:lnTo>
                    <a:pt x="180369" y="15732"/>
                  </a:lnTo>
                  <a:lnTo>
                    <a:pt x="171532" y="21438"/>
                  </a:lnTo>
                  <a:lnTo>
                    <a:pt x="160268" y="26028"/>
                  </a:lnTo>
                  <a:lnTo>
                    <a:pt x="143306" y="37179"/>
                  </a:lnTo>
                  <a:lnTo>
                    <a:pt x="131904" y="41218"/>
                  </a:lnTo>
                  <a:lnTo>
                    <a:pt x="87570" y="53162"/>
                  </a:lnTo>
                  <a:lnTo>
                    <a:pt x="44695" y="67748"/>
                  </a:lnTo>
                  <a:lnTo>
                    <a:pt x="25540" y="74322"/>
                  </a:lnTo>
                  <a:lnTo>
                    <a:pt x="17474" y="76071"/>
                  </a:lnTo>
                  <a:lnTo>
                    <a:pt x="8967" y="81022"/>
                  </a:lnTo>
                  <a:lnTo>
                    <a:pt x="4230" y="84928"/>
                  </a:lnTo>
                  <a:lnTo>
                    <a:pt x="1653" y="89016"/>
                  </a:lnTo>
                  <a:lnTo>
                    <a:pt x="0" y="97390"/>
                  </a:lnTo>
                  <a:lnTo>
                    <a:pt x="1654" y="101610"/>
                  </a:lnTo>
                  <a:lnTo>
                    <a:pt x="8467" y="110069"/>
                  </a:lnTo>
                  <a:lnTo>
                    <a:pt x="42047" y="129117"/>
                  </a:lnTo>
                  <a:lnTo>
                    <a:pt x="89488" y="148167"/>
                  </a:lnTo>
                  <a:lnTo>
                    <a:pt x="131493" y="163219"/>
                  </a:lnTo>
                  <a:lnTo>
                    <a:pt x="145213" y="166424"/>
                  </a:lnTo>
                  <a:lnTo>
                    <a:pt x="158216" y="169961"/>
                  </a:lnTo>
                  <a:lnTo>
                    <a:pt x="17104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915"/>
            <p:cNvSpPr/>
            <p:nvPr>
              <p:custDataLst>
                <p:tags r:id="rId52"/>
              </p:custDataLst>
            </p:nvPr>
          </p:nvSpPr>
          <p:spPr>
            <a:xfrm>
              <a:off x="9404460" y="2787650"/>
              <a:ext cx="164871" cy="145050"/>
            </a:xfrm>
            <a:custGeom>
              <a:avLst/>
              <a:gdLst/>
              <a:ahLst/>
              <a:cxnLst/>
              <a:rect l="0" t="0" r="0" b="0"/>
              <a:pathLst>
                <a:path w="164871" h="145050">
                  <a:moveTo>
                    <a:pt x="133240" y="19050"/>
                  </a:moveTo>
                  <a:lnTo>
                    <a:pt x="133240" y="19050"/>
                  </a:lnTo>
                  <a:lnTo>
                    <a:pt x="124402" y="10212"/>
                  </a:lnTo>
                  <a:lnTo>
                    <a:pt x="118494" y="8067"/>
                  </a:lnTo>
                  <a:lnTo>
                    <a:pt x="99985" y="4619"/>
                  </a:lnTo>
                  <a:lnTo>
                    <a:pt x="87630" y="912"/>
                  </a:lnTo>
                  <a:lnTo>
                    <a:pt x="77236" y="270"/>
                  </a:lnTo>
                  <a:lnTo>
                    <a:pt x="71190" y="2001"/>
                  </a:lnTo>
                  <a:lnTo>
                    <a:pt x="35934" y="24012"/>
                  </a:lnTo>
                  <a:lnTo>
                    <a:pt x="14764" y="53579"/>
                  </a:lnTo>
                  <a:lnTo>
                    <a:pt x="2717" y="78375"/>
                  </a:lnTo>
                  <a:lnTo>
                    <a:pt x="0" y="108815"/>
                  </a:lnTo>
                  <a:lnTo>
                    <a:pt x="3294" y="119417"/>
                  </a:lnTo>
                  <a:lnTo>
                    <a:pt x="8693" y="125511"/>
                  </a:lnTo>
                  <a:lnTo>
                    <a:pt x="23366" y="136681"/>
                  </a:lnTo>
                  <a:lnTo>
                    <a:pt x="58384" y="145049"/>
                  </a:lnTo>
                  <a:lnTo>
                    <a:pt x="100053" y="138172"/>
                  </a:lnTo>
                  <a:lnTo>
                    <a:pt x="109317" y="134082"/>
                  </a:lnTo>
                  <a:lnTo>
                    <a:pt x="147334" y="103756"/>
                  </a:lnTo>
                  <a:lnTo>
                    <a:pt x="160382" y="84393"/>
                  </a:lnTo>
                  <a:lnTo>
                    <a:pt x="163624" y="71886"/>
                  </a:lnTo>
                  <a:lnTo>
                    <a:pt x="164870" y="46560"/>
                  </a:lnTo>
                  <a:lnTo>
                    <a:pt x="163055" y="39979"/>
                  </a:lnTo>
                  <a:lnTo>
                    <a:pt x="156185" y="30425"/>
                  </a:lnTo>
                  <a:lnTo>
                    <a:pt x="145212" y="20539"/>
                  </a:lnTo>
                  <a:lnTo>
                    <a:pt x="119635" y="4320"/>
                  </a:lnTo>
                  <a:lnTo>
                    <a:pt x="110966" y="1920"/>
                  </a:lnTo>
                  <a:lnTo>
                    <a:pt x="951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599"/>
          <p:cNvGrpSpPr/>
          <p:nvPr/>
        </p:nvGrpSpPr>
        <p:grpSpPr>
          <a:xfrm>
            <a:off x="2886501" y="2635362"/>
            <a:ext cx="204662" cy="252913"/>
            <a:chOff x="2886501" y="2635362"/>
            <a:chExt cx="204662" cy="252913"/>
          </a:xfrm>
        </p:grpSpPr>
        <p:sp>
          <p:nvSpPr>
            <p:cNvPr id="129" name="SMARTInkShape-2916"/>
            <p:cNvSpPr/>
            <p:nvPr>
              <p:custDataLst>
                <p:tags r:id="rId49"/>
              </p:custDataLst>
            </p:nvPr>
          </p:nvSpPr>
          <p:spPr>
            <a:xfrm>
              <a:off x="2886501" y="2635362"/>
              <a:ext cx="204662" cy="252913"/>
            </a:xfrm>
            <a:custGeom>
              <a:avLst/>
              <a:gdLst/>
              <a:ahLst/>
              <a:cxnLst/>
              <a:rect l="0" t="0" r="0" b="0"/>
              <a:pathLst>
                <a:path w="204662" h="252913">
                  <a:moveTo>
                    <a:pt x="123399" y="44338"/>
                  </a:moveTo>
                  <a:lnTo>
                    <a:pt x="123399" y="44338"/>
                  </a:lnTo>
                  <a:lnTo>
                    <a:pt x="112415" y="20489"/>
                  </a:lnTo>
                  <a:lnTo>
                    <a:pt x="110756" y="15394"/>
                  </a:lnTo>
                  <a:lnTo>
                    <a:pt x="107667" y="10778"/>
                  </a:lnTo>
                  <a:lnTo>
                    <a:pt x="98590" y="4212"/>
                  </a:lnTo>
                  <a:lnTo>
                    <a:pt x="90335" y="1169"/>
                  </a:lnTo>
                  <a:lnTo>
                    <a:pt x="71435" y="0"/>
                  </a:lnTo>
                  <a:lnTo>
                    <a:pt x="64791" y="3701"/>
                  </a:lnTo>
                  <a:lnTo>
                    <a:pt x="28111" y="34011"/>
                  </a:lnTo>
                  <a:lnTo>
                    <a:pt x="17319" y="51391"/>
                  </a:lnTo>
                  <a:lnTo>
                    <a:pt x="2913" y="95757"/>
                  </a:lnTo>
                  <a:lnTo>
                    <a:pt x="0" y="111641"/>
                  </a:lnTo>
                  <a:lnTo>
                    <a:pt x="3120" y="156429"/>
                  </a:lnTo>
                  <a:lnTo>
                    <a:pt x="15595" y="201077"/>
                  </a:lnTo>
                  <a:lnTo>
                    <a:pt x="17662" y="205981"/>
                  </a:lnTo>
                  <a:lnTo>
                    <a:pt x="44580" y="232604"/>
                  </a:lnTo>
                  <a:lnTo>
                    <a:pt x="66986" y="244562"/>
                  </a:lnTo>
                  <a:lnTo>
                    <a:pt x="91794" y="251837"/>
                  </a:lnTo>
                  <a:lnTo>
                    <a:pt x="123418" y="252912"/>
                  </a:lnTo>
                  <a:lnTo>
                    <a:pt x="151780" y="245014"/>
                  </a:lnTo>
                  <a:lnTo>
                    <a:pt x="174034" y="227877"/>
                  </a:lnTo>
                  <a:lnTo>
                    <a:pt x="181887" y="219044"/>
                  </a:lnTo>
                  <a:lnTo>
                    <a:pt x="199429" y="180651"/>
                  </a:lnTo>
                  <a:lnTo>
                    <a:pt x="204661" y="149502"/>
                  </a:lnTo>
                  <a:lnTo>
                    <a:pt x="203898" y="114657"/>
                  </a:lnTo>
                  <a:lnTo>
                    <a:pt x="188043" y="71103"/>
                  </a:lnTo>
                  <a:lnTo>
                    <a:pt x="179006" y="52974"/>
                  </a:lnTo>
                  <a:lnTo>
                    <a:pt x="163311" y="34206"/>
                  </a:lnTo>
                  <a:lnTo>
                    <a:pt x="147454" y="24560"/>
                  </a:lnTo>
                  <a:lnTo>
                    <a:pt x="128203" y="20049"/>
                  </a:lnTo>
                  <a:lnTo>
                    <a:pt x="114396" y="19973"/>
                  </a:lnTo>
                  <a:lnTo>
                    <a:pt x="103170" y="22455"/>
                  </a:lnTo>
                  <a:lnTo>
                    <a:pt x="88320" y="31190"/>
                  </a:lnTo>
                  <a:lnTo>
                    <a:pt x="66368" y="52789"/>
                  </a:lnTo>
                  <a:lnTo>
                    <a:pt x="53549" y="69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917"/>
            <p:cNvSpPr/>
            <p:nvPr>
              <p:custDataLst>
                <p:tags r:id="rId50"/>
              </p:custDataLst>
            </p:nvPr>
          </p:nvSpPr>
          <p:spPr>
            <a:xfrm>
              <a:off x="2978150" y="27241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6272" y="0"/>
                  </a:lnTo>
                  <a:lnTo>
                    <a:pt x="6350" y="46290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600"/>
          <p:cNvGrpSpPr/>
          <p:nvPr/>
        </p:nvGrpSpPr>
        <p:grpSpPr>
          <a:xfrm>
            <a:off x="2930958" y="3568818"/>
            <a:ext cx="262308" cy="341144"/>
            <a:chOff x="2930958" y="3568818"/>
            <a:chExt cx="262308" cy="341144"/>
          </a:xfrm>
        </p:grpSpPr>
        <p:sp>
          <p:nvSpPr>
            <p:cNvPr id="132" name="SMARTInkShape-2918"/>
            <p:cNvSpPr/>
            <p:nvPr>
              <p:custDataLst>
                <p:tags r:id="rId47"/>
              </p:custDataLst>
            </p:nvPr>
          </p:nvSpPr>
          <p:spPr>
            <a:xfrm>
              <a:off x="2930958" y="3568818"/>
              <a:ext cx="262308" cy="341144"/>
            </a:xfrm>
            <a:custGeom>
              <a:avLst/>
              <a:gdLst/>
              <a:ahLst/>
              <a:cxnLst/>
              <a:rect l="0" t="0" r="0" b="0"/>
              <a:pathLst>
                <a:path w="262308" h="341144">
                  <a:moveTo>
                    <a:pt x="218642" y="63382"/>
                  </a:moveTo>
                  <a:lnTo>
                    <a:pt x="218642" y="63382"/>
                  </a:lnTo>
                  <a:lnTo>
                    <a:pt x="213572" y="57607"/>
                  </a:lnTo>
                  <a:lnTo>
                    <a:pt x="200929" y="36250"/>
                  </a:lnTo>
                  <a:lnTo>
                    <a:pt x="165650" y="9002"/>
                  </a:lnTo>
                  <a:lnTo>
                    <a:pt x="152297" y="2898"/>
                  </a:lnTo>
                  <a:lnTo>
                    <a:pt x="109698" y="0"/>
                  </a:lnTo>
                  <a:lnTo>
                    <a:pt x="91348" y="6659"/>
                  </a:lnTo>
                  <a:lnTo>
                    <a:pt x="47881" y="34603"/>
                  </a:lnTo>
                  <a:lnTo>
                    <a:pt x="24278" y="63773"/>
                  </a:lnTo>
                  <a:lnTo>
                    <a:pt x="9698" y="97065"/>
                  </a:lnTo>
                  <a:lnTo>
                    <a:pt x="0" y="142083"/>
                  </a:lnTo>
                  <a:lnTo>
                    <a:pt x="5612" y="185920"/>
                  </a:lnTo>
                  <a:lnTo>
                    <a:pt x="17422" y="228452"/>
                  </a:lnTo>
                  <a:lnTo>
                    <a:pt x="37575" y="270106"/>
                  </a:lnTo>
                  <a:lnTo>
                    <a:pt x="74097" y="315335"/>
                  </a:lnTo>
                  <a:lnTo>
                    <a:pt x="92088" y="327594"/>
                  </a:lnTo>
                  <a:lnTo>
                    <a:pt x="119793" y="339632"/>
                  </a:lnTo>
                  <a:lnTo>
                    <a:pt x="140356" y="341143"/>
                  </a:lnTo>
                  <a:lnTo>
                    <a:pt x="168543" y="333821"/>
                  </a:lnTo>
                  <a:lnTo>
                    <a:pt x="178972" y="326099"/>
                  </a:lnTo>
                  <a:lnTo>
                    <a:pt x="215551" y="285399"/>
                  </a:lnTo>
                  <a:lnTo>
                    <a:pt x="241840" y="238673"/>
                  </a:lnTo>
                  <a:lnTo>
                    <a:pt x="256173" y="191654"/>
                  </a:lnTo>
                  <a:lnTo>
                    <a:pt x="262181" y="148216"/>
                  </a:lnTo>
                  <a:lnTo>
                    <a:pt x="262307" y="102333"/>
                  </a:lnTo>
                  <a:lnTo>
                    <a:pt x="254243" y="73215"/>
                  </a:lnTo>
                  <a:lnTo>
                    <a:pt x="248162" y="62924"/>
                  </a:lnTo>
                  <a:lnTo>
                    <a:pt x="235150" y="55407"/>
                  </a:lnTo>
                  <a:lnTo>
                    <a:pt x="221260" y="52082"/>
                  </a:lnTo>
                  <a:lnTo>
                    <a:pt x="184687" y="51469"/>
                  </a:lnTo>
                  <a:lnTo>
                    <a:pt x="142442" y="63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919"/>
            <p:cNvSpPr/>
            <p:nvPr>
              <p:custDataLst>
                <p:tags r:id="rId48"/>
              </p:custDataLst>
            </p:nvPr>
          </p:nvSpPr>
          <p:spPr>
            <a:xfrm>
              <a:off x="2990850" y="3683907"/>
              <a:ext cx="133351" cy="132441"/>
            </a:xfrm>
            <a:custGeom>
              <a:avLst/>
              <a:gdLst/>
              <a:ahLst/>
              <a:cxnLst/>
              <a:rect l="0" t="0" r="0" b="0"/>
              <a:pathLst>
                <a:path w="133351" h="132441">
                  <a:moveTo>
                    <a:pt x="0" y="18143"/>
                  </a:moveTo>
                  <a:lnTo>
                    <a:pt x="0" y="18143"/>
                  </a:lnTo>
                  <a:lnTo>
                    <a:pt x="0" y="5727"/>
                  </a:lnTo>
                  <a:lnTo>
                    <a:pt x="5467" y="0"/>
                  </a:lnTo>
                  <a:lnTo>
                    <a:pt x="6467" y="403"/>
                  </a:lnTo>
                  <a:lnTo>
                    <a:pt x="11245" y="3637"/>
                  </a:lnTo>
                  <a:lnTo>
                    <a:pt x="17129" y="5613"/>
                  </a:lnTo>
                  <a:lnTo>
                    <a:pt x="23341" y="9648"/>
                  </a:lnTo>
                  <a:lnTo>
                    <a:pt x="27542" y="10840"/>
                  </a:lnTo>
                  <a:lnTo>
                    <a:pt x="28945" y="12569"/>
                  </a:lnTo>
                  <a:lnTo>
                    <a:pt x="33077" y="23601"/>
                  </a:lnTo>
                  <a:lnTo>
                    <a:pt x="42685" y="37115"/>
                  </a:lnTo>
                  <a:lnTo>
                    <a:pt x="44101" y="49015"/>
                  </a:lnTo>
                  <a:lnTo>
                    <a:pt x="42414" y="54912"/>
                  </a:lnTo>
                  <a:lnTo>
                    <a:pt x="40017" y="60590"/>
                  </a:lnTo>
                  <a:lnTo>
                    <a:pt x="37963" y="71015"/>
                  </a:lnTo>
                  <a:lnTo>
                    <a:pt x="33199" y="78886"/>
                  </a:lnTo>
                  <a:lnTo>
                    <a:pt x="9167" y="110683"/>
                  </a:lnTo>
                  <a:lnTo>
                    <a:pt x="7602" y="115246"/>
                  </a:lnTo>
                  <a:lnTo>
                    <a:pt x="6479" y="116745"/>
                  </a:lnTo>
                  <a:lnTo>
                    <a:pt x="2233" y="119560"/>
                  </a:lnTo>
                  <a:lnTo>
                    <a:pt x="294" y="125093"/>
                  </a:lnTo>
                  <a:lnTo>
                    <a:pt x="5493" y="131473"/>
                  </a:lnTo>
                  <a:lnTo>
                    <a:pt x="50942" y="132440"/>
                  </a:lnTo>
                  <a:lnTo>
                    <a:pt x="94092" y="131737"/>
                  </a:lnTo>
                  <a:lnTo>
                    <a:pt x="133350" y="119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601"/>
          <p:cNvGrpSpPr/>
          <p:nvPr/>
        </p:nvGrpSpPr>
        <p:grpSpPr>
          <a:xfrm>
            <a:off x="3575050" y="3607217"/>
            <a:ext cx="1319918" cy="412334"/>
            <a:chOff x="3575050" y="3607217"/>
            <a:chExt cx="1319918" cy="412334"/>
          </a:xfrm>
        </p:grpSpPr>
        <p:sp>
          <p:nvSpPr>
            <p:cNvPr id="135" name="SMARTInkShape-2920"/>
            <p:cNvSpPr/>
            <p:nvPr>
              <p:custDataLst>
                <p:tags r:id="rId40"/>
              </p:custDataLst>
            </p:nvPr>
          </p:nvSpPr>
          <p:spPr>
            <a:xfrm>
              <a:off x="3708400" y="3784600"/>
              <a:ext cx="152401" cy="186896"/>
            </a:xfrm>
            <a:custGeom>
              <a:avLst/>
              <a:gdLst/>
              <a:ahLst/>
              <a:cxnLst/>
              <a:rect l="0" t="0" r="0" b="0"/>
              <a:pathLst>
                <a:path w="152401" h="186896">
                  <a:moveTo>
                    <a:pt x="0" y="38100"/>
                  </a:moveTo>
                  <a:lnTo>
                    <a:pt x="0" y="38100"/>
                  </a:lnTo>
                  <a:lnTo>
                    <a:pt x="0" y="44372"/>
                  </a:lnTo>
                  <a:lnTo>
                    <a:pt x="6088" y="44448"/>
                  </a:lnTo>
                  <a:lnTo>
                    <a:pt x="45687" y="83787"/>
                  </a:lnTo>
                  <a:lnTo>
                    <a:pt x="60626" y="115319"/>
                  </a:lnTo>
                  <a:lnTo>
                    <a:pt x="69186" y="154092"/>
                  </a:lnTo>
                  <a:lnTo>
                    <a:pt x="69762" y="172256"/>
                  </a:lnTo>
                  <a:lnTo>
                    <a:pt x="67930" y="177217"/>
                  </a:lnTo>
                  <a:lnTo>
                    <a:pt x="65468" y="181774"/>
                  </a:lnTo>
                  <a:lnTo>
                    <a:pt x="64375" y="186151"/>
                  </a:lnTo>
                  <a:lnTo>
                    <a:pt x="63378" y="186895"/>
                  </a:lnTo>
                  <a:lnTo>
                    <a:pt x="62007" y="186686"/>
                  </a:lnTo>
                  <a:lnTo>
                    <a:pt x="57084" y="183778"/>
                  </a:lnTo>
                  <a:lnTo>
                    <a:pt x="54063" y="180927"/>
                  </a:lnTo>
                  <a:lnTo>
                    <a:pt x="52250" y="175427"/>
                  </a:lnTo>
                  <a:lnTo>
                    <a:pt x="50825" y="132054"/>
                  </a:lnTo>
                  <a:lnTo>
                    <a:pt x="52685" y="101429"/>
                  </a:lnTo>
                  <a:lnTo>
                    <a:pt x="59590" y="82499"/>
                  </a:lnTo>
                  <a:lnTo>
                    <a:pt x="86748" y="38921"/>
                  </a:lnTo>
                  <a:lnTo>
                    <a:pt x="106107" y="20578"/>
                  </a:lnTo>
                  <a:lnTo>
                    <a:pt x="116303" y="16201"/>
                  </a:lnTo>
                  <a:lnTo>
                    <a:pt x="136725" y="1002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921"/>
            <p:cNvSpPr/>
            <p:nvPr>
              <p:custDataLst>
                <p:tags r:id="rId41"/>
              </p:custDataLst>
            </p:nvPr>
          </p:nvSpPr>
          <p:spPr>
            <a:xfrm>
              <a:off x="3575050" y="3607217"/>
              <a:ext cx="124046" cy="361127"/>
            </a:xfrm>
            <a:custGeom>
              <a:avLst/>
              <a:gdLst/>
              <a:ahLst/>
              <a:cxnLst/>
              <a:rect l="0" t="0" r="0" b="0"/>
              <a:pathLst>
                <a:path w="124046" h="361127">
                  <a:moveTo>
                    <a:pt x="0" y="171033"/>
                  </a:moveTo>
                  <a:lnTo>
                    <a:pt x="0" y="171033"/>
                  </a:lnTo>
                  <a:lnTo>
                    <a:pt x="0" y="179871"/>
                  </a:lnTo>
                  <a:lnTo>
                    <a:pt x="1882" y="183898"/>
                  </a:lnTo>
                  <a:lnTo>
                    <a:pt x="4364" y="188040"/>
                  </a:lnTo>
                  <a:lnTo>
                    <a:pt x="15786" y="231644"/>
                  </a:lnTo>
                  <a:lnTo>
                    <a:pt x="23949" y="274091"/>
                  </a:lnTo>
                  <a:lnTo>
                    <a:pt x="26851" y="290234"/>
                  </a:lnTo>
                  <a:lnTo>
                    <a:pt x="30299" y="305835"/>
                  </a:lnTo>
                  <a:lnTo>
                    <a:pt x="31733" y="352173"/>
                  </a:lnTo>
                  <a:lnTo>
                    <a:pt x="31749" y="361126"/>
                  </a:lnTo>
                  <a:lnTo>
                    <a:pt x="31044" y="343108"/>
                  </a:lnTo>
                  <a:lnTo>
                    <a:pt x="25988" y="310230"/>
                  </a:lnTo>
                  <a:lnTo>
                    <a:pt x="25478" y="272175"/>
                  </a:lnTo>
                  <a:lnTo>
                    <a:pt x="25415" y="231908"/>
                  </a:lnTo>
                  <a:lnTo>
                    <a:pt x="25403" y="189983"/>
                  </a:lnTo>
                  <a:lnTo>
                    <a:pt x="25400" y="147729"/>
                  </a:lnTo>
                  <a:lnTo>
                    <a:pt x="29764" y="106118"/>
                  </a:lnTo>
                  <a:lnTo>
                    <a:pt x="34860" y="61338"/>
                  </a:lnTo>
                  <a:lnTo>
                    <a:pt x="45813" y="14901"/>
                  </a:lnTo>
                  <a:lnTo>
                    <a:pt x="53186" y="4333"/>
                  </a:lnTo>
                  <a:lnTo>
                    <a:pt x="57269" y="1694"/>
                  </a:lnTo>
                  <a:lnTo>
                    <a:pt x="62142" y="521"/>
                  </a:lnTo>
                  <a:lnTo>
                    <a:pt x="69011" y="0"/>
                  </a:lnTo>
                  <a:lnTo>
                    <a:pt x="74887" y="1650"/>
                  </a:lnTo>
                  <a:lnTo>
                    <a:pt x="84407" y="8458"/>
                  </a:lnTo>
                  <a:lnTo>
                    <a:pt x="109177" y="42037"/>
                  </a:lnTo>
                  <a:lnTo>
                    <a:pt x="117652" y="63237"/>
                  </a:lnTo>
                  <a:lnTo>
                    <a:pt x="124045" y="95497"/>
                  </a:lnTo>
                  <a:lnTo>
                    <a:pt x="117865" y="126670"/>
                  </a:lnTo>
                  <a:lnTo>
                    <a:pt x="109229" y="146931"/>
                  </a:lnTo>
                  <a:lnTo>
                    <a:pt x="78201" y="181584"/>
                  </a:lnTo>
                  <a:lnTo>
                    <a:pt x="65582" y="190936"/>
                  </a:lnTo>
                  <a:lnTo>
                    <a:pt x="52906" y="194804"/>
                  </a:lnTo>
                  <a:lnTo>
                    <a:pt x="25400" y="196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922"/>
            <p:cNvSpPr/>
            <p:nvPr>
              <p:custDataLst>
                <p:tags r:id="rId42"/>
              </p:custDataLst>
            </p:nvPr>
          </p:nvSpPr>
          <p:spPr>
            <a:xfrm>
              <a:off x="4035586" y="3651327"/>
              <a:ext cx="98265" cy="368224"/>
            </a:xfrm>
            <a:custGeom>
              <a:avLst/>
              <a:gdLst/>
              <a:ahLst/>
              <a:cxnLst/>
              <a:rect l="0" t="0" r="0" b="0"/>
              <a:pathLst>
                <a:path w="98265" h="368224">
                  <a:moveTo>
                    <a:pt x="66514" y="6273"/>
                  </a:moveTo>
                  <a:lnTo>
                    <a:pt x="66514" y="6273"/>
                  </a:lnTo>
                  <a:lnTo>
                    <a:pt x="61047" y="806"/>
                  </a:lnTo>
                  <a:lnTo>
                    <a:pt x="57054" y="184"/>
                  </a:lnTo>
                  <a:lnTo>
                    <a:pt x="51403" y="0"/>
                  </a:lnTo>
                  <a:lnTo>
                    <a:pt x="47333" y="1839"/>
                  </a:lnTo>
                  <a:lnTo>
                    <a:pt x="38972" y="8768"/>
                  </a:lnTo>
                  <a:lnTo>
                    <a:pt x="26295" y="29961"/>
                  </a:lnTo>
                  <a:lnTo>
                    <a:pt x="12186" y="70750"/>
                  </a:lnTo>
                  <a:lnTo>
                    <a:pt x="6365" y="113768"/>
                  </a:lnTo>
                  <a:lnTo>
                    <a:pt x="2970" y="154062"/>
                  </a:lnTo>
                  <a:lnTo>
                    <a:pt x="0" y="191812"/>
                  </a:lnTo>
                  <a:lnTo>
                    <a:pt x="2419" y="233030"/>
                  </a:lnTo>
                  <a:lnTo>
                    <a:pt x="9843" y="278802"/>
                  </a:lnTo>
                  <a:lnTo>
                    <a:pt x="20716" y="315812"/>
                  </a:lnTo>
                  <a:lnTo>
                    <a:pt x="47633" y="348955"/>
                  </a:lnTo>
                  <a:lnTo>
                    <a:pt x="56711" y="356837"/>
                  </a:lnTo>
                  <a:lnTo>
                    <a:pt x="73722" y="364536"/>
                  </a:lnTo>
                  <a:lnTo>
                    <a:pt x="98264" y="368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923"/>
            <p:cNvSpPr/>
            <p:nvPr>
              <p:custDataLst>
                <p:tags r:id="rId43"/>
              </p:custDataLst>
            </p:nvPr>
          </p:nvSpPr>
          <p:spPr>
            <a:xfrm>
              <a:off x="4260850" y="3752850"/>
              <a:ext cx="127001" cy="203201"/>
            </a:xfrm>
            <a:custGeom>
              <a:avLst/>
              <a:gdLst/>
              <a:ahLst/>
              <a:cxnLst/>
              <a:rect l="0" t="0" r="0" b="0"/>
              <a:pathLst>
                <a:path w="127001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22635" y="29772"/>
                  </a:lnTo>
                  <a:lnTo>
                    <a:pt x="38217" y="74915"/>
                  </a:lnTo>
                  <a:lnTo>
                    <a:pt x="59034" y="122105"/>
                  </a:lnTo>
                  <a:lnTo>
                    <a:pt x="84315" y="168117"/>
                  </a:lnTo>
                  <a:lnTo>
                    <a:pt x="93891" y="178694"/>
                  </a:lnTo>
                  <a:lnTo>
                    <a:pt x="99585" y="185958"/>
                  </a:lnTo>
                  <a:lnTo>
                    <a:pt x="117892" y="200165"/>
                  </a:lnTo>
                  <a:lnTo>
                    <a:pt x="1270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924"/>
            <p:cNvSpPr/>
            <p:nvPr>
              <p:custDataLst>
                <p:tags r:id="rId44"/>
              </p:custDataLst>
            </p:nvPr>
          </p:nvSpPr>
          <p:spPr>
            <a:xfrm>
              <a:off x="4299355" y="3759200"/>
              <a:ext cx="132946" cy="193111"/>
            </a:xfrm>
            <a:custGeom>
              <a:avLst/>
              <a:gdLst/>
              <a:ahLst/>
              <a:cxnLst/>
              <a:rect l="0" t="0" r="0" b="0"/>
              <a:pathLst>
                <a:path w="132946" h="193111">
                  <a:moveTo>
                    <a:pt x="132945" y="0"/>
                  </a:moveTo>
                  <a:lnTo>
                    <a:pt x="132945" y="0"/>
                  </a:lnTo>
                  <a:lnTo>
                    <a:pt x="132945" y="8838"/>
                  </a:lnTo>
                  <a:lnTo>
                    <a:pt x="131063" y="12865"/>
                  </a:lnTo>
                  <a:lnTo>
                    <a:pt x="129574" y="14927"/>
                  </a:lnTo>
                  <a:lnTo>
                    <a:pt x="125772" y="28375"/>
                  </a:lnTo>
                  <a:lnTo>
                    <a:pt x="89670" y="74093"/>
                  </a:lnTo>
                  <a:lnTo>
                    <a:pt x="51682" y="118934"/>
                  </a:lnTo>
                  <a:lnTo>
                    <a:pt x="11455" y="165050"/>
                  </a:lnTo>
                  <a:lnTo>
                    <a:pt x="2669" y="179619"/>
                  </a:lnTo>
                  <a:lnTo>
                    <a:pt x="202" y="190023"/>
                  </a:lnTo>
                  <a:lnTo>
                    <a:pt x="0" y="192299"/>
                  </a:lnTo>
                  <a:lnTo>
                    <a:pt x="571" y="193110"/>
                  </a:lnTo>
                  <a:lnTo>
                    <a:pt x="1657" y="192946"/>
                  </a:lnTo>
                  <a:lnTo>
                    <a:pt x="594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925"/>
            <p:cNvSpPr/>
            <p:nvPr>
              <p:custDataLst>
                <p:tags r:id="rId45"/>
              </p:custDataLst>
            </p:nvPr>
          </p:nvSpPr>
          <p:spPr>
            <a:xfrm>
              <a:off x="4655533" y="3740150"/>
              <a:ext cx="170348" cy="177801"/>
            </a:xfrm>
            <a:custGeom>
              <a:avLst/>
              <a:gdLst/>
              <a:ahLst/>
              <a:cxnLst/>
              <a:rect l="0" t="0" r="0" b="0"/>
              <a:pathLst>
                <a:path w="170348" h="177801">
                  <a:moveTo>
                    <a:pt x="18067" y="0"/>
                  </a:moveTo>
                  <a:lnTo>
                    <a:pt x="18067" y="0"/>
                  </a:lnTo>
                  <a:lnTo>
                    <a:pt x="0" y="0"/>
                  </a:lnTo>
                  <a:lnTo>
                    <a:pt x="1335" y="1881"/>
                  </a:lnTo>
                  <a:lnTo>
                    <a:pt x="23066" y="23341"/>
                  </a:lnTo>
                  <a:lnTo>
                    <a:pt x="65536" y="48684"/>
                  </a:lnTo>
                  <a:lnTo>
                    <a:pt x="110064" y="65617"/>
                  </a:lnTo>
                  <a:lnTo>
                    <a:pt x="132217" y="74318"/>
                  </a:lnTo>
                  <a:lnTo>
                    <a:pt x="145022" y="77524"/>
                  </a:lnTo>
                  <a:lnTo>
                    <a:pt x="155872" y="82942"/>
                  </a:lnTo>
                  <a:lnTo>
                    <a:pt x="161158" y="86252"/>
                  </a:lnTo>
                  <a:lnTo>
                    <a:pt x="165860" y="87723"/>
                  </a:lnTo>
                  <a:lnTo>
                    <a:pt x="167395" y="88821"/>
                  </a:lnTo>
                  <a:lnTo>
                    <a:pt x="168419" y="90258"/>
                  </a:lnTo>
                  <a:lnTo>
                    <a:pt x="169556" y="93737"/>
                  </a:lnTo>
                  <a:lnTo>
                    <a:pt x="170347" y="100425"/>
                  </a:lnTo>
                  <a:lnTo>
                    <a:pt x="167060" y="104622"/>
                  </a:lnTo>
                  <a:lnTo>
                    <a:pt x="121741" y="129123"/>
                  </a:lnTo>
                  <a:lnTo>
                    <a:pt x="78215" y="142078"/>
                  </a:lnTo>
                  <a:lnTo>
                    <a:pt x="58165" y="152434"/>
                  </a:lnTo>
                  <a:lnTo>
                    <a:pt x="38406" y="170196"/>
                  </a:lnTo>
                  <a:lnTo>
                    <a:pt x="37690" y="172774"/>
                  </a:lnTo>
                  <a:lnTo>
                    <a:pt x="37499" y="174449"/>
                  </a:lnTo>
                  <a:lnTo>
                    <a:pt x="38782" y="175566"/>
                  </a:lnTo>
                  <a:lnTo>
                    <a:pt x="46626" y="177138"/>
                  </a:lnTo>
                  <a:lnTo>
                    <a:pt x="5616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926"/>
            <p:cNvSpPr/>
            <p:nvPr>
              <p:custDataLst>
                <p:tags r:id="rId46"/>
              </p:custDataLst>
            </p:nvPr>
          </p:nvSpPr>
          <p:spPr>
            <a:xfrm>
              <a:off x="4743450" y="3892550"/>
              <a:ext cx="151518" cy="95251"/>
            </a:xfrm>
            <a:custGeom>
              <a:avLst/>
              <a:gdLst/>
              <a:ahLst/>
              <a:cxnLst/>
              <a:rect l="0" t="0" r="0" b="0"/>
              <a:pathLst>
                <a:path w="151518" h="95251">
                  <a:moveTo>
                    <a:pt x="146050" y="0"/>
                  </a:moveTo>
                  <a:lnTo>
                    <a:pt x="146050" y="0"/>
                  </a:lnTo>
                  <a:lnTo>
                    <a:pt x="146050" y="3371"/>
                  </a:lnTo>
                  <a:lnTo>
                    <a:pt x="146755" y="4364"/>
                  </a:lnTo>
                  <a:lnTo>
                    <a:pt x="147932" y="5026"/>
                  </a:lnTo>
                  <a:lnTo>
                    <a:pt x="149421" y="5467"/>
                  </a:lnTo>
                  <a:lnTo>
                    <a:pt x="150414" y="6467"/>
                  </a:lnTo>
                  <a:lnTo>
                    <a:pt x="151517" y="9460"/>
                  </a:lnTo>
                  <a:lnTo>
                    <a:pt x="151106" y="11245"/>
                  </a:lnTo>
                  <a:lnTo>
                    <a:pt x="147258" y="19181"/>
                  </a:lnTo>
                  <a:lnTo>
                    <a:pt x="146855" y="21254"/>
                  </a:lnTo>
                  <a:lnTo>
                    <a:pt x="142645" y="25438"/>
                  </a:lnTo>
                  <a:lnTo>
                    <a:pt x="95091" y="57150"/>
                  </a:lnTo>
                  <a:lnTo>
                    <a:pt x="57146" y="78081"/>
                  </a:lnTo>
                  <a:lnTo>
                    <a:pt x="47976" y="84797"/>
                  </a:lnTo>
                  <a:lnTo>
                    <a:pt x="28605" y="92976"/>
                  </a:lnTo>
                  <a:lnTo>
                    <a:pt x="6433" y="9519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602"/>
          <p:cNvGrpSpPr/>
          <p:nvPr/>
        </p:nvGrpSpPr>
        <p:grpSpPr>
          <a:xfrm>
            <a:off x="5182558" y="3587750"/>
            <a:ext cx="1354584" cy="342901"/>
            <a:chOff x="5182558" y="3587750"/>
            <a:chExt cx="1354584" cy="342901"/>
          </a:xfrm>
        </p:grpSpPr>
        <p:sp>
          <p:nvSpPr>
            <p:cNvPr id="143" name="SMARTInkShape-2927"/>
            <p:cNvSpPr/>
            <p:nvPr>
              <p:custDataLst>
                <p:tags r:id="rId32"/>
              </p:custDataLst>
            </p:nvPr>
          </p:nvSpPr>
          <p:spPr>
            <a:xfrm>
              <a:off x="5182558" y="3664236"/>
              <a:ext cx="126043" cy="260065"/>
            </a:xfrm>
            <a:custGeom>
              <a:avLst/>
              <a:gdLst/>
              <a:ahLst/>
              <a:cxnLst/>
              <a:rect l="0" t="0" r="0" b="0"/>
              <a:pathLst>
                <a:path w="126043" h="260065">
                  <a:moveTo>
                    <a:pt x="94292" y="31464"/>
                  </a:moveTo>
                  <a:lnTo>
                    <a:pt x="94292" y="31464"/>
                  </a:lnTo>
                  <a:lnTo>
                    <a:pt x="97663" y="28093"/>
                  </a:lnTo>
                  <a:lnTo>
                    <a:pt x="99318" y="24556"/>
                  </a:lnTo>
                  <a:lnTo>
                    <a:pt x="100640" y="7033"/>
                  </a:lnTo>
                  <a:lnTo>
                    <a:pt x="95175" y="682"/>
                  </a:lnTo>
                  <a:lnTo>
                    <a:pt x="91182" y="0"/>
                  </a:lnTo>
                  <a:lnTo>
                    <a:pt x="87501" y="1723"/>
                  </a:lnTo>
                  <a:lnTo>
                    <a:pt x="83513" y="4135"/>
                  </a:lnTo>
                  <a:lnTo>
                    <a:pt x="77300" y="6198"/>
                  </a:lnTo>
                  <a:lnTo>
                    <a:pt x="60289" y="17550"/>
                  </a:lnTo>
                  <a:lnTo>
                    <a:pt x="25588" y="64503"/>
                  </a:lnTo>
                  <a:lnTo>
                    <a:pt x="12172" y="91989"/>
                  </a:lnTo>
                  <a:lnTo>
                    <a:pt x="321" y="139240"/>
                  </a:lnTo>
                  <a:lnTo>
                    <a:pt x="0" y="164074"/>
                  </a:lnTo>
                  <a:lnTo>
                    <a:pt x="8512" y="206153"/>
                  </a:lnTo>
                  <a:lnTo>
                    <a:pt x="21243" y="223884"/>
                  </a:lnTo>
                  <a:lnTo>
                    <a:pt x="44883" y="245221"/>
                  </a:lnTo>
                  <a:lnTo>
                    <a:pt x="62954" y="254568"/>
                  </a:lnTo>
                  <a:lnTo>
                    <a:pt x="92464" y="259340"/>
                  </a:lnTo>
                  <a:lnTo>
                    <a:pt x="126042" y="260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928"/>
            <p:cNvSpPr/>
            <p:nvPr>
              <p:custDataLst>
                <p:tags r:id="rId33"/>
              </p:custDataLst>
            </p:nvPr>
          </p:nvSpPr>
          <p:spPr>
            <a:xfrm>
              <a:off x="5397510" y="3708661"/>
              <a:ext cx="19041" cy="177540"/>
            </a:xfrm>
            <a:custGeom>
              <a:avLst/>
              <a:gdLst/>
              <a:ahLst/>
              <a:cxnLst/>
              <a:rect l="0" t="0" r="0" b="0"/>
              <a:pathLst>
                <a:path w="19041" h="177540">
                  <a:moveTo>
                    <a:pt x="12690" y="6089"/>
                  </a:moveTo>
                  <a:lnTo>
                    <a:pt x="12690" y="6089"/>
                  </a:lnTo>
                  <a:lnTo>
                    <a:pt x="12690" y="0"/>
                  </a:lnTo>
                  <a:lnTo>
                    <a:pt x="9319" y="3187"/>
                  </a:lnTo>
                  <a:lnTo>
                    <a:pt x="7664" y="6681"/>
                  </a:lnTo>
                  <a:lnTo>
                    <a:pt x="392" y="50592"/>
                  </a:lnTo>
                  <a:lnTo>
                    <a:pt x="0" y="93666"/>
                  </a:lnTo>
                  <a:lnTo>
                    <a:pt x="696" y="128804"/>
                  </a:lnTo>
                  <a:lnTo>
                    <a:pt x="8105" y="164281"/>
                  </a:lnTo>
                  <a:lnTo>
                    <a:pt x="19040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929"/>
            <p:cNvSpPr/>
            <p:nvPr>
              <p:custDataLst>
                <p:tags r:id="rId34"/>
              </p:custDataLst>
            </p:nvPr>
          </p:nvSpPr>
          <p:spPr>
            <a:xfrm>
              <a:off x="5499100" y="38163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5467" y="6350"/>
                  </a:lnTo>
                  <a:lnTo>
                    <a:pt x="5762" y="5644"/>
                  </a:lnTo>
                  <a:lnTo>
                    <a:pt x="6088" y="2979"/>
                  </a:lnTo>
                  <a:lnTo>
                    <a:pt x="6881" y="1986"/>
                  </a:lnTo>
                  <a:lnTo>
                    <a:pt x="9643" y="883"/>
                  </a:lnTo>
                  <a:lnTo>
                    <a:pt x="15754" y="174"/>
                  </a:lnTo>
                  <a:lnTo>
                    <a:pt x="14528" y="78"/>
                  </a:lnTo>
                  <a:lnTo>
                    <a:pt x="14624" y="52"/>
                  </a:lnTo>
                  <a:lnTo>
                    <a:pt x="59517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930"/>
            <p:cNvSpPr/>
            <p:nvPr>
              <p:custDataLst>
                <p:tags r:id="rId35"/>
              </p:custDataLst>
            </p:nvPr>
          </p:nvSpPr>
          <p:spPr>
            <a:xfrm>
              <a:off x="5575322" y="3759200"/>
              <a:ext cx="19029" cy="120651"/>
            </a:xfrm>
            <a:custGeom>
              <a:avLst/>
              <a:gdLst/>
              <a:ahLst/>
              <a:cxnLst/>
              <a:rect l="0" t="0" r="0" b="0"/>
              <a:pathLst>
                <a:path w="19029" h="120651">
                  <a:moveTo>
                    <a:pt x="19028" y="0"/>
                  </a:moveTo>
                  <a:lnTo>
                    <a:pt x="19028" y="0"/>
                  </a:lnTo>
                  <a:lnTo>
                    <a:pt x="12756" y="0"/>
                  </a:lnTo>
                  <a:lnTo>
                    <a:pt x="9329" y="3371"/>
                  </a:lnTo>
                  <a:lnTo>
                    <a:pt x="7662" y="6907"/>
                  </a:lnTo>
                  <a:lnTo>
                    <a:pt x="5675" y="23305"/>
                  </a:lnTo>
                  <a:lnTo>
                    <a:pt x="1979" y="30345"/>
                  </a:lnTo>
                  <a:lnTo>
                    <a:pt x="0" y="64656"/>
                  </a:lnTo>
                  <a:lnTo>
                    <a:pt x="6982" y="105189"/>
                  </a:lnTo>
                  <a:lnTo>
                    <a:pt x="11344" y="114172"/>
                  </a:lnTo>
                  <a:lnTo>
                    <a:pt x="1267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931"/>
            <p:cNvSpPr/>
            <p:nvPr>
              <p:custDataLst>
                <p:tags r:id="rId36"/>
              </p:custDataLst>
            </p:nvPr>
          </p:nvSpPr>
          <p:spPr>
            <a:xfrm>
              <a:off x="5746835" y="3632256"/>
              <a:ext cx="158666" cy="251006"/>
            </a:xfrm>
            <a:custGeom>
              <a:avLst/>
              <a:gdLst/>
              <a:ahLst/>
              <a:cxnLst/>
              <a:rect l="0" t="0" r="0" b="0"/>
              <a:pathLst>
                <a:path w="158666" h="251006">
                  <a:moveTo>
                    <a:pt x="44365" y="190444"/>
                  </a:moveTo>
                  <a:lnTo>
                    <a:pt x="44365" y="190444"/>
                  </a:lnTo>
                  <a:lnTo>
                    <a:pt x="49832" y="184977"/>
                  </a:lnTo>
                  <a:lnTo>
                    <a:pt x="49421" y="184682"/>
                  </a:lnTo>
                  <a:lnTo>
                    <a:pt x="41799" y="184172"/>
                  </a:lnTo>
                  <a:lnTo>
                    <a:pt x="40537" y="183440"/>
                  </a:lnTo>
                  <a:lnTo>
                    <a:pt x="39697" y="182247"/>
                  </a:lnTo>
                  <a:lnTo>
                    <a:pt x="39137" y="180746"/>
                  </a:lnTo>
                  <a:lnTo>
                    <a:pt x="38057" y="179745"/>
                  </a:lnTo>
                  <a:lnTo>
                    <a:pt x="34976" y="178633"/>
                  </a:lnTo>
                  <a:lnTo>
                    <a:pt x="33167" y="179042"/>
                  </a:lnTo>
                  <a:lnTo>
                    <a:pt x="25193" y="182887"/>
                  </a:lnTo>
                  <a:lnTo>
                    <a:pt x="16824" y="183855"/>
                  </a:lnTo>
                  <a:lnTo>
                    <a:pt x="15421" y="184640"/>
                  </a:lnTo>
                  <a:lnTo>
                    <a:pt x="14485" y="185869"/>
                  </a:lnTo>
                  <a:lnTo>
                    <a:pt x="12741" y="189117"/>
                  </a:lnTo>
                  <a:lnTo>
                    <a:pt x="8497" y="194911"/>
                  </a:lnTo>
                  <a:lnTo>
                    <a:pt x="6221" y="201096"/>
                  </a:lnTo>
                  <a:lnTo>
                    <a:pt x="2097" y="207398"/>
                  </a:lnTo>
                  <a:lnTo>
                    <a:pt x="562" y="213733"/>
                  </a:lnTo>
                  <a:lnTo>
                    <a:pt x="0" y="224311"/>
                  </a:lnTo>
                  <a:lnTo>
                    <a:pt x="1834" y="228544"/>
                  </a:lnTo>
                  <a:lnTo>
                    <a:pt x="4296" y="232777"/>
                  </a:lnTo>
                  <a:lnTo>
                    <a:pt x="6387" y="239127"/>
                  </a:lnTo>
                  <a:lnTo>
                    <a:pt x="15702" y="250593"/>
                  </a:lnTo>
                  <a:lnTo>
                    <a:pt x="17495" y="251005"/>
                  </a:lnTo>
                  <a:lnTo>
                    <a:pt x="19396" y="250573"/>
                  </a:lnTo>
                  <a:lnTo>
                    <a:pt x="23390" y="248918"/>
                  </a:lnTo>
                  <a:lnTo>
                    <a:pt x="29605" y="247280"/>
                  </a:lnTo>
                  <a:lnTo>
                    <a:pt x="40139" y="238807"/>
                  </a:lnTo>
                  <a:lnTo>
                    <a:pt x="42487" y="234752"/>
                  </a:lnTo>
                  <a:lnTo>
                    <a:pt x="55610" y="188512"/>
                  </a:lnTo>
                  <a:lnTo>
                    <a:pt x="56980" y="145881"/>
                  </a:lnTo>
                  <a:lnTo>
                    <a:pt x="55172" y="114229"/>
                  </a:lnTo>
                  <a:lnTo>
                    <a:pt x="45820" y="69911"/>
                  </a:lnTo>
                  <a:lnTo>
                    <a:pt x="37884" y="53066"/>
                  </a:lnTo>
                  <a:lnTo>
                    <a:pt x="13868" y="20337"/>
                  </a:lnTo>
                  <a:lnTo>
                    <a:pt x="13173" y="17710"/>
                  </a:lnTo>
                  <a:lnTo>
                    <a:pt x="12648" y="9569"/>
                  </a:lnTo>
                  <a:lnTo>
                    <a:pt x="13342" y="8478"/>
                  </a:lnTo>
                  <a:lnTo>
                    <a:pt x="14511" y="7750"/>
                  </a:lnTo>
                  <a:lnTo>
                    <a:pt x="15996" y="7264"/>
                  </a:lnTo>
                  <a:lnTo>
                    <a:pt x="25481" y="1395"/>
                  </a:lnTo>
                  <a:lnTo>
                    <a:pt x="48722" y="0"/>
                  </a:lnTo>
                  <a:lnTo>
                    <a:pt x="72079" y="654"/>
                  </a:lnTo>
                  <a:lnTo>
                    <a:pt x="99645" y="7783"/>
                  </a:lnTo>
                  <a:lnTo>
                    <a:pt x="105623" y="10483"/>
                  </a:lnTo>
                  <a:lnTo>
                    <a:pt x="141078" y="19055"/>
                  </a:lnTo>
                  <a:lnTo>
                    <a:pt x="158665" y="25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932"/>
            <p:cNvSpPr/>
            <p:nvPr>
              <p:custDataLst>
                <p:tags r:id="rId37"/>
              </p:custDataLst>
            </p:nvPr>
          </p:nvSpPr>
          <p:spPr>
            <a:xfrm>
              <a:off x="5924550" y="3587750"/>
              <a:ext cx="63462" cy="273051"/>
            </a:xfrm>
            <a:custGeom>
              <a:avLst/>
              <a:gdLst/>
              <a:ahLst/>
              <a:cxnLst/>
              <a:rect l="0" t="0" r="0" b="0"/>
              <a:pathLst>
                <a:path w="63462" h="273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13141" y="12865"/>
                  </a:lnTo>
                  <a:lnTo>
                    <a:pt x="25439" y="27296"/>
                  </a:lnTo>
                  <a:lnTo>
                    <a:pt x="49939" y="71137"/>
                  </a:lnTo>
                  <a:lnTo>
                    <a:pt x="58385" y="89281"/>
                  </a:lnTo>
                  <a:lnTo>
                    <a:pt x="63051" y="132501"/>
                  </a:lnTo>
                  <a:lnTo>
                    <a:pt x="63461" y="174746"/>
                  </a:lnTo>
                  <a:lnTo>
                    <a:pt x="60118" y="195945"/>
                  </a:lnTo>
                  <a:lnTo>
                    <a:pt x="36561" y="239776"/>
                  </a:lnTo>
                  <a:lnTo>
                    <a:pt x="17591" y="264685"/>
                  </a:lnTo>
                  <a:lnTo>
                    <a:pt x="63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933"/>
            <p:cNvSpPr/>
            <p:nvPr>
              <p:custDataLst>
                <p:tags r:id="rId38"/>
              </p:custDataLst>
            </p:nvPr>
          </p:nvSpPr>
          <p:spPr>
            <a:xfrm>
              <a:off x="6203950" y="3702455"/>
              <a:ext cx="209551" cy="196444"/>
            </a:xfrm>
            <a:custGeom>
              <a:avLst/>
              <a:gdLst/>
              <a:ahLst/>
              <a:cxnLst/>
              <a:rect l="0" t="0" r="0" b="0"/>
              <a:pathLst>
                <a:path w="209551" h="196444">
                  <a:moveTo>
                    <a:pt x="0" y="190095"/>
                  </a:moveTo>
                  <a:lnTo>
                    <a:pt x="0" y="190095"/>
                  </a:lnTo>
                  <a:lnTo>
                    <a:pt x="6347" y="196442"/>
                  </a:lnTo>
                  <a:lnTo>
                    <a:pt x="6348" y="196443"/>
                  </a:lnTo>
                  <a:lnTo>
                    <a:pt x="6349" y="193074"/>
                  </a:lnTo>
                  <a:lnTo>
                    <a:pt x="8231" y="189537"/>
                  </a:lnTo>
                  <a:lnTo>
                    <a:pt x="10714" y="185613"/>
                  </a:lnTo>
                  <a:lnTo>
                    <a:pt x="11817" y="181518"/>
                  </a:lnTo>
                  <a:lnTo>
                    <a:pt x="12817" y="180144"/>
                  </a:lnTo>
                  <a:lnTo>
                    <a:pt x="14189" y="179227"/>
                  </a:lnTo>
                  <a:lnTo>
                    <a:pt x="15809" y="178616"/>
                  </a:lnTo>
                  <a:lnTo>
                    <a:pt x="16889" y="176798"/>
                  </a:lnTo>
                  <a:lnTo>
                    <a:pt x="19115" y="168203"/>
                  </a:lnTo>
                  <a:lnTo>
                    <a:pt x="29119" y="149164"/>
                  </a:lnTo>
                  <a:lnTo>
                    <a:pt x="42687" y="105651"/>
                  </a:lnTo>
                  <a:lnTo>
                    <a:pt x="53186" y="62984"/>
                  </a:lnTo>
                  <a:lnTo>
                    <a:pt x="68326" y="17305"/>
                  </a:lnTo>
                  <a:lnTo>
                    <a:pt x="74437" y="6517"/>
                  </a:lnTo>
                  <a:lnTo>
                    <a:pt x="76097" y="0"/>
                  </a:lnTo>
                  <a:lnTo>
                    <a:pt x="76197" y="17903"/>
                  </a:lnTo>
                  <a:lnTo>
                    <a:pt x="69966" y="64992"/>
                  </a:lnTo>
                  <a:lnTo>
                    <a:pt x="69852" y="111701"/>
                  </a:lnTo>
                  <a:lnTo>
                    <a:pt x="71732" y="118329"/>
                  </a:lnTo>
                  <a:lnTo>
                    <a:pt x="74214" y="124332"/>
                  </a:lnTo>
                  <a:lnTo>
                    <a:pt x="76318" y="134234"/>
                  </a:lnTo>
                  <a:lnTo>
                    <a:pt x="77689" y="135921"/>
                  </a:lnTo>
                  <a:lnTo>
                    <a:pt x="81095" y="137795"/>
                  </a:lnTo>
                  <a:lnTo>
                    <a:pt x="91103" y="139098"/>
                  </a:lnTo>
                  <a:lnTo>
                    <a:pt x="97393" y="139236"/>
                  </a:lnTo>
                  <a:lnTo>
                    <a:pt x="101612" y="137387"/>
                  </a:lnTo>
                  <a:lnTo>
                    <a:pt x="116549" y="127755"/>
                  </a:lnTo>
                  <a:lnTo>
                    <a:pt x="131058" y="105159"/>
                  </a:lnTo>
                  <a:lnTo>
                    <a:pt x="136826" y="92648"/>
                  </a:lnTo>
                  <a:lnTo>
                    <a:pt x="141014" y="77660"/>
                  </a:lnTo>
                  <a:lnTo>
                    <a:pt x="156903" y="50836"/>
                  </a:lnTo>
                  <a:lnTo>
                    <a:pt x="157518" y="48572"/>
                  </a:lnTo>
                  <a:lnTo>
                    <a:pt x="158634" y="47063"/>
                  </a:lnTo>
                  <a:lnTo>
                    <a:pt x="160084" y="46057"/>
                  </a:lnTo>
                  <a:lnTo>
                    <a:pt x="164109" y="44442"/>
                  </a:lnTo>
                  <a:lnTo>
                    <a:pt x="164439" y="45015"/>
                  </a:lnTo>
                  <a:lnTo>
                    <a:pt x="164807" y="47534"/>
                  </a:lnTo>
                  <a:lnTo>
                    <a:pt x="166851" y="51005"/>
                  </a:lnTo>
                  <a:lnTo>
                    <a:pt x="168384" y="52918"/>
                  </a:lnTo>
                  <a:lnTo>
                    <a:pt x="170087" y="58807"/>
                  </a:lnTo>
                  <a:lnTo>
                    <a:pt x="171551" y="65422"/>
                  </a:lnTo>
                  <a:lnTo>
                    <a:pt x="175634" y="73819"/>
                  </a:lnTo>
                  <a:lnTo>
                    <a:pt x="183242" y="118154"/>
                  </a:lnTo>
                  <a:lnTo>
                    <a:pt x="185628" y="124725"/>
                  </a:lnTo>
                  <a:lnTo>
                    <a:pt x="192909" y="134692"/>
                  </a:lnTo>
                  <a:lnTo>
                    <a:pt x="209550" y="145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934"/>
            <p:cNvSpPr/>
            <p:nvPr>
              <p:custDataLst>
                <p:tags r:id="rId39"/>
              </p:custDataLst>
            </p:nvPr>
          </p:nvSpPr>
          <p:spPr>
            <a:xfrm>
              <a:off x="6464300" y="3587850"/>
              <a:ext cx="72842" cy="342801"/>
            </a:xfrm>
            <a:custGeom>
              <a:avLst/>
              <a:gdLst/>
              <a:ahLst/>
              <a:cxnLst/>
              <a:rect l="0" t="0" r="0" b="0"/>
              <a:pathLst>
                <a:path w="72842" h="342801">
                  <a:moveTo>
                    <a:pt x="50800" y="12600"/>
                  </a:moveTo>
                  <a:lnTo>
                    <a:pt x="50800" y="12600"/>
                  </a:lnTo>
                  <a:lnTo>
                    <a:pt x="47429" y="9229"/>
                  </a:lnTo>
                  <a:lnTo>
                    <a:pt x="45774" y="5692"/>
                  </a:lnTo>
                  <a:lnTo>
                    <a:pt x="44472" y="0"/>
                  </a:lnTo>
                  <a:lnTo>
                    <a:pt x="47827" y="3301"/>
                  </a:lnTo>
                  <a:lnTo>
                    <a:pt x="49479" y="8702"/>
                  </a:lnTo>
                  <a:lnTo>
                    <a:pt x="52291" y="19676"/>
                  </a:lnTo>
                  <a:lnTo>
                    <a:pt x="54990" y="28445"/>
                  </a:lnTo>
                  <a:lnTo>
                    <a:pt x="63931" y="71815"/>
                  </a:lnTo>
                  <a:lnTo>
                    <a:pt x="69776" y="113061"/>
                  </a:lnTo>
                  <a:lnTo>
                    <a:pt x="72841" y="149148"/>
                  </a:lnTo>
                  <a:lnTo>
                    <a:pt x="69538" y="193774"/>
                  </a:lnTo>
                  <a:lnTo>
                    <a:pt x="61064" y="238857"/>
                  </a:lnTo>
                  <a:lnTo>
                    <a:pt x="40705" y="279549"/>
                  </a:lnTo>
                  <a:lnTo>
                    <a:pt x="30641" y="301011"/>
                  </a:lnTo>
                  <a:lnTo>
                    <a:pt x="0" y="342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603"/>
          <p:cNvGrpSpPr/>
          <p:nvPr/>
        </p:nvGrpSpPr>
        <p:grpSpPr>
          <a:xfrm>
            <a:off x="7062481" y="3759200"/>
            <a:ext cx="214620" cy="228601"/>
            <a:chOff x="7062481" y="3759200"/>
            <a:chExt cx="214620" cy="228601"/>
          </a:xfrm>
        </p:grpSpPr>
        <p:sp>
          <p:nvSpPr>
            <p:cNvPr id="152" name="SMARTInkShape-2935"/>
            <p:cNvSpPr/>
            <p:nvPr>
              <p:custDataLst>
                <p:tags r:id="rId30"/>
              </p:custDataLst>
            </p:nvPr>
          </p:nvSpPr>
          <p:spPr>
            <a:xfrm>
              <a:off x="7062481" y="3759200"/>
              <a:ext cx="163312" cy="158751"/>
            </a:xfrm>
            <a:custGeom>
              <a:avLst/>
              <a:gdLst/>
              <a:ahLst/>
              <a:cxnLst/>
              <a:rect l="0" t="0" r="0" b="0"/>
              <a:pathLst>
                <a:path w="163312" h="158751">
                  <a:moveTo>
                    <a:pt x="151119" y="0"/>
                  </a:moveTo>
                  <a:lnTo>
                    <a:pt x="151119" y="0"/>
                  </a:lnTo>
                  <a:lnTo>
                    <a:pt x="157446" y="0"/>
                  </a:lnTo>
                  <a:lnTo>
                    <a:pt x="146532" y="0"/>
                  </a:lnTo>
                  <a:lnTo>
                    <a:pt x="141920" y="3371"/>
                  </a:lnTo>
                  <a:lnTo>
                    <a:pt x="136086" y="8838"/>
                  </a:lnTo>
                  <a:lnTo>
                    <a:pt x="130092" y="10983"/>
                  </a:lnTo>
                  <a:lnTo>
                    <a:pt x="123428" y="12642"/>
                  </a:lnTo>
                  <a:lnTo>
                    <a:pt x="77209" y="39358"/>
                  </a:lnTo>
                  <a:lnTo>
                    <a:pt x="33308" y="61368"/>
                  </a:lnTo>
                  <a:lnTo>
                    <a:pt x="11894" y="76199"/>
                  </a:lnTo>
                  <a:lnTo>
                    <a:pt x="1603" y="86783"/>
                  </a:lnTo>
                  <a:lnTo>
                    <a:pt x="0" y="91017"/>
                  </a:lnTo>
                  <a:lnTo>
                    <a:pt x="279" y="93133"/>
                  </a:lnTo>
                  <a:lnTo>
                    <a:pt x="2469" y="97367"/>
                  </a:lnTo>
                  <a:lnTo>
                    <a:pt x="11041" y="103717"/>
                  </a:lnTo>
                  <a:lnTo>
                    <a:pt x="33981" y="112066"/>
                  </a:lnTo>
                  <a:lnTo>
                    <a:pt x="81406" y="123051"/>
                  </a:lnTo>
                  <a:lnTo>
                    <a:pt x="127048" y="131872"/>
                  </a:lnTo>
                  <a:lnTo>
                    <a:pt x="132954" y="132365"/>
                  </a:lnTo>
                  <a:lnTo>
                    <a:pt x="143281" y="136675"/>
                  </a:lnTo>
                  <a:lnTo>
                    <a:pt x="155146" y="143272"/>
                  </a:lnTo>
                  <a:lnTo>
                    <a:pt x="158037" y="144198"/>
                  </a:lnTo>
                  <a:lnTo>
                    <a:pt x="159964" y="145521"/>
                  </a:lnTo>
                  <a:lnTo>
                    <a:pt x="161249" y="147108"/>
                  </a:lnTo>
                  <a:lnTo>
                    <a:pt x="163311" y="151354"/>
                  </a:lnTo>
                  <a:lnTo>
                    <a:pt x="161712" y="153817"/>
                  </a:lnTo>
                  <a:lnTo>
                    <a:pt x="15746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936"/>
            <p:cNvSpPr/>
            <p:nvPr>
              <p:custDataLst>
                <p:tags r:id="rId31"/>
              </p:custDataLst>
            </p:nvPr>
          </p:nvSpPr>
          <p:spPr>
            <a:xfrm>
              <a:off x="7075043" y="3956050"/>
              <a:ext cx="202058" cy="31751"/>
            </a:xfrm>
            <a:custGeom>
              <a:avLst/>
              <a:gdLst/>
              <a:ahLst/>
              <a:cxnLst/>
              <a:rect l="0" t="0" r="0" b="0"/>
              <a:pathLst>
                <a:path w="202058" h="3175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49" y="1882"/>
                  </a:lnTo>
                  <a:lnTo>
                    <a:pt x="2718" y="3371"/>
                  </a:lnTo>
                  <a:lnTo>
                    <a:pt x="573" y="6907"/>
                  </a:lnTo>
                  <a:lnTo>
                    <a:pt x="0" y="8838"/>
                  </a:lnTo>
                  <a:lnTo>
                    <a:pt x="325" y="10125"/>
                  </a:lnTo>
                  <a:lnTo>
                    <a:pt x="1247" y="10983"/>
                  </a:lnTo>
                  <a:lnTo>
                    <a:pt x="18674" y="17575"/>
                  </a:lnTo>
                  <a:lnTo>
                    <a:pt x="62635" y="24754"/>
                  </a:lnTo>
                  <a:lnTo>
                    <a:pt x="104845" y="29707"/>
                  </a:lnTo>
                  <a:lnTo>
                    <a:pt x="149099" y="31571"/>
                  </a:lnTo>
                  <a:lnTo>
                    <a:pt x="20205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604"/>
          <p:cNvGrpSpPr/>
          <p:nvPr/>
        </p:nvGrpSpPr>
        <p:grpSpPr>
          <a:xfrm>
            <a:off x="7747862" y="3371852"/>
            <a:ext cx="900839" cy="627260"/>
            <a:chOff x="7747862" y="3371852"/>
            <a:chExt cx="900839" cy="627260"/>
          </a:xfrm>
        </p:grpSpPr>
        <p:sp>
          <p:nvSpPr>
            <p:cNvPr id="155" name="SMARTInkShape-2937"/>
            <p:cNvSpPr/>
            <p:nvPr>
              <p:custDataLst>
                <p:tags r:id="rId20"/>
              </p:custDataLst>
            </p:nvPr>
          </p:nvSpPr>
          <p:spPr>
            <a:xfrm>
              <a:off x="7747862" y="3803683"/>
              <a:ext cx="215039" cy="195429"/>
            </a:xfrm>
            <a:custGeom>
              <a:avLst/>
              <a:gdLst/>
              <a:ahLst/>
              <a:cxnLst/>
              <a:rect l="0" t="0" r="0" b="0"/>
              <a:pathLst>
                <a:path w="215039" h="195429">
                  <a:moveTo>
                    <a:pt x="5488" y="44417"/>
                  </a:moveTo>
                  <a:lnTo>
                    <a:pt x="5488" y="44417"/>
                  </a:lnTo>
                  <a:lnTo>
                    <a:pt x="5488" y="49884"/>
                  </a:lnTo>
                  <a:lnTo>
                    <a:pt x="4782" y="50178"/>
                  </a:lnTo>
                  <a:lnTo>
                    <a:pt x="21" y="50689"/>
                  </a:lnTo>
                  <a:lnTo>
                    <a:pt x="4683" y="61695"/>
                  </a:lnTo>
                  <a:lnTo>
                    <a:pt x="5657" y="62286"/>
                  </a:lnTo>
                  <a:lnTo>
                    <a:pt x="10884" y="63311"/>
                  </a:lnTo>
                  <a:lnTo>
                    <a:pt x="57738" y="63466"/>
                  </a:lnTo>
                  <a:lnTo>
                    <a:pt x="66752" y="62761"/>
                  </a:lnTo>
                  <a:lnTo>
                    <a:pt x="102201" y="46460"/>
                  </a:lnTo>
                  <a:lnTo>
                    <a:pt x="121086" y="33827"/>
                  </a:lnTo>
                  <a:lnTo>
                    <a:pt x="130059" y="21133"/>
                  </a:lnTo>
                  <a:lnTo>
                    <a:pt x="131408" y="16900"/>
                  </a:lnTo>
                  <a:lnTo>
                    <a:pt x="131062" y="14784"/>
                  </a:lnTo>
                  <a:lnTo>
                    <a:pt x="127320" y="6317"/>
                  </a:lnTo>
                  <a:lnTo>
                    <a:pt x="126926" y="4200"/>
                  </a:lnTo>
                  <a:lnTo>
                    <a:pt x="125252" y="2789"/>
                  </a:lnTo>
                  <a:lnTo>
                    <a:pt x="116860" y="803"/>
                  </a:lnTo>
                  <a:lnTo>
                    <a:pt x="86462" y="0"/>
                  </a:lnTo>
                  <a:lnTo>
                    <a:pt x="71892" y="3348"/>
                  </a:lnTo>
                  <a:lnTo>
                    <a:pt x="42402" y="18266"/>
                  </a:lnTo>
                  <a:lnTo>
                    <a:pt x="17593" y="39049"/>
                  </a:lnTo>
                  <a:lnTo>
                    <a:pt x="3504" y="67090"/>
                  </a:lnTo>
                  <a:lnTo>
                    <a:pt x="0" y="89582"/>
                  </a:lnTo>
                  <a:lnTo>
                    <a:pt x="98" y="107424"/>
                  </a:lnTo>
                  <a:lnTo>
                    <a:pt x="14074" y="149266"/>
                  </a:lnTo>
                  <a:lnTo>
                    <a:pt x="40971" y="175564"/>
                  </a:lnTo>
                  <a:lnTo>
                    <a:pt x="57394" y="184953"/>
                  </a:lnTo>
                  <a:lnTo>
                    <a:pt x="101508" y="194508"/>
                  </a:lnTo>
                  <a:lnTo>
                    <a:pt x="124171" y="195428"/>
                  </a:lnTo>
                  <a:lnTo>
                    <a:pt x="170473" y="188937"/>
                  </a:lnTo>
                  <a:lnTo>
                    <a:pt x="215038" y="17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938"/>
            <p:cNvSpPr/>
            <p:nvPr>
              <p:custDataLst>
                <p:tags r:id="rId21"/>
              </p:custDataLst>
            </p:nvPr>
          </p:nvSpPr>
          <p:spPr>
            <a:xfrm>
              <a:off x="7994913" y="3597079"/>
              <a:ext cx="114038" cy="15810"/>
            </a:xfrm>
            <a:custGeom>
              <a:avLst/>
              <a:gdLst/>
              <a:ahLst/>
              <a:cxnLst/>
              <a:rect l="0" t="0" r="0" b="0"/>
              <a:pathLst>
                <a:path w="114038" h="15810">
                  <a:moveTo>
                    <a:pt x="12437" y="3371"/>
                  </a:moveTo>
                  <a:lnTo>
                    <a:pt x="12437" y="3371"/>
                  </a:lnTo>
                  <a:lnTo>
                    <a:pt x="6348" y="3371"/>
                  </a:lnTo>
                  <a:lnTo>
                    <a:pt x="6164" y="0"/>
                  </a:lnTo>
                  <a:lnTo>
                    <a:pt x="5433" y="418"/>
                  </a:lnTo>
                  <a:lnTo>
                    <a:pt x="0" y="9275"/>
                  </a:lnTo>
                  <a:lnTo>
                    <a:pt x="6220" y="9695"/>
                  </a:lnTo>
                  <a:lnTo>
                    <a:pt x="46044" y="9721"/>
                  </a:lnTo>
                  <a:lnTo>
                    <a:pt x="80273" y="15809"/>
                  </a:lnTo>
                  <a:lnTo>
                    <a:pt x="114037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939"/>
            <p:cNvSpPr/>
            <p:nvPr>
              <p:custDataLst>
                <p:tags r:id="rId22"/>
              </p:custDataLst>
            </p:nvPr>
          </p:nvSpPr>
          <p:spPr>
            <a:xfrm>
              <a:off x="8210558" y="3460750"/>
              <a:ext cx="120643" cy="184148"/>
            </a:xfrm>
            <a:custGeom>
              <a:avLst/>
              <a:gdLst/>
              <a:ahLst/>
              <a:cxnLst/>
              <a:rect l="0" t="0" r="0" b="0"/>
              <a:pathLst>
                <a:path w="120643" h="184148">
                  <a:moveTo>
                    <a:pt x="63492" y="114300"/>
                  </a:moveTo>
                  <a:lnTo>
                    <a:pt x="63492" y="114300"/>
                  </a:lnTo>
                  <a:lnTo>
                    <a:pt x="58024" y="114300"/>
                  </a:lnTo>
                  <a:lnTo>
                    <a:pt x="57219" y="103365"/>
                  </a:lnTo>
                  <a:lnTo>
                    <a:pt x="56488" y="102777"/>
                  </a:lnTo>
                  <a:lnTo>
                    <a:pt x="51680" y="101755"/>
                  </a:lnTo>
                  <a:lnTo>
                    <a:pt x="47684" y="101646"/>
                  </a:lnTo>
                  <a:lnTo>
                    <a:pt x="46603" y="100925"/>
                  </a:lnTo>
                  <a:lnTo>
                    <a:pt x="45883" y="99739"/>
                  </a:lnTo>
                  <a:lnTo>
                    <a:pt x="45402" y="98242"/>
                  </a:lnTo>
                  <a:lnTo>
                    <a:pt x="44376" y="97245"/>
                  </a:lnTo>
                  <a:lnTo>
                    <a:pt x="41355" y="96136"/>
                  </a:lnTo>
                  <a:lnTo>
                    <a:pt x="40267" y="96547"/>
                  </a:lnTo>
                  <a:lnTo>
                    <a:pt x="39542" y="97525"/>
                  </a:lnTo>
                  <a:lnTo>
                    <a:pt x="39059" y="98884"/>
                  </a:lnTo>
                  <a:lnTo>
                    <a:pt x="38032" y="99789"/>
                  </a:lnTo>
                  <a:lnTo>
                    <a:pt x="35008" y="100795"/>
                  </a:lnTo>
                  <a:lnTo>
                    <a:pt x="26561" y="101529"/>
                  </a:lnTo>
                  <a:lnTo>
                    <a:pt x="10495" y="116525"/>
                  </a:lnTo>
                  <a:lnTo>
                    <a:pt x="8188" y="120698"/>
                  </a:lnTo>
                  <a:lnTo>
                    <a:pt x="6457" y="124904"/>
                  </a:lnTo>
                  <a:lnTo>
                    <a:pt x="2221" y="131240"/>
                  </a:lnTo>
                  <a:lnTo>
                    <a:pt x="652" y="137585"/>
                  </a:lnTo>
                  <a:lnTo>
                    <a:pt x="0" y="166955"/>
                  </a:lnTo>
                  <a:lnTo>
                    <a:pt x="1877" y="171334"/>
                  </a:lnTo>
                  <a:lnTo>
                    <a:pt x="11548" y="182889"/>
                  </a:lnTo>
                  <a:lnTo>
                    <a:pt x="14065" y="183589"/>
                  </a:lnTo>
                  <a:lnTo>
                    <a:pt x="34748" y="184147"/>
                  </a:lnTo>
                  <a:lnTo>
                    <a:pt x="35863" y="183443"/>
                  </a:lnTo>
                  <a:lnTo>
                    <a:pt x="36606" y="182267"/>
                  </a:lnTo>
                  <a:lnTo>
                    <a:pt x="37101" y="180778"/>
                  </a:lnTo>
                  <a:lnTo>
                    <a:pt x="48159" y="162779"/>
                  </a:lnTo>
                  <a:lnTo>
                    <a:pt x="50012" y="154378"/>
                  </a:lnTo>
                  <a:lnTo>
                    <a:pt x="50761" y="122678"/>
                  </a:lnTo>
                  <a:lnTo>
                    <a:pt x="41331" y="79197"/>
                  </a:lnTo>
                  <a:lnTo>
                    <a:pt x="25352" y="52323"/>
                  </a:lnTo>
                  <a:lnTo>
                    <a:pt x="23249" y="49699"/>
                  </a:lnTo>
                  <a:lnTo>
                    <a:pt x="20912" y="43020"/>
                  </a:lnTo>
                  <a:lnTo>
                    <a:pt x="19167" y="36053"/>
                  </a:lnTo>
                  <a:lnTo>
                    <a:pt x="12298" y="25831"/>
                  </a:lnTo>
                  <a:lnTo>
                    <a:pt x="8989" y="21358"/>
                  </a:lnTo>
                  <a:lnTo>
                    <a:pt x="6690" y="13979"/>
                  </a:lnTo>
                  <a:lnTo>
                    <a:pt x="6351" y="6645"/>
                  </a:lnTo>
                  <a:lnTo>
                    <a:pt x="9715" y="3066"/>
                  </a:lnTo>
                  <a:lnTo>
                    <a:pt x="13250" y="1363"/>
                  </a:lnTo>
                  <a:lnTo>
                    <a:pt x="30912" y="79"/>
                  </a:lnTo>
                  <a:lnTo>
                    <a:pt x="77784" y="0"/>
                  </a:lnTo>
                  <a:lnTo>
                    <a:pt x="120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940"/>
            <p:cNvSpPr/>
            <p:nvPr>
              <p:custDataLst>
                <p:tags r:id="rId23"/>
              </p:custDataLst>
            </p:nvPr>
          </p:nvSpPr>
          <p:spPr>
            <a:xfrm>
              <a:off x="8369307" y="3371852"/>
              <a:ext cx="76194" cy="82549"/>
            </a:xfrm>
            <a:custGeom>
              <a:avLst/>
              <a:gdLst/>
              <a:ahLst/>
              <a:cxnLst/>
              <a:rect l="0" t="0" r="0" b="0"/>
              <a:pathLst>
                <a:path w="76194" h="82549">
                  <a:moveTo>
                    <a:pt x="6343" y="19048"/>
                  </a:moveTo>
                  <a:lnTo>
                    <a:pt x="6343" y="19048"/>
                  </a:lnTo>
                  <a:lnTo>
                    <a:pt x="70" y="12775"/>
                  </a:lnTo>
                  <a:lnTo>
                    <a:pt x="0" y="7237"/>
                  </a:lnTo>
                  <a:lnTo>
                    <a:pt x="3366" y="3240"/>
                  </a:lnTo>
                  <a:lnTo>
                    <a:pt x="6901" y="1439"/>
                  </a:lnTo>
                  <a:lnTo>
                    <a:pt x="15725" y="82"/>
                  </a:lnTo>
                  <a:lnTo>
                    <a:pt x="39350" y="0"/>
                  </a:lnTo>
                  <a:lnTo>
                    <a:pt x="44061" y="1880"/>
                  </a:lnTo>
                  <a:lnTo>
                    <a:pt x="46305" y="3369"/>
                  </a:lnTo>
                  <a:lnTo>
                    <a:pt x="47800" y="5067"/>
                  </a:lnTo>
                  <a:lnTo>
                    <a:pt x="55644" y="19097"/>
                  </a:lnTo>
                  <a:lnTo>
                    <a:pt x="56846" y="27524"/>
                  </a:lnTo>
                  <a:lnTo>
                    <a:pt x="55130" y="31752"/>
                  </a:lnTo>
                  <a:lnTo>
                    <a:pt x="52720" y="35983"/>
                  </a:lnTo>
                  <a:lnTo>
                    <a:pt x="50658" y="42331"/>
                  </a:lnTo>
                  <a:lnTo>
                    <a:pt x="35888" y="59265"/>
                  </a:lnTo>
                  <a:lnTo>
                    <a:pt x="31703" y="61616"/>
                  </a:lnTo>
                  <a:lnTo>
                    <a:pt x="27492" y="63367"/>
                  </a:lnTo>
                  <a:lnTo>
                    <a:pt x="21154" y="67614"/>
                  </a:lnTo>
                  <a:lnTo>
                    <a:pt x="13946" y="69554"/>
                  </a:lnTo>
                  <a:lnTo>
                    <a:pt x="13529" y="70357"/>
                  </a:lnTo>
                  <a:lnTo>
                    <a:pt x="12695" y="76174"/>
                  </a:lnTo>
                  <a:lnTo>
                    <a:pt x="58357" y="76198"/>
                  </a:lnTo>
                  <a:lnTo>
                    <a:pt x="65342" y="76198"/>
                  </a:lnTo>
                  <a:lnTo>
                    <a:pt x="69724" y="78079"/>
                  </a:lnTo>
                  <a:lnTo>
                    <a:pt x="76193" y="82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941"/>
            <p:cNvSpPr/>
            <p:nvPr>
              <p:custDataLst>
                <p:tags r:id="rId24"/>
              </p:custDataLst>
            </p:nvPr>
          </p:nvSpPr>
          <p:spPr>
            <a:xfrm>
              <a:off x="8413749" y="3493500"/>
              <a:ext cx="158752" cy="119651"/>
            </a:xfrm>
            <a:custGeom>
              <a:avLst/>
              <a:gdLst/>
              <a:ahLst/>
              <a:cxnLst/>
              <a:rect l="0" t="0" r="0" b="0"/>
              <a:pathLst>
                <a:path w="158752" h="119651">
                  <a:moveTo>
                    <a:pt x="1" y="113300"/>
                  </a:moveTo>
                  <a:lnTo>
                    <a:pt x="1" y="113300"/>
                  </a:lnTo>
                  <a:lnTo>
                    <a:pt x="0" y="119627"/>
                  </a:lnTo>
                  <a:lnTo>
                    <a:pt x="6742" y="119643"/>
                  </a:lnTo>
                  <a:lnTo>
                    <a:pt x="8023" y="118940"/>
                  </a:lnTo>
                  <a:lnTo>
                    <a:pt x="8171" y="117765"/>
                  </a:lnTo>
                  <a:lnTo>
                    <a:pt x="6711" y="114182"/>
                  </a:lnTo>
                  <a:lnTo>
                    <a:pt x="9828" y="110190"/>
                  </a:lnTo>
                  <a:lnTo>
                    <a:pt x="13306" y="108390"/>
                  </a:lnTo>
                  <a:lnTo>
                    <a:pt x="15221" y="107910"/>
                  </a:lnTo>
                  <a:lnTo>
                    <a:pt x="16498" y="106885"/>
                  </a:lnTo>
                  <a:lnTo>
                    <a:pt x="17915" y="103863"/>
                  </a:lnTo>
                  <a:lnTo>
                    <a:pt x="18999" y="102776"/>
                  </a:lnTo>
                  <a:lnTo>
                    <a:pt x="27789" y="97515"/>
                  </a:lnTo>
                  <a:lnTo>
                    <a:pt x="36038" y="89120"/>
                  </a:lnTo>
                  <a:lnTo>
                    <a:pt x="59268" y="57087"/>
                  </a:lnTo>
                  <a:lnTo>
                    <a:pt x="75231" y="9875"/>
                  </a:lnTo>
                  <a:lnTo>
                    <a:pt x="76176" y="0"/>
                  </a:lnTo>
                  <a:lnTo>
                    <a:pt x="74308" y="1326"/>
                  </a:lnTo>
                  <a:lnTo>
                    <a:pt x="66740" y="8485"/>
                  </a:lnTo>
                  <a:lnTo>
                    <a:pt x="64940" y="12152"/>
                  </a:lnTo>
                  <a:lnTo>
                    <a:pt x="63585" y="26543"/>
                  </a:lnTo>
                  <a:lnTo>
                    <a:pt x="63501" y="74053"/>
                  </a:lnTo>
                  <a:lnTo>
                    <a:pt x="63501" y="84263"/>
                  </a:lnTo>
                  <a:lnTo>
                    <a:pt x="65382" y="88165"/>
                  </a:lnTo>
                  <a:lnTo>
                    <a:pt x="68968" y="93048"/>
                  </a:lnTo>
                  <a:lnTo>
                    <a:pt x="71340" y="93716"/>
                  </a:lnTo>
                  <a:lnTo>
                    <a:pt x="72960" y="93894"/>
                  </a:lnTo>
                  <a:lnTo>
                    <a:pt x="76642" y="92210"/>
                  </a:lnTo>
                  <a:lnTo>
                    <a:pt x="80630" y="89815"/>
                  </a:lnTo>
                  <a:lnTo>
                    <a:pt x="97515" y="82999"/>
                  </a:lnTo>
                  <a:lnTo>
                    <a:pt x="102843" y="79136"/>
                  </a:lnTo>
                  <a:lnTo>
                    <a:pt x="105681" y="75068"/>
                  </a:lnTo>
                  <a:lnTo>
                    <a:pt x="106438" y="72995"/>
                  </a:lnTo>
                  <a:lnTo>
                    <a:pt x="111041" y="68810"/>
                  </a:lnTo>
                  <a:lnTo>
                    <a:pt x="117085" y="65305"/>
                  </a:lnTo>
                  <a:lnTo>
                    <a:pt x="124455" y="62625"/>
                  </a:lnTo>
                  <a:lnTo>
                    <a:pt x="128927" y="59498"/>
                  </a:lnTo>
                  <a:lnTo>
                    <a:pt x="131385" y="55757"/>
                  </a:lnTo>
                  <a:lnTo>
                    <a:pt x="133183" y="51742"/>
                  </a:lnTo>
                  <a:lnTo>
                    <a:pt x="136334" y="47606"/>
                  </a:lnTo>
                  <a:lnTo>
                    <a:pt x="140085" y="45297"/>
                  </a:lnTo>
                  <a:lnTo>
                    <a:pt x="142074" y="44681"/>
                  </a:lnTo>
                  <a:lnTo>
                    <a:pt x="143399" y="43565"/>
                  </a:lnTo>
                  <a:lnTo>
                    <a:pt x="145702" y="38091"/>
                  </a:lnTo>
                  <a:lnTo>
                    <a:pt x="147777" y="37540"/>
                  </a:lnTo>
                  <a:lnTo>
                    <a:pt x="152130" y="37125"/>
                  </a:lnTo>
                  <a:lnTo>
                    <a:pt x="153105" y="58594"/>
                  </a:lnTo>
                  <a:lnTo>
                    <a:pt x="157868" y="70731"/>
                  </a:lnTo>
                  <a:lnTo>
                    <a:pt x="158751" y="119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942"/>
            <p:cNvSpPr/>
            <p:nvPr>
              <p:custDataLst>
                <p:tags r:id="rId25"/>
              </p:custDataLst>
            </p:nvPr>
          </p:nvSpPr>
          <p:spPr>
            <a:xfrm>
              <a:off x="8140700" y="3722409"/>
              <a:ext cx="476251" cy="17742"/>
            </a:xfrm>
            <a:custGeom>
              <a:avLst/>
              <a:gdLst/>
              <a:ahLst/>
              <a:cxnLst/>
              <a:rect l="0" t="0" r="0" b="0"/>
              <a:pathLst>
                <a:path w="476251" h="17742">
                  <a:moveTo>
                    <a:pt x="0" y="11391"/>
                  </a:moveTo>
                  <a:lnTo>
                    <a:pt x="0" y="11391"/>
                  </a:lnTo>
                  <a:lnTo>
                    <a:pt x="40080" y="9509"/>
                  </a:lnTo>
                  <a:lnTo>
                    <a:pt x="75180" y="5629"/>
                  </a:lnTo>
                  <a:lnTo>
                    <a:pt x="119931" y="1747"/>
                  </a:lnTo>
                  <a:lnTo>
                    <a:pt x="161849" y="0"/>
                  </a:lnTo>
                  <a:lnTo>
                    <a:pt x="198474" y="3234"/>
                  </a:lnTo>
                  <a:lnTo>
                    <a:pt x="239585" y="4505"/>
                  </a:lnTo>
                  <a:lnTo>
                    <a:pt x="279598" y="5588"/>
                  </a:lnTo>
                  <a:lnTo>
                    <a:pt x="321713" y="9358"/>
                  </a:lnTo>
                  <a:lnTo>
                    <a:pt x="360611" y="11494"/>
                  </a:lnTo>
                  <a:lnTo>
                    <a:pt x="403837" y="16298"/>
                  </a:lnTo>
                  <a:lnTo>
                    <a:pt x="447690" y="17551"/>
                  </a:lnTo>
                  <a:lnTo>
                    <a:pt x="476250" y="17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943"/>
            <p:cNvSpPr/>
            <p:nvPr>
              <p:custDataLst>
                <p:tags r:id="rId26"/>
              </p:custDataLst>
            </p:nvPr>
          </p:nvSpPr>
          <p:spPr>
            <a:xfrm>
              <a:off x="8192382" y="3816351"/>
              <a:ext cx="100719" cy="86193"/>
            </a:xfrm>
            <a:custGeom>
              <a:avLst/>
              <a:gdLst/>
              <a:ahLst/>
              <a:cxnLst/>
              <a:rect l="0" t="0" r="0" b="0"/>
              <a:pathLst>
                <a:path w="100719" h="86193">
                  <a:moveTo>
                    <a:pt x="5468" y="19049"/>
                  </a:moveTo>
                  <a:lnTo>
                    <a:pt x="5468" y="19049"/>
                  </a:lnTo>
                  <a:lnTo>
                    <a:pt x="5468" y="12777"/>
                  </a:lnTo>
                  <a:lnTo>
                    <a:pt x="0" y="7238"/>
                  </a:lnTo>
                  <a:lnTo>
                    <a:pt x="411" y="6237"/>
                  </a:lnTo>
                  <a:lnTo>
                    <a:pt x="2750" y="3241"/>
                  </a:lnTo>
                  <a:lnTo>
                    <a:pt x="6142" y="1440"/>
                  </a:lnTo>
                  <a:lnTo>
                    <a:pt x="18226" y="125"/>
                  </a:lnTo>
                  <a:lnTo>
                    <a:pt x="46306" y="0"/>
                  </a:lnTo>
                  <a:lnTo>
                    <a:pt x="50194" y="1881"/>
                  </a:lnTo>
                  <a:lnTo>
                    <a:pt x="54274" y="4363"/>
                  </a:lnTo>
                  <a:lnTo>
                    <a:pt x="60538" y="6466"/>
                  </a:lnTo>
                  <a:lnTo>
                    <a:pt x="67718" y="11739"/>
                  </a:lnTo>
                  <a:lnTo>
                    <a:pt x="68412" y="14154"/>
                  </a:lnTo>
                  <a:lnTo>
                    <a:pt x="68858" y="21453"/>
                  </a:lnTo>
                  <a:lnTo>
                    <a:pt x="67037" y="25527"/>
                  </a:lnTo>
                  <a:lnTo>
                    <a:pt x="41441" y="52916"/>
                  </a:lnTo>
                  <a:lnTo>
                    <a:pt x="35332" y="55267"/>
                  </a:lnTo>
                  <a:lnTo>
                    <a:pt x="28619" y="57018"/>
                  </a:lnTo>
                  <a:lnTo>
                    <a:pt x="18560" y="62010"/>
                  </a:lnTo>
                  <a:lnTo>
                    <a:pt x="16312" y="62506"/>
                  </a:lnTo>
                  <a:lnTo>
                    <a:pt x="14815" y="63542"/>
                  </a:lnTo>
                  <a:lnTo>
                    <a:pt x="13816" y="64939"/>
                  </a:lnTo>
                  <a:lnTo>
                    <a:pt x="13150" y="66576"/>
                  </a:lnTo>
                  <a:lnTo>
                    <a:pt x="11999" y="67667"/>
                  </a:lnTo>
                  <a:lnTo>
                    <a:pt x="8841" y="68879"/>
                  </a:lnTo>
                  <a:lnTo>
                    <a:pt x="7717" y="69908"/>
                  </a:lnTo>
                  <a:lnTo>
                    <a:pt x="5494" y="76114"/>
                  </a:lnTo>
                  <a:lnTo>
                    <a:pt x="8847" y="79545"/>
                  </a:lnTo>
                  <a:lnTo>
                    <a:pt x="12379" y="81214"/>
                  </a:lnTo>
                  <a:lnTo>
                    <a:pt x="35909" y="84396"/>
                  </a:lnTo>
                  <a:lnTo>
                    <a:pt x="38461" y="85897"/>
                  </a:lnTo>
                  <a:lnTo>
                    <a:pt x="40869" y="86192"/>
                  </a:lnTo>
                  <a:lnTo>
                    <a:pt x="86815" y="82565"/>
                  </a:lnTo>
                  <a:lnTo>
                    <a:pt x="100718" y="82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944"/>
            <p:cNvSpPr/>
            <p:nvPr>
              <p:custDataLst>
                <p:tags r:id="rId27"/>
              </p:custDataLst>
            </p:nvPr>
          </p:nvSpPr>
          <p:spPr>
            <a:xfrm>
              <a:off x="8331277" y="3892550"/>
              <a:ext cx="82474" cy="6351"/>
            </a:xfrm>
            <a:custGeom>
              <a:avLst/>
              <a:gdLst/>
              <a:ahLst/>
              <a:cxnLst/>
              <a:rect l="0" t="0" r="0" b="0"/>
              <a:pathLst>
                <a:path w="82474" h="6351">
                  <a:moveTo>
                    <a:pt x="6273" y="6350"/>
                  </a:moveTo>
                  <a:lnTo>
                    <a:pt x="6273" y="6350"/>
                  </a:lnTo>
                  <a:lnTo>
                    <a:pt x="184" y="6350"/>
                  </a:lnTo>
                  <a:lnTo>
                    <a:pt x="0" y="2979"/>
                  </a:lnTo>
                  <a:lnTo>
                    <a:pt x="680" y="2692"/>
                  </a:lnTo>
                  <a:lnTo>
                    <a:pt x="6394" y="5936"/>
                  </a:lnTo>
                  <a:lnTo>
                    <a:pt x="46230" y="6349"/>
                  </a:lnTo>
                  <a:lnTo>
                    <a:pt x="824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945"/>
            <p:cNvSpPr/>
            <p:nvPr>
              <p:custDataLst>
                <p:tags r:id="rId28"/>
              </p:custDataLst>
            </p:nvPr>
          </p:nvSpPr>
          <p:spPr>
            <a:xfrm>
              <a:off x="8382000" y="38481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7496" y="17904"/>
                  </a:lnTo>
                  <a:lnTo>
                    <a:pt x="6859" y="20422"/>
                  </a:lnTo>
                  <a:lnTo>
                    <a:pt x="6690" y="22081"/>
                  </a:lnTo>
                  <a:lnTo>
                    <a:pt x="5870" y="23188"/>
                  </a:lnTo>
                  <a:lnTo>
                    <a:pt x="3080" y="24417"/>
                  </a:lnTo>
                  <a:lnTo>
                    <a:pt x="2053" y="25450"/>
                  </a:lnTo>
                  <a:lnTo>
                    <a:pt x="912" y="28480"/>
                  </a:lnTo>
                  <a:lnTo>
                    <a:pt x="0" y="7409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946"/>
            <p:cNvSpPr/>
            <p:nvPr>
              <p:custDataLst>
                <p:tags r:id="rId29"/>
              </p:custDataLst>
            </p:nvPr>
          </p:nvSpPr>
          <p:spPr>
            <a:xfrm>
              <a:off x="8490037" y="3791865"/>
              <a:ext cx="158664" cy="163892"/>
            </a:xfrm>
            <a:custGeom>
              <a:avLst/>
              <a:gdLst/>
              <a:ahLst/>
              <a:cxnLst/>
              <a:rect l="0" t="0" r="0" b="0"/>
              <a:pathLst>
                <a:path w="158664" h="163892">
                  <a:moveTo>
                    <a:pt x="57063" y="126085"/>
                  </a:moveTo>
                  <a:lnTo>
                    <a:pt x="57063" y="126085"/>
                  </a:lnTo>
                  <a:lnTo>
                    <a:pt x="57062" y="110098"/>
                  </a:lnTo>
                  <a:lnTo>
                    <a:pt x="56358" y="109077"/>
                  </a:lnTo>
                  <a:lnTo>
                    <a:pt x="55181" y="108396"/>
                  </a:lnTo>
                  <a:lnTo>
                    <a:pt x="50595" y="107214"/>
                  </a:lnTo>
                  <a:lnTo>
                    <a:pt x="23188" y="107035"/>
                  </a:lnTo>
                  <a:lnTo>
                    <a:pt x="18959" y="108917"/>
                  </a:lnTo>
                  <a:lnTo>
                    <a:pt x="14728" y="111399"/>
                  </a:lnTo>
                  <a:lnTo>
                    <a:pt x="10495" y="112502"/>
                  </a:lnTo>
                  <a:lnTo>
                    <a:pt x="9085" y="113502"/>
                  </a:lnTo>
                  <a:lnTo>
                    <a:pt x="8144" y="114874"/>
                  </a:lnTo>
                  <a:lnTo>
                    <a:pt x="6393" y="118280"/>
                  </a:lnTo>
                  <a:lnTo>
                    <a:pt x="2147" y="124165"/>
                  </a:lnTo>
                  <a:lnTo>
                    <a:pt x="574" y="130376"/>
                  </a:lnTo>
                  <a:lnTo>
                    <a:pt x="0" y="140909"/>
                  </a:lnTo>
                  <a:lnTo>
                    <a:pt x="1833" y="145138"/>
                  </a:lnTo>
                  <a:lnTo>
                    <a:pt x="4294" y="149370"/>
                  </a:lnTo>
                  <a:lnTo>
                    <a:pt x="5388" y="153602"/>
                  </a:lnTo>
                  <a:lnTo>
                    <a:pt x="6385" y="155013"/>
                  </a:lnTo>
                  <a:lnTo>
                    <a:pt x="7755" y="155953"/>
                  </a:lnTo>
                  <a:lnTo>
                    <a:pt x="9374" y="156581"/>
                  </a:lnTo>
                  <a:lnTo>
                    <a:pt x="10453" y="157704"/>
                  </a:lnTo>
                  <a:lnTo>
                    <a:pt x="11653" y="160834"/>
                  </a:lnTo>
                  <a:lnTo>
                    <a:pt x="12679" y="161951"/>
                  </a:lnTo>
                  <a:lnTo>
                    <a:pt x="15700" y="163192"/>
                  </a:lnTo>
                  <a:lnTo>
                    <a:pt x="21367" y="163891"/>
                  </a:lnTo>
                  <a:lnTo>
                    <a:pt x="25441" y="162173"/>
                  </a:lnTo>
                  <a:lnTo>
                    <a:pt x="30434" y="158692"/>
                  </a:lnTo>
                  <a:lnTo>
                    <a:pt x="47943" y="133962"/>
                  </a:lnTo>
                  <a:lnTo>
                    <a:pt x="52048" y="121081"/>
                  </a:lnTo>
                  <a:lnTo>
                    <a:pt x="53720" y="118516"/>
                  </a:lnTo>
                  <a:lnTo>
                    <a:pt x="56072" y="108163"/>
                  </a:lnTo>
                  <a:lnTo>
                    <a:pt x="57051" y="62573"/>
                  </a:lnTo>
                  <a:lnTo>
                    <a:pt x="56351" y="54113"/>
                  </a:lnTo>
                  <a:lnTo>
                    <a:pt x="50595" y="33788"/>
                  </a:lnTo>
                  <a:lnTo>
                    <a:pt x="45803" y="24650"/>
                  </a:lnTo>
                  <a:lnTo>
                    <a:pt x="44447" y="9678"/>
                  </a:lnTo>
                  <a:lnTo>
                    <a:pt x="43713" y="8264"/>
                  </a:lnTo>
                  <a:lnTo>
                    <a:pt x="42519" y="7321"/>
                  </a:lnTo>
                  <a:lnTo>
                    <a:pt x="38903" y="5807"/>
                  </a:lnTo>
                  <a:lnTo>
                    <a:pt x="40290" y="3718"/>
                  </a:lnTo>
                  <a:lnTo>
                    <a:pt x="41648" y="2174"/>
                  </a:lnTo>
                  <a:lnTo>
                    <a:pt x="45037" y="458"/>
                  </a:lnTo>
                  <a:lnTo>
                    <a:pt x="46930" y="0"/>
                  </a:lnTo>
                  <a:lnTo>
                    <a:pt x="48190" y="401"/>
                  </a:lnTo>
                  <a:lnTo>
                    <a:pt x="49030" y="1373"/>
                  </a:lnTo>
                  <a:lnTo>
                    <a:pt x="49591" y="2727"/>
                  </a:lnTo>
                  <a:lnTo>
                    <a:pt x="50670" y="3630"/>
                  </a:lnTo>
                  <a:lnTo>
                    <a:pt x="53751" y="4632"/>
                  </a:lnTo>
                  <a:lnTo>
                    <a:pt x="73461" y="6093"/>
                  </a:lnTo>
                  <a:lnTo>
                    <a:pt x="80893" y="9785"/>
                  </a:lnTo>
                  <a:lnTo>
                    <a:pt x="128250" y="17732"/>
                  </a:lnTo>
                  <a:lnTo>
                    <a:pt x="158663" y="18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2947"/>
          <p:cNvSpPr/>
          <p:nvPr>
            <p:custDataLst>
              <p:tags r:id="rId3"/>
            </p:custDataLst>
          </p:nvPr>
        </p:nvSpPr>
        <p:spPr>
          <a:xfrm>
            <a:off x="9207500" y="4019550"/>
            <a:ext cx="37218" cy="76201"/>
          </a:xfrm>
          <a:custGeom>
            <a:avLst/>
            <a:gdLst/>
            <a:ahLst/>
            <a:cxnLst/>
            <a:rect l="0" t="0" r="0" b="0"/>
            <a:pathLst>
              <a:path w="37218" h="76201">
                <a:moveTo>
                  <a:pt x="31750" y="0"/>
                </a:moveTo>
                <a:lnTo>
                  <a:pt x="31750" y="0"/>
                </a:lnTo>
                <a:lnTo>
                  <a:pt x="37217" y="0"/>
                </a:lnTo>
                <a:lnTo>
                  <a:pt x="32555" y="5467"/>
                </a:lnTo>
                <a:lnTo>
                  <a:pt x="31908" y="11245"/>
                </a:lnTo>
                <a:lnTo>
                  <a:pt x="31821" y="15111"/>
                </a:lnTo>
                <a:lnTo>
                  <a:pt x="29900" y="19181"/>
                </a:lnTo>
                <a:lnTo>
                  <a:pt x="21628" y="29650"/>
                </a:lnTo>
                <a:lnTo>
                  <a:pt x="20196" y="33874"/>
                </a:lnTo>
                <a:lnTo>
                  <a:pt x="18570" y="46699"/>
                </a:lnTo>
                <a:lnTo>
                  <a:pt x="9599" y="65539"/>
                </a:lnTo>
                <a:lnTo>
                  <a:pt x="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InkShape-2948"/>
          <p:cNvSpPr/>
          <p:nvPr>
            <p:custDataLst>
              <p:tags r:id="rId4"/>
            </p:custDataLst>
          </p:nvPr>
        </p:nvSpPr>
        <p:spPr>
          <a:xfrm>
            <a:off x="8959850" y="2908300"/>
            <a:ext cx="50801" cy="88901"/>
          </a:xfrm>
          <a:custGeom>
            <a:avLst/>
            <a:gdLst/>
            <a:ahLst/>
            <a:cxnLst/>
            <a:rect l="0" t="0" r="0" b="0"/>
            <a:pathLst>
              <a:path w="50801" h="88901">
                <a:moveTo>
                  <a:pt x="50800" y="0"/>
                </a:moveTo>
                <a:lnTo>
                  <a:pt x="50800" y="0"/>
                </a:lnTo>
                <a:lnTo>
                  <a:pt x="50800" y="3371"/>
                </a:lnTo>
                <a:lnTo>
                  <a:pt x="48919" y="6907"/>
                </a:lnTo>
                <a:lnTo>
                  <a:pt x="40674" y="17712"/>
                </a:lnTo>
                <a:lnTo>
                  <a:pt x="39243" y="24570"/>
                </a:lnTo>
                <a:lnTo>
                  <a:pt x="37451" y="27669"/>
                </a:lnTo>
                <a:lnTo>
                  <a:pt x="21574" y="47230"/>
                </a:lnTo>
                <a:lnTo>
                  <a:pt x="0" y="88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607"/>
          <p:cNvGrpSpPr/>
          <p:nvPr/>
        </p:nvGrpSpPr>
        <p:grpSpPr>
          <a:xfrm>
            <a:off x="9652084" y="3838149"/>
            <a:ext cx="787317" cy="308324"/>
            <a:chOff x="9652084" y="3838149"/>
            <a:chExt cx="787317" cy="308324"/>
          </a:xfrm>
        </p:grpSpPr>
        <p:sp>
          <p:nvSpPr>
            <p:cNvPr id="168" name="SMARTInkShape-2949"/>
            <p:cNvSpPr/>
            <p:nvPr>
              <p:custDataLst>
                <p:tags r:id="rId16"/>
              </p:custDataLst>
            </p:nvPr>
          </p:nvSpPr>
          <p:spPr>
            <a:xfrm>
              <a:off x="9652084" y="3838149"/>
              <a:ext cx="177717" cy="270190"/>
            </a:xfrm>
            <a:custGeom>
              <a:avLst/>
              <a:gdLst/>
              <a:ahLst/>
              <a:cxnLst/>
              <a:rect l="0" t="0" r="0" b="0"/>
              <a:pathLst>
                <a:path w="177717" h="270190">
                  <a:moveTo>
                    <a:pt x="82466" y="181401"/>
                  </a:moveTo>
                  <a:lnTo>
                    <a:pt x="82466" y="181401"/>
                  </a:lnTo>
                  <a:lnTo>
                    <a:pt x="82466" y="178030"/>
                  </a:lnTo>
                  <a:lnTo>
                    <a:pt x="81760" y="177037"/>
                  </a:lnTo>
                  <a:lnTo>
                    <a:pt x="80585" y="176375"/>
                  </a:lnTo>
                  <a:lnTo>
                    <a:pt x="79095" y="175934"/>
                  </a:lnTo>
                  <a:lnTo>
                    <a:pt x="70909" y="169661"/>
                  </a:lnTo>
                  <a:lnTo>
                    <a:pt x="66734" y="168985"/>
                  </a:lnTo>
                  <a:lnTo>
                    <a:pt x="65627" y="168185"/>
                  </a:lnTo>
                  <a:lnTo>
                    <a:pt x="64890" y="166946"/>
                  </a:lnTo>
                  <a:lnTo>
                    <a:pt x="64399" y="165414"/>
                  </a:lnTo>
                  <a:lnTo>
                    <a:pt x="63366" y="164393"/>
                  </a:lnTo>
                  <a:lnTo>
                    <a:pt x="60336" y="163258"/>
                  </a:lnTo>
                  <a:lnTo>
                    <a:pt x="42223" y="162374"/>
                  </a:lnTo>
                  <a:lnTo>
                    <a:pt x="38004" y="164243"/>
                  </a:lnTo>
                  <a:lnTo>
                    <a:pt x="33777" y="166719"/>
                  </a:lnTo>
                  <a:lnTo>
                    <a:pt x="27431" y="168819"/>
                  </a:lnTo>
                  <a:lnTo>
                    <a:pt x="16849" y="177462"/>
                  </a:lnTo>
                  <a:lnTo>
                    <a:pt x="14497" y="181532"/>
                  </a:lnTo>
                  <a:lnTo>
                    <a:pt x="12746" y="185692"/>
                  </a:lnTo>
                  <a:lnTo>
                    <a:pt x="8500" y="192001"/>
                  </a:lnTo>
                  <a:lnTo>
                    <a:pt x="885" y="214385"/>
                  </a:lnTo>
                  <a:lnTo>
                    <a:pt x="0" y="233357"/>
                  </a:lnTo>
                  <a:lnTo>
                    <a:pt x="3312" y="243754"/>
                  </a:lnTo>
                  <a:lnTo>
                    <a:pt x="10903" y="257171"/>
                  </a:lnTo>
                  <a:lnTo>
                    <a:pt x="11474" y="259431"/>
                  </a:lnTo>
                  <a:lnTo>
                    <a:pt x="15872" y="263823"/>
                  </a:lnTo>
                  <a:lnTo>
                    <a:pt x="21823" y="267422"/>
                  </a:lnTo>
                  <a:lnTo>
                    <a:pt x="29141" y="269448"/>
                  </a:lnTo>
                  <a:lnTo>
                    <a:pt x="40079" y="270189"/>
                  </a:lnTo>
                  <a:lnTo>
                    <a:pt x="49838" y="266897"/>
                  </a:lnTo>
                  <a:lnTo>
                    <a:pt x="58295" y="261452"/>
                  </a:lnTo>
                  <a:lnTo>
                    <a:pt x="61139" y="257431"/>
                  </a:lnTo>
                  <a:lnTo>
                    <a:pt x="63110" y="253292"/>
                  </a:lnTo>
                  <a:lnTo>
                    <a:pt x="66337" y="249101"/>
                  </a:lnTo>
                  <a:lnTo>
                    <a:pt x="68242" y="243005"/>
                  </a:lnTo>
                  <a:lnTo>
                    <a:pt x="69726" y="198913"/>
                  </a:lnTo>
                  <a:lnTo>
                    <a:pt x="66387" y="171376"/>
                  </a:lnTo>
                  <a:lnTo>
                    <a:pt x="54838" y="130836"/>
                  </a:lnTo>
                  <a:lnTo>
                    <a:pt x="38868" y="87054"/>
                  </a:lnTo>
                  <a:lnTo>
                    <a:pt x="19081" y="43225"/>
                  </a:lnTo>
                  <a:lnTo>
                    <a:pt x="13893" y="28439"/>
                  </a:lnTo>
                  <a:lnTo>
                    <a:pt x="12649" y="11245"/>
                  </a:lnTo>
                  <a:lnTo>
                    <a:pt x="15996" y="6963"/>
                  </a:lnTo>
                  <a:lnTo>
                    <a:pt x="19528" y="5095"/>
                  </a:lnTo>
                  <a:lnTo>
                    <a:pt x="47458" y="0"/>
                  </a:lnTo>
                  <a:lnTo>
                    <a:pt x="89819" y="3419"/>
                  </a:lnTo>
                  <a:lnTo>
                    <a:pt x="134629" y="3594"/>
                  </a:lnTo>
                  <a:lnTo>
                    <a:pt x="145161" y="4303"/>
                  </a:lnTo>
                  <a:lnTo>
                    <a:pt x="169747" y="11440"/>
                  </a:lnTo>
                  <a:lnTo>
                    <a:pt x="177716" y="16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950"/>
            <p:cNvSpPr/>
            <p:nvPr>
              <p:custDataLst>
                <p:tags r:id="rId17"/>
              </p:custDataLst>
            </p:nvPr>
          </p:nvSpPr>
          <p:spPr>
            <a:xfrm>
              <a:off x="9971289" y="3911623"/>
              <a:ext cx="118831" cy="203178"/>
            </a:xfrm>
            <a:custGeom>
              <a:avLst/>
              <a:gdLst/>
              <a:ahLst/>
              <a:cxnLst/>
              <a:rect l="0" t="0" r="0" b="0"/>
              <a:pathLst>
                <a:path w="118831" h="203178">
                  <a:moveTo>
                    <a:pt x="17261" y="12677"/>
                  </a:moveTo>
                  <a:lnTo>
                    <a:pt x="17261" y="12677"/>
                  </a:lnTo>
                  <a:lnTo>
                    <a:pt x="17260" y="9306"/>
                  </a:lnTo>
                  <a:lnTo>
                    <a:pt x="16556" y="8313"/>
                  </a:lnTo>
                  <a:lnTo>
                    <a:pt x="15380" y="7651"/>
                  </a:lnTo>
                  <a:lnTo>
                    <a:pt x="11793" y="6588"/>
                  </a:lnTo>
                  <a:lnTo>
                    <a:pt x="11302" y="4562"/>
                  </a:lnTo>
                  <a:lnTo>
                    <a:pt x="11172" y="3033"/>
                  </a:lnTo>
                  <a:lnTo>
                    <a:pt x="9674" y="2014"/>
                  </a:lnTo>
                  <a:lnTo>
                    <a:pt x="0" y="245"/>
                  </a:lnTo>
                  <a:lnTo>
                    <a:pt x="109" y="156"/>
                  </a:lnTo>
                  <a:lnTo>
                    <a:pt x="3835" y="0"/>
                  </a:lnTo>
                  <a:lnTo>
                    <a:pt x="15350" y="10104"/>
                  </a:lnTo>
                  <a:lnTo>
                    <a:pt x="19469" y="11533"/>
                  </a:lnTo>
                  <a:lnTo>
                    <a:pt x="23651" y="15931"/>
                  </a:lnTo>
                  <a:lnTo>
                    <a:pt x="66936" y="62348"/>
                  </a:lnTo>
                  <a:lnTo>
                    <a:pt x="80335" y="77631"/>
                  </a:lnTo>
                  <a:lnTo>
                    <a:pt x="89143" y="90027"/>
                  </a:lnTo>
                  <a:lnTo>
                    <a:pt x="110807" y="105676"/>
                  </a:lnTo>
                  <a:lnTo>
                    <a:pt x="114810" y="106926"/>
                  </a:lnTo>
                  <a:lnTo>
                    <a:pt x="116160" y="107965"/>
                  </a:lnTo>
                  <a:lnTo>
                    <a:pt x="118756" y="113989"/>
                  </a:lnTo>
                  <a:lnTo>
                    <a:pt x="118830" y="117563"/>
                  </a:lnTo>
                  <a:lnTo>
                    <a:pt x="116966" y="121146"/>
                  </a:lnTo>
                  <a:lnTo>
                    <a:pt x="115481" y="123090"/>
                  </a:lnTo>
                  <a:lnTo>
                    <a:pt x="111950" y="125249"/>
                  </a:lnTo>
                  <a:lnTo>
                    <a:pt x="108028" y="126914"/>
                  </a:lnTo>
                  <a:lnTo>
                    <a:pt x="93446" y="137915"/>
                  </a:lnTo>
                  <a:lnTo>
                    <a:pt x="81621" y="142700"/>
                  </a:lnTo>
                  <a:lnTo>
                    <a:pt x="66205" y="154573"/>
                  </a:lnTo>
                  <a:lnTo>
                    <a:pt x="32783" y="188360"/>
                  </a:lnTo>
                  <a:lnTo>
                    <a:pt x="30797" y="194710"/>
                  </a:lnTo>
                  <a:lnTo>
                    <a:pt x="29961" y="203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951"/>
            <p:cNvSpPr/>
            <p:nvPr>
              <p:custDataLst>
                <p:tags r:id="rId18"/>
              </p:custDataLst>
            </p:nvPr>
          </p:nvSpPr>
          <p:spPr>
            <a:xfrm>
              <a:off x="10217446" y="3937145"/>
              <a:ext cx="123796" cy="171266"/>
            </a:xfrm>
            <a:custGeom>
              <a:avLst/>
              <a:gdLst/>
              <a:ahLst/>
              <a:cxnLst/>
              <a:rect l="0" t="0" r="0" b="0"/>
              <a:pathLst>
                <a:path w="123796" h="171266">
                  <a:moveTo>
                    <a:pt x="88604" y="63355"/>
                  </a:moveTo>
                  <a:lnTo>
                    <a:pt x="88604" y="63355"/>
                  </a:lnTo>
                  <a:lnTo>
                    <a:pt x="88604" y="41280"/>
                  </a:lnTo>
                  <a:lnTo>
                    <a:pt x="86723" y="37551"/>
                  </a:lnTo>
                  <a:lnTo>
                    <a:pt x="83137" y="32780"/>
                  </a:lnTo>
                  <a:lnTo>
                    <a:pt x="80765" y="32127"/>
                  </a:lnTo>
                  <a:lnTo>
                    <a:pt x="66529" y="31614"/>
                  </a:lnTo>
                  <a:lnTo>
                    <a:pt x="64715" y="33022"/>
                  </a:lnTo>
                  <a:lnTo>
                    <a:pt x="58085" y="41040"/>
                  </a:lnTo>
                  <a:lnTo>
                    <a:pt x="26041" y="68829"/>
                  </a:lnTo>
                  <a:lnTo>
                    <a:pt x="10555" y="93097"/>
                  </a:lnTo>
                  <a:lnTo>
                    <a:pt x="1203" y="126859"/>
                  </a:lnTo>
                  <a:lnTo>
                    <a:pt x="0" y="140418"/>
                  </a:lnTo>
                  <a:lnTo>
                    <a:pt x="1717" y="145348"/>
                  </a:lnTo>
                  <a:lnTo>
                    <a:pt x="14639" y="166156"/>
                  </a:lnTo>
                  <a:lnTo>
                    <a:pt x="20687" y="169017"/>
                  </a:lnTo>
                  <a:lnTo>
                    <a:pt x="49565" y="171265"/>
                  </a:lnTo>
                  <a:lnTo>
                    <a:pt x="65553" y="166227"/>
                  </a:lnTo>
                  <a:lnTo>
                    <a:pt x="73889" y="162463"/>
                  </a:lnTo>
                  <a:lnTo>
                    <a:pt x="80417" y="156557"/>
                  </a:lnTo>
                  <a:lnTo>
                    <a:pt x="86377" y="149933"/>
                  </a:lnTo>
                  <a:lnTo>
                    <a:pt x="105801" y="134319"/>
                  </a:lnTo>
                  <a:lnTo>
                    <a:pt x="110358" y="126409"/>
                  </a:lnTo>
                  <a:lnTo>
                    <a:pt x="121748" y="80904"/>
                  </a:lnTo>
                  <a:lnTo>
                    <a:pt x="123795" y="69743"/>
                  </a:lnTo>
                  <a:lnTo>
                    <a:pt x="118735" y="33055"/>
                  </a:lnTo>
                  <a:lnTo>
                    <a:pt x="109557" y="11335"/>
                  </a:lnTo>
                  <a:lnTo>
                    <a:pt x="105443" y="5428"/>
                  </a:lnTo>
                  <a:lnTo>
                    <a:pt x="101262" y="2332"/>
                  </a:lnTo>
                  <a:lnTo>
                    <a:pt x="96346" y="955"/>
                  </a:lnTo>
                  <a:lnTo>
                    <a:pt x="84389" y="0"/>
                  </a:lnTo>
                  <a:lnTo>
                    <a:pt x="81321" y="1801"/>
                  </a:lnTo>
                  <a:lnTo>
                    <a:pt x="75904" y="6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952"/>
            <p:cNvSpPr/>
            <p:nvPr>
              <p:custDataLst>
                <p:tags r:id="rId19"/>
              </p:custDataLst>
            </p:nvPr>
          </p:nvSpPr>
          <p:spPr>
            <a:xfrm>
              <a:off x="10433050" y="4133850"/>
              <a:ext cx="6351" cy="12623"/>
            </a:xfrm>
            <a:custGeom>
              <a:avLst/>
              <a:gdLst/>
              <a:ahLst/>
              <a:cxnLst/>
              <a:rect l="0" t="0" r="0" b="0"/>
              <a:pathLst>
                <a:path w="6351" h="12623">
                  <a:moveTo>
                    <a:pt x="0" y="6350"/>
                  </a:moveTo>
                  <a:lnTo>
                    <a:pt x="0" y="6350"/>
                  </a:lnTo>
                  <a:lnTo>
                    <a:pt x="0" y="12622"/>
                  </a:lnTo>
                  <a:lnTo>
                    <a:pt x="0" y="3855"/>
                  </a:lnTo>
                  <a:lnTo>
                    <a:pt x="705" y="2570"/>
                  </a:lnTo>
                  <a:lnTo>
                    <a:pt x="1881" y="171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SMARTInkShape-2953"/>
          <p:cNvSpPr/>
          <p:nvPr>
            <p:custDataLst>
              <p:tags r:id="rId5"/>
            </p:custDataLst>
          </p:nvPr>
        </p:nvSpPr>
        <p:spPr>
          <a:xfrm>
            <a:off x="10441205" y="1060450"/>
            <a:ext cx="626846" cy="95251"/>
          </a:xfrm>
          <a:custGeom>
            <a:avLst/>
            <a:gdLst/>
            <a:ahLst/>
            <a:cxnLst/>
            <a:rect l="0" t="0" r="0" b="0"/>
            <a:pathLst>
              <a:path w="626846" h="95251">
                <a:moveTo>
                  <a:pt x="4545" y="0"/>
                </a:moveTo>
                <a:lnTo>
                  <a:pt x="4545" y="0"/>
                </a:lnTo>
                <a:lnTo>
                  <a:pt x="4544" y="5467"/>
                </a:lnTo>
                <a:lnTo>
                  <a:pt x="7915" y="9459"/>
                </a:lnTo>
                <a:lnTo>
                  <a:pt x="11452" y="11260"/>
                </a:lnTo>
                <a:lnTo>
                  <a:pt x="26621" y="12510"/>
                </a:lnTo>
                <a:lnTo>
                  <a:pt x="69214" y="12689"/>
                </a:lnTo>
                <a:lnTo>
                  <a:pt x="116307" y="17062"/>
                </a:lnTo>
                <a:lnTo>
                  <a:pt x="152431" y="18461"/>
                </a:lnTo>
                <a:lnTo>
                  <a:pt x="193393" y="18875"/>
                </a:lnTo>
                <a:lnTo>
                  <a:pt x="233362" y="19704"/>
                </a:lnTo>
                <a:lnTo>
                  <a:pt x="276169" y="23399"/>
                </a:lnTo>
                <a:lnTo>
                  <a:pt x="320133" y="25512"/>
                </a:lnTo>
                <a:lnTo>
                  <a:pt x="363733" y="29588"/>
                </a:lnTo>
                <a:lnTo>
                  <a:pt x="403071" y="31815"/>
                </a:lnTo>
                <a:lnTo>
                  <a:pt x="446444" y="38531"/>
                </a:lnTo>
                <a:lnTo>
                  <a:pt x="489625" y="43670"/>
                </a:lnTo>
                <a:lnTo>
                  <a:pt x="505832" y="44924"/>
                </a:lnTo>
                <a:lnTo>
                  <a:pt x="522724" y="50191"/>
                </a:lnTo>
                <a:lnTo>
                  <a:pt x="530288" y="50720"/>
                </a:lnTo>
                <a:lnTo>
                  <a:pt x="527837" y="50776"/>
                </a:lnTo>
                <a:lnTo>
                  <a:pt x="524515" y="48908"/>
                </a:lnTo>
                <a:lnTo>
                  <a:pt x="520687" y="46431"/>
                </a:lnTo>
                <a:lnTo>
                  <a:pt x="516634" y="45331"/>
                </a:lnTo>
                <a:lnTo>
                  <a:pt x="475222" y="44501"/>
                </a:lnTo>
                <a:lnTo>
                  <a:pt x="438667" y="44460"/>
                </a:lnTo>
                <a:lnTo>
                  <a:pt x="391100" y="44452"/>
                </a:lnTo>
                <a:lnTo>
                  <a:pt x="350188" y="44451"/>
                </a:lnTo>
                <a:lnTo>
                  <a:pt x="306788" y="44450"/>
                </a:lnTo>
                <a:lnTo>
                  <a:pt x="259277" y="44450"/>
                </a:lnTo>
                <a:lnTo>
                  <a:pt x="212822" y="47821"/>
                </a:lnTo>
                <a:lnTo>
                  <a:pt x="167778" y="53288"/>
                </a:lnTo>
                <a:lnTo>
                  <a:pt x="126523" y="56006"/>
                </a:lnTo>
                <a:lnTo>
                  <a:pt x="79727" y="57630"/>
                </a:lnTo>
                <a:lnTo>
                  <a:pt x="32598" y="62588"/>
                </a:lnTo>
                <a:lnTo>
                  <a:pt x="0" y="69565"/>
                </a:lnTo>
                <a:lnTo>
                  <a:pt x="5471" y="69766"/>
                </a:lnTo>
                <a:lnTo>
                  <a:pt x="53043" y="62007"/>
                </a:lnTo>
                <a:lnTo>
                  <a:pt x="95499" y="58110"/>
                </a:lnTo>
                <a:lnTo>
                  <a:pt x="132153" y="54063"/>
                </a:lnTo>
                <a:lnTo>
                  <a:pt x="173196" y="51767"/>
                </a:lnTo>
                <a:lnTo>
                  <a:pt x="213266" y="47715"/>
                </a:lnTo>
                <a:lnTo>
                  <a:pt x="255320" y="45417"/>
                </a:lnTo>
                <a:lnTo>
                  <a:pt x="295689" y="44737"/>
                </a:lnTo>
                <a:lnTo>
                  <a:pt x="336412" y="43801"/>
                </a:lnTo>
                <a:lnTo>
                  <a:pt x="381507" y="38496"/>
                </a:lnTo>
                <a:lnTo>
                  <a:pt x="389844" y="38178"/>
                </a:lnTo>
                <a:lnTo>
                  <a:pt x="387220" y="40016"/>
                </a:lnTo>
                <a:lnTo>
                  <a:pt x="381351" y="42479"/>
                </a:lnTo>
                <a:lnTo>
                  <a:pt x="337272" y="44373"/>
                </a:lnTo>
                <a:lnTo>
                  <a:pt x="296419" y="49466"/>
                </a:lnTo>
                <a:lnTo>
                  <a:pt x="249918" y="54988"/>
                </a:lnTo>
                <a:lnTo>
                  <a:pt x="203109" y="56960"/>
                </a:lnTo>
                <a:lnTo>
                  <a:pt x="173520" y="57145"/>
                </a:lnTo>
                <a:lnTo>
                  <a:pt x="212335" y="57150"/>
                </a:lnTo>
                <a:lnTo>
                  <a:pt x="250985" y="53779"/>
                </a:lnTo>
                <a:lnTo>
                  <a:pt x="292210" y="55054"/>
                </a:lnTo>
                <a:lnTo>
                  <a:pt x="336802" y="59900"/>
                </a:lnTo>
                <a:lnTo>
                  <a:pt x="368349" y="65663"/>
                </a:lnTo>
                <a:lnTo>
                  <a:pt x="401891" y="71517"/>
                </a:lnTo>
                <a:lnTo>
                  <a:pt x="437964" y="74119"/>
                </a:lnTo>
                <a:lnTo>
                  <a:pt x="473283" y="77156"/>
                </a:lnTo>
                <a:lnTo>
                  <a:pt x="507795" y="81564"/>
                </a:lnTo>
                <a:lnTo>
                  <a:pt x="541949" y="88226"/>
                </a:lnTo>
                <a:lnTo>
                  <a:pt x="575943" y="92128"/>
                </a:lnTo>
                <a:lnTo>
                  <a:pt x="626845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SMARTInkShape-Group609"/>
          <p:cNvGrpSpPr/>
          <p:nvPr/>
        </p:nvGrpSpPr>
        <p:grpSpPr>
          <a:xfrm>
            <a:off x="915544" y="1530657"/>
            <a:ext cx="1656207" cy="545716"/>
            <a:chOff x="915544" y="1530657"/>
            <a:chExt cx="1656207" cy="545716"/>
          </a:xfrm>
        </p:grpSpPr>
        <p:sp>
          <p:nvSpPr>
            <p:cNvPr id="174" name="SMARTInkShape-2954"/>
            <p:cNvSpPr/>
            <p:nvPr>
              <p:custDataLst>
                <p:tags r:id="rId6"/>
              </p:custDataLst>
            </p:nvPr>
          </p:nvSpPr>
          <p:spPr>
            <a:xfrm>
              <a:off x="1098835" y="1574800"/>
              <a:ext cx="190216" cy="263703"/>
            </a:xfrm>
            <a:custGeom>
              <a:avLst/>
              <a:gdLst/>
              <a:ahLst/>
              <a:cxnLst/>
              <a:rect l="0" t="0" r="0" b="0"/>
              <a:pathLst>
                <a:path w="190216" h="263703">
                  <a:moveTo>
                    <a:pt x="18765" y="0"/>
                  </a:moveTo>
                  <a:lnTo>
                    <a:pt x="18765" y="0"/>
                  </a:lnTo>
                  <a:lnTo>
                    <a:pt x="0" y="0"/>
                  </a:lnTo>
                  <a:lnTo>
                    <a:pt x="5207" y="0"/>
                  </a:lnTo>
                  <a:lnTo>
                    <a:pt x="30629" y="24570"/>
                  </a:lnTo>
                  <a:lnTo>
                    <a:pt x="61393" y="70876"/>
                  </a:lnTo>
                  <a:lnTo>
                    <a:pt x="77384" y="91794"/>
                  </a:lnTo>
                  <a:lnTo>
                    <a:pt x="91832" y="119758"/>
                  </a:lnTo>
                  <a:lnTo>
                    <a:pt x="124415" y="165047"/>
                  </a:lnTo>
                  <a:lnTo>
                    <a:pt x="147474" y="208059"/>
                  </a:lnTo>
                  <a:lnTo>
                    <a:pt x="179608" y="255116"/>
                  </a:lnTo>
                  <a:lnTo>
                    <a:pt x="182604" y="258799"/>
                  </a:lnTo>
                  <a:lnTo>
                    <a:pt x="183491" y="263261"/>
                  </a:lnTo>
                  <a:lnTo>
                    <a:pt x="184321" y="263702"/>
                  </a:lnTo>
                  <a:lnTo>
                    <a:pt x="185580" y="263290"/>
                  </a:lnTo>
                  <a:lnTo>
                    <a:pt x="187125" y="262310"/>
                  </a:lnTo>
                  <a:lnTo>
                    <a:pt x="188155" y="260951"/>
                  </a:lnTo>
                  <a:lnTo>
                    <a:pt x="19021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955"/>
            <p:cNvSpPr/>
            <p:nvPr>
              <p:custDataLst>
                <p:tags r:id="rId7"/>
              </p:custDataLst>
            </p:nvPr>
          </p:nvSpPr>
          <p:spPr>
            <a:xfrm>
              <a:off x="1098550" y="1568712"/>
              <a:ext cx="222251" cy="291839"/>
            </a:xfrm>
            <a:custGeom>
              <a:avLst/>
              <a:gdLst/>
              <a:ahLst/>
              <a:cxnLst/>
              <a:rect l="0" t="0" r="0" b="0"/>
              <a:pathLst>
                <a:path w="222251" h="291839">
                  <a:moveTo>
                    <a:pt x="222250" y="6088"/>
                  </a:moveTo>
                  <a:lnTo>
                    <a:pt x="222250" y="6088"/>
                  </a:lnTo>
                  <a:lnTo>
                    <a:pt x="216783" y="621"/>
                  </a:lnTo>
                  <a:lnTo>
                    <a:pt x="212791" y="0"/>
                  </a:lnTo>
                  <a:lnTo>
                    <a:pt x="211710" y="1323"/>
                  </a:lnTo>
                  <a:lnTo>
                    <a:pt x="208779" y="9929"/>
                  </a:lnTo>
                  <a:lnTo>
                    <a:pt x="170916" y="56081"/>
                  </a:lnTo>
                  <a:lnTo>
                    <a:pt x="131801" y="101554"/>
                  </a:lnTo>
                  <a:lnTo>
                    <a:pt x="105178" y="143821"/>
                  </a:lnTo>
                  <a:lnTo>
                    <a:pt x="73971" y="184421"/>
                  </a:lnTo>
                  <a:lnTo>
                    <a:pt x="43553" y="229260"/>
                  </a:lnTo>
                  <a:lnTo>
                    <a:pt x="9118" y="276828"/>
                  </a:lnTo>
                  <a:lnTo>
                    <a:pt x="0" y="291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956"/>
            <p:cNvSpPr/>
            <p:nvPr>
              <p:custDataLst>
                <p:tags r:id="rId8"/>
              </p:custDataLst>
            </p:nvPr>
          </p:nvSpPr>
          <p:spPr>
            <a:xfrm>
              <a:off x="1397268" y="1695450"/>
              <a:ext cx="88633" cy="25323"/>
            </a:xfrm>
            <a:custGeom>
              <a:avLst/>
              <a:gdLst/>
              <a:ahLst/>
              <a:cxnLst/>
              <a:rect l="0" t="0" r="0" b="0"/>
              <a:pathLst>
                <a:path w="88633" h="25323">
                  <a:moveTo>
                    <a:pt x="12432" y="19050"/>
                  </a:moveTo>
                  <a:lnTo>
                    <a:pt x="12432" y="19050"/>
                  </a:lnTo>
                  <a:lnTo>
                    <a:pt x="9061" y="19050"/>
                  </a:lnTo>
                  <a:lnTo>
                    <a:pt x="8068" y="19756"/>
                  </a:lnTo>
                  <a:lnTo>
                    <a:pt x="7406" y="20931"/>
                  </a:lnTo>
                  <a:lnTo>
                    <a:pt x="6343" y="24517"/>
                  </a:lnTo>
                  <a:lnTo>
                    <a:pt x="4317" y="25008"/>
                  </a:lnTo>
                  <a:lnTo>
                    <a:pt x="638" y="25322"/>
                  </a:lnTo>
                  <a:lnTo>
                    <a:pt x="336" y="24643"/>
                  </a:lnTo>
                  <a:lnTo>
                    <a:pt x="0" y="22006"/>
                  </a:lnTo>
                  <a:lnTo>
                    <a:pt x="616" y="21021"/>
                  </a:lnTo>
                  <a:lnTo>
                    <a:pt x="1733" y="20364"/>
                  </a:lnTo>
                  <a:lnTo>
                    <a:pt x="3183" y="19926"/>
                  </a:lnTo>
                  <a:lnTo>
                    <a:pt x="11284" y="14859"/>
                  </a:lnTo>
                  <a:lnTo>
                    <a:pt x="21107" y="12634"/>
                  </a:lnTo>
                  <a:lnTo>
                    <a:pt x="31105" y="7800"/>
                  </a:lnTo>
                  <a:lnTo>
                    <a:pt x="76825" y="85"/>
                  </a:lnTo>
                  <a:lnTo>
                    <a:pt x="886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957"/>
            <p:cNvSpPr/>
            <p:nvPr>
              <p:custDataLst>
                <p:tags r:id="rId9"/>
              </p:custDataLst>
            </p:nvPr>
          </p:nvSpPr>
          <p:spPr>
            <a:xfrm>
              <a:off x="1403719" y="1771650"/>
              <a:ext cx="139332" cy="44075"/>
            </a:xfrm>
            <a:custGeom>
              <a:avLst/>
              <a:gdLst/>
              <a:ahLst/>
              <a:cxnLst/>
              <a:rect l="0" t="0" r="0" b="0"/>
              <a:pathLst>
                <a:path w="139332" h="44075">
                  <a:moveTo>
                    <a:pt x="25031" y="12700"/>
                  </a:moveTo>
                  <a:lnTo>
                    <a:pt x="25031" y="12700"/>
                  </a:lnTo>
                  <a:lnTo>
                    <a:pt x="16193" y="27006"/>
                  </a:lnTo>
                  <a:lnTo>
                    <a:pt x="0" y="44074"/>
                  </a:lnTo>
                  <a:lnTo>
                    <a:pt x="3111" y="40968"/>
                  </a:lnTo>
                  <a:lnTo>
                    <a:pt x="6587" y="39374"/>
                  </a:lnTo>
                  <a:lnTo>
                    <a:pt x="17938" y="34981"/>
                  </a:lnTo>
                  <a:lnTo>
                    <a:pt x="51983" y="16907"/>
                  </a:lnTo>
                  <a:lnTo>
                    <a:pt x="94972" y="8582"/>
                  </a:lnTo>
                  <a:lnTo>
                    <a:pt x="1393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958"/>
            <p:cNvSpPr/>
            <p:nvPr>
              <p:custDataLst>
                <p:tags r:id="rId10"/>
              </p:custDataLst>
            </p:nvPr>
          </p:nvSpPr>
          <p:spPr>
            <a:xfrm>
              <a:off x="1702206" y="1536707"/>
              <a:ext cx="183745" cy="265676"/>
            </a:xfrm>
            <a:custGeom>
              <a:avLst/>
              <a:gdLst/>
              <a:ahLst/>
              <a:cxnLst/>
              <a:rect l="0" t="0" r="0" b="0"/>
              <a:pathLst>
                <a:path w="183745" h="265676">
                  <a:moveTo>
                    <a:pt x="151994" y="19043"/>
                  </a:moveTo>
                  <a:lnTo>
                    <a:pt x="151994" y="19043"/>
                  </a:lnTo>
                  <a:lnTo>
                    <a:pt x="151994" y="15672"/>
                  </a:lnTo>
                  <a:lnTo>
                    <a:pt x="152699" y="14679"/>
                  </a:lnTo>
                  <a:lnTo>
                    <a:pt x="153875" y="14017"/>
                  </a:lnTo>
                  <a:lnTo>
                    <a:pt x="155365" y="13576"/>
                  </a:lnTo>
                  <a:lnTo>
                    <a:pt x="163550" y="7303"/>
                  </a:lnTo>
                  <a:lnTo>
                    <a:pt x="170752" y="6368"/>
                  </a:lnTo>
                  <a:lnTo>
                    <a:pt x="177125" y="255"/>
                  </a:lnTo>
                  <a:lnTo>
                    <a:pt x="162460" y="0"/>
                  </a:lnTo>
                  <a:lnTo>
                    <a:pt x="158292" y="1878"/>
                  </a:lnTo>
                  <a:lnTo>
                    <a:pt x="156192" y="3366"/>
                  </a:lnTo>
                  <a:lnTo>
                    <a:pt x="122250" y="15104"/>
                  </a:lnTo>
                  <a:lnTo>
                    <a:pt x="78791" y="39956"/>
                  </a:lnTo>
                  <a:lnTo>
                    <a:pt x="33236" y="63490"/>
                  </a:lnTo>
                  <a:lnTo>
                    <a:pt x="23251" y="71959"/>
                  </a:lnTo>
                  <a:lnTo>
                    <a:pt x="20691" y="76193"/>
                  </a:lnTo>
                  <a:lnTo>
                    <a:pt x="19048" y="84660"/>
                  </a:lnTo>
                  <a:lnTo>
                    <a:pt x="20705" y="88893"/>
                  </a:lnTo>
                  <a:lnTo>
                    <a:pt x="22135" y="91010"/>
                  </a:lnTo>
                  <a:lnTo>
                    <a:pt x="23793" y="92421"/>
                  </a:lnTo>
                  <a:lnTo>
                    <a:pt x="40727" y="99359"/>
                  </a:lnTo>
                  <a:lnTo>
                    <a:pt x="86388" y="104938"/>
                  </a:lnTo>
                  <a:lnTo>
                    <a:pt x="105664" y="109429"/>
                  </a:lnTo>
                  <a:lnTo>
                    <a:pt x="115639" y="116703"/>
                  </a:lnTo>
                  <a:lnTo>
                    <a:pt x="118197" y="120773"/>
                  </a:lnTo>
                  <a:lnTo>
                    <a:pt x="119840" y="129136"/>
                  </a:lnTo>
                  <a:lnTo>
                    <a:pt x="115095" y="142651"/>
                  </a:lnTo>
                  <a:lnTo>
                    <a:pt x="111370" y="150650"/>
                  </a:lnTo>
                  <a:lnTo>
                    <a:pt x="105482" y="157027"/>
                  </a:lnTo>
                  <a:lnTo>
                    <a:pt x="60248" y="199013"/>
                  </a:lnTo>
                  <a:lnTo>
                    <a:pt x="14291" y="233455"/>
                  </a:lnTo>
                  <a:lnTo>
                    <a:pt x="6536" y="242733"/>
                  </a:lnTo>
                  <a:lnTo>
                    <a:pt x="1651" y="252538"/>
                  </a:lnTo>
                  <a:lnTo>
                    <a:pt x="0" y="258801"/>
                  </a:lnTo>
                  <a:lnTo>
                    <a:pt x="1656" y="261539"/>
                  </a:lnTo>
                  <a:lnTo>
                    <a:pt x="3085" y="263257"/>
                  </a:lnTo>
                  <a:lnTo>
                    <a:pt x="6555" y="265166"/>
                  </a:lnTo>
                  <a:lnTo>
                    <a:pt x="8468" y="265675"/>
                  </a:lnTo>
                  <a:lnTo>
                    <a:pt x="14356" y="264359"/>
                  </a:lnTo>
                  <a:lnTo>
                    <a:pt x="22383" y="262128"/>
                  </a:lnTo>
                  <a:lnTo>
                    <a:pt x="65194" y="253540"/>
                  </a:lnTo>
                  <a:lnTo>
                    <a:pt x="105704" y="243350"/>
                  </a:lnTo>
                  <a:lnTo>
                    <a:pt x="151888" y="229999"/>
                  </a:lnTo>
                  <a:lnTo>
                    <a:pt x="183744" y="215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959"/>
            <p:cNvSpPr/>
            <p:nvPr>
              <p:custDataLst>
                <p:tags r:id="rId11"/>
              </p:custDataLst>
            </p:nvPr>
          </p:nvSpPr>
          <p:spPr>
            <a:xfrm>
              <a:off x="2222500" y="1546918"/>
              <a:ext cx="10009" cy="15183"/>
            </a:xfrm>
            <a:custGeom>
              <a:avLst/>
              <a:gdLst/>
              <a:ahLst/>
              <a:cxnLst/>
              <a:rect l="0" t="0" r="0" b="0"/>
              <a:pathLst>
                <a:path w="10009" h="15183">
                  <a:moveTo>
                    <a:pt x="6350" y="15182"/>
                  </a:moveTo>
                  <a:lnTo>
                    <a:pt x="6350" y="15182"/>
                  </a:lnTo>
                  <a:lnTo>
                    <a:pt x="6350" y="8440"/>
                  </a:lnTo>
                  <a:lnTo>
                    <a:pt x="8231" y="3248"/>
                  </a:lnTo>
                  <a:lnTo>
                    <a:pt x="9721" y="876"/>
                  </a:lnTo>
                  <a:lnTo>
                    <a:pt x="10008" y="0"/>
                  </a:lnTo>
                  <a:lnTo>
                    <a:pt x="9495" y="122"/>
                  </a:lnTo>
                  <a:lnTo>
                    <a:pt x="6971" y="2016"/>
                  </a:lnTo>
                  <a:lnTo>
                    <a:pt x="5767" y="7460"/>
                  </a:lnTo>
                  <a:lnTo>
                    <a:pt x="0" y="1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960"/>
            <p:cNvSpPr/>
            <p:nvPr>
              <p:custDataLst>
                <p:tags r:id="rId12"/>
              </p:custDataLst>
            </p:nvPr>
          </p:nvSpPr>
          <p:spPr>
            <a:xfrm>
              <a:off x="2013329" y="1530657"/>
              <a:ext cx="139322" cy="240994"/>
            </a:xfrm>
            <a:custGeom>
              <a:avLst/>
              <a:gdLst/>
              <a:ahLst/>
              <a:cxnLst/>
              <a:rect l="0" t="0" r="0" b="0"/>
              <a:pathLst>
                <a:path w="139322" h="240994">
                  <a:moveTo>
                    <a:pt x="139321" y="18743"/>
                  </a:moveTo>
                  <a:lnTo>
                    <a:pt x="139321" y="18743"/>
                  </a:lnTo>
                  <a:lnTo>
                    <a:pt x="139321" y="3195"/>
                  </a:lnTo>
                  <a:lnTo>
                    <a:pt x="138615" y="2028"/>
                  </a:lnTo>
                  <a:lnTo>
                    <a:pt x="137439" y="1249"/>
                  </a:lnTo>
                  <a:lnTo>
                    <a:pt x="132413" y="154"/>
                  </a:lnTo>
                  <a:lnTo>
                    <a:pt x="130483" y="0"/>
                  </a:lnTo>
                  <a:lnTo>
                    <a:pt x="129195" y="2015"/>
                  </a:lnTo>
                  <a:lnTo>
                    <a:pt x="127765" y="9897"/>
                  </a:lnTo>
                  <a:lnTo>
                    <a:pt x="125973" y="12846"/>
                  </a:lnTo>
                  <a:lnTo>
                    <a:pt x="123367" y="14811"/>
                  </a:lnTo>
                  <a:lnTo>
                    <a:pt x="120218" y="16122"/>
                  </a:lnTo>
                  <a:lnTo>
                    <a:pt x="114838" y="21341"/>
                  </a:lnTo>
                  <a:lnTo>
                    <a:pt x="109390" y="27659"/>
                  </a:lnTo>
                  <a:lnTo>
                    <a:pt x="99094" y="35888"/>
                  </a:lnTo>
                  <a:lnTo>
                    <a:pt x="67161" y="82551"/>
                  </a:lnTo>
                  <a:lnTo>
                    <a:pt x="39591" y="126711"/>
                  </a:lnTo>
                  <a:lnTo>
                    <a:pt x="20159" y="166676"/>
                  </a:lnTo>
                  <a:lnTo>
                    <a:pt x="2501" y="210937"/>
                  </a:lnTo>
                  <a:lnTo>
                    <a:pt x="0" y="229100"/>
                  </a:lnTo>
                  <a:lnTo>
                    <a:pt x="1671" y="234061"/>
                  </a:lnTo>
                  <a:lnTo>
                    <a:pt x="3104" y="236372"/>
                  </a:lnTo>
                  <a:lnTo>
                    <a:pt x="4765" y="237912"/>
                  </a:lnTo>
                  <a:lnTo>
                    <a:pt x="12321" y="240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961"/>
            <p:cNvSpPr/>
            <p:nvPr>
              <p:custDataLst>
                <p:tags r:id="rId13"/>
              </p:custDataLst>
            </p:nvPr>
          </p:nvSpPr>
          <p:spPr>
            <a:xfrm>
              <a:off x="915544" y="1797050"/>
              <a:ext cx="1656207" cy="279323"/>
            </a:xfrm>
            <a:custGeom>
              <a:avLst/>
              <a:gdLst/>
              <a:ahLst/>
              <a:cxnLst/>
              <a:rect l="0" t="0" r="0" b="0"/>
              <a:pathLst>
                <a:path w="1656207" h="279323">
                  <a:moveTo>
                    <a:pt x="11556" y="273050"/>
                  </a:moveTo>
                  <a:lnTo>
                    <a:pt x="11556" y="273050"/>
                  </a:lnTo>
                  <a:lnTo>
                    <a:pt x="8185" y="273050"/>
                  </a:lnTo>
                  <a:lnTo>
                    <a:pt x="4648" y="274931"/>
                  </a:lnTo>
                  <a:lnTo>
                    <a:pt x="0" y="278517"/>
                  </a:lnTo>
                  <a:lnTo>
                    <a:pt x="324" y="278811"/>
                  </a:lnTo>
                  <a:lnTo>
                    <a:pt x="11166" y="279322"/>
                  </a:lnTo>
                  <a:lnTo>
                    <a:pt x="54044" y="271558"/>
                  </a:lnTo>
                  <a:lnTo>
                    <a:pt x="96227" y="264288"/>
                  </a:lnTo>
                  <a:lnTo>
                    <a:pt x="136205" y="258146"/>
                  </a:lnTo>
                  <a:lnTo>
                    <a:pt x="170437" y="253961"/>
                  </a:lnTo>
                  <a:lnTo>
                    <a:pt x="209170" y="249044"/>
                  </a:lnTo>
                  <a:lnTo>
                    <a:pt x="249903" y="242155"/>
                  </a:lnTo>
                  <a:lnTo>
                    <a:pt x="295288" y="232508"/>
                  </a:lnTo>
                  <a:lnTo>
                    <a:pt x="319244" y="226972"/>
                  </a:lnTo>
                  <a:lnTo>
                    <a:pt x="344387" y="221870"/>
                  </a:lnTo>
                  <a:lnTo>
                    <a:pt x="370321" y="217058"/>
                  </a:lnTo>
                  <a:lnTo>
                    <a:pt x="396783" y="212438"/>
                  </a:lnTo>
                  <a:lnTo>
                    <a:pt x="424302" y="207242"/>
                  </a:lnTo>
                  <a:lnTo>
                    <a:pt x="452525" y="201661"/>
                  </a:lnTo>
                  <a:lnTo>
                    <a:pt x="481219" y="195824"/>
                  </a:lnTo>
                  <a:lnTo>
                    <a:pt x="510226" y="189816"/>
                  </a:lnTo>
                  <a:lnTo>
                    <a:pt x="539441" y="183694"/>
                  </a:lnTo>
                  <a:lnTo>
                    <a:pt x="568796" y="177496"/>
                  </a:lnTo>
                  <a:lnTo>
                    <a:pt x="599655" y="171247"/>
                  </a:lnTo>
                  <a:lnTo>
                    <a:pt x="631516" y="164965"/>
                  </a:lnTo>
                  <a:lnTo>
                    <a:pt x="664046" y="158660"/>
                  </a:lnTo>
                  <a:lnTo>
                    <a:pt x="697022" y="153046"/>
                  </a:lnTo>
                  <a:lnTo>
                    <a:pt x="730294" y="147891"/>
                  </a:lnTo>
                  <a:lnTo>
                    <a:pt x="763765" y="143044"/>
                  </a:lnTo>
                  <a:lnTo>
                    <a:pt x="797367" y="137696"/>
                  </a:lnTo>
                  <a:lnTo>
                    <a:pt x="831058" y="132014"/>
                  </a:lnTo>
                  <a:lnTo>
                    <a:pt x="864807" y="126109"/>
                  </a:lnTo>
                  <a:lnTo>
                    <a:pt x="898596" y="120056"/>
                  </a:lnTo>
                  <a:lnTo>
                    <a:pt x="932410" y="113904"/>
                  </a:lnTo>
                  <a:lnTo>
                    <a:pt x="966242" y="107686"/>
                  </a:lnTo>
                  <a:lnTo>
                    <a:pt x="1000791" y="101424"/>
                  </a:lnTo>
                  <a:lnTo>
                    <a:pt x="1035818" y="95133"/>
                  </a:lnTo>
                  <a:lnTo>
                    <a:pt x="1071164" y="88822"/>
                  </a:lnTo>
                  <a:lnTo>
                    <a:pt x="1104606" y="83203"/>
                  </a:lnTo>
                  <a:lnTo>
                    <a:pt x="1136778" y="78047"/>
                  </a:lnTo>
                  <a:lnTo>
                    <a:pt x="1168104" y="73198"/>
                  </a:lnTo>
                  <a:lnTo>
                    <a:pt x="1198866" y="69260"/>
                  </a:lnTo>
                  <a:lnTo>
                    <a:pt x="1229251" y="65929"/>
                  </a:lnTo>
                  <a:lnTo>
                    <a:pt x="1259386" y="63003"/>
                  </a:lnTo>
                  <a:lnTo>
                    <a:pt x="1289354" y="59641"/>
                  </a:lnTo>
                  <a:lnTo>
                    <a:pt x="1319210" y="55988"/>
                  </a:lnTo>
                  <a:lnTo>
                    <a:pt x="1348992" y="52142"/>
                  </a:lnTo>
                  <a:lnTo>
                    <a:pt x="1376608" y="48167"/>
                  </a:lnTo>
                  <a:lnTo>
                    <a:pt x="1402779" y="44106"/>
                  </a:lnTo>
                  <a:lnTo>
                    <a:pt x="1427988" y="39987"/>
                  </a:lnTo>
                  <a:lnTo>
                    <a:pt x="1452555" y="35830"/>
                  </a:lnTo>
                  <a:lnTo>
                    <a:pt x="1476694" y="31648"/>
                  </a:lnTo>
                  <a:lnTo>
                    <a:pt x="1522095" y="23943"/>
                  </a:lnTo>
                  <a:lnTo>
                    <a:pt x="1561088" y="18167"/>
                  </a:lnTo>
                  <a:lnTo>
                    <a:pt x="1599115" y="11367"/>
                  </a:lnTo>
                  <a:lnTo>
                    <a:pt x="1656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962"/>
            <p:cNvSpPr/>
            <p:nvPr>
              <p:custDataLst>
                <p:tags r:id="rId14"/>
              </p:custDataLst>
            </p:nvPr>
          </p:nvSpPr>
          <p:spPr>
            <a:xfrm>
              <a:off x="2146300" y="1657350"/>
              <a:ext cx="24518" cy="127001"/>
            </a:xfrm>
            <a:custGeom>
              <a:avLst/>
              <a:gdLst/>
              <a:ahLst/>
              <a:cxnLst/>
              <a:rect l="0" t="0" r="0" b="0"/>
              <a:pathLst>
                <a:path w="24518" h="127001">
                  <a:moveTo>
                    <a:pt x="19050" y="0"/>
                  </a:moveTo>
                  <a:lnTo>
                    <a:pt x="19050" y="0"/>
                  </a:lnTo>
                  <a:lnTo>
                    <a:pt x="24076" y="11934"/>
                  </a:lnTo>
                  <a:lnTo>
                    <a:pt x="24517" y="14306"/>
                  </a:lnTo>
                  <a:lnTo>
                    <a:pt x="14845" y="57759"/>
                  </a:lnTo>
                  <a:lnTo>
                    <a:pt x="6636" y="102445"/>
                  </a:lnTo>
                  <a:lnTo>
                    <a:pt x="5701" y="11629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963"/>
            <p:cNvSpPr/>
            <p:nvPr>
              <p:custDataLst>
                <p:tags r:id="rId15"/>
              </p:custDataLst>
            </p:nvPr>
          </p:nvSpPr>
          <p:spPr>
            <a:xfrm>
              <a:off x="2000250" y="1575683"/>
              <a:ext cx="120651" cy="157868"/>
            </a:xfrm>
            <a:custGeom>
              <a:avLst/>
              <a:gdLst/>
              <a:ahLst/>
              <a:cxnLst/>
              <a:rect l="0" t="0" r="0" b="0"/>
              <a:pathLst>
                <a:path w="120651" h="1578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1822"/>
                  </a:lnTo>
                  <a:lnTo>
                    <a:pt x="6467" y="12383"/>
                  </a:lnTo>
                  <a:lnTo>
                    <a:pt x="7839" y="14311"/>
                  </a:lnTo>
                  <a:lnTo>
                    <a:pt x="30465" y="32813"/>
                  </a:lnTo>
                  <a:lnTo>
                    <a:pt x="66264" y="78162"/>
                  </a:lnTo>
                  <a:lnTo>
                    <a:pt x="95096" y="124120"/>
                  </a:lnTo>
                  <a:lnTo>
                    <a:pt x="103686" y="137560"/>
                  </a:lnTo>
                  <a:lnTo>
                    <a:pt x="110947" y="153338"/>
                  </a:lnTo>
                  <a:lnTo>
                    <a:pt x="114691" y="155854"/>
                  </a:lnTo>
                  <a:lnTo>
                    <a:pt x="12065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239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SMARTInkShape-Group811"/>
          <p:cNvGrpSpPr/>
          <p:nvPr/>
        </p:nvGrpSpPr>
        <p:grpSpPr>
          <a:xfrm>
            <a:off x="11159837" y="5492836"/>
            <a:ext cx="752764" cy="289264"/>
            <a:chOff x="11159837" y="5492836"/>
            <a:chExt cx="752764" cy="289264"/>
          </a:xfrm>
        </p:grpSpPr>
        <p:sp>
          <p:nvSpPr>
            <p:cNvPr id="706" name="SMARTInkShape-4062"/>
            <p:cNvSpPr/>
            <p:nvPr>
              <p:custDataLst>
                <p:tags r:id="rId197"/>
              </p:custDataLst>
            </p:nvPr>
          </p:nvSpPr>
          <p:spPr>
            <a:xfrm>
              <a:off x="11159837" y="5581674"/>
              <a:ext cx="54237" cy="133325"/>
            </a:xfrm>
            <a:custGeom>
              <a:avLst/>
              <a:gdLst/>
              <a:ahLst/>
              <a:cxnLst/>
              <a:rect l="0" t="0" r="0" b="0"/>
              <a:pathLst>
                <a:path w="54237" h="133325">
                  <a:moveTo>
                    <a:pt x="41563" y="19026"/>
                  </a:moveTo>
                  <a:lnTo>
                    <a:pt x="41563" y="19026"/>
                  </a:lnTo>
                  <a:lnTo>
                    <a:pt x="41563" y="12698"/>
                  </a:lnTo>
                  <a:lnTo>
                    <a:pt x="47030" y="12678"/>
                  </a:lnTo>
                  <a:lnTo>
                    <a:pt x="47325" y="11972"/>
                  </a:lnTo>
                  <a:lnTo>
                    <a:pt x="47891" y="6587"/>
                  </a:lnTo>
                  <a:lnTo>
                    <a:pt x="42441" y="883"/>
                  </a:lnTo>
                  <a:lnTo>
                    <a:pt x="36172" y="55"/>
                  </a:lnTo>
                  <a:lnTo>
                    <a:pt x="32127" y="0"/>
                  </a:lnTo>
                  <a:lnTo>
                    <a:pt x="31037" y="697"/>
                  </a:lnTo>
                  <a:lnTo>
                    <a:pt x="30313" y="1869"/>
                  </a:lnTo>
                  <a:lnTo>
                    <a:pt x="29830" y="3354"/>
                  </a:lnTo>
                  <a:lnTo>
                    <a:pt x="28803" y="4344"/>
                  </a:lnTo>
                  <a:lnTo>
                    <a:pt x="22083" y="7816"/>
                  </a:lnTo>
                  <a:lnTo>
                    <a:pt x="18088" y="10516"/>
                  </a:lnTo>
                  <a:lnTo>
                    <a:pt x="13961" y="11716"/>
                  </a:lnTo>
                  <a:lnTo>
                    <a:pt x="12579" y="12741"/>
                  </a:lnTo>
                  <a:lnTo>
                    <a:pt x="11657" y="14131"/>
                  </a:lnTo>
                  <a:lnTo>
                    <a:pt x="9927" y="17556"/>
                  </a:lnTo>
                  <a:lnTo>
                    <a:pt x="5692" y="23451"/>
                  </a:lnTo>
                  <a:lnTo>
                    <a:pt x="3417" y="29666"/>
                  </a:lnTo>
                  <a:lnTo>
                    <a:pt x="385" y="33867"/>
                  </a:lnTo>
                  <a:lnTo>
                    <a:pt x="0" y="35270"/>
                  </a:lnTo>
                  <a:lnTo>
                    <a:pt x="449" y="36205"/>
                  </a:lnTo>
                  <a:lnTo>
                    <a:pt x="1454" y="36829"/>
                  </a:lnTo>
                  <a:lnTo>
                    <a:pt x="2126" y="37950"/>
                  </a:lnTo>
                  <a:lnTo>
                    <a:pt x="3066" y="42899"/>
                  </a:lnTo>
                  <a:lnTo>
                    <a:pt x="3286" y="46805"/>
                  </a:lnTo>
                  <a:lnTo>
                    <a:pt x="5265" y="50892"/>
                  </a:lnTo>
                  <a:lnTo>
                    <a:pt x="18385" y="65599"/>
                  </a:lnTo>
                  <a:lnTo>
                    <a:pt x="22560" y="67947"/>
                  </a:lnTo>
                  <a:lnTo>
                    <a:pt x="24661" y="68573"/>
                  </a:lnTo>
                  <a:lnTo>
                    <a:pt x="28878" y="73032"/>
                  </a:lnTo>
                  <a:lnTo>
                    <a:pt x="33102" y="78306"/>
                  </a:lnTo>
                  <a:lnTo>
                    <a:pt x="43680" y="85341"/>
                  </a:lnTo>
                  <a:lnTo>
                    <a:pt x="46032" y="89187"/>
                  </a:lnTo>
                  <a:lnTo>
                    <a:pt x="47782" y="93247"/>
                  </a:lnTo>
                  <a:lnTo>
                    <a:pt x="50912" y="97404"/>
                  </a:lnTo>
                  <a:lnTo>
                    <a:pt x="52772" y="103484"/>
                  </a:lnTo>
                  <a:lnTo>
                    <a:pt x="54236" y="123548"/>
                  </a:lnTo>
                  <a:lnTo>
                    <a:pt x="52369" y="127333"/>
                  </a:lnTo>
                  <a:lnTo>
                    <a:pt x="50884" y="129331"/>
                  </a:lnTo>
                  <a:lnTo>
                    <a:pt x="47352" y="131551"/>
                  </a:lnTo>
                  <a:lnTo>
                    <a:pt x="41621" y="133092"/>
                  </a:lnTo>
                  <a:lnTo>
                    <a:pt x="20371" y="133324"/>
                  </a:lnTo>
                  <a:lnTo>
                    <a:pt x="16154" y="131444"/>
                  </a:lnTo>
                  <a:lnTo>
                    <a:pt x="4458" y="121586"/>
                  </a:lnTo>
                  <a:lnTo>
                    <a:pt x="3757" y="117540"/>
                  </a:lnTo>
                  <a:lnTo>
                    <a:pt x="3490" y="105723"/>
                  </a:lnTo>
                  <a:lnTo>
                    <a:pt x="5357" y="101538"/>
                  </a:lnTo>
                  <a:lnTo>
                    <a:pt x="9813" y="9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4063"/>
            <p:cNvSpPr/>
            <p:nvPr>
              <p:custDataLst>
                <p:tags r:id="rId198"/>
              </p:custDataLst>
            </p:nvPr>
          </p:nvSpPr>
          <p:spPr>
            <a:xfrm>
              <a:off x="11272217" y="5492836"/>
              <a:ext cx="43484" cy="241182"/>
            </a:xfrm>
            <a:custGeom>
              <a:avLst/>
              <a:gdLst/>
              <a:ahLst/>
              <a:cxnLst/>
              <a:rect l="0" t="0" r="0" b="0"/>
              <a:pathLst>
                <a:path w="43484" h="241182">
                  <a:moveTo>
                    <a:pt x="43483" y="31664"/>
                  </a:moveTo>
                  <a:lnTo>
                    <a:pt x="43483" y="31664"/>
                  </a:lnTo>
                  <a:lnTo>
                    <a:pt x="43483" y="0"/>
                  </a:lnTo>
                  <a:lnTo>
                    <a:pt x="43483" y="5388"/>
                  </a:lnTo>
                  <a:lnTo>
                    <a:pt x="38016" y="20493"/>
                  </a:lnTo>
                  <a:lnTo>
                    <a:pt x="32784" y="65711"/>
                  </a:lnTo>
                  <a:lnTo>
                    <a:pt x="22023" y="108836"/>
                  </a:lnTo>
                  <a:lnTo>
                    <a:pt x="13950" y="151665"/>
                  </a:lnTo>
                  <a:lnTo>
                    <a:pt x="5323" y="198220"/>
                  </a:lnTo>
                  <a:lnTo>
                    <a:pt x="0" y="216589"/>
                  </a:lnTo>
                  <a:lnTo>
                    <a:pt x="383" y="219154"/>
                  </a:lnTo>
                  <a:lnTo>
                    <a:pt x="4585" y="230513"/>
                  </a:lnTo>
                  <a:lnTo>
                    <a:pt x="5145" y="236946"/>
                  </a:lnTo>
                  <a:lnTo>
                    <a:pt x="5931" y="238369"/>
                  </a:lnTo>
                  <a:lnTo>
                    <a:pt x="7160" y="239317"/>
                  </a:lnTo>
                  <a:lnTo>
                    <a:pt x="10830" y="240839"/>
                  </a:lnTo>
                  <a:lnTo>
                    <a:pt x="20491" y="241181"/>
                  </a:lnTo>
                  <a:lnTo>
                    <a:pt x="24563" y="239318"/>
                  </a:lnTo>
                  <a:lnTo>
                    <a:pt x="26637" y="237833"/>
                  </a:lnTo>
                  <a:lnTo>
                    <a:pt x="28939" y="234302"/>
                  </a:lnTo>
                  <a:lnTo>
                    <a:pt x="30668" y="230381"/>
                  </a:lnTo>
                  <a:lnTo>
                    <a:pt x="34904" y="224207"/>
                  </a:lnTo>
                  <a:lnTo>
                    <a:pt x="37133" y="215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4064"/>
            <p:cNvSpPr/>
            <p:nvPr>
              <p:custDataLst>
                <p:tags r:id="rId199"/>
              </p:custDataLst>
            </p:nvPr>
          </p:nvSpPr>
          <p:spPr>
            <a:xfrm>
              <a:off x="11233441" y="5626102"/>
              <a:ext cx="101310" cy="19049"/>
            </a:xfrm>
            <a:custGeom>
              <a:avLst/>
              <a:gdLst/>
              <a:ahLst/>
              <a:cxnLst/>
              <a:rect l="0" t="0" r="0" b="0"/>
              <a:pathLst>
                <a:path w="101310" h="19049">
                  <a:moveTo>
                    <a:pt x="18759" y="12698"/>
                  </a:moveTo>
                  <a:lnTo>
                    <a:pt x="18759" y="12698"/>
                  </a:lnTo>
                  <a:lnTo>
                    <a:pt x="7203" y="1142"/>
                  </a:lnTo>
                  <a:lnTo>
                    <a:pt x="4685" y="506"/>
                  </a:lnTo>
                  <a:lnTo>
                    <a:pt x="0" y="28"/>
                  </a:lnTo>
                  <a:lnTo>
                    <a:pt x="5201" y="0"/>
                  </a:lnTo>
                  <a:lnTo>
                    <a:pt x="9176" y="3369"/>
                  </a:lnTo>
                  <a:lnTo>
                    <a:pt x="14735" y="5024"/>
                  </a:lnTo>
                  <a:lnTo>
                    <a:pt x="47758" y="7038"/>
                  </a:lnTo>
                  <a:lnTo>
                    <a:pt x="55259" y="10707"/>
                  </a:lnTo>
                  <a:lnTo>
                    <a:pt x="93121" y="14546"/>
                  </a:lnTo>
                  <a:lnTo>
                    <a:pt x="101309" y="19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4065"/>
            <p:cNvSpPr/>
            <p:nvPr>
              <p:custDataLst>
                <p:tags r:id="rId200"/>
              </p:custDataLst>
            </p:nvPr>
          </p:nvSpPr>
          <p:spPr>
            <a:xfrm>
              <a:off x="11334752" y="5511897"/>
              <a:ext cx="247649" cy="228503"/>
            </a:xfrm>
            <a:custGeom>
              <a:avLst/>
              <a:gdLst/>
              <a:ahLst/>
              <a:cxnLst/>
              <a:rect l="0" t="0" r="0" b="0"/>
              <a:pathLst>
                <a:path w="247649" h="228503">
                  <a:moveTo>
                    <a:pt x="57148" y="145953"/>
                  </a:moveTo>
                  <a:lnTo>
                    <a:pt x="57148" y="145953"/>
                  </a:lnTo>
                  <a:lnTo>
                    <a:pt x="51056" y="139864"/>
                  </a:lnTo>
                  <a:lnTo>
                    <a:pt x="50820" y="134160"/>
                  </a:lnTo>
                  <a:lnTo>
                    <a:pt x="45332" y="127865"/>
                  </a:lnTo>
                  <a:lnTo>
                    <a:pt x="44526" y="121520"/>
                  </a:lnTo>
                  <a:lnTo>
                    <a:pt x="43794" y="121198"/>
                  </a:lnTo>
                  <a:lnTo>
                    <a:pt x="32707" y="120560"/>
                  </a:lnTo>
                  <a:lnTo>
                    <a:pt x="26868" y="124919"/>
                  </a:lnTo>
                  <a:lnTo>
                    <a:pt x="20973" y="127020"/>
                  </a:lnTo>
                  <a:lnTo>
                    <a:pt x="6338" y="137852"/>
                  </a:lnTo>
                  <a:lnTo>
                    <a:pt x="4223" y="138436"/>
                  </a:lnTo>
                  <a:lnTo>
                    <a:pt x="2816" y="140236"/>
                  </a:lnTo>
                  <a:lnTo>
                    <a:pt x="831" y="148806"/>
                  </a:lnTo>
                  <a:lnTo>
                    <a:pt x="0" y="180080"/>
                  </a:lnTo>
                  <a:lnTo>
                    <a:pt x="703" y="181404"/>
                  </a:lnTo>
                  <a:lnTo>
                    <a:pt x="1879" y="182287"/>
                  </a:lnTo>
                  <a:lnTo>
                    <a:pt x="5465" y="183704"/>
                  </a:lnTo>
                  <a:lnTo>
                    <a:pt x="27783" y="184052"/>
                  </a:lnTo>
                  <a:lnTo>
                    <a:pt x="29106" y="183347"/>
                  </a:lnTo>
                  <a:lnTo>
                    <a:pt x="29987" y="182172"/>
                  </a:lnTo>
                  <a:lnTo>
                    <a:pt x="30574" y="180682"/>
                  </a:lnTo>
                  <a:lnTo>
                    <a:pt x="31670" y="179689"/>
                  </a:lnTo>
                  <a:lnTo>
                    <a:pt x="34771" y="178586"/>
                  </a:lnTo>
                  <a:lnTo>
                    <a:pt x="35880" y="177586"/>
                  </a:lnTo>
                  <a:lnTo>
                    <a:pt x="37112" y="174593"/>
                  </a:lnTo>
                  <a:lnTo>
                    <a:pt x="38145" y="173513"/>
                  </a:lnTo>
                  <a:lnTo>
                    <a:pt x="44421" y="171360"/>
                  </a:lnTo>
                  <a:lnTo>
                    <a:pt x="47811" y="174726"/>
                  </a:lnTo>
                  <a:lnTo>
                    <a:pt x="49469" y="178261"/>
                  </a:lnTo>
                  <a:lnTo>
                    <a:pt x="50535" y="182909"/>
                  </a:lnTo>
                  <a:lnTo>
                    <a:pt x="56240" y="189419"/>
                  </a:lnTo>
                  <a:lnTo>
                    <a:pt x="56879" y="193483"/>
                  </a:lnTo>
                  <a:lnTo>
                    <a:pt x="57676" y="194573"/>
                  </a:lnTo>
                  <a:lnTo>
                    <a:pt x="58911" y="195300"/>
                  </a:lnTo>
                  <a:lnTo>
                    <a:pt x="63600" y="196562"/>
                  </a:lnTo>
                  <a:lnTo>
                    <a:pt x="72934" y="196746"/>
                  </a:lnTo>
                  <a:lnTo>
                    <a:pt x="74022" y="196043"/>
                  </a:lnTo>
                  <a:lnTo>
                    <a:pt x="74748" y="194869"/>
                  </a:lnTo>
                  <a:lnTo>
                    <a:pt x="75231" y="193380"/>
                  </a:lnTo>
                  <a:lnTo>
                    <a:pt x="76964" y="192387"/>
                  </a:lnTo>
                  <a:lnTo>
                    <a:pt x="84735" y="190285"/>
                  </a:lnTo>
                  <a:lnTo>
                    <a:pt x="86121" y="188914"/>
                  </a:lnTo>
                  <a:lnTo>
                    <a:pt x="97573" y="170032"/>
                  </a:lnTo>
                  <a:lnTo>
                    <a:pt x="113001" y="156876"/>
                  </a:lnTo>
                  <a:lnTo>
                    <a:pt x="141531" y="110821"/>
                  </a:lnTo>
                  <a:lnTo>
                    <a:pt x="164693" y="68297"/>
                  </a:lnTo>
                  <a:lnTo>
                    <a:pt x="181910" y="22654"/>
                  </a:lnTo>
                  <a:lnTo>
                    <a:pt x="184189" y="11739"/>
                  </a:lnTo>
                  <a:lnTo>
                    <a:pt x="185587" y="9911"/>
                  </a:lnTo>
                  <a:lnTo>
                    <a:pt x="187226" y="8692"/>
                  </a:lnTo>
                  <a:lnTo>
                    <a:pt x="189043" y="5456"/>
                  </a:lnTo>
                  <a:lnTo>
                    <a:pt x="190414" y="227"/>
                  </a:lnTo>
                  <a:lnTo>
                    <a:pt x="187102" y="0"/>
                  </a:lnTo>
                  <a:lnTo>
                    <a:pt x="186118" y="673"/>
                  </a:lnTo>
                  <a:lnTo>
                    <a:pt x="185460" y="1827"/>
                  </a:lnTo>
                  <a:lnTo>
                    <a:pt x="185025" y="3302"/>
                  </a:lnTo>
                  <a:lnTo>
                    <a:pt x="179239" y="12772"/>
                  </a:lnTo>
                  <a:lnTo>
                    <a:pt x="160809" y="59776"/>
                  </a:lnTo>
                  <a:lnTo>
                    <a:pt x="147926" y="96637"/>
                  </a:lnTo>
                  <a:lnTo>
                    <a:pt x="141226" y="126393"/>
                  </a:lnTo>
                  <a:lnTo>
                    <a:pt x="125662" y="171307"/>
                  </a:lnTo>
                  <a:lnTo>
                    <a:pt x="115268" y="204225"/>
                  </a:lnTo>
                  <a:lnTo>
                    <a:pt x="115650" y="206674"/>
                  </a:lnTo>
                  <a:lnTo>
                    <a:pt x="119851" y="214461"/>
                  </a:lnTo>
                  <a:lnTo>
                    <a:pt x="122176" y="215207"/>
                  </a:lnTo>
                  <a:lnTo>
                    <a:pt x="123783" y="215405"/>
                  </a:lnTo>
                  <a:lnTo>
                    <a:pt x="127451" y="217508"/>
                  </a:lnTo>
                  <a:lnTo>
                    <a:pt x="129414" y="219057"/>
                  </a:lnTo>
                  <a:lnTo>
                    <a:pt x="131433" y="219383"/>
                  </a:lnTo>
                  <a:lnTo>
                    <a:pt x="133482" y="218895"/>
                  </a:lnTo>
                  <a:lnTo>
                    <a:pt x="137642" y="217177"/>
                  </a:lnTo>
                  <a:lnTo>
                    <a:pt x="143948" y="215505"/>
                  </a:lnTo>
                  <a:lnTo>
                    <a:pt x="189992" y="184050"/>
                  </a:lnTo>
                  <a:lnTo>
                    <a:pt x="201013" y="172763"/>
                  </a:lnTo>
                  <a:lnTo>
                    <a:pt x="211654" y="157419"/>
                  </a:lnTo>
                  <a:lnTo>
                    <a:pt x="215894" y="154576"/>
                  </a:lnTo>
                  <a:lnTo>
                    <a:pt x="218010" y="153818"/>
                  </a:lnTo>
                  <a:lnTo>
                    <a:pt x="219424" y="152608"/>
                  </a:lnTo>
                  <a:lnTo>
                    <a:pt x="222139" y="146253"/>
                  </a:lnTo>
                  <a:lnTo>
                    <a:pt x="222215" y="142671"/>
                  </a:lnTo>
                  <a:lnTo>
                    <a:pt x="221520" y="142354"/>
                  </a:lnTo>
                  <a:lnTo>
                    <a:pt x="218866" y="143883"/>
                  </a:lnTo>
                  <a:lnTo>
                    <a:pt x="217876" y="145279"/>
                  </a:lnTo>
                  <a:lnTo>
                    <a:pt x="216776" y="148711"/>
                  </a:lnTo>
                  <a:lnTo>
                    <a:pt x="215778" y="149908"/>
                  </a:lnTo>
                  <a:lnTo>
                    <a:pt x="203067" y="159071"/>
                  </a:lnTo>
                  <a:lnTo>
                    <a:pt x="194705" y="167202"/>
                  </a:lnTo>
                  <a:lnTo>
                    <a:pt x="192368" y="173271"/>
                  </a:lnTo>
                  <a:lnTo>
                    <a:pt x="187494" y="188666"/>
                  </a:lnTo>
                  <a:lnTo>
                    <a:pt x="179563" y="202595"/>
                  </a:lnTo>
                  <a:lnTo>
                    <a:pt x="178974" y="204881"/>
                  </a:lnTo>
                  <a:lnTo>
                    <a:pt x="179289" y="207110"/>
                  </a:lnTo>
                  <a:lnTo>
                    <a:pt x="185683" y="222139"/>
                  </a:lnTo>
                  <a:lnTo>
                    <a:pt x="189547" y="227246"/>
                  </a:lnTo>
                  <a:lnTo>
                    <a:pt x="191958" y="227945"/>
                  </a:lnTo>
                  <a:lnTo>
                    <a:pt x="224366" y="228502"/>
                  </a:lnTo>
                  <a:lnTo>
                    <a:pt x="228601" y="226621"/>
                  </a:lnTo>
                  <a:lnTo>
                    <a:pt x="232831" y="224139"/>
                  </a:lnTo>
                  <a:lnTo>
                    <a:pt x="239181" y="222036"/>
                  </a:lnTo>
                  <a:lnTo>
                    <a:pt x="247648" y="215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4066"/>
            <p:cNvSpPr/>
            <p:nvPr>
              <p:custDataLst>
                <p:tags r:id="rId201"/>
              </p:custDataLst>
            </p:nvPr>
          </p:nvSpPr>
          <p:spPr>
            <a:xfrm>
              <a:off x="11411028" y="5581650"/>
              <a:ext cx="158673" cy="12701"/>
            </a:xfrm>
            <a:custGeom>
              <a:avLst/>
              <a:gdLst/>
              <a:ahLst/>
              <a:cxnLst/>
              <a:rect l="0" t="0" r="0" b="0"/>
              <a:pathLst>
                <a:path w="158673" h="12701">
                  <a:moveTo>
                    <a:pt x="6272" y="12700"/>
                  </a:moveTo>
                  <a:lnTo>
                    <a:pt x="6272" y="12700"/>
                  </a:lnTo>
                  <a:lnTo>
                    <a:pt x="0" y="6428"/>
                  </a:lnTo>
                  <a:lnTo>
                    <a:pt x="3316" y="6373"/>
                  </a:lnTo>
                  <a:lnTo>
                    <a:pt x="6840" y="4478"/>
                  </a:lnTo>
                  <a:lnTo>
                    <a:pt x="10759" y="1991"/>
                  </a:lnTo>
                  <a:lnTo>
                    <a:pt x="17636" y="590"/>
                  </a:lnTo>
                  <a:lnTo>
                    <a:pt x="60088" y="15"/>
                  </a:lnTo>
                  <a:lnTo>
                    <a:pt x="107614" y="1"/>
                  </a:lnTo>
                  <a:lnTo>
                    <a:pt x="158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4067"/>
            <p:cNvSpPr/>
            <p:nvPr>
              <p:custDataLst>
                <p:tags r:id="rId202"/>
              </p:custDataLst>
            </p:nvPr>
          </p:nvSpPr>
          <p:spPr>
            <a:xfrm>
              <a:off x="11754845" y="5613479"/>
              <a:ext cx="157756" cy="168621"/>
            </a:xfrm>
            <a:custGeom>
              <a:avLst/>
              <a:gdLst/>
              <a:ahLst/>
              <a:cxnLst/>
              <a:rect l="0" t="0" r="0" b="0"/>
              <a:pathLst>
                <a:path w="157756" h="168621">
                  <a:moveTo>
                    <a:pt x="113305" y="18971"/>
                  </a:moveTo>
                  <a:lnTo>
                    <a:pt x="113305" y="18971"/>
                  </a:lnTo>
                  <a:lnTo>
                    <a:pt x="119633" y="12644"/>
                  </a:lnTo>
                  <a:lnTo>
                    <a:pt x="119652" y="6533"/>
                  </a:lnTo>
                  <a:lnTo>
                    <a:pt x="116285" y="2977"/>
                  </a:lnTo>
                  <a:lnTo>
                    <a:pt x="112748" y="1279"/>
                  </a:lnTo>
                  <a:lnTo>
                    <a:pt x="103923" y="0"/>
                  </a:lnTo>
                  <a:lnTo>
                    <a:pt x="100199" y="1838"/>
                  </a:lnTo>
                  <a:lnTo>
                    <a:pt x="98218" y="3316"/>
                  </a:lnTo>
                  <a:lnTo>
                    <a:pt x="61014" y="17051"/>
                  </a:lnTo>
                  <a:lnTo>
                    <a:pt x="29164" y="42376"/>
                  </a:lnTo>
                  <a:lnTo>
                    <a:pt x="14053" y="65734"/>
                  </a:lnTo>
                  <a:lnTo>
                    <a:pt x="7281" y="80628"/>
                  </a:lnTo>
                  <a:lnTo>
                    <a:pt x="0" y="106018"/>
                  </a:lnTo>
                  <a:lnTo>
                    <a:pt x="5532" y="131039"/>
                  </a:lnTo>
                  <a:lnTo>
                    <a:pt x="12157" y="144485"/>
                  </a:lnTo>
                  <a:lnTo>
                    <a:pt x="16845" y="149544"/>
                  </a:lnTo>
                  <a:lnTo>
                    <a:pt x="23633" y="154144"/>
                  </a:lnTo>
                  <a:lnTo>
                    <a:pt x="52706" y="162770"/>
                  </a:lnTo>
                  <a:lnTo>
                    <a:pt x="96199" y="168620"/>
                  </a:lnTo>
                  <a:lnTo>
                    <a:pt x="129140" y="163413"/>
                  </a:lnTo>
                  <a:lnTo>
                    <a:pt x="135863" y="160778"/>
                  </a:lnTo>
                  <a:lnTo>
                    <a:pt x="149077" y="158949"/>
                  </a:lnTo>
                  <a:lnTo>
                    <a:pt x="157755" y="15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1" name="SMARTInkShape-Group812"/>
          <p:cNvGrpSpPr/>
          <p:nvPr/>
        </p:nvGrpSpPr>
        <p:grpSpPr>
          <a:xfrm>
            <a:off x="9931409" y="5346700"/>
            <a:ext cx="1003292" cy="514351"/>
            <a:chOff x="9931409" y="5346700"/>
            <a:chExt cx="1003292" cy="514351"/>
          </a:xfrm>
        </p:grpSpPr>
        <p:sp>
          <p:nvSpPr>
            <p:cNvPr id="713" name="SMARTInkShape-4068"/>
            <p:cNvSpPr/>
            <p:nvPr>
              <p:custDataLst>
                <p:tags r:id="rId189"/>
              </p:custDataLst>
            </p:nvPr>
          </p:nvSpPr>
          <p:spPr>
            <a:xfrm>
              <a:off x="9931409" y="5346700"/>
              <a:ext cx="88803" cy="279368"/>
            </a:xfrm>
            <a:custGeom>
              <a:avLst/>
              <a:gdLst/>
              <a:ahLst/>
              <a:cxnLst/>
              <a:rect l="0" t="0" r="0" b="0"/>
              <a:pathLst>
                <a:path w="88803" h="279368">
                  <a:moveTo>
                    <a:pt x="50791" y="0"/>
                  </a:moveTo>
                  <a:lnTo>
                    <a:pt x="50791" y="0"/>
                  </a:lnTo>
                  <a:lnTo>
                    <a:pt x="57063" y="0"/>
                  </a:lnTo>
                  <a:lnTo>
                    <a:pt x="51666" y="5467"/>
                  </a:lnTo>
                  <a:lnTo>
                    <a:pt x="50258" y="11245"/>
                  </a:lnTo>
                  <a:lnTo>
                    <a:pt x="40681" y="24047"/>
                  </a:lnTo>
                  <a:lnTo>
                    <a:pt x="28662" y="71138"/>
                  </a:lnTo>
                  <a:lnTo>
                    <a:pt x="23637" y="117554"/>
                  </a:lnTo>
                  <a:lnTo>
                    <a:pt x="15938" y="164919"/>
                  </a:lnTo>
                  <a:lnTo>
                    <a:pt x="8517" y="208834"/>
                  </a:lnTo>
                  <a:lnTo>
                    <a:pt x="636" y="254749"/>
                  </a:lnTo>
                  <a:lnTo>
                    <a:pt x="0" y="278106"/>
                  </a:lnTo>
                  <a:lnTo>
                    <a:pt x="702" y="278537"/>
                  </a:lnTo>
                  <a:lnTo>
                    <a:pt x="5458" y="279287"/>
                  </a:lnTo>
                  <a:lnTo>
                    <a:pt x="21245" y="264470"/>
                  </a:lnTo>
                  <a:lnTo>
                    <a:pt x="54319" y="218206"/>
                  </a:lnTo>
                  <a:lnTo>
                    <a:pt x="58465" y="209586"/>
                  </a:lnTo>
                  <a:lnTo>
                    <a:pt x="63402" y="203310"/>
                  </a:lnTo>
                  <a:lnTo>
                    <a:pt x="60095" y="206603"/>
                  </a:lnTo>
                  <a:lnTo>
                    <a:pt x="58453" y="210122"/>
                  </a:lnTo>
                  <a:lnTo>
                    <a:pt x="58016" y="212048"/>
                  </a:lnTo>
                  <a:lnTo>
                    <a:pt x="52230" y="222300"/>
                  </a:lnTo>
                  <a:lnTo>
                    <a:pt x="51750" y="224400"/>
                  </a:lnTo>
                  <a:lnTo>
                    <a:pt x="45891" y="234954"/>
                  </a:lnTo>
                  <a:lnTo>
                    <a:pt x="44448" y="268739"/>
                  </a:lnTo>
                  <a:lnTo>
                    <a:pt x="46326" y="273016"/>
                  </a:lnTo>
                  <a:lnTo>
                    <a:pt x="49908" y="278139"/>
                  </a:lnTo>
                  <a:lnTo>
                    <a:pt x="52282" y="278840"/>
                  </a:lnTo>
                  <a:lnTo>
                    <a:pt x="65695" y="279367"/>
                  </a:lnTo>
                  <a:lnTo>
                    <a:pt x="67078" y="278673"/>
                  </a:lnTo>
                  <a:lnTo>
                    <a:pt x="67997" y="277504"/>
                  </a:lnTo>
                  <a:lnTo>
                    <a:pt x="68611" y="276020"/>
                  </a:lnTo>
                  <a:lnTo>
                    <a:pt x="69727" y="275029"/>
                  </a:lnTo>
                  <a:lnTo>
                    <a:pt x="76586" y="271559"/>
                  </a:lnTo>
                  <a:lnTo>
                    <a:pt x="78570" y="269939"/>
                  </a:lnTo>
                  <a:lnTo>
                    <a:pt x="80776" y="266258"/>
                  </a:lnTo>
                  <a:lnTo>
                    <a:pt x="82463" y="262270"/>
                  </a:lnTo>
                  <a:lnTo>
                    <a:pt x="86673" y="256058"/>
                  </a:lnTo>
                  <a:lnTo>
                    <a:pt x="88231" y="249749"/>
                  </a:lnTo>
                  <a:lnTo>
                    <a:pt x="88802" y="239181"/>
                  </a:lnTo>
                  <a:lnTo>
                    <a:pt x="86971" y="234949"/>
                  </a:lnTo>
                  <a:lnTo>
                    <a:pt x="84510" y="230716"/>
                  </a:lnTo>
                  <a:lnTo>
                    <a:pt x="82419" y="224367"/>
                  </a:lnTo>
                  <a:lnTo>
                    <a:pt x="67636" y="207433"/>
                  </a:lnTo>
                  <a:lnTo>
                    <a:pt x="63451" y="205081"/>
                  </a:lnTo>
                  <a:lnTo>
                    <a:pt x="59240" y="203329"/>
                  </a:lnTo>
                  <a:lnTo>
                    <a:pt x="4444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4069"/>
            <p:cNvSpPr/>
            <p:nvPr>
              <p:custDataLst>
                <p:tags r:id="rId190"/>
              </p:custDataLst>
            </p:nvPr>
          </p:nvSpPr>
          <p:spPr>
            <a:xfrm>
              <a:off x="10388600" y="5384878"/>
              <a:ext cx="31468" cy="266623"/>
            </a:xfrm>
            <a:custGeom>
              <a:avLst/>
              <a:gdLst/>
              <a:ahLst/>
              <a:cxnLst/>
              <a:rect l="0" t="0" r="0" b="0"/>
              <a:pathLst>
                <a:path w="31468" h="266623">
                  <a:moveTo>
                    <a:pt x="19050" y="6272"/>
                  </a:moveTo>
                  <a:lnTo>
                    <a:pt x="19050" y="6272"/>
                  </a:lnTo>
                  <a:lnTo>
                    <a:pt x="24517" y="805"/>
                  </a:lnTo>
                  <a:lnTo>
                    <a:pt x="30791" y="0"/>
                  </a:lnTo>
                  <a:lnTo>
                    <a:pt x="31109" y="679"/>
                  </a:lnTo>
                  <a:lnTo>
                    <a:pt x="31467" y="3316"/>
                  </a:lnTo>
                  <a:lnTo>
                    <a:pt x="25652" y="30581"/>
                  </a:lnTo>
                  <a:lnTo>
                    <a:pt x="22035" y="76520"/>
                  </a:lnTo>
                  <a:lnTo>
                    <a:pt x="18519" y="120595"/>
                  </a:lnTo>
                  <a:lnTo>
                    <a:pt x="13304" y="163038"/>
                  </a:lnTo>
                  <a:lnTo>
                    <a:pt x="10937" y="188148"/>
                  </a:lnTo>
                  <a:lnTo>
                    <a:pt x="2164" y="234326"/>
                  </a:lnTo>
                  <a:lnTo>
                    <a:pt x="0" y="266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4070"/>
            <p:cNvSpPr/>
            <p:nvPr>
              <p:custDataLst>
                <p:tags r:id="rId191"/>
              </p:custDataLst>
            </p:nvPr>
          </p:nvSpPr>
          <p:spPr>
            <a:xfrm>
              <a:off x="10439400" y="5527454"/>
              <a:ext cx="76201" cy="117135"/>
            </a:xfrm>
            <a:custGeom>
              <a:avLst/>
              <a:gdLst/>
              <a:ahLst/>
              <a:cxnLst/>
              <a:rect l="0" t="0" r="0" b="0"/>
              <a:pathLst>
                <a:path w="76201" h="117135">
                  <a:moveTo>
                    <a:pt x="0" y="54196"/>
                  </a:moveTo>
                  <a:lnTo>
                    <a:pt x="0" y="54196"/>
                  </a:lnTo>
                  <a:lnTo>
                    <a:pt x="0" y="60284"/>
                  </a:lnTo>
                  <a:lnTo>
                    <a:pt x="3370" y="63840"/>
                  </a:lnTo>
                  <a:lnTo>
                    <a:pt x="6907" y="65537"/>
                  </a:lnTo>
                  <a:lnTo>
                    <a:pt x="17828" y="66817"/>
                  </a:lnTo>
                  <a:lnTo>
                    <a:pt x="25797" y="61859"/>
                  </a:lnTo>
                  <a:lnTo>
                    <a:pt x="27779" y="61422"/>
                  </a:lnTo>
                  <a:lnTo>
                    <a:pt x="36868" y="55155"/>
                  </a:lnTo>
                  <a:lnTo>
                    <a:pt x="41105" y="51109"/>
                  </a:lnTo>
                  <a:lnTo>
                    <a:pt x="42964" y="47415"/>
                  </a:lnTo>
                  <a:lnTo>
                    <a:pt x="43460" y="45442"/>
                  </a:lnTo>
                  <a:lnTo>
                    <a:pt x="49345" y="35108"/>
                  </a:lnTo>
                  <a:lnTo>
                    <a:pt x="50512" y="23301"/>
                  </a:lnTo>
                  <a:lnTo>
                    <a:pt x="48791" y="17416"/>
                  </a:lnTo>
                  <a:lnTo>
                    <a:pt x="46379" y="12450"/>
                  </a:lnTo>
                  <a:lnTo>
                    <a:pt x="45308" y="7890"/>
                  </a:lnTo>
                  <a:lnTo>
                    <a:pt x="44316" y="6392"/>
                  </a:lnTo>
                  <a:lnTo>
                    <a:pt x="42949" y="5394"/>
                  </a:lnTo>
                  <a:lnTo>
                    <a:pt x="41333" y="4727"/>
                  </a:lnTo>
                  <a:lnTo>
                    <a:pt x="40256" y="3578"/>
                  </a:lnTo>
                  <a:lnTo>
                    <a:pt x="39058" y="419"/>
                  </a:lnTo>
                  <a:lnTo>
                    <a:pt x="38034" y="0"/>
                  </a:lnTo>
                  <a:lnTo>
                    <a:pt x="36645" y="426"/>
                  </a:lnTo>
                  <a:lnTo>
                    <a:pt x="33220" y="2076"/>
                  </a:lnTo>
                  <a:lnTo>
                    <a:pt x="23199" y="3222"/>
                  </a:lnTo>
                  <a:lnTo>
                    <a:pt x="21109" y="4691"/>
                  </a:lnTo>
                  <a:lnTo>
                    <a:pt x="16908" y="10086"/>
                  </a:lnTo>
                  <a:lnTo>
                    <a:pt x="8580" y="27281"/>
                  </a:lnTo>
                  <a:lnTo>
                    <a:pt x="6359" y="74380"/>
                  </a:lnTo>
                  <a:lnTo>
                    <a:pt x="7058" y="87999"/>
                  </a:lnTo>
                  <a:lnTo>
                    <a:pt x="11420" y="95883"/>
                  </a:lnTo>
                  <a:lnTo>
                    <a:pt x="27549" y="113438"/>
                  </a:lnTo>
                  <a:lnTo>
                    <a:pt x="31765" y="115803"/>
                  </a:lnTo>
                  <a:lnTo>
                    <a:pt x="39987" y="117134"/>
                  </a:lnTo>
                  <a:lnTo>
                    <a:pt x="59515" y="116917"/>
                  </a:lnTo>
                  <a:lnTo>
                    <a:pt x="76200" y="111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4071"/>
            <p:cNvSpPr/>
            <p:nvPr>
              <p:custDataLst>
                <p:tags r:id="rId192"/>
              </p:custDataLst>
            </p:nvPr>
          </p:nvSpPr>
          <p:spPr>
            <a:xfrm>
              <a:off x="10553709" y="5537285"/>
              <a:ext cx="76192" cy="114216"/>
            </a:xfrm>
            <a:custGeom>
              <a:avLst/>
              <a:gdLst/>
              <a:ahLst/>
              <a:cxnLst/>
              <a:rect l="0" t="0" r="0" b="0"/>
              <a:pathLst>
                <a:path w="76192" h="114216">
                  <a:moveTo>
                    <a:pt x="69841" y="31665"/>
                  </a:moveTo>
                  <a:lnTo>
                    <a:pt x="69841" y="31665"/>
                  </a:lnTo>
                  <a:lnTo>
                    <a:pt x="69841" y="13782"/>
                  </a:lnTo>
                  <a:lnTo>
                    <a:pt x="64374" y="7250"/>
                  </a:lnTo>
                  <a:lnTo>
                    <a:pt x="63754" y="3186"/>
                  </a:lnTo>
                  <a:lnTo>
                    <a:pt x="62960" y="2096"/>
                  </a:lnTo>
                  <a:lnTo>
                    <a:pt x="61726" y="1369"/>
                  </a:lnTo>
                  <a:lnTo>
                    <a:pt x="56618" y="346"/>
                  </a:lnTo>
                  <a:lnTo>
                    <a:pt x="48573" y="0"/>
                  </a:lnTo>
                  <a:lnTo>
                    <a:pt x="44395" y="1834"/>
                  </a:lnTo>
                  <a:lnTo>
                    <a:pt x="40187" y="4296"/>
                  </a:lnTo>
                  <a:lnTo>
                    <a:pt x="33852" y="6387"/>
                  </a:lnTo>
                  <a:lnTo>
                    <a:pt x="23273" y="15026"/>
                  </a:lnTo>
                  <a:lnTo>
                    <a:pt x="4224" y="43250"/>
                  </a:lnTo>
                  <a:lnTo>
                    <a:pt x="1246" y="51873"/>
                  </a:lnTo>
                  <a:lnTo>
                    <a:pt x="0" y="84497"/>
                  </a:lnTo>
                  <a:lnTo>
                    <a:pt x="1878" y="88777"/>
                  </a:lnTo>
                  <a:lnTo>
                    <a:pt x="4357" y="93033"/>
                  </a:lnTo>
                  <a:lnTo>
                    <a:pt x="5458" y="97275"/>
                  </a:lnTo>
                  <a:lnTo>
                    <a:pt x="6458" y="98688"/>
                  </a:lnTo>
                  <a:lnTo>
                    <a:pt x="7832" y="99630"/>
                  </a:lnTo>
                  <a:lnTo>
                    <a:pt x="13132" y="100956"/>
                  </a:lnTo>
                  <a:lnTo>
                    <a:pt x="15101" y="101142"/>
                  </a:lnTo>
                  <a:lnTo>
                    <a:pt x="16416" y="100562"/>
                  </a:lnTo>
                  <a:lnTo>
                    <a:pt x="17290" y="99467"/>
                  </a:lnTo>
                  <a:lnTo>
                    <a:pt x="18969" y="96372"/>
                  </a:lnTo>
                  <a:lnTo>
                    <a:pt x="59258" y="48860"/>
                  </a:lnTo>
                  <a:lnTo>
                    <a:pt x="61610" y="44481"/>
                  </a:lnTo>
                  <a:lnTo>
                    <a:pt x="62236" y="42326"/>
                  </a:lnTo>
                  <a:lnTo>
                    <a:pt x="63360" y="40888"/>
                  </a:lnTo>
                  <a:lnTo>
                    <a:pt x="67606" y="38161"/>
                  </a:lnTo>
                  <a:lnTo>
                    <a:pt x="69547" y="32659"/>
                  </a:lnTo>
                  <a:lnTo>
                    <a:pt x="69752" y="35331"/>
                  </a:lnTo>
                  <a:lnTo>
                    <a:pt x="69841" y="81603"/>
                  </a:lnTo>
                  <a:lnTo>
                    <a:pt x="69841" y="112954"/>
                  </a:lnTo>
                  <a:lnTo>
                    <a:pt x="70546" y="113374"/>
                  </a:lnTo>
                  <a:lnTo>
                    <a:pt x="76191" y="114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4072"/>
            <p:cNvSpPr/>
            <p:nvPr>
              <p:custDataLst>
                <p:tags r:id="rId193"/>
              </p:custDataLst>
            </p:nvPr>
          </p:nvSpPr>
          <p:spPr>
            <a:xfrm>
              <a:off x="10687052" y="5549900"/>
              <a:ext cx="101599" cy="101251"/>
            </a:xfrm>
            <a:custGeom>
              <a:avLst/>
              <a:gdLst/>
              <a:ahLst/>
              <a:cxnLst/>
              <a:rect l="0" t="0" r="0" b="0"/>
              <a:pathLst>
                <a:path w="101599" h="101251">
                  <a:moveTo>
                    <a:pt x="12698" y="19050"/>
                  </a:moveTo>
                  <a:lnTo>
                    <a:pt x="12698" y="19050"/>
                  </a:lnTo>
                  <a:lnTo>
                    <a:pt x="12698" y="24517"/>
                  </a:lnTo>
                  <a:lnTo>
                    <a:pt x="7231" y="39627"/>
                  </a:lnTo>
                  <a:lnTo>
                    <a:pt x="5817" y="48567"/>
                  </a:lnTo>
                  <a:lnTo>
                    <a:pt x="1356" y="57128"/>
                  </a:lnTo>
                  <a:lnTo>
                    <a:pt x="0" y="91877"/>
                  </a:lnTo>
                  <a:lnTo>
                    <a:pt x="1879" y="95633"/>
                  </a:lnTo>
                  <a:lnTo>
                    <a:pt x="5465" y="100421"/>
                  </a:lnTo>
                  <a:lnTo>
                    <a:pt x="7839" y="101075"/>
                  </a:lnTo>
                  <a:lnTo>
                    <a:pt x="9458" y="101250"/>
                  </a:lnTo>
                  <a:lnTo>
                    <a:pt x="13139" y="99563"/>
                  </a:lnTo>
                  <a:lnTo>
                    <a:pt x="17128" y="97167"/>
                  </a:lnTo>
                  <a:lnTo>
                    <a:pt x="23339" y="95112"/>
                  </a:lnTo>
                  <a:lnTo>
                    <a:pt x="29648" y="91055"/>
                  </a:lnTo>
                  <a:lnTo>
                    <a:pt x="33873" y="89857"/>
                  </a:lnTo>
                  <a:lnTo>
                    <a:pt x="38102" y="85563"/>
                  </a:lnTo>
                  <a:lnTo>
                    <a:pt x="43038" y="79656"/>
                  </a:lnTo>
                  <a:lnTo>
                    <a:pt x="60792" y="65029"/>
                  </a:lnTo>
                  <a:lnTo>
                    <a:pt x="91013" y="18100"/>
                  </a:lnTo>
                  <a:lnTo>
                    <a:pt x="93367" y="13219"/>
                  </a:lnTo>
                  <a:lnTo>
                    <a:pt x="95118" y="8697"/>
                  </a:lnTo>
                  <a:lnTo>
                    <a:pt x="1015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4073"/>
            <p:cNvSpPr/>
            <p:nvPr>
              <p:custDataLst>
                <p:tags r:id="rId194"/>
              </p:custDataLst>
            </p:nvPr>
          </p:nvSpPr>
          <p:spPr>
            <a:xfrm>
              <a:off x="10795000" y="5562686"/>
              <a:ext cx="139701" cy="126915"/>
            </a:xfrm>
            <a:custGeom>
              <a:avLst/>
              <a:gdLst/>
              <a:ahLst/>
              <a:cxnLst/>
              <a:rect l="0" t="0" r="0" b="0"/>
              <a:pathLst>
                <a:path w="139701" h="126915">
                  <a:moveTo>
                    <a:pt x="0" y="63414"/>
                  </a:moveTo>
                  <a:lnTo>
                    <a:pt x="0" y="63414"/>
                  </a:lnTo>
                  <a:lnTo>
                    <a:pt x="3371" y="63414"/>
                  </a:lnTo>
                  <a:lnTo>
                    <a:pt x="4363" y="62708"/>
                  </a:lnTo>
                  <a:lnTo>
                    <a:pt x="11739" y="51858"/>
                  </a:lnTo>
                  <a:lnTo>
                    <a:pt x="15786" y="47682"/>
                  </a:lnTo>
                  <a:lnTo>
                    <a:pt x="19480" y="45839"/>
                  </a:lnTo>
                  <a:lnTo>
                    <a:pt x="36814" y="42612"/>
                  </a:lnTo>
                  <a:lnTo>
                    <a:pt x="50686" y="33391"/>
                  </a:lnTo>
                  <a:lnTo>
                    <a:pt x="54983" y="31726"/>
                  </a:lnTo>
                  <a:lnTo>
                    <a:pt x="59244" y="28634"/>
                  </a:lnTo>
                  <a:lnTo>
                    <a:pt x="61608" y="24908"/>
                  </a:lnTo>
                  <a:lnTo>
                    <a:pt x="62240" y="22927"/>
                  </a:lnTo>
                  <a:lnTo>
                    <a:pt x="63366" y="21606"/>
                  </a:lnTo>
                  <a:lnTo>
                    <a:pt x="66497" y="20138"/>
                  </a:lnTo>
                  <a:lnTo>
                    <a:pt x="67614" y="19041"/>
                  </a:lnTo>
                  <a:lnTo>
                    <a:pt x="68855" y="15941"/>
                  </a:lnTo>
                  <a:lnTo>
                    <a:pt x="69555" y="10228"/>
                  </a:lnTo>
                  <a:lnTo>
                    <a:pt x="70356" y="8907"/>
                  </a:lnTo>
                  <a:lnTo>
                    <a:pt x="71601" y="8026"/>
                  </a:lnTo>
                  <a:lnTo>
                    <a:pt x="73134" y="7438"/>
                  </a:lnTo>
                  <a:lnTo>
                    <a:pt x="73451" y="6342"/>
                  </a:lnTo>
                  <a:lnTo>
                    <a:pt x="72956" y="4904"/>
                  </a:lnTo>
                  <a:lnTo>
                    <a:pt x="70463" y="899"/>
                  </a:lnTo>
                  <a:lnTo>
                    <a:pt x="68242" y="352"/>
                  </a:lnTo>
                  <a:lnTo>
                    <a:pt x="64436" y="0"/>
                  </a:lnTo>
                  <a:lnTo>
                    <a:pt x="29887" y="27440"/>
                  </a:lnTo>
                  <a:lnTo>
                    <a:pt x="15536" y="48009"/>
                  </a:lnTo>
                  <a:lnTo>
                    <a:pt x="13540" y="54773"/>
                  </a:lnTo>
                  <a:lnTo>
                    <a:pt x="12703" y="90853"/>
                  </a:lnTo>
                  <a:lnTo>
                    <a:pt x="13408" y="92290"/>
                  </a:lnTo>
                  <a:lnTo>
                    <a:pt x="14583" y="93248"/>
                  </a:lnTo>
                  <a:lnTo>
                    <a:pt x="17770" y="95018"/>
                  </a:lnTo>
                  <a:lnTo>
                    <a:pt x="21539" y="98156"/>
                  </a:lnTo>
                  <a:lnTo>
                    <a:pt x="27446" y="100021"/>
                  </a:lnTo>
                  <a:lnTo>
                    <a:pt x="38705" y="102953"/>
                  </a:lnTo>
                  <a:lnTo>
                    <a:pt x="50980" y="106409"/>
                  </a:lnTo>
                  <a:lnTo>
                    <a:pt x="63553" y="109314"/>
                  </a:lnTo>
                  <a:lnTo>
                    <a:pt x="76216" y="112762"/>
                  </a:lnTo>
                  <a:lnTo>
                    <a:pt x="104746" y="115968"/>
                  </a:lnTo>
                  <a:lnTo>
                    <a:pt x="111465" y="118521"/>
                  </a:lnTo>
                  <a:lnTo>
                    <a:pt x="139700" y="126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4074"/>
            <p:cNvSpPr/>
            <p:nvPr>
              <p:custDataLst>
                <p:tags r:id="rId195"/>
              </p:custDataLst>
            </p:nvPr>
          </p:nvSpPr>
          <p:spPr>
            <a:xfrm>
              <a:off x="10313622" y="5829300"/>
              <a:ext cx="455647" cy="31751"/>
            </a:xfrm>
            <a:custGeom>
              <a:avLst/>
              <a:gdLst/>
              <a:ahLst/>
              <a:cxnLst/>
              <a:rect l="0" t="0" r="0" b="0"/>
              <a:pathLst>
                <a:path w="455647" h="31751">
                  <a:moveTo>
                    <a:pt x="17828" y="0"/>
                  </a:moveTo>
                  <a:lnTo>
                    <a:pt x="17828" y="0"/>
                  </a:lnTo>
                  <a:lnTo>
                    <a:pt x="6997" y="10125"/>
                  </a:lnTo>
                  <a:lnTo>
                    <a:pt x="0" y="12361"/>
                  </a:lnTo>
                  <a:lnTo>
                    <a:pt x="297" y="13179"/>
                  </a:lnTo>
                  <a:lnTo>
                    <a:pt x="2510" y="15970"/>
                  </a:lnTo>
                  <a:lnTo>
                    <a:pt x="11096" y="21508"/>
                  </a:lnTo>
                  <a:lnTo>
                    <a:pt x="20480" y="21789"/>
                  </a:lnTo>
                  <a:lnTo>
                    <a:pt x="65804" y="19210"/>
                  </a:lnTo>
                  <a:lnTo>
                    <a:pt x="104315" y="19082"/>
                  </a:lnTo>
                  <a:lnTo>
                    <a:pt x="140348" y="19060"/>
                  </a:lnTo>
                  <a:lnTo>
                    <a:pt x="181287" y="19053"/>
                  </a:lnTo>
                  <a:lnTo>
                    <a:pt x="220542" y="19052"/>
                  </a:lnTo>
                  <a:lnTo>
                    <a:pt x="258985" y="19050"/>
                  </a:lnTo>
                  <a:lnTo>
                    <a:pt x="297187" y="19755"/>
                  </a:lnTo>
                  <a:lnTo>
                    <a:pt x="334609" y="23414"/>
                  </a:lnTo>
                  <a:lnTo>
                    <a:pt x="375453" y="25009"/>
                  </a:lnTo>
                  <a:lnTo>
                    <a:pt x="420641" y="27246"/>
                  </a:lnTo>
                  <a:lnTo>
                    <a:pt x="448522" y="31575"/>
                  </a:lnTo>
                  <a:lnTo>
                    <a:pt x="455646" y="31742"/>
                  </a:lnTo>
                  <a:lnTo>
                    <a:pt x="44327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4075"/>
            <p:cNvSpPr/>
            <p:nvPr>
              <p:custDataLst>
                <p:tags r:id="rId196"/>
              </p:custDataLst>
            </p:nvPr>
          </p:nvSpPr>
          <p:spPr>
            <a:xfrm>
              <a:off x="10299732" y="5760358"/>
              <a:ext cx="487407" cy="24491"/>
            </a:xfrm>
            <a:custGeom>
              <a:avLst/>
              <a:gdLst/>
              <a:ahLst/>
              <a:cxnLst/>
              <a:rect l="0" t="0" r="0" b="0"/>
              <a:pathLst>
                <a:path w="487407" h="24491">
                  <a:moveTo>
                    <a:pt x="19018" y="18142"/>
                  </a:moveTo>
                  <a:lnTo>
                    <a:pt x="19018" y="18142"/>
                  </a:lnTo>
                  <a:lnTo>
                    <a:pt x="10179" y="18142"/>
                  </a:lnTo>
                  <a:lnTo>
                    <a:pt x="6153" y="16260"/>
                  </a:lnTo>
                  <a:lnTo>
                    <a:pt x="1189" y="12675"/>
                  </a:lnTo>
                  <a:lnTo>
                    <a:pt x="510" y="10303"/>
                  </a:lnTo>
                  <a:lnTo>
                    <a:pt x="0" y="5726"/>
                  </a:lnTo>
                  <a:lnTo>
                    <a:pt x="3350" y="2155"/>
                  </a:lnTo>
                  <a:lnTo>
                    <a:pt x="8759" y="454"/>
                  </a:lnTo>
                  <a:lnTo>
                    <a:pt x="12180" y="0"/>
                  </a:lnTo>
                  <a:lnTo>
                    <a:pt x="53269" y="5085"/>
                  </a:lnTo>
                  <a:lnTo>
                    <a:pt x="94136" y="6100"/>
                  </a:lnTo>
                  <a:lnTo>
                    <a:pt x="135821" y="10460"/>
                  </a:lnTo>
                  <a:lnTo>
                    <a:pt x="172160" y="11397"/>
                  </a:lnTo>
                  <a:lnTo>
                    <a:pt x="211620" y="13557"/>
                  </a:lnTo>
                  <a:lnTo>
                    <a:pt x="252708" y="16784"/>
                  </a:lnTo>
                  <a:lnTo>
                    <a:pt x="293577" y="19621"/>
                  </a:lnTo>
                  <a:lnTo>
                    <a:pt x="333203" y="23049"/>
                  </a:lnTo>
                  <a:lnTo>
                    <a:pt x="369165" y="24065"/>
                  </a:lnTo>
                  <a:lnTo>
                    <a:pt x="412503" y="24408"/>
                  </a:lnTo>
                  <a:lnTo>
                    <a:pt x="454979" y="24481"/>
                  </a:lnTo>
                  <a:lnTo>
                    <a:pt x="483812" y="24490"/>
                  </a:lnTo>
                  <a:lnTo>
                    <a:pt x="485516" y="23787"/>
                  </a:lnTo>
                  <a:lnTo>
                    <a:pt x="486651" y="22610"/>
                  </a:lnTo>
                  <a:lnTo>
                    <a:pt x="487406" y="21121"/>
                  </a:lnTo>
                  <a:lnTo>
                    <a:pt x="487203" y="20128"/>
                  </a:lnTo>
                  <a:lnTo>
                    <a:pt x="486365" y="19466"/>
                  </a:lnTo>
                  <a:lnTo>
                    <a:pt x="482568" y="18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8" name="SMARTInkShape-Group813"/>
          <p:cNvGrpSpPr/>
          <p:nvPr/>
        </p:nvGrpSpPr>
        <p:grpSpPr>
          <a:xfrm>
            <a:off x="9188460" y="5341239"/>
            <a:ext cx="876291" cy="303769"/>
            <a:chOff x="9188460" y="5341239"/>
            <a:chExt cx="876291" cy="303769"/>
          </a:xfrm>
        </p:grpSpPr>
        <p:sp>
          <p:nvSpPr>
            <p:cNvPr id="722" name="SMARTInkShape-4076"/>
            <p:cNvSpPr/>
            <p:nvPr>
              <p:custDataLst>
                <p:tags r:id="rId183"/>
              </p:custDataLst>
            </p:nvPr>
          </p:nvSpPr>
          <p:spPr>
            <a:xfrm>
              <a:off x="9881583" y="5448300"/>
              <a:ext cx="183168" cy="38101"/>
            </a:xfrm>
            <a:custGeom>
              <a:avLst/>
              <a:gdLst/>
              <a:ahLst/>
              <a:cxnLst/>
              <a:rect l="0" t="0" r="0" b="0"/>
              <a:pathLst>
                <a:path w="183168" h="38101">
                  <a:moveTo>
                    <a:pt x="18067" y="38100"/>
                  </a:moveTo>
                  <a:lnTo>
                    <a:pt x="18067" y="38100"/>
                  </a:lnTo>
                  <a:lnTo>
                    <a:pt x="9228" y="38100"/>
                  </a:lnTo>
                  <a:lnTo>
                    <a:pt x="7941" y="37394"/>
                  </a:lnTo>
                  <a:lnTo>
                    <a:pt x="7082" y="36219"/>
                  </a:lnTo>
                  <a:lnTo>
                    <a:pt x="6511" y="34729"/>
                  </a:lnTo>
                  <a:lnTo>
                    <a:pt x="5425" y="33736"/>
                  </a:lnTo>
                  <a:lnTo>
                    <a:pt x="0" y="32011"/>
                  </a:lnTo>
                  <a:lnTo>
                    <a:pt x="1334" y="29985"/>
                  </a:lnTo>
                  <a:lnTo>
                    <a:pt x="8502" y="22297"/>
                  </a:lnTo>
                  <a:lnTo>
                    <a:pt x="14051" y="20493"/>
                  </a:lnTo>
                  <a:lnTo>
                    <a:pt x="56841" y="19076"/>
                  </a:lnTo>
                  <a:lnTo>
                    <a:pt x="99259" y="13290"/>
                  </a:lnTo>
                  <a:lnTo>
                    <a:pt x="144987" y="7709"/>
                  </a:lnTo>
                  <a:lnTo>
                    <a:pt x="183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4077"/>
            <p:cNvSpPr/>
            <p:nvPr>
              <p:custDataLst>
                <p:tags r:id="rId184"/>
              </p:custDataLst>
            </p:nvPr>
          </p:nvSpPr>
          <p:spPr>
            <a:xfrm>
              <a:off x="9410700" y="5480050"/>
              <a:ext cx="254001" cy="145756"/>
            </a:xfrm>
            <a:custGeom>
              <a:avLst/>
              <a:gdLst/>
              <a:ahLst/>
              <a:cxnLst/>
              <a:rect l="0" t="0" r="0" b="0"/>
              <a:pathLst>
                <a:path w="254001" h="145756">
                  <a:moveTo>
                    <a:pt x="6350" y="0"/>
                  </a:moveTo>
                  <a:lnTo>
                    <a:pt x="6350" y="0"/>
                  </a:lnTo>
                  <a:lnTo>
                    <a:pt x="6350" y="5467"/>
                  </a:lnTo>
                  <a:lnTo>
                    <a:pt x="7055" y="5762"/>
                  </a:lnTo>
                  <a:lnTo>
                    <a:pt x="9720" y="6088"/>
                  </a:lnTo>
                  <a:lnTo>
                    <a:pt x="10713" y="6881"/>
                  </a:lnTo>
                  <a:lnTo>
                    <a:pt x="11817" y="9643"/>
                  </a:lnTo>
                  <a:lnTo>
                    <a:pt x="12698" y="56281"/>
                  </a:lnTo>
                  <a:lnTo>
                    <a:pt x="11995" y="90507"/>
                  </a:lnTo>
                  <a:lnTo>
                    <a:pt x="7674" y="102963"/>
                  </a:lnTo>
                  <a:lnTo>
                    <a:pt x="5819" y="117876"/>
                  </a:lnTo>
                  <a:lnTo>
                    <a:pt x="1358" y="126871"/>
                  </a:lnTo>
                  <a:lnTo>
                    <a:pt x="22" y="133238"/>
                  </a:lnTo>
                  <a:lnTo>
                    <a:pt x="0" y="118420"/>
                  </a:lnTo>
                  <a:lnTo>
                    <a:pt x="1881" y="114250"/>
                  </a:lnTo>
                  <a:lnTo>
                    <a:pt x="3370" y="112150"/>
                  </a:lnTo>
                  <a:lnTo>
                    <a:pt x="17130" y="74715"/>
                  </a:lnTo>
                  <a:lnTo>
                    <a:pt x="22637" y="65725"/>
                  </a:lnTo>
                  <a:lnTo>
                    <a:pt x="26736" y="52284"/>
                  </a:lnTo>
                  <a:lnTo>
                    <a:pt x="36924" y="39441"/>
                  </a:lnTo>
                  <a:lnTo>
                    <a:pt x="39458" y="38696"/>
                  </a:lnTo>
                  <a:lnTo>
                    <a:pt x="44158" y="38134"/>
                  </a:lnTo>
                  <a:lnTo>
                    <a:pt x="44450" y="84590"/>
                  </a:lnTo>
                  <a:lnTo>
                    <a:pt x="42569" y="88866"/>
                  </a:lnTo>
                  <a:lnTo>
                    <a:pt x="40087" y="93118"/>
                  </a:lnTo>
                  <a:lnTo>
                    <a:pt x="38358" y="100343"/>
                  </a:lnTo>
                  <a:lnTo>
                    <a:pt x="38122" y="106957"/>
                  </a:lnTo>
                  <a:lnTo>
                    <a:pt x="38822" y="107288"/>
                  </a:lnTo>
                  <a:lnTo>
                    <a:pt x="41477" y="107656"/>
                  </a:lnTo>
                  <a:lnTo>
                    <a:pt x="45010" y="105938"/>
                  </a:lnTo>
                  <a:lnTo>
                    <a:pt x="46940" y="104492"/>
                  </a:lnTo>
                  <a:lnTo>
                    <a:pt x="49085" y="101004"/>
                  </a:lnTo>
                  <a:lnTo>
                    <a:pt x="50742" y="97102"/>
                  </a:lnTo>
                  <a:lnTo>
                    <a:pt x="81697" y="52622"/>
                  </a:lnTo>
                  <a:lnTo>
                    <a:pt x="110044" y="23313"/>
                  </a:lnTo>
                  <a:lnTo>
                    <a:pt x="114291" y="20945"/>
                  </a:lnTo>
                  <a:lnTo>
                    <a:pt x="119393" y="19424"/>
                  </a:lnTo>
                  <a:lnTo>
                    <a:pt x="119811" y="20005"/>
                  </a:lnTo>
                  <a:lnTo>
                    <a:pt x="121107" y="24193"/>
                  </a:lnTo>
                  <a:lnTo>
                    <a:pt x="124939" y="29903"/>
                  </a:lnTo>
                  <a:lnTo>
                    <a:pt x="126085" y="33987"/>
                  </a:lnTo>
                  <a:lnTo>
                    <a:pt x="125683" y="36063"/>
                  </a:lnTo>
                  <a:lnTo>
                    <a:pt x="121853" y="44466"/>
                  </a:lnTo>
                  <a:lnTo>
                    <a:pt x="114892" y="90507"/>
                  </a:lnTo>
                  <a:lnTo>
                    <a:pt x="114302" y="125659"/>
                  </a:lnTo>
                  <a:lnTo>
                    <a:pt x="117671" y="129974"/>
                  </a:lnTo>
                  <a:lnTo>
                    <a:pt x="121207" y="131849"/>
                  </a:lnTo>
                  <a:lnTo>
                    <a:pt x="129227" y="133054"/>
                  </a:lnTo>
                  <a:lnTo>
                    <a:pt x="133397" y="131337"/>
                  </a:lnTo>
                  <a:lnTo>
                    <a:pt x="137606" y="128927"/>
                  </a:lnTo>
                  <a:lnTo>
                    <a:pt x="143939" y="126866"/>
                  </a:lnTo>
                  <a:lnTo>
                    <a:pt x="148168" y="123883"/>
                  </a:lnTo>
                  <a:lnTo>
                    <a:pt x="160631" y="109143"/>
                  </a:lnTo>
                  <a:lnTo>
                    <a:pt x="167347" y="103541"/>
                  </a:lnTo>
                  <a:lnTo>
                    <a:pt x="198961" y="58298"/>
                  </a:lnTo>
                  <a:lnTo>
                    <a:pt x="207668" y="44880"/>
                  </a:lnTo>
                  <a:lnTo>
                    <a:pt x="209517" y="32129"/>
                  </a:lnTo>
                  <a:lnTo>
                    <a:pt x="206168" y="28491"/>
                  </a:lnTo>
                  <a:lnTo>
                    <a:pt x="205178" y="28166"/>
                  </a:lnTo>
                  <a:lnTo>
                    <a:pt x="204519" y="28654"/>
                  </a:lnTo>
                  <a:lnTo>
                    <a:pt x="204078" y="29687"/>
                  </a:lnTo>
                  <a:lnTo>
                    <a:pt x="203080" y="30375"/>
                  </a:lnTo>
                  <a:lnTo>
                    <a:pt x="198304" y="32048"/>
                  </a:lnTo>
                  <a:lnTo>
                    <a:pt x="194440" y="34939"/>
                  </a:lnTo>
                  <a:lnTo>
                    <a:pt x="192251" y="38577"/>
                  </a:lnTo>
                  <a:lnTo>
                    <a:pt x="190572" y="42545"/>
                  </a:lnTo>
                  <a:lnTo>
                    <a:pt x="174219" y="67856"/>
                  </a:lnTo>
                  <a:lnTo>
                    <a:pt x="165394" y="106742"/>
                  </a:lnTo>
                  <a:lnTo>
                    <a:pt x="165125" y="122475"/>
                  </a:lnTo>
                  <a:lnTo>
                    <a:pt x="166992" y="126871"/>
                  </a:lnTo>
                  <a:lnTo>
                    <a:pt x="173941" y="135441"/>
                  </a:lnTo>
                  <a:lnTo>
                    <a:pt x="177965" y="137807"/>
                  </a:lnTo>
                  <a:lnTo>
                    <a:pt x="182107" y="139564"/>
                  </a:lnTo>
                  <a:lnTo>
                    <a:pt x="186299" y="142697"/>
                  </a:lnTo>
                  <a:lnTo>
                    <a:pt x="192395" y="144559"/>
                  </a:lnTo>
                  <a:lnTo>
                    <a:pt x="204437" y="145755"/>
                  </a:lnTo>
                  <a:lnTo>
                    <a:pt x="230207" y="139566"/>
                  </a:lnTo>
                  <a:lnTo>
                    <a:pt x="239111" y="135505"/>
                  </a:lnTo>
                  <a:lnTo>
                    <a:pt x="2540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4078"/>
            <p:cNvSpPr/>
            <p:nvPr>
              <p:custDataLst>
                <p:tags r:id="rId185"/>
              </p:custDataLst>
            </p:nvPr>
          </p:nvSpPr>
          <p:spPr>
            <a:xfrm>
              <a:off x="9340850" y="54610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1" y="12143"/>
                  </a:lnTo>
                  <a:lnTo>
                    <a:pt x="5467" y="7494"/>
                  </a:lnTo>
                  <a:lnTo>
                    <a:pt x="6272" y="983"/>
                  </a:lnTo>
                  <a:lnTo>
                    <a:pt x="7003" y="65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4079"/>
            <p:cNvSpPr/>
            <p:nvPr>
              <p:custDataLst>
                <p:tags r:id="rId186"/>
              </p:custDataLst>
            </p:nvPr>
          </p:nvSpPr>
          <p:spPr>
            <a:xfrm>
              <a:off x="9188460" y="5524500"/>
              <a:ext cx="107941" cy="19051"/>
            </a:xfrm>
            <a:custGeom>
              <a:avLst/>
              <a:gdLst/>
              <a:ahLst/>
              <a:cxnLst/>
              <a:rect l="0" t="0" r="0" b="0"/>
              <a:pathLst>
                <a:path w="107941" h="19051">
                  <a:moveTo>
                    <a:pt x="19040" y="19050"/>
                  </a:moveTo>
                  <a:lnTo>
                    <a:pt x="19040" y="19050"/>
                  </a:lnTo>
                  <a:lnTo>
                    <a:pt x="4735" y="19050"/>
                  </a:lnTo>
                  <a:lnTo>
                    <a:pt x="3155" y="18344"/>
                  </a:lnTo>
                  <a:lnTo>
                    <a:pt x="2096" y="17169"/>
                  </a:lnTo>
                  <a:lnTo>
                    <a:pt x="406" y="13583"/>
                  </a:lnTo>
                  <a:lnTo>
                    <a:pt x="0" y="3264"/>
                  </a:lnTo>
                  <a:lnTo>
                    <a:pt x="702" y="2175"/>
                  </a:lnTo>
                  <a:lnTo>
                    <a:pt x="1877" y="1450"/>
                  </a:lnTo>
                  <a:lnTo>
                    <a:pt x="6897" y="430"/>
                  </a:lnTo>
                  <a:lnTo>
                    <a:pt x="53687" y="1"/>
                  </a:lnTo>
                  <a:lnTo>
                    <a:pt x="99593" y="0"/>
                  </a:lnTo>
                  <a:lnTo>
                    <a:pt x="1079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4080"/>
            <p:cNvSpPr/>
            <p:nvPr>
              <p:custDataLst>
                <p:tags r:id="rId187"/>
              </p:custDataLst>
            </p:nvPr>
          </p:nvSpPr>
          <p:spPr>
            <a:xfrm>
              <a:off x="9334500" y="55308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6350" y="46312"/>
                  </a:lnTo>
                  <a:lnTo>
                    <a:pt x="5645" y="59347"/>
                  </a:lnTo>
                  <a:lnTo>
                    <a:pt x="883" y="7169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4081"/>
            <p:cNvSpPr/>
            <p:nvPr>
              <p:custDataLst>
                <p:tags r:id="rId188"/>
              </p:custDataLst>
            </p:nvPr>
          </p:nvSpPr>
          <p:spPr>
            <a:xfrm>
              <a:off x="9239250" y="5341239"/>
              <a:ext cx="44451" cy="303769"/>
            </a:xfrm>
            <a:custGeom>
              <a:avLst/>
              <a:gdLst/>
              <a:ahLst/>
              <a:cxnLst/>
              <a:rect l="0" t="0" r="0" b="0"/>
              <a:pathLst>
                <a:path w="44451" h="303769">
                  <a:moveTo>
                    <a:pt x="31750" y="11811"/>
                  </a:moveTo>
                  <a:lnTo>
                    <a:pt x="31750" y="11811"/>
                  </a:lnTo>
                  <a:lnTo>
                    <a:pt x="31748" y="0"/>
                  </a:lnTo>
                  <a:lnTo>
                    <a:pt x="31748" y="17599"/>
                  </a:lnTo>
                  <a:lnTo>
                    <a:pt x="29869" y="23320"/>
                  </a:lnTo>
                  <a:lnTo>
                    <a:pt x="28379" y="25834"/>
                  </a:lnTo>
                  <a:lnTo>
                    <a:pt x="25791" y="49040"/>
                  </a:lnTo>
                  <a:lnTo>
                    <a:pt x="23635" y="64235"/>
                  </a:lnTo>
                  <a:lnTo>
                    <a:pt x="12762" y="107713"/>
                  </a:lnTo>
                  <a:lnTo>
                    <a:pt x="6787" y="151549"/>
                  </a:lnTo>
                  <a:lnTo>
                    <a:pt x="908" y="195963"/>
                  </a:lnTo>
                  <a:lnTo>
                    <a:pt x="53" y="239705"/>
                  </a:lnTo>
                  <a:lnTo>
                    <a:pt x="2" y="284813"/>
                  </a:lnTo>
                  <a:lnTo>
                    <a:pt x="0" y="298414"/>
                  </a:lnTo>
                  <a:lnTo>
                    <a:pt x="705" y="300246"/>
                  </a:lnTo>
                  <a:lnTo>
                    <a:pt x="1881" y="301469"/>
                  </a:lnTo>
                  <a:lnTo>
                    <a:pt x="5069" y="302825"/>
                  </a:lnTo>
                  <a:lnTo>
                    <a:pt x="14927" y="303768"/>
                  </a:lnTo>
                  <a:lnTo>
                    <a:pt x="24571" y="300497"/>
                  </a:lnTo>
                  <a:lnTo>
                    <a:pt x="37712" y="291040"/>
                  </a:lnTo>
                  <a:lnTo>
                    <a:pt x="41455" y="286901"/>
                  </a:lnTo>
                  <a:lnTo>
                    <a:pt x="44450" y="278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SMARTInkShape-Group814"/>
          <p:cNvGrpSpPr/>
          <p:nvPr/>
        </p:nvGrpSpPr>
        <p:grpSpPr>
          <a:xfrm>
            <a:off x="8585233" y="5292439"/>
            <a:ext cx="241160" cy="308262"/>
            <a:chOff x="8585233" y="5292439"/>
            <a:chExt cx="241160" cy="308262"/>
          </a:xfrm>
        </p:grpSpPr>
        <p:sp>
          <p:nvSpPr>
            <p:cNvPr id="729" name="SMARTInkShape-4082"/>
            <p:cNvSpPr/>
            <p:nvPr>
              <p:custDataLst>
                <p:tags r:id="rId180"/>
              </p:custDataLst>
            </p:nvPr>
          </p:nvSpPr>
          <p:spPr>
            <a:xfrm>
              <a:off x="8693150" y="54800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011"/>
                  </a:lnTo>
                  <a:lnTo>
                    <a:pt x="3370" y="25085"/>
                  </a:lnTo>
                  <a:lnTo>
                    <a:pt x="5069" y="23074"/>
                  </a:lnTo>
                  <a:lnTo>
                    <a:pt x="14927" y="16209"/>
                  </a:lnTo>
                  <a:lnTo>
                    <a:pt x="20981" y="14258"/>
                  </a:lnTo>
                  <a:lnTo>
                    <a:pt x="65639" y="12012"/>
                  </a:lnTo>
                  <a:lnTo>
                    <a:pt x="91018" y="6940"/>
                  </a:lnTo>
                  <a:lnTo>
                    <a:pt x="103011" y="581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4083"/>
            <p:cNvSpPr/>
            <p:nvPr>
              <p:custDataLst>
                <p:tags r:id="rId181"/>
              </p:custDataLst>
            </p:nvPr>
          </p:nvSpPr>
          <p:spPr>
            <a:xfrm>
              <a:off x="8737600" y="5292439"/>
              <a:ext cx="88793" cy="308262"/>
            </a:xfrm>
            <a:custGeom>
              <a:avLst/>
              <a:gdLst/>
              <a:ahLst/>
              <a:cxnLst/>
              <a:rect l="0" t="0" r="0" b="0"/>
              <a:pathLst>
                <a:path w="88793" h="308262">
                  <a:moveTo>
                    <a:pt x="69850" y="79661"/>
                  </a:moveTo>
                  <a:lnTo>
                    <a:pt x="69850" y="79661"/>
                  </a:lnTo>
                  <a:lnTo>
                    <a:pt x="82715" y="64913"/>
                  </a:lnTo>
                  <a:lnTo>
                    <a:pt x="87068" y="55537"/>
                  </a:lnTo>
                  <a:lnTo>
                    <a:pt x="88792" y="36149"/>
                  </a:lnTo>
                  <a:lnTo>
                    <a:pt x="86971" y="30218"/>
                  </a:lnTo>
                  <a:lnTo>
                    <a:pt x="84513" y="25231"/>
                  </a:lnTo>
                  <a:lnTo>
                    <a:pt x="82808" y="14124"/>
                  </a:lnTo>
                  <a:lnTo>
                    <a:pt x="82017" y="12686"/>
                  </a:lnTo>
                  <a:lnTo>
                    <a:pt x="80783" y="11728"/>
                  </a:lnTo>
                  <a:lnTo>
                    <a:pt x="79255" y="11089"/>
                  </a:lnTo>
                  <a:lnTo>
                    <a:pt x="78237" y="9958"/>
                  </a:lnTo>
                  <a:lnTo>
                    <a:pt x="77105" y="6819"/>
                  </a:lnTo>
                  <a:lnTo>
                    <a:pt x="76098" y="5700"/>
                  </a:lnTo>
                  <a:lnTo>
                    <a:pt x="73097" y="4456"/>
                  </a:lnTo>
                  <a:lnTo>
                    <a:pt x="72014" y="3418"/>
                  </a:lnTo>
                  <a:lnTo>
                    <a:pt x="70811" y="384"/>
                  </a:lnTo>
                  <a:lnTo>
                    <a:pt x="69786" y="0"/>
                  </a:lnTo>
                  <a:lnTo>
                    <a:pt x="68395" y="448"/>
                  </a:lnTo>
                  <a:lnTo>
                    <a:pt x="57023" y="8222"/>
                  </a:lnTo>
                  <a:lnTo>
                    <a:pt x="54949" y="8752"/>
                  </a:lnTo>
                  <a:lnTo>
                    <a:pt x="50760" y="13104"/>
                  </a:lnTo>
                  <a:lnTo>
                    <a:pt x="31748" y="43920"/>
                  </a:lnTo>
                  <a:lnTo>
                    <a:pt x="27281" y="61310"/>
                  </a:lnTo>
                  <a:lnTo>
                    <a:pt x="20042" y="105102"/>
                  </a:lnTo>
                  <a:lnTo>
                    <a:pt x="13346" y="150219"/>
                  </a:lnTo>
                  <a:lnTo>
                    <a:pt x="8393" y="193373"/>
                  </a:lnTo>
                  <a:lnTo>
                    <a:pt x="6470" y="236496"/>
                  </a:lnTo>
                  <a:lnTo>
                    <a:pt x="6352" y="282807"/>
                  </a:lnTo>
                  <a:lnTo>
                    <a:pt x="6350" y="306991"/>
                  </a:lnTo>
                  <a:lnTo>
                    <a:pt x="5645" y="307414"/>
                  </a:lnTo>
                  <a:lnTo>
                    <a:pt x="0" y="308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4084"/>
            <p:cNvSpPr/>
            <p:nvPr>
              <p:custDataLst>
                <p:tags r:id="rId182"/>
              </p:custDataLst>
            </p:nvPr>
          </p:nvSpPr>
          <p:spPr>
            <a:xfrm>
              <a:off x="8585233" y="5454650"/>
              <a:ext cx="82518" cy="132970"/>
            </a:xfrm>
            <a:custGeom>
              <a:avLst/>
              <a:gdLst/>
              <a:ahLst/>
              <a:cxnLst/>
              <a:rect l="0" t="0" r="0" b="0"/>
              <a:pathLst>
                <a:path w="82518" h="132970">
                  <a:moveTo>
                    <a:pt x="57117" y="50800"/>
                  </a:moveTo>
                  <a:lnTo>
                    <a:pt x="57117" y="50800"/>
                  </a:lnTo>
                  <a:lnTo>
                    <a:pt x="57115" y="45333"/>
                  </a:lnTo>
                  <a:lnTo>
                    <a:pt x="61481" y="39555"/>
                  </a:lnTo>
                  <a:lnTo>
                    <a:pt x="63205" y="32917"/>
                  </a:lnTo>
                  <a:lnTo>
                    <a:pt x="58407" y="24996"/>
                  </a:lnTo>
                  <a:lnTo>
                    <a:pt x="57193" y="16027"/>
                  </a:lnTo>
                  <a:lnTo>
                    <a:pt x="56462" y="14918"/>
                  </a:lnTo>
                  <a:lnTo>
                    <a:pt x="55269" y="14178"/>
                  </a:lnTo>
                  <a:lnTo>
                    <a:pt x="53768" y="13685"/>
                  </a:lnTo>
                  <a:lnTo>
                    <a:pt x="52062" y="14063"/>
                  </a:lnTo>
                  <a:lnTo>
                    <a:pt x="44254" y="17855"/>
                  </a:lnTo>
                  <a:lnTo>
                    <a:pt x="42192" y="18254"/>
                  </a:lnTo>
                  <a:lnTo>
                    <a:pt x="35918" y="22185"/>
                  </a:lnTo>
                  <a:lnTo>
                    <a:pt x="33584" y="25853"/>
                  </a:lnTo>
                  <a:lnTo>
                    <a:pt x="32962" y="27818"/>
                  </a:lnTo>
                  <a:lnTo>
                    <a:pt x="4254" y="74118"/>
                  </a:lnTo>
                  <a:lnTo>
                    <a:pt x="1237" y="83423"/>
                  </a:lnTo>
                  <a:lnTo>
                    <a:pt x="0" y="115239"/>
                  </a:lnTo>
                  <a:lnTo>
                    <a:pt x="1863" y="120127"/>
                  </a:lnTo>
                  <a:lnTo>
                    <a:pt x="8808" y="129013"/>
                  </a:lnTo>
                  <a:lnTo>
                    <a:pt x="14715" y="131422"/>
                  </a:lnTo>
                  <a:lnTo>
                    <a:pt x="26634" y="132969"/>
                  </a:lnTo>
                  <a:lnTo>
                    <a:pt x="31340" y="131300"/>
                  </a:lnTo>
                  <a:lnTo>
                    <a:pt x="33582" y="129866"/>
                  </a:lnTo>
                  <a:lnTo>
                    <a:pt x="46615" y="126155"/>
                  </a:lnTo>
                  <a:lnTo>
                    <a:pt x="70972" y="102636"/>
                  </a:lnTo>
                  <a:lnTo>
                    <a:pt x="73858" y="94771"/>
                  </a:lnTo>
                  <a:lnTo>
                    <a:pt x="82427" y="49674"/>
                  </a:lnTo>
                  <a:lnTo>
                    <a:pt x="76173" y="9708"/>
                  </a:lnTo>
                  <a:lnTo>
                    <a:pt x="78051" y="5961"/>
                  </a:lnTo>
                  <a:lnTo>
                    <a:pt x="82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SMARTInkShape-Group815"/>
          <p:cNvGrpSpPr/>
          <p:nvPr/>
        </p:nvGrpSpPr>
        <p:grpSpPr>
          <a:xfrm>
            <a:off x="6623424" y="5207000"/>
            <a:ext cx="1561718" cy="342784"/>
            <a:chOff x="6623424" y="5207000"/>
            <a:chExt cx="1561718" cy="342784"/>
          </a:xfrm>
        </p:grpSpPr>
        <p:sp>
          <p:nvSpPr>
            <p:cNvPr id="733" name="SMARTInkShape-4085"/>
            <p:cNvSpPr/>
            <p:nvPr>
              <p:custDataLst>
                <p:tags r:id="rId163"/>
              </p:custDataLst>
            </p:nvPr>
          </p:nvSpPr>
          <p:spPr>
            <a:xfrm>
              <a:off x="6832598" y="5334119"/>
              <a:ext cx="6353" cy="50682"/>
            </a:xfrm>
            <a:custGeom>
              <a:avLst/>
              <a:gdLst/>
              <a:ahLst/>
              <a:cxnLst/>
              <a:rect l="0" t="0" r="0" b="0"/>
              <a:pathLst>
                <a:path w="6353" h="50682">
                  <a:moveTo>
                    <a:pt x="2" y="50681"/>
                  </a:moveTo>
                  <a:lnTo>
                    <a:pt x="2" y="50681"/>
                  </a:lnTo>
                  <a:lnTo>
                    <a:pt x="0" y="4467"/>
                  </a:lnTo>
                  <a:lnTo>
                    <a:pt x="0" y="0"/>
                  </a:lnTo>
                  <a:lnTo>
                    <a:pt x="0" y="3287"/>
                  </a:lnTo>
                  <a:lnTo>
                    <a:pt x="707" y="4268"/>
                  </a:lnTo>
                  <a:lnTo>
                    <a:pt x="6352" y="6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4086"/>
            <p:cNvSpPr/>
            <p:nvPr>
              <p:custDataLst>
                <p:tags r:id="rId164"/>
              </p:custDataLst>
            </p:nvPr>
          </p:nvSpPr>
          <p:spPr>
            <a:xfrm>
              <a:off x="6819900" y="54292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633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4087"/>
            <p:cNvSpPr/>
            <p:nvPr>
              <p:custDataLst>
                <p:tags r:id="rId165"/>
              </p:custDataLst>
            </p:nvPr>
          </p:nvSpPr>
          <p:spPr>
            <a:xfrm>
              <a:off x="6623424" y="5220217"/>
              <a:ext cx="139327" cy="322054"/>
            </a:xfrm>
            <a:custGeom>
              <a:avLst/>
              <a:gdLst/>
              <a:ahLst/>
              <a:cxnLst/>
              <a:rect l="0" t="0" r="0" b="0"/>
              <a:pathLst>
                <a:path w="139327" h="322054">
                  <a:moveTo>
                    <a:pt x="88526" y="221733"/>
                  </a:moveTo>
                  <a:lnTo>
                    <a:pt x="88526" y="221733"/>
                  </a:lnTo>
                  <a:lnTo>
                    <a:pt x="88526" y="215461"/>
                  </a:lnTo>
                  <a:lnTo>
                    <a:pt x="81784" y="212034"/>
                  </a:lnTo>
                  <a:lnTo>
                    <a:pt x="79092" y="211739"/>
                  </a:lnTo>
                  <a:lnTo>
                    <a:pt x="58923" y="215966"/>
                  </a:lnTo>
                  <a:lnTo>
                    <a:pt x="48313" y="224205"/>
                  </a:lnTo>
                  <a:lnTo>
                    <a:pt x="35845" y="234480"/>
                  </a:lnTo>
                  <a:lnTo>
                    <a:pt x="29128" y="239393"/>
                  </a:lnTo>
                  <a:lnTo>
                    <a:pt x="3882" y="277682"/>
                  </a:lnTo>
                  <a:lnTo>
                    <a:pt x="886" y="286367"/>
                  </a:lnTo>
                  <a:lnTo>
                    <a:pt x="0" y="296778"/>
                  </a:lnTo>
                  <a:lnTo>
                    <a:pt x="1674" y="302830"/>
                  </a:lnTo>
                  <a:lnTo>
                    <a:pt x="8496" y="312464"/>
                  </a:lnTo>
                  <a:lnTo>
                    <a:pt x="14562" y="319015"/>
                  </a:lnTo>
                  <a:lnTo>
                    <a:pt x="20609" y="321414"/>
                  </a:lnTo>
                  <a:lnTo>
                    <a:pt x="24199" y="322053"/>
                  </a:lnTo>
                  <a:lnTo>
                    <a:pt x="30068" y="320883"/>
                  </a:lnTo>
                  <a:lnTo>
                    <a:pt x="61980" y="302124"/>
                  </a:lnTo>
                  <a:lnTo>
                    <a:pt x="68026" y="296032"/>
                  </a:lnTo>
                  <a:lnTo>
                    <a:pt x="79868" y="275810"/>
                  </a:lnTo>
                  <a:lnTo>
                    <a:pt x="92037" y="236149"/>
                  </a:lnTo>
                  <a:lnTo>
                    <a:pt x="98990" y="191414"/>
                  </a:lnTo>
                  <a:lnTo>
                    <a:pt x="104303" y="149677"/>
                  </a:lnTo>
                  <a:lnTo>
                    <a:pt x="107144" y="107421"/>
                  </a:lnTo>
                  <a:lnTo>
                    <a:pt x="107519" y="65803"/>
                  </a:lnTo>
                  <a:lnTo>
                    <a:pt x="107572" y="20581"/>
                  </a:lnTo>
                  <a:lnTo>
                    <a:pt x="107574" y="5375"/>
                  </a:lnTo>
                  <a:lnTo>
                    <a:pt x="106871" y="3411"/>
                  </a:lnTo>
                  <a:lnTo>
                    <a:pt x="105694" y="2102"/>
                  </a:lnTo>
                  <a:lnTo>
                    <a:pt x="102108" y="0"/>
                  </a:lnTo>
                  <a:lnTo>
                    <a:pt x="99736" y="1595"/>
                  </a:lnTo>
                  <a:lnTo>
                    <a:pt x="98116" y="3008"/>
                  </a:lnTo>
                  <a:lnTo>
                    <a:pt x="96317" y="6459"/>
                  </a:lnTo>
                  <a:lnTo>
                    <a:pt x="89434" y="48679"/>
                  </a:lnTo>
                  <a:lnTo>
                    <a:pt x="88606" y="91613"/>
                  </a:lnTo>
                  <a:lnTo>
                    <a:pt x="88533" y="135930"/>
                  </a:lnTo>
                  <a:lnTo>
                    <a:pt x="90408" y="170505"/>
                  </a:lnTo>
                  <a:lnTo>
                    <a:pt x="97985" y="215357"/>
                  </a:lnTo>
                  <a:lnTo>
                    <a:pt x="116069" y="257606"/>
                  </a:lnTo>
                  <a:lnTo>
                    <a:pt x="128745" y="274269"/>
                  </a:lnTo>
                  <a:lnTo>
                    <a:pt x="132978" y="276832"/>
                  </a:lnTo>
                  <a:lnTo>
                    <a:pt x="139326" y="278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4088"/>
            <p:cNvSpPr/>
            <p:nvPr>
              <p:custDataLst>
                <p:tags r:id="rId166"/>
              </p:custDataLst>
            </p:nvPr>
          </p:nvSpPr>
          <p:spPr>
            <a:xfrm>
              <a:off x="8070850" y="5416644"/>
              <a:ext cx="114292" cy="107857"/>
            </a:xfrm>
            <a:custGeom>
              <a:avLst/>
              <a:gdLst/>
              <a:ahLst/>
              <a:cxnLst/>
              <a:rect l="0" t="0" r="0" b="0"/>
              <a:pathLst>
                <a:path w="114292" h="107857">
                  <a:moveTo>
                    <a:pt x="0" y="6256"/>
                  </a:moveTo>
                  <a:lnTo>
                    <a:pt x="0" y="6256"/>
                  </a:lnTo>
                  <a:lnTo>
                    <a:pt x="6088" y="6256"/>
                  </a:lnTo>
                  <a:lnTo>
                    <a:pt x="6348" y="17996"/>
                  </a:lnTo>
                  <a:lnTo>
                    <a:pt x="7053" y="18315"/>
                  </a:lnTo>
                  <a:lnTo>
                    <a:pt x="9720" y="18672"/>
                  </a:lnTo>
                  <a:lnTo>
                    <a:pt x="10713" y="19472"/>
                  </a:lnTo>
                  <a:lnTo>
                    <a:pt x="11817" y="22243"/>
                  </a:lnTo>
                  <a:lnTo>
                    <a:pt x="12700" y="65523"/>
                  </a:lnTo>
                  <a:lnTo>
                    <a:pt x="10818" y="69756"/>
                  </a:lnTo>
                  <a:lnTo>
                    <a:pt x="7232" y="74851"/>
                  </a:lnTo>
                  <a:lnTo>
                    <a:pt x="6372" y="82162"/>
                  </a:lnTo>
                  <a:lnTo>
                    <a:pt x="9727" y="82369"/>
                  </a:lnTo>
                  <a:lnTo>
                    <a:pt x="10718" y="81692"/>
                  </a:lnTo>
                  <a:lnTo>
                    <a:pt x="11379" y="80536"/>
                  </a:lnTo>
                  <a:lnTo>
                    <a:pt x="11818" y="79059"/>
                  </a:lnTo>
                  <a:lnTo>
                    <a:pt x="17610" y="69587"/>
                  </a:lnTo>
                  <a:lnTo>
                    <a:pt x="22137" y="57885"/>
                  </a:lnTo>
                  <a:lnTo>
                    <a:pt x="40241" y="30498"/>
                  </a:lnTo>
                  <a:lnTo>
                    <a:pt x="55829" y="17200"/>
                  </a:lnTo>
                  <a:lnTo>
                    <a:pt x="60796" y="11120"/>
                  </a:lnTo>
                  <a:lnTo>
                    <a:pt x="74032" y="2319"/>
                  </a:lnTo>
                  <a:lnTo>
                    <a:pt x="80418" y="621"/>
                  </a:lnTo>
                  <a:lnTo>
                    <a:pt x="91015" y="0"/>
                  </a:lnTo>
                  <a:lnTo>
                    <a:pt x="95248" y="1830"/>
                  </a:lnTo>
                  <a:lnTo>
                    <a:pt x="103716" y="8752"/>
                  </a:lnTo>
                  <a:lnTo>
                    <a:pt x="106068" y="12775"/>
                  </a:lnTo>
                  <a:lnTo>
                    <a:pt x="107819" y="16914"/>
                  </a:lnTo>
                  <a:lnTo>
                    <a:pt x="112065" y="23211"/>
                  </a:lnTo>
                  <a:lnTo>
                    <a:pt x="113639" y="30251"/>
                  </a:lnTo>
                  <a:lnTo>
                    <a:pt x="114291" y="62466"/>
                  </a:lnTo>
                  <a:lnTo>
                    <a:pt x="107832" y="85922"/>
                  </a:lnTo>
                  <a:lnTo>
                    <a:pt x="103040" y="95004"/>
                  </a:lnTo>
                  <a:lnTo>
                    <a:pt x="101884" y="103592"/>
                  </a:lnTo>
                  <a:lnTo>
                    <a:pt x="101084" y="105014"/>
                  </a:lnTo>
                  <a:lnTo>
                    <a:pt x="99844" y="105961"/>
                  </a:lnTo>
                  <a:lnTo>
                    <a:pt x="95250" y="107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4089"/>
            <p:cNvSpPr/>
            <p:nvPr>
              <p:custDataLst>
                <p:tags r:id="rId167"/>
              </p:custDataLst>
            </p:nvPr>
          </p:nvSpPr>
          <p:spPr>
            <a:xfrm>
              <a:off x="7982237" y="5410200"/>
              <a:ext cx="63214" cy="107939"/>
            </a:xfrm>
            <a:custGeom>
              <a:avLst/>
              <a:gdLst/>
              <a:ahLst/>
              <a:cxnLst/>
              <a:rect l="0" t="0" r="0" b="0"/>
              <a:pathLst>
                <a:path w="63214" h="107939">
                  <a:moveTo>
                    <a:pt x="50513" y="6350"/>
                  </a:moveTo>
                  <a:lnTo>
                    <a:pt x="50513" y="6350"/>
                  </a:lnTo>
                  <a:lnTo>
                    <a:pt x="50511" y="883"/>
                  </a:lnTo>
                  <a:lnTo>
                    <a:pt x="49808" y="588"/>
                  </a:lnTo>
                  <a:lnTo>
                    <a:pt x="35402" y="5"/>
                  </a:lnTo>
                  <a:lnTo>
                    <a:pt x="31332" y="1885"/>
                  </a:lnTo>
                  <a:lnTo>
                    <a:pt x="22970" y="8839"/>
                  </a:lnTo>
                  <a:lnTo>
                    <a:pt x="20633" y="12865"/>
                  </a:lnTo>
                  <a:lnTo>
                    <a:pt x="18889" y="17007"/>
                  </a:lnTo>
                  <a:lnTo>
                    <a:pt x="15760" y="21199"/>
                  </a:lnTo>
                  <a:lnTo>
                    <a:pt x="13901" y="27296"/>
                  </a:lnTo>
                  <a:lnTo>
                    <a:pt x="10972" y="38662"/>
                  </a:lnTo>
                  <a:lnTo>
                    <a:pt x="1164" y="70257"/>
                  </a:lnTo>
                  <a:lnTo>
                    <a:pt x="0" y="83493"/>
                  </a:lnTo>
                  <a:lnTo>
                    <a:pt x="5810" y="106404"/>
                  </a:lnTo>
                  <a:lnTo>
                    <a:pt x="6599" y="106919"/>
                  </a:lnTo>
                  <a:lnTo>
                    <a:pt x="12938" y="107747"/>
                  </a:lnTo>
                  <a:lnTo>
                    <a:pt x="21793" y="107938"/>
                  </a:lnTo>
                  <a:lnTo>
                    <a:pt x="25518" y="106064"/>
                  </a:lnTo>
                  <a:lnTo>
                    <a:pt x="33660" y="99111"/>
                  </a:lnTo>
                  <a:lnTo>
                    <a:pt x="35967" y="95085"/>
                  </a:lnTo>
                  <a:lnTo>
                    <a:pt x="45604" y="65212"/>
                  </a:lnTo>
                  <a:lnTo>
                    <a:pt x="48332" y="59322"/>
                  </a:lnTo>
                  <a:lnTo>
                    <a:pt x="51161" y="28299"/>
                  </a:lnTo>
                  <a:lnTo>
                    <a:pt x="55527" y="19205"/>
                  </a:lnTo>
                  <a:lnTo>
                    <a:pt x="57392" y="4829"/>
                  </a:lnTo>
                  <a:lnTo>
                    <a:pt x="58626" y="3220"/>
                  </a:lnTo>
                  <a:lnTo>
                    <a:pt x="632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4090"/>
            <p:cNvSpPr/>
            <p:nvPr>
              <p:custDataLst>
                <p:tags r:id="rId168"/>
              </p:custDataLst>
            </p:nvPr>
          </p:nvSpPr>
          <p:spPr>
            <a:xfrm>
              <a:off x="7932087" y="5346700"/>
              <a:ext cx="9071" cy="38101"/>
            </a:xfrm>
            <a:custGeom>
              <a:avLst/>
              <a:gdLst/>
              <a:ahLst/>
              <a:cxnLst/>
              <a:rect l="0" t="0" r="0" b="0"/>
              <a:pathLst>
                <a:path w="9071" h="38101">
                  <a:moveTo>
                    <a:pt x="5413" y="38100"/>
                  </a:moveTo>
                  <a:lnTo>
                    <a:pt x="5413" y="38100"/>
                  </a:lnTo>
                  <a:lnTo>
                    <a:pt x="5411" y="23795"/>
                  </a:lnTo>
                  <a:lnTo>
                    <a:pt x="7294" y="19278"/>
                  </a:lnTo>
                  <a:lnTo>
                    <a:pt x="8783" y="17085"/>
                  </a:lnTo>
                  <a:lnTo>
                    <a:pt x="9070" y="14917"/>
                  </a:lnTo>
                  <a:lnTo>
                    <a:pt x="6035" y="7617"/>
                  </a:lnTo>
                  <a:lnTo>
                    <a:pt x="0" y="994"/>
                  </a:lnTo>
                  <a:lnTo>
                    <a:pt x="393" y="662"/>
                  </a:lnTo>
                  <a:lnTo>
                    <a:pt x="5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4091"/>
            <p:cNvSpPr/>
            <p:nvPr>
              <p:custDataLst>
                <p:tags r:id="rId169"/>
              </p:custDataLst>
            </p:nvPr>
          </p:nvSpPr>
          <p:spPr>
            <a:xfrm>
              <a:off x="7895795" y="5429250"/>
              <a:ext cx="29006" cy="82551"/>
            </a:xfrm>
            <a:custGeom>
              <a:avLst/>
              <a:gdLst/>
              <a:ahLst/>
              <a:cxnLst/>
              <a:rect l="0" t="0" r="0" b="0"/>
              <a:pathLst>
                <a:path w="29006" h="82551">
                  <a:moveTo>
                    <a:pt x="29005" y="0"/>
                  </a:moveTo>
                  <a:lnTo>
                    <a:pt x="29005" y="0"/>
                  </a:lnTo>
                  <a:lnTo>
                    <a:pt x="25634" y="3371"/>
                  </a:lnTo>
                  <a:lnTo>
                    <a:pt x="23979" y="6908"/>
                  </a:lnTo>
                  <a:lnTo>
                    <a:pt x="23538" y="8838"/>
                  </a:lnTo>
                  <a:lnTo>
                    <a:pt x="17745" y="19098"/>
                  </a:lnTo>
                  <a:lnTo>
                    <a:pt x="17265" y="21199"/>
                  </a:lnTo>
                  <a:lnTo>
                    <a:pt x="11405" y="31754"/>
                  </a:lnTo>
                  <a:lnTo>
                    <a:pt x="3079" y="73857"/>
                  </a:lnTo>
                  <a:lnTo>
                    <a:pt x="314" y="78217"/>
                  </a:lnTo>
                  <a:lnTo>
                    <a:pt x="0" y="79661"/>
                  </a:lnTo>
                  <a:lnTo>
                    <a:pt x="496" y="80624"/>
                  </a:lnTo>
                  <a:lnTo>
                    <a:pt x="3605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4092"/>
            <p:cNvSpPr/>
            <p:nvPr>
              <p:custDataLst>
                <p:tags r:id="rId170"/>
              </p:custDataLst>
            </p:nvPr>
          </p:nvSpPr>
          <p:spPr>
            <a:xfrm>
              <a:off x="7727956" y="5391150"/>
              <a:ext cx="101595" cy="6351"/>
            </a:xfrm>
            <a:custGeom>
              <a:avLst/>
              <a:gdLst/>
              <a:ahLst/>
              <a:cxnLst/>
              <a:rect l="0" t="0" r="0" b="0"/>
              <a:pathLst>
                <a:path w="101595" h="6351">
                  <a:moveTo>
                    <a:pt x="6344" y="6350"/>
                  </a:moveTo>
                  <a:lnTo>
                    <a:pt x="6344" y="6350"/>
                  </a:lnTo>
                  <a:lnTo>
                    <a:pt x="0" y="6350"/>
                  </a:lnTo>
                  <a:lnTo>
                    <a:pt x="46210" y="6350"/>
                  </a:lnTo>
                  <a:lnTo>
                    <a:pt x="69501" y="5644"/>
                  </a:lnTo>
                  <a:lnTo>
                    <a:pt x="85402" y="1324"/>
                  </a:lnTo>
                  <a:lnTo>
                    <a:pt x="1015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4093"/>
            <p:cNvSpPr/>
            <p:nvPr>
              <p:custDataLst>
                <p:tags r:id="rId171"/>
              </p:custDataLst>
            </p:nvPr>
          </p:nvSpPr>
          <p:spPr>
            <a:xfrm>
              <a:off x="7747000" y="5265424"/>
              <a:ext cx="44444" cy="252692"/>
            </a:xfrm>
            <a:custGeom>
              <a:avLst/>
              <a:gdLst/>
              <a:ahLst/>
              <a:cxnLst/>
              <a:rect l="0" t="0" r="0" b="0"/>
              <a:pathLst>
                <a:path w="44444" h="252692">
                  <a:moveTo>
                    <a:pt x="0" y="157476"/>
                  </a:moveTo>
                  <a:lnTo>
                    <a:pt x="0" y="157476"/>
                  </a:lnTo>
                  <a:lnTo>
                    <a:pt x="14926" y="112695"/>
                  </a:lnTo>
                  <a:lnTo>
                    <a:pt x="29639" y="68557"/>
                  </a:lnTo>
                  <a:lnTo>
                    <a:pt x="36846" y="36824"/>
                  </a:lnTo>
                  <a:lnTo>
                    <a:pt x="38557" y="21565"/>
                  </a:lnTo>
                  <a:lnTo>
                    <a:pt x="43076" y="11756"/>
                  </a:lnTo>
                  <a:lnTo>
                    <a:pt x="44370" y="0"/>
                  </a:lnTo>
                  <a:lnTo>
                    <a:pt x="44443" y="7676"/>
                  </a:lnTo>
                  <a:lnTo>
                    <a:pt x="42565" y="11641"/>
                  </a:lnTo>
                  <a:lnTo>
                    <a:pt x="40084" y="15756"/>
                  </a:lnTo>
                  <a:lnTo>
                    <a:pt x="38688" y="23449"/>
                  </a:lnTo>
                  <a:lnTo>
                    <a:pt x="36334" y="42415"/>
                  </a:lnTo>
                  <a:lnTo>
                    <a:pt x="33109" y="57532"/>
                  </a:lnTo>
                  <a:lnTo>
                    <a:pt x="24960" y="94121"/>
                  </a:lnTo>
                  <a:lnTo>
                    <a:pt x="20802" y="114950"/>
                  </a:lnTo>
                  <a:lnTo>
                    <a:pt x="13684" y="160196"/>
                  </a:lnTo>
                  <a:lnTo>
                    <a:pt x="6780" y="203357"/>
                  </a:lnTo>
                  <a:lnTo>
                    <a:pt x="5835" y="213851"/>
                  </a:lnTo>
                  <a:lnTo>
                    <a:pt x="3065" y="220867"/>
                  </a:lnTo>
                  <a:lnTo>
                    <a:pt x="3243" y="228218"/>
                  </a:lnTo>
                  <a:lnTo>
                    <a:pt x="6934" y="249691"/>
                  </a:lnTo>
                  <a:lnTo>
                    <a:pt x="8150" y="250702"/>
                  </a:lnTo>
                  <a:lnTo>
                    <a:pt x="11801" y="252326"/>
                  </a:lnTo>
                  <a:lnTo>
                    <a:pt x="21459" y="252691"/>
                  </a:lnTo>
                  <a:lnTo>
                    <a:pt x="25529" y="250828"/>
                  </a:lnTo>
                  <a:lnTo>
                    <a:pt x="27603" y="249344"/>
                  </a:lnTo>
                  <a:lnTo>
                    <a:pt x="33893" y="240514"/>
                  </a:lnTo>
                  <a:lnTo>
                    <a:pt x="38100" y="227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4094"/>
            <p:cNvSpPr/>
            <p:nvPr>
              <p:custDataLst>
                <p:tags r:id="rId172"/>
              </p:custDataLst>
            </p:nvPr>
          </p:nvSpPr>
          <p:spPr>
            <a:xfrm>
              <a:off x="7588250" y="5435846"/>
              <a:ext cx="127001" cy="94649"/>
            </a:xfrm>
            <a:custGeom>
              <a:avLst/>
              <a:gdLst/>
              <a:ahLst/>
              <a:cxnLst/>
              <a:rect l="0" t="0" r="0" b="0"/>
              <a:pathLst>
                <a:path w="127001" h="94649">
                  <a:moveTo>
                    <a:pt x="0" y="18804"/>
                  </a:moveTo>
                  <a:lnTo>
                    <a:pt x="0" y="18804"/>
                  </a:lnTo>
                  <a:lnTo>
                    <a:pt x="0" y="2672"/>
                  </a:lnTo>
                  <a:lnTo>
                    <a:pt x="0" y="5513"/>
                  </a:lnTo>
                  <a:lnTo>
                    <a:pt x="0" y="0"/>
                  </a:lnTo>
                  <a:lnTo>
                    <a:pt x="0" y="46061"/>
                  </a:lnTo>
                  <a:lnTo>
                    <a:pt x="705" y="67589"/>
                  </a:lnTo>
                  <a:lnTo>
                    <a:pt x="5958" y="83201"/>
                  </a:lnTo>
                  <a:lnTo>
                    <a:pt x="6272" y="90947"/>
                  </a:lnTo>
                  <a:lnTo>
                    <a:pt x="7003" y="92300"/>
                  </a:lnTo>
                  <a:lnTo>
                    <a:pt x="8196" y="93201"/>
                  </a:lnTo>
                  <a:lnTo>
                    <a:pt x="11405" y="94203"/>
                  </a:lnTo>
                  <a:lnTo>
                    <a:pt x="15182" y="94648"/>
                  </a:lnTo>
                  <a:lnTo>
                    <a:pt x="16472" y="94061"/>
                  </a:lnTo>
                  <a:lnTo>
                    <a:pt x="17330" y="92964"/>
                  </a:lnTo>
                  <a:lnTo>
                    <a:pt x="17904" y="91527"/>
                  </a:lnTo>
                  <a:lnTo>
                    <a:pt x="18991" y="90569"/>
                  </a:lnTo>
                  <a:lnTo>
                    <a:pt x="25806" y="87151"/>
                  </a:lnTo>
                  <a:lnTo>
                    <a:pt x="33947" y="79891"/>
                  </a:lnTo>
                  <a:lnTo>
                    <a:pt x="36254" y="73940"/>
                  </a:lnTo>
                  <a:lnTo>
                    <a:pt x="37985" y="67298"/>
                  </a:lnTo>
                  <a:lnTo>
                    <a:pt x="44845" y="57285"/>
                  </a:lnTo>
                  <a:lnTo>
                    <a:pt x="54380" y="46371"/>
                  </a:lnTo>
                  <a:lnTo>
                    <a:pt x="55919" y="42109"/>
                  </a:lnTo>
                  <a:lnTo>
                    <a:pt x="57035" y="40691"/>
                  </a:lnTo>
                  <a:lnTo>
                    <a:pt x="62509" y="38227"/>
                  </a:lnTo>
                  <a:lnTo>
                    <a:pt x="63060" y="36139"/>
                  </a:lnTo>
                  <a:lnTo>
                    <a:pt x="63304" y="34269"/>
                  </a:lnTo>
                  <a:lnTo>
                    <a:pt x="64204" y="48649"/>
                  </a:lnTo>
                  <a:lnTo>
                    <a:pt x="68967" y="55677"/>
                  </a:lnTo>
                  <a:lnTo>
                    <a:pt x="69676" y="61730"/>
                  </a:lnTo>
                  <a:lnTo>
                    <a:pt x="69772" y="65634"/>
                  </a:lnTo>
                  <a:lnTo>
                    <a:pt x="71696" y="69722"/>
                  </a:lnTo>
                  <a:lnTo>
                    <a:pt x="75311" y="74723"/>
                  </a:lnTo>
                  <a:lnTo>
                    <a:pt x="77686" y="75407"/>
                  </a:lnTo>
                  <a:lnTo>
                    <a:pt x="91103" y="75922"/>
                  </a:lnTo>
                  <a:lnTo>
                    <a:pt x="95289" y="74058"/>
                  </a:lnTo>
                  <a:lnTo>
                    <a:pt x="127000" y="50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4095"/>
            <p:cNvSpPr/>
            <p:nvPr>
              <p:custDataLst>
                <p:tags r:id="rId173"/>
              </p:custDataLst>
            </p:nvPr>
          </p:nvSpPr>
          <p:spPr>
            <a:xfrm>
              <a:off x="7429500" y="5251741"/>
              <a:ext cx="101520" cy="298043"/>
            </a:xfrm>
            <a:custGeom>
              <a:avLst/>
              <a:gdLst/>
              <a:ahLst/>
              <a:cxnLst/>
              <a:rect l="0" t="0" r="0" b="0"/>
              <a:pathLst>
                <a:path w="101520" h="298043">
                  <a:moveTo>
                    <a:pt x="0" y="18759"/>
                  </a:moveTo>
                  <a:lnTo>
                    <a:pt x="0" y="18759"/>
                  </a:lnTo>
                  <a:lnTo>
                    <a:pt x="0" y="0"/>
                  </a:lnTo>
                  <a:lnTo>
                    <a:pt x="5467" y="5202"/>
                  </a:lnTo>
                  <a:lnTo>
                    <a:pt x="11811" y="51201"/>
                  </a:lnTo>
                  <a:lnTo>
                    <a:pt x="17012" y="94999"/>
                  </a:lnTo>
                  <a:lnTo>
                    <a:pt x="23235" y="137427"/>
                  </a:lnTo>
                  <a:lnTo>
                    <a:pt x="25273" y="183743"/>
                  </a:lnTo>
                  <a:lnTo>
                    <a:pt x="25395" y="229585"/>
                  </a:lnTo>
                  <a:lnTo>
                    <a:pt x="25400" y="272354"/>
                  </a:lnTo>
                  <a:lnTo>
                    <a:pt x="25400" y="269269"/>
                  </a:lnTo>
                  <a:lnTo>
                    <a:pt x="27281" y="265798"/>
                  </a:lnTo>
                  <a:lnTo>
                    <a:pt x="28770" y="263885"/>
                  </a:lnTo>
                  <a:lnTo>
                    <a:pt x="30426" y="257996"/>
                  </a:lnTo>
                  <a:lnTo>
                    <a:pt x="33240" y="246748"/>
                  </a:lnTo>
                  <a:lnTo>
                    <a:pt x="38540" y="236359"/>
                  </a:lnTo>
                  <a:lnTo>
                    <a:pt x="40510" y="233676"/>
                  </a:lnTo>
                  <a:lnTo>
                    <a:pt x="42699" y="226931"/>
                  </a:lnTo>
                  <a:lnTo>
                    <a:pt x="45813" y="215200"/>
                  </a:lnTo>
                  <a:lnTo>
                    <a:pt x="53878" y="191419"/>
                  </a:lnTo>
                  <a:lnTo>
                    <a:pt x="55674" y="188899"/>
                  </a:lnTo>
                  <a:lnTo>
                    <a:pt x="67789" y="179937"/>
                  </a:lnTo>
                  <a:lnTo>
                    <a:pt x="71991" y="178588"/>
                  </a:lnTo>
                  <a:lnTo>
                    <a:pt x="73394" y="178934"/>
                  </a:lnTo>
                  <a:lnTo>
                    <a:pt x="74329" y="179870"/>
                  </a:lnTo>
                  <a:lnTo>
                    <a:pt x="74953" y="181200"/>
                  </a:lnTo>
                  <a:lnTo>
                    <a:pt x="76074" y="182087"/>
                  </a:lnTo>
                  <a:lnTo>
                    <a:pt x="81023" y="184039"/>
                  </a:lnTo>
                  <a:lnTo>
                    <a:pt x="84928" y="186996"/>
                  </a:lnTo>
                  <a:lnTo>
                    <a:pt x="87134" y="190663"/>
                  </a:lnTo>
                  <a:lnTo>
                    <a:pt x="94591" y="213627"/>
                  </a:lnTo>
                  <a:lnTo>
                    <a:pt x="95761" y="224038"/>
                  </a:lnTo>
                  <a:lnTo>
                    <a:pt x="100238" y="236115"/>
                  </a:lnTo>
                  <a:lnTo>
                    <a:pt x="101519" y="261006"/>
                  </a:lnTo>
                  <a:lnTo>
                    <a:pt x="99682" y="265890"/>
                  </a:lnTo>
                  <a:lnTo>
                    <a:pt x="98205" y="268179"/>
                  </a:lnTo>
                  <a:lnTo>
                    <a:pt x="93757" y="284090"/>
                  </a:lnTo>
                  <a:lnTo>
                    <a:pt x="91060" y="289084"/>
                  </a:lnTo>
                  <a:lnTo>
                    <a:pt x="89859" y="293655"/>
                  </a:lnTo>
                  <a:lnTo>
                    <a:pt x="88834" y="295156"/>
                  </a:lnTo>
                  <a:lnTo>
                    <a:pt x="87444" y="296158"/>
                  </a:lnTo>
                  <a:lnTo>
                    <a:pt x="84020" y="297270"/>
                  </a:lnTo>
                  <a:lnTo>
                    <a:pt x="73998" y="298042"/>
                  </a:lnTo>
                  <a:lnTo>
                    <a:pt x="69811" y="296225"/>
                  </a:lnTo>
                  <a:lnTo>
                    <a:pt x="65600" y="293772"/>
                  </a:lnTo>
                  <a:lnTo>
                    <a:pt x="59261" y="291685"/>
                  </a:lnTo>
                  <a:lnTo>
                    <a:pt x="41451" y="276084"/>
                  </a:lnTo>
                  <a:lnTo>
                    <a:pt x="39590" y="272356"/>
                  </a:lnTo>
                  <a:lnTo>
                    <a:pt x="38393" y="264213"/>
                  </a:lnTo>
                  <a:lnTo>
                    <a:pt x="39001" y="262828"/>
                  </a:lnTo>
                  <a:lnTo>
                    <a:pt x="40112" y="261905"/>
                  </a:lnTo>
                  <a:lnTo>
                    <a:pt x="44450" y="260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4096"/>
            <p:cNvSpPr/>
            <p:nvPr>
              <p:custDataLst>
                <p:tags r:id="rId174"/>
              </p:custDataLst>
            </p:nvPr>
          </p:nvSpPr>
          <p:spPr>
            <a:xfrm>
              <a:off x="7340600" y="53276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76200"/>
                  </a:moveTo>
                  <a:lnTo>
                    <a:pt x="0" y="76200"/>
                  </a:lnTo>
                  <a:lnTo>
                    <a:pt x="705" y="66061"/>
                  </a:lnTo>
                  <a:lnTo>
                    <a:pt x="5467" y="4634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4097"/>
            <p:cNvSpPr/>
            <p:nvPr>
              <p:custDataLst>
                <p:tags r:id="rId175"/>
              </p:custDataLst>
            </p:nvPr>
          </p:nvSpPr>
          <p:spPr>
            <a:xfrm>
              <a:off x="7321550" y="54229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2700" y="15787"/>
                  </a:lnTo>
                  <a:lnTo>
                    <a:pt x="11288" y="17580"/>
                  </a:lnTo>
                  <a:lnTo>
                    <a:pt x="1765" y="24231"/>
                  </a:lnTo>
                  <a:lnTo>
                    <a:pt x="1177" y="25326"/>
                  </a:lnTo>
                  <a:lnTo>
                    <a:pt x="349" y="3094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4098"/>
            <p:cNvSpPr/>
            <p:nvPr>
              <p:custDataLst>
                <p:tags r:id="rId176"/>
              </p:custDataLst>
            </p:nvPr>
          </p:nvSpPr>
          <p:spPr>
            <a:xfrm>
              <a:off x="7169150" y="5397500"/>
              <a:ext cx="101601" cy="132979"/>
            </a:xfrm>
            <a:custGeom>
              <a:avLst/>
              <a:gdLst/>
              <a:ahLst/>
              <a:cxnLst/>
              <a:rect l="0" t="0" r="0" b="0"/>
              <a:pathLst>
                <a:path w="101601" h="132979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8789" y="11376"/>
                  </a:lnTo>
                  <a:lnTo>
                    <a:pt x="17023" y="12438"/>
                  </a:lnTo>
                  <a:lnTo>
                    <a:pt x="23718" y="17718"/>
                  </a:lnTo>
                  <a:lnTo>
                    <a:pt x="36021" y="28997"/>
                  </a:lnTo>
                  <a:lnTo>
                    <a:pt x="40233" y="30526"/>
                  </a:lnTo>
                  <a:lnTo>
                    <a:pt x="44457" y="34970"/>
                  </a:lnTo>
                  <a:lnTo>
                    <a:pt x="55269" y="50525"/>
                  </a:lnTo>
                  <a:lnTo>
                    <a:pt x="63059" y="77682"/>
                  </a:lnTo>
                  <a:lnTo>
                    <a:pt x="63474" y="102548"/>
                  </a:lnTo>
                  <a:lnTo>
                    <a:pt x="61606" y="107431"/>
                  </a:lnTo>
                  <a:lnTo>
                    <a:pt x="46282" y="126986"/>
                  </a:lnTo>
                  <a:lnTo>
                    <a:pt x="45672" y="129107"/>
                  </a:lnTo>
                  <a:lnTo>
                    <a:pt x="44559" y="130521"/>
                  </a:lnTo>
                  <a:lnTo>
                    <a:pt x="39089" y="132978"/>
                  </a:lnTo>
                  <a:lnTo>
                    <a:pt x="35022" y="129869"/>
                  </a:lnTo>
                  <a:lnTo>
                    <a:pt x="33203" y="126393"/>
                  </a:lnTo>
                  <a:lnTo>
                    <a:pt x="32720" y="124479"/>
                  </a:lnTo>
                  <a:lnTo>
                    <a:pt x="33100" y="122497"/>
                  </a:lnTo>
                  <a:lnTo>
                    <a:pt x="36306" y="115631"/>
                  </a:lnTo>
                  <a:lnTo>
                    <a:pt x="41235" y="96984"/>
                  </a:lnTo>
                  <a:lnTo>
                    <a:pt x="65764" y="50663"/>
                  </a:lnTo>
                  <a:lnTo>
                    <a:pt x="80966" y="24162"/>
                  </a:lnTo>
                  <a:lnTo>
                    <a:pt x="93891" y="1141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4099"/>
            <p:cNvSpPr/>
            <p:nvPr>
              <p:custDataLst>
                <p:tags r:id="rId177"/>
              </p:custDataLst>
            </p:nvPr>
          </p:nvSpPr>
          <p:spPr>
            <a:xfrm>
              <a:off x="7017662" y="5378450"/>
              <a:ext cx="138789" cy="25401"/>
            </a:xfrm>
            <a:custGeom>
              <a:avLst/>
              <a:gdLst/>
              <a:ahLst/>
              <a:cxnLst/>
              <a:rect l="0" t="0" r="0" b="0"/>
              <a:pathLst>
                <a:path w="138789" h="25401">
                  <a:moveTo>
                    <a:pt x="18138" y="25400"/>
                  </a:moveTo>
                  <a:lnTo>
                    <a:pt x="18138" y="25400"/>
                  </a:lnTo>
                  <a:lnTo>
                    <a:pt x="14767" y="25400"/>
                  </a:lnTo>
                  <a:lnTo>
                    <a:pt x="11230" y="23518"/>
                  </a:lnTo>
                  <a:lnTo>
                    <a:pt x="5777" y="19311"/>
                  </a:lnTo>
                  <a:lnTo>
                    <a:pt x="0" y="24540"/>
                  </a:lnTo>
                  <a:lnTo>
                    <a:pt x="401" y="24826"/>
                  </a:lnTo>
                  <a:lnTo>
                    <a:pt x="2728" y="25145"/>
                  </a:lnTo>
                  <a:lnTo>
                    <a:pt x="6115" y="23405"/>
                  </a:lnTo>
                  <a:lnTo>
                    <a:pt x="9972" y="20986"/>
                  </a:lnTo>
                  <a:lnTo>
                    <a:pt x="16110" y="18917"/>
                  </a:lnTo>
                  <a:lnTo>
                    <a:pt x="23104" y="14856"/>
                  </a:lnTo>
                  <a:lnTo>
                    <a:pt x="70225" y="7258"/>
                  </a:lnTo>
                  <a:lnTo>
                    <a:pt x="116662" y="284"/>
                  </a:lnTo>
                  <a:lnTo>
                    <a:pt x="138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4100"/>
            <p:cNvSpPr/>
            <p:nvPr>
              <p:custDataLst>
                <p:tags r:id="rId178"/>
              </p:custDataLst>
            </p:nvPr>
          </p:nvSpPr>
          <p:spPr>
            <a:xfrm>
              <a:off x="7048539" y="5207000"/>
              <a:ext cx="44412" cy="336430"/>
            </a:xfrm>
            <a:custGeom>
              <a:avLst/>
              <a:gdLst/>
              <a:ahLst/>
              <a:cxnLst/>
              <a:rect l="0" t="0" r="0" b="0"/>
              <a:pathLst>
                <a:path w="44412" h="336430">
                  <a:moveTo>
                    <a:pt x="44411" y="0"/>
                  </a:moveTo>
                  <a:lnTo>
                    <a:pt x="44411" y="0"/>
                  </a:lnTo>
                  <a:lnTo>
                    <a:pt x="44411" y="15548"/>
                  </a:lnTo>
                  <a:lnTo>
                    <a:pt x="30338" y="59089"/>
                  </a:lnTo>
                  <a:lnTo>
                    <a:pt x="20185" y="101713"/>
                  </a:lnTo>
                  <a:lnTo>
                    <a:pt x="10275" y="148548"/>
                  </a:lnTo>
                  <a:lnTo>
                    <a:pt x="4951" y="190550"/>
                  </a:lnTo>
                  <a:lnTo>
                    <a:pt x="398" y="236279"/>
                  </a:lnTo>
                  <a:lnTo>
                    <a:pt x="0" y="278959"/>
                  </a:lnTo>
                  <a:lnTo>
                    <a:pt x="668" y="318646"/>
                  </a:lnTo>
                  <a:lnTo>
                    <a:pt x="6428" y="333456"/>
                  </a:lnTo>
                  <a:lnTo>
                    <a:pt x="7801" y="334487"/>
                  </a:lnTo>
                  <a:lnTo>
                    <a:pt x="11206" y="335633"/>
                  </a:lnTo>
                  <a:lnTo>
                    <a:pt x="21214" y="336429"/>
                  </a:lnTo>
                  <a:lnTo>
                    <a:pt x="25400" y="334614"/>
                  </a:lnTo>
                  <a:lnTo>
                    <a:pt x="33836" y="327701"/>
                  </a:lnTo>
                  <a:lnTo>
                    <a:pt x="36183" y="321799"/>
                  </a:lnTo>
                  <a:lnTo>
                    <a:pt x="37932" y="315176"/>
                  </a:lnTo>
                  <a:lnTo>
                    <a:pt x="42177" y="306777"/>
                  </a:lnTo>
                  <a:lnTo>
                    <a:pt x="44411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4101"/>
            <p:cNvSpPr/>
            <p:nvPr>
              <p:custDataLst>
                <p:tags r:id="rId179"/>
              </p:custDataLst>
            </p:nvPr>
          </p:nvSpPr>
          <p:spPr>
            <a:xfrm>
              <a:off x="6877050" y="5365781"/>
              <a:ext cx="62507" cy="170450"/>
            </a:xfrm>
            <a:custGeom>
              <a:avLst/>
              <a:gdLst/>
              <a:ahLst/>
              <a:cxnLst/>
              <a:rect l="0" t="0" r="0" b="0"/>
              <a:pathLst>
                <a:path w="62507" h="170450">
                  <a:moveTo>
                    <a:pt x="50800" y="31719"/>
                  </a:moveTo>
                  <a:lnTo>
                    <a:pt x="50800" y="31719"/>
                  </a:lnTo>
                  <a:lnTo>
                    <a:pt x="50798" y="28348"/>
                  </a:lnTo>
                  <a:lnTo>
                    <a:pt x="50095" y="27355"/>
                  </a:lnTo>
                  <a:lnTo>
                    <a:pt x="48918" y="26693"/>
                  </a:lnTo>
                  <a:lnTo>
                    <a:pt x="47429" y="26252"/>
                  </a:lnTo>
                  <a:lnTo>
                    <a:pt x="46436" y="25252"/>
                  </a:lnTo>
                  <a:lnTo>
                    <a:pt x="42960" y="18578"/>
                  </a:lnTo>
                  <a:lnTo>
                    <a:pt x="33925" y="7831"/>
                  </a:lnTo>
                  <a:lnTo>
                    <a:pt x="32717" y="3933"/>
                  </a:lnTo>
                  <a:lnTo>
                    <a:pt x="31690" y="2612"/>
                  </a:lnTo>
                  <a:lnTo>
                    <a:pt x="25687" y="72"/>
                  </a:lnTo>
                  <a:lnTo>
                    <a:pt x="22115" y="0"/>
                  </a:lnTo>
                  <a:lnTo>
                    <a:pt x="21093" y="695"/>
                  </a:lnTo>
                  <a:lnTo>
                    <a:pt x="20412" y="1864"/>
                  </a:lnTo>
                  <a:lnTo>
                    <a:pt x="19958" y="3349"/>
                  </a:lnTo>
                  <a:lnTo>
                    <a:pt x="14143" y="12835"/>
                  </a:lnTo>
                  <a:lnTo>
                    <a:pt x="12736" y="33605"/>
                  </a:lnTo>
                  <a:lnTo>
                    <a:pt x="13405" y="59192"/>
                  </a:lnTo>
                  <a:lnTo>
                    <a:pt x="17727" y="71274"/>
                  </a:lnTo>
                  <a:lnTo>
                    <a:pt x="19167" y="78227"/>
                  </a:lnTo>
                  <a:lnTo>
                    <a:pt x="44461" y="119167"/>
                  </a:lnTo>
                  <a:lnTo>
                    <a:pt x="52919" y="128800"/>
                  </a:lnTo>
                  <a:lnTo>
                    <a:pt x="55269" y="135073"/>
                  </a:lnTo>
                  <a:lnTo>
                    <a:pt x="57020" y="141860"/>
                  </a:lnTo>
                  <a:lnTo>
                    <a:pt x="62010" y="151965"/>
                  </a:lnTo>
                  <a:lnTo>
                    <a:pt x="62506" y="154216"/>
                  </a:lnTo>
                  <a:lnTo>
                    <a:pt x="62132" y="155716"/>
                  </a:lnTo>
                  <a:lnTo>
                    <a:pt x="61178" y="156718"/>
                  </a:lnTo>
                  <a:lnTo>
                    <a:pt x="59835" y="157385"/>
                  </a:lnTo>
                  <a:lnTo>
                    <a:pt x="58940" y="158535"/>
                  </a:lnTo>
                  <a:lnTo>
                    <a:pt x="57945" y="161695"/>
                  </a:lnTo>
                  <a:lnTo>
                    <a:pt x="56268" y="162819"/>
                  </a:lnTo>
                  <a:lnTo>
                    <a:pt x="30687" y="170449"/>
                  </a:lnTo>
                  <a:lnTo>
                    <a:pt x="28219" y="170066"/>
                  </a:lnTo>
                  <a:lnTo>
                    <a:pt x="10514" y="160531"/>
                  </a:lnTo>
                  <a:lnTo>
                    <a:pt x="0" y="152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4" name="SMARTInkShape-Group816"/>
          <p:cNvGrpSpPr/>
          <p:nvPr/>
        </p:nvGrpSpPr>
        <p:grpSpPr>
          <a:xfrm>
            <a:off x="5734159" y="5220583"/>
            <a:ext cx="450742" cy="296563"/>
            <a:chOff x="5734159" y="5220583"/>
            <a:chExt cx="450742" cy="296563"/>
          </a:xfrm>
        </p:grpSpPr>
        <p:sp>
          <p:nvSpPr>
            <p:cNvPr id="751" name="SMARTInkShape-4102"/>
            <p:cNvSpPr/>
            <p:nvPr>
              <p:custDataLst>
                <p:tags r:id="rId160"/>
              </p:custDataLst>
            </p:nvPr>
          </p:nvSpPr>
          <p:spPr>
            <a:xfrm>
              <a:off x="5943607" y="5257800"/>
              <a:ext cx="241294" cy="253104"/>
            </a:xfrm>
            <a:custGeom>
              <a:avLst/>
              <a:gdLst/>
              <a:ahLst/>
              <a:cxnLst/>
              <a:rect l="0" t="0" r="0" b="0"/>
              <a:pathLst>
                <a:path w="241294" h="253104">
                  <a:moveTo>
                    <a:pt x="25393" y="0"/>
                  </a:moveTo>
                  <a:lnTo>
                    <a:pt x="25393" y="0"/>
                  </a:lnTo>
                  <a:lnTo>
                    <a:pt x="22022" y="0"/>
                  </a:lnTo>
                  <a:lnTo>
                    <a:pt x="21029" y="706"/>
                  </a:lnTo>
                  <a:lnTo>
                    <a:pt x="20367" y="1881"/>
                  </a:lnTo>
                  <a:lnTo>
                    <a:pt x="19305" y="8838"/>
                  </a:lnTo>
                  <a:lnTo>
                    <a:pt x="19045" y="53697"/>
                  </a:lnTo>
                  <a:lnTo>
                    <a:pt x="19043" y="96245"/>
                  </a:lnTo>
                  <a:lnTo>
                    <a:pt x="17162" y="127131"/>
                  </a:lnTo>
                  <a:lnTo>
                    <a:pt x="12955" y="171458"/>
                  </a:lnTo>
                  <a:lnTo>
                    <a:pt x="5817" y="217238"/>
                  </a:lnTo>
                  <a:lnTo>
                    <a:pt x="16" y="234830"/>
                  </a:lnTo>
                  <a:lnTo>
                    <a:pt x="0" y="231543"/>
                  </a:lnTo>
                  <a:lnTo>
                    <a:pt x="5952" y="209892"/>
                  </a:lnTo>
                  <a:lnTo>
                    <a:pt x="6081" y="207661"/>
                  </a:lnTo>
                  <a:lnTo>
                    <a:pt x="8108" y="203302"/>
                  </a:lnTo>
                  <a:lnTo>
                    <a:pt x="24169" y="179317"/>
                  </a:lnTo>
                  <a:lnTo>
                    <a:pt x="26731" y="178474"/>
                  </a:lnTo>
                  <a:lnTo>
                    <a:pt x="34821" y="177839"/>
                  </a:lnTo>
                  <a:lnTo>
                    <a:pt x="35912" y="178531"/>
                  </a:lnTo>
                  <a:lnTo>
                    <a:pt x="36639" y="179698"/>
                  </a:lnTo>
                  <a:lnTo>
                    <a:pt x="37662" y="184712"/>
                  </a:lnTo>
                  <a:lnTo>
                    <a:pt x="38067" y="198999"/>
                  </a:lnTo>
                  <a:lnTo>
                    <a:pt x="39964" y="203214"/>
                  </a:lnTo>
                  <a:lnTo>
                    <a:pt x="42452" y="207440"/>
                  </a:lnTo>
                  <a:lnTo>
                    <a:pt x="44050" y="215901"/>
                  </a:lnTo>
                  <a:lnTo>
                    <a:pt x="44366" y="224367"/>
                  </a:lnTo>
                  <a:lnTo>
                    <a:pt x="46289" y="228600"/>
                  </a:lnTo>
                  <a:lnTo>
                    <a:pt x="47792" y="230717"/>
                  </a:lnTo>
                  <a:lnTo>
                    <a:pt x="51341" y="233068"/>
                  </a:lnTo>
                  <a:lnTo>
                    <a:pt x="57084" y="234702"/>
                  </a:lnTo>
                  <a:lnTo>
                    <a:pt x="75616" y="234947"/>
                  </a:lnTo>
                  <a:lnTo>
                    <a:pt x="81345" y="233067"/>
                  </a:lnTo>
                  <a:lnTo>
                    <a:pt x="95138" y="222085"/>
                  </a:lnTo>
                  <a:lnTo>
                    <a:pt x="97289" y="220023"/>
                  </a:lnTo>
                  <a:lnTo>
                    <a:pt x="99680" y="213969"/>
                  </a:lnTo>
                  <a:lnTo>
                    <a:pt x="101449" y="207282"/>
                  </a:lnTo>
                  <a:lnTo>
                    <a:pt x="108333" y="197238"/>
                  </a:lnTo>
                  <a:lnTo>
                    <a:pt x="124186" y="174170"/>
                  </a:lnTo>
                  <a:lnTo>
                    <a:pt x="126160" y="167396"/>
                  </a:lnTo>
                  <a:lnTo>
                    <a:pt x="126983" y="155491"/>
                  </a:lnTo>
                  <a:lnTo>
                    <a:pt x="126281" y="155166"/>
                  </a:lnTo>
                  <a:lnTo>
                    <a:pt x="120083" y="157833"/>
                  </a:lnTo>
                  <a:lnTo>
                    <a:pt x="118154" y="158138"/>
                  </a:lnTo>
                  <a:lnTo>
                    <a:pt x="114128" y="160360"/>
                  </a:lnTo>
                  <a:lnTo>
                    <a:pt x="109987" y="164404"/>
                  </a:lnTo>
                  <a:lnTo>
                    <a:pt x="104393" y="173909"/>
                  </a:lnTo>
                  <a:lnTo>
                    <a:pt x="89540" y="219489"/>
                  </a:lnTo>
                  <a:lnTo>
                    <a:pt x="89180" y="224081"/>
                  </a:lnTo>
                  <a:lnTo>
                    <a:pt x="90901" y="228472"/>
                  </a:lnTo>
                  <a:lnTo>
                    <a:pt x="93313" y="232776"/>
                  </a:lnTo>
                  <a:lnTo>
                    <a:pt x="94386" y="237041"/>
                  </a:lnTo>
                  <a:lnTo>
                    <a:pt x="95377" y="238461"/>
                  </a:lnTo>
                  <a:lnTo>
                    <a:pt x="96742" y="239407"/>
                  </a:lnTo>
                  <a:lnTo>
                    <a:pt x="100143" y="241164"/>
                  </a:lnTo>
                  <a:lnTo>
                    <a:pt x="104006" y="244297"/>
                  </a:lnTo>
                  <a:lnTo>
                    <a:pt x="109956" y="246159"/>
                  </a:lnTo>
                  <a:lnTo>
                    <a:pt x="121240" y="249089"/>
                  </a:lnTo>
                  <a:lnTo>
                    <a:pt x="130080" y="251818"/>
                  </a:lnTo>
                  <a:lnTo>
                    <a:pt x="166069" y="253103"/>
                  </a:lnTo>
                  <a:lnTo>
                    <a:pt x="209684" y="243152"/>
                  </a:lnTo>
                  <a:lnTo>
                    <a:pt x="241293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4103"/>
            <p:cNvSpPr/>
            <p:nvPr>
              <p:custDataLst>
                <p:tags r:id="rId161"/>
              </p:custDataLst>
            </p:nvPr>
          </p:nvSpPr>
          <p:spPr>
            <a:xfrm>
              <a:off x="5734159" y="5340350"/>
              <a:ext cx="158642" cy="57144"/>
            </a:xfrm>
            <a:custGeom>
              <a:avLst/>
              <a:gdLst/>
              <a:ahLst/>
              <a:cxnLst/>
              <a:rect l="0" t="0" r="0" b="0"/>
              <a:pathLst>
                <a:path w="158642" h="57144">
                  <a:moveTo>
                    <a:pt x="25291" y="50800"/>
                  </a:moveTo>
                  <a:lnTo>
                    <a:pt x="25291" y="50800"/>
                  </a:lnTo>
                  <a:lnTo>
                    <a:pt x="21920" y="50800"/>
                  </a:lnTo>
                  <a:lnTo>
                    <a:pt x="18383" y="52681"/>
                  </a:lnTo>
                  <a:lnTo>
                    <a:pt x="14459" y="55164"/>
                  </a:lnTo>
                  <a:lnTo>
                    <a:pt x="6193" y="56758"/>
                  </a:lnTo>
                  <a:lnTo>
                    <a:pt x="0" y="57143"/>
                  </a:lnTo>
                  <a:lnTo>
                    <a:pt x="3295" y="53777"/>
                  </a:lnTo>
                  <a:lnTo>
                    <a:pt x="8694" y="52123"/>
                  </a:lnTo>
                  <a:lnTo>
                    <a:pt x="19668" y="49311"/>
                  </a:lnTo>
                  <a:lnTo>
                    <a:pt x="63967" y="31711"/>
                  </a:lnTo>
                  <a:lnTo>
                    <a:pt x="107874" y="16931"/>
                  </a:lnTo>
                  <a:lnTo>
                    <a:pt x="1586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4104"/>
            <p:cNvSpPr/>
            <p:nvPr>
              <p:custDataLst>
                <p:tags r:id="rId162"/>
              </p:custDataLst>
            </p:nvPr>
          </p:nvSpPr>
          <p:spPr>
            <a:xfrm>
              <a:off x="5810335" y="5220583"/>
              <a:ext cx="50716" cy="296563"/>
            </a:xfrm>
            <a:custGeom>
              <a:avLst/>
              <a:gdLst/>
              <a:ahLst/>
              <a:cxnLst/>
              <a:rect l="0" t="0" r="0" b="0"/>
              <a:pathLst>
                <a:path w="50716" h="296563">
                  <a:moveTo>
                    <a:pt x="31665" y="5467"/>
                  </a:moveTo>
                  <a:lnTo>
                    <a:pt x="31665" y="5467"/>
                  </a:lnTo>
                  <a:lnTo>
                    <a:pt x="31663" y="0"/>
                  </a:lnTo>
                  <a:lnTo>
                    <a:pt x="31663" y="45822"/>
                  </a:lnTo>
                  <a:lnTo>
                    <a:pt x="25706" y="88496"/>
                  </a:lnTo>
                  <a:lnTo>
                    <a:pt x="19870" y="135866"/>
                  </a:lnTo>
                  <a:lnTo>
                    <a:pt x="10206" y="180029"/>
                  </a:lnTo>
                  <a:lnTo>
                    <a:pt x="2132" y="226822"/>
                  </a:lnTo>
                  <a:lnTo>
                    <a:pt x="0" y="269050"/>
                  </a:lnTo>
                  <a:lnTo>
                    <a:pt x="1835" y="276191"/>
                  </a:lnTo>
                  <a:lnTo>
                    <a:pt x="4952" y="284178"/>
                  </a:lnTo>
                  <a:lnTo>
                    <a:pt x="5389" y="286524"/>
                  </a:lnTo>
                  <a:lnTo>
                    <a:pt x="6387" y="288089"/>
                  </a:lnTo>
                  <a:lnTo>
                    <a:pt x="7758" y="289131"/>
                  </a:lnTo>
                  <a:lnTo>
                    <a:pt x="11161" y="290996"/>
                  </a:lnTo>
                  <a:lnTo>
                    <a:pt x="17045" y="295306"/>
                  </a:lnTo>
                  <a:lnTo>
                    <a:pt x="21168" y="296562"/>
                  </a:lnTo>
                  <a:lnTo>
                    <a:pt x="23258" y="296192"/>
                  </a:lnTo>
                  <a:lnTo>
                    <a:pt x="37161" y="288640"/>
                  </a:lnTo>
                  <a:lnTo>
                    <a:pt x="41163" y="284662"/>
                  </a:lnTo>
                  <a:lnTo>
                    <a:pt x="50715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" name="SMARTInkShape-Group817"/>
          <p:cNvGrpSpPr/>
          <p:nvPr/>
        </p:nvGrpSpPr>
        <p:grpSpPr>
          <a:xfrm>
            <a:off x="5124450" y="5289550"/>
            <a:ext cx="158718" cy="196499"/>
            <a:chOff x="5124450" y="5289550"/>
            <a:chExt cx="158718" cy="196499"/>
          </a:xfrm>
        </p:grpSpPr>
        <p:sp>
          <p:nvSpPr>
            <p:cNvPr id="755" name="SMARTInkShape-4105"/>
            <p:cNvSpPr/>
            <p:nvPr>
              <p:custDataLst>
                <p:tags r:id="rId157"/>
              </p:custDataLst>
            </p:nvPr>
          </p:nvSpPr>
          <p:spPr>
            <a:xfrm>
              <a:off x="5207110" y="5302274"/>
              <a:ext cx="76058" cy="183775"/>
            </a:xfrm>
            <a:custGeom>
              <a:avLst/>
              <a:gdLst/>
              <a:ahLst/>
              <a:cxnLst/>
              <a:rect l="0" t="0" r="0" b="0"/>
              <a:pathLst>
                <a:path w="76058" h="183775">
                  <a:moveTo>
                    <a:pt x="57040" y="12676"/>
                  </a:moveTo>
                  <a:lnTo>
                    <a:pt x="57040" y="12676"/>
                  </a:lnTo>
                  <a:lnTo>
                    <a:pt x="51573" y="7209"/>
                  </a:lnTo>
                  <a:lnTo>
                    <a:pt x="45795" y="5795"/>
                  </a:lnTo>
                  <a:lnTo>
                    <a:pt x="39911" y="2014"/>
                  </a:lnTo>
                  <a:lnTo>
                    <a:pt x="32868" y="244"/>
                  </a:lnTo>
                  <a:lnTo>
                    <a:pt x="22910" y="0"/>
                  </a:lnTo>
                  <a:lnTo>
                    <a:pt x="18822" y="1869"/>
                  </a:lnTo>
                  <a:lnTo>
                    <a:pt x="14654" y="4344"/>
                  </a:lnTo>
                  <a:lnTo>
                    <a:pt x="6230" y="5935"/>
                  </a:lnTo>
                  <a:lnTo>
                    <a:pt x="4116" y="6065"/>
                  </a:lnTo>
                  <a:lnTo>
                    <a:pt x="2707" y="6858"/>
                  </a:lnTo>
                  <a:lnTo>
                    <a:pt x="1769" y="8092"/>
                  </a:lnTo>
                  <a:lnTo>
                    <a:pt x="725" y="11344"/>
                  </a:lnTo>
                  <a:lnTo>
                    <a:pt x="0" y="21246"/>
                  </a:lnTo>
                  <a:lnTo>
                    <a:pt x="3293" y="30894"/>
                  </a:lnTo>
                  <a:lnTo>
                    <a:pt x="12760" y="44038"/>
                  </a:lnTo>
                  <a:lnTo>
                    <a:pt x="28824" y="67106"/>
                  </a:lnTo>
                  <a:lnTo>
                    <a:pt x="34640" y="81584"/>
                  </a:lnTo>
                  <a:lnTo>
                    <a:pt x="40264" y="87516"/>
                  </a:lnTo>
                  <a:lnTo>
                    <a:pt x="52002" y="97074"/>
                  </a:lnTo>
                  <a:lnTo>
                    <a:pt x="71836" y="122474"/>
                  </a:lnTo>
                  <a:lnTo>
                    <a:pt x="74199" y="128738"/>
                  </a:lnTo>
                  <a:lnTo>
                    <a:pt x="76057" y="157784"/>
                  </a:lnTo>
                  <a:lnTo>
                    <a:pt x="74194" y="163716"/>
                  </a:lnTo>
                  <a:lnTo>
                    <a:pt x="72710" y="166286"/>
                  </a:lnTo>
                  <a:lnTo>
                    <a:pt x="71014" y="167999"/>
                  </a:lnTo>
                  <a:lnTo>
                    <a:pt x="46317" y="181463"/>
                  </a:lnTo>
                  <a:lnTo>
                    <a:pt x="33851" y="183774"/>
                  </a:lnTo>
                  <a:lnTo>
                    <a:pt x="30741" y="182089"/>
                  </a:lnTo>
                  <a:lnTo>
                    <a:pt x="22996" y="175257"/>
                  </a:lnTo>
                  <a:lnTo>
                    <a:pt x="20742" y="169366"/>
                  </a:lnTo>
                  <a:lnTo>
                    <a:pt x="18940" y="15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4106"/>
            <p:cNvSpPr/>
            <p:nvPr>
              <p:custDataLst>
                <p:tags r:id="rId158"/>
              </p:custDataLst>
            </p:nvPr>
          </p:nvSpPr>
          <p:spPr>
            <a:xfrm>
              <a:off x="5124450" y="52895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12700" y="23795"/>
                  </a:lnTo>
                  <a:lnTo>
                    <a:pt x="10818" y="19278"/>
                  </a:lnTo>
                  <a:lnTo>
                    <a:pt x="8336" y="14917"/>
                  </a:lnTo>
                  <a:lnTo>
                    <a:pt x="6611" y="76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4107"/>
            <p:cNvSpPr/>
            <p:nvPr>
              <p:custDataLst>
                <p:tags r:id="rId159"/>
              </p:custDataLst>
            </p:nvPr>
          </p:nvSpPr>
          <p:spPr>
            <a:xfrm>
              <a:off x="5124450" y="53721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11555" y="0"/>
                  </a:lnTo>
                  <a:lnTo>
                    <a:pt x="15732" y="3371"/>
                  </a:lnTo>
                  <a:lnTo>
                    <a:pt x="17575" y="8788"/>
                  </a:lnTo>
                  <a:lnTo>
                    <a:pt x="19045" y="53151"/>
                  </a:lnTo>
                  <a:lnTo>
                    <a:pt x="19050" y="83421"/>
                  </a:lnTo>
                  <a:lnTo>
                    <a:pt x="17169" y="88346"/>
                  </a:lnTo>
                  <a:lnTo>
                    <a:pt x="14686" y="92887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4" name="SMARTInkShape-Group818"/>
          <p:cNvGrpSpPr/>
          <p:nvPr/>
        </p:nvGrpSpPr>
        <p:grpSpPr>
          <a:xfrm>
            <a:off x="4083128" y="5219777"/>
            <a:ext cx="653973" cy="260164"/>
            <a:chOff x="4083128" y="5219777"/>
            <a:chExt cx="653973" cy="260164"/>
          </a:xfrm>
        </p:grpSpPr>
        <p:sp>
          <p:nvSpPr>
            <p:cNvPr id="759" name="SMARTInkShape-4108"/>
            <p:cNvSpPr/>
            <p:nvPr>
              <p:custDataLst>
                <p:tags r:id="rId152"/>
              </p:custDataLst>
            </p:nvPr>
          </p:nvSpPr>
          <p:spPr>
            <a:xfrm>
              <a:off x="4572339" y="5314950"/>
              <a:ext cx="164762" cy="44451"/>
            </a:xfrm>
            <a:custGeom>
              <a:avLst/>
              <a:gdLst/>
              <a:ahLst/>
              <a:cxnLst/>
              <a:rect l="0" t="0" r="0" b="0"/>
              <a:pathLst>
                <a:path w="164762" h="44451">
                  <a:moveTo>
                    <a:pt x="12361" y="44450"/>
                  </a:moveTo>
                  <a:lnTo>
                    <a:pt x="12361" y="44450"/>
                  </a:lnTo>
                  <a:lnTo>
                    <a:pt x="0" y="44450"/>
                  </a:lnTo>
                  <a:lnTo>
                    <a:pt x="3132" y="44450"/>
                  </a:lnTo>
                  <a:lnTo>
                    <a:pt x="47136" y="31685"/>
                  </a:lnTo>
                  <a:lnTo>
                    <a:pt x="91214" y="19124"/>
                  </a:lnTo>
                  <a:lnTo>
                    <a:pt x="136093" y="9621"/>
                  </a:lnTo>
                  <a:lnTo>
                    <a:pt x="1647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4109"/>
            <p:cNvSpPr/>
            <p:nvPr>
              <p:custDataLst>
                <p:tags r:id="rId153"/>
              </p:custDataLst>
            </p:nvPr>
          </p:nvSpPr>
          <p:spPr>
            <a:xfrm>
              <a:off x="4635507" y="5219777"/>
              <a:ext cx="44366" cy="221770"/>
            </a:xfrm>
            <a:custGeom>
              <a:avLst/>
              <a:gdLst/>
              <a:ahLst/>
              <a:cxnLst/>
              <a:rect l="0" t="0" r="0" b="0"/>
              <a:pathLst>
                <a:path w="44366" h="221770">
                  <a:moveTo>
                    <a:pt x="38093" y="6273"/>
                  </a:moveTo>
                  <a:lnTo>
                    <a:pt x="38093" y="6273"/>
                  </a:lnTo>
                  <a:lnTo>
                    <a:pt x="44365" y="0"/>
                  </a:lnTo>
                  <a:lnTo>
                    <a:pt x="41049" y="3317"/>
                  </a:lnTo>
                  <a:lnTo>
                    <a:pt x="39406" y="6842"/>
                  </a:lnTo>
                  <a:lnTo>
                    <a:pt x="28456" y="54371"/>
                  </a:lnTo>
                  <a:lnTo>
                    <a:pt x="18605" y="96639"/>
                  </a:lnTo>
                  <a:lnTo>
                    <a:pt x="8560" y="139563"/>
                  </a:lnTo>
                  <a:lnTo>
                    <a:pt x="1355" y="184035"/>
                  </a:lnTo>
                  <a:lnTo>
                    <a:pt x="0" y="220808"/>
                  </a:lnTo>
                  <a:lnTo>
                    <a:pt x="703" y="221263"/>
                  </a:lnTo>
                  <a:lnTo>
                    <a:pt x="3366" y="221769"/>
                  </a:lnTo>
                  <a:lnTo>
                    <a:pt x="6901" y="220112"/>
                  </a:lnTo>
                  <a:lnTo>
                    <a:pt x="10825" y="217729"/>
                  </a:lnTo>
                  <a:lnTo>
                    <a:pt x="14920" y="216670"/>
                  </a:lnTo>
                  <a:lnTo>
                    <a:pt x="16294" y="215682"/>
                  </a:lnTo>
                  <a:lnTo>
                    <a:pt x="17210" y="214318"/>
                  </a:lnTo>
                  <a:lnTo>
                    <a:pt x="18934" y="210921"/>
                  </a:lnTo>
                  <a:lnTo>
                    <a:pt x="25393" y="203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4110"/>
            <p:cNvSpPr/>
            <p:nvPr>
              <p:custDataLst>
                <p:tags r:id="rId154"/>
              </p:custDataLst>
            </p:nvPr>
          </p:nvSpPr>
          <p:spPr>
            <a:xfrm>
              <a:off x="4471315" y="5359485"/>
              <a:ext cx="87986" cy="101516"/>
            </a:xfrm>
            <a:custGeom>
              <a:avLst/>
              <a:gdLst/>
              <a:ahLst/>
              <a:cxnLst/>
              <a:rect l="0" t="0" r="0" b="0"/>
              <a:pathLst>
                <a:path w="87986" h="101516">
                  <a:moveTo>
                    <a:pt x="68935" y="38015"/>
                  </a:moveTo>
                  <a:lnTo>
                    <a:pt x="68935" y="38015"/>
                  </a:lnTo>
                  <a:lnTo>
                    <a:pt x="68935" y="13843"/>
                  </a:lnTo>
                  <a:lnTo>
                    <a:pt x="57195" y="885"/>
                  </a:lnTo>
                  <a:lnTo>
                    <a:pt x="50852" y="0"/>
                  </a:lnTo>
                  <a:lnTo>
                    <a:pt x="22604" y="21115"/>
                  </a:lnTo>
                  <a:lnTo>
                    <a:pt x="8271" y="41661"/>
                  </a:lnTo>
                  <a:lnTo>
                    <a:pt x="6695" y="46221"/>
                  </a:lnTo>
                  <a:lnTo>
                    <a:pt x="0" y="77081"/>
                  </a:lnTo>
                  <a:lnTo>
                    <a:pt x="400" y="78875"/>
                  </a:lnTo>
                  <a:lnTo>
                    <a:pt x="1372" y="80073"/>
                  </a:lnTo>
                  <a:lnTo>
                    <a:pt x="2727" y="80869"/>
                  </a:lnTo>
                  <a:lnTo>
                    <a:pt x="3630" y="82106"/>
                  </a:lnTo>
                  <a:lnTo>
                    <a:pt x="4633" y="85363"/>
                  </a:lnTo>
                  <a:lnTo>
                    <a:pt x="5197" y="91163"/>
                  </a:lnTo>
                  <a:lnTo>
                    <a:pt x="5982" y="92497"/>
                  </a:lnTo>
                  <a:lnTo>
                    <a:pt x="7210" y="93386"/>
                  </a:lnTo>
                  <a:lnTo>
                    <a:pt x="8735" y="93979"/>
                  </a:lnTo>
                  <a:lnTo>
                    <a:pt x="10457" y="93669"/>
                  </a:lnTo>
                  <a:lnTo>
                    <a:pt x="16252" y="89861"/>
                  </a:lnTo>
                  <a:lnTo>
                    <a:pt x="45652" y="61295"/>
                  </a:lnTo>
                  <a:lnTo>
                    <a:pt x="48004" y="57063"/>
                  </a:lnTo>
                  <a:lnTo>
                    <a:pt x="49754" y="52830"/>
                  </a:lnTo>
                  <a:lnTo>
                    <a:pt x="54001" y="46482"/>
                  </a:lnTo>
                  <a:lnTo>
                    <a:pt x="55242" y="42248"/>
                  </a:lnTo>
                  <a:lnTo>
                    <a:pt x="56278" y="40837"/>
                  </a:lnTo>
                  <a:lnTo>
                    <a:pt x="57675" y="39896"/>
                  </a:lnTo>
                  <a:lnTo>
                    <a:pt x="61615" y="38387"/>
                  </a:lnTo>
                  <a:lnTo>
                    <a:pt x="68648" y="38024"/>
                  </a:lnTo>
                  <a:lnTo>
                    <a:pt x="69624" y="48847"/>
                  </a:lnTo>
                  <a:lnTo>
                    <a:pt x="73958" y="57113"/>
                  </a:lnTo>
                  <a:lnTo>
                    <a:pt x="75939" y="74000"/>
                  </a:lnTo>
                  <a:lnTo>
                    <a:pt x="78632" y="78232"/>
                  </a:lnTo>
                  <a:lnTo>
                    <a:pt x="78928" y="80348"/>
                  </a:lnTo>
                  <a:lnTo>
                    <a:pt x="77376" y="84582"/>
                  </a:lnTo>
                  <a:lnTo>
                    <a:pt x="77384" y="86698"/>
                  </a:lnTo>
                  <a:lnTo>
                    <a:pt x="80935" y="97282"/>
                  </a:lnTo>
                  <a:lnTo>
                    <a:pt x="81874" y="98693"/>
                  </a:lnTo>
                  <a:lnTo>
                    <a:pt x="83205" y="99633"/>
                  </a:lnTo>
                  <a:lnTo>
                    <a:pt x="87985" y="101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4111"/>
            <p:cNvSpPr/>
            <p:nvPr>
              <p:custDataLst>
                <p:tags r:id="rId155"/>
              </p:custDataLst>
            </p:nvPr>
          </p:nvSpPr>
          <p:spPr>
            <a:xfrm>
              <a:off x="4330702" y="5232534"/>
              <a:ext cx="95249" cy="228467"/>
            </a:xfrm>
            <a:custGeom>
              <a:avLst/>
              <a:gdLst/>
              <a:ahLst/>
              <a:cxnLst/>
              <a:rect l="0" t="0" r="0" b="0"/>
              <a:pathLst>
                <a:path w="95249" h="228467">
                  <a:moveTo>
                    <a:pt x="6348" y="25266"/>
                  </a:moveTo>
                  <a:lnTo>
                    <a:pt x="6348" y="25266"/>
                  </a:lnTo>
                  <a:lnTo>
                    <a:pt x="6348" y="7383"/>
                  </a:lnTo>
                  <a:lnTo>
                    <a:pt x="6348" y="9932"/>
                  </a:lnTo>
                  <a:lnTo>
                    <a:pt x="6348" y="0"/>
                  </a:lnTo>
                  <a:lnTo>
                    <a:pt x="6348" y="47581"/>
                  </a:lnTo>
                  <a:lnTo>
                    <a:pt x="6348" y="93711"/>
                  </a:lnTo>
                  <a:lnTo>
                    <a:pt x="6348" y="138206"/>
                  </a:lnTo>
                  <a:lnTo>
                    <a:pt x="5642" y="185410"/>
                  </a:lnTo>
                  <a:lnTo>
                    <a:pt x="5" y="203031"/>
                  </a:lnTo>
                  <a:lnTo>
                    <a:pt x="0" y="199684"/>
                  </a:lnTo>
                  <a:lnTo>
                    <a:pt x="1880" y="196154"/>
                  </a:lnTo>
                  <a:lnTo>
                    <a:pt x="4362" y="192233"/>
                  </a:lnTo>
                  <a:lnTo>
                    <a:pt x="5759" y="185354"/>
                  </a:lnTo>
                  <a:lnTo>
                    <a:pt x="6879" y="175398"/>
                  </a:lnTo>
                  <a:lnTo>
                    <a:pt x="11366" y="167665"/>
                  </a:lnTo>
                  <a:lnTo>
                    <a:pt x="16458" y="160905"/>
                  </a:lnTo>
                  <a:lnTo>
                    <a:pt x="20418" y="152300"/>
                  </a:lnTo>
                  <a:lnTo>
                    <a:pt x="29106" y="141688"/>
                  </a:lnTo>
                  <a:lnTo>
                    <a:pt x="30574" y="137451"/>
                  </a:lnTo>
                  <a:lnTo>
                    <a:pt x="31671" y="136039"/>
                  </a:lnTo>
                  <a:lnTo>
                    <a:pt x="37112" y="133588"/>
                  </a:lnTo>
                  <a:lnTo>
                    <a:pt x="44875" y="138290"/>
                  </a:lnTo>
                  <a:lnTo>
                    <a:pt x="46849" y="138715"/>
                  </a:lnTo>
                  <a:lnTo>
                    <a:pt x="48166" y="139705"/>
                  </a:lnTo>
                  <a:lnTo>
                    <a:pt x="49628" y="142685"/>
                  </a:lnTo>
                  <a:lnTo>
                    <a:pt x="51272" y="150348"/>
                  </a:lnTo>
                  <a:lnTo>
                    <a:pt x="55093" y="156558"/>
                  </a:lnTo>
                  <a:lnTo>
                    <a:pt x="57245" y="162867"/>
                  </a:lnTo>
                  <a:lnTo>
                    <a:pt x="61331" y="169205"/>
                  </a:lnTo>
                  <a:lnTo>
                    <a:pt x="63561" y="175551"/>
                  </a:lnTo>
                  <a:lnTo>
                    <a:pt x="67671" y="182605"/>
                  </a:lnTo>
                  <a:lnTo>
                    <a:pt x="69908" y="192613"/>
                  </a:lnTo>
                  <a:lnTo>
                    <a:pt x="74747" y="202674"/>
                  </a:lnTo>
                  <a:lnTo>
                    <a:pt x="76712" y="213598"/>
                  </a:lnTo>
                  <a:lnTo>
                    <a:pt x="87746" y="227209"/>
                  </a:lnTo>
                  <a:lnTo>
                    <a:pt x="90267" y="227907"/>
                  </a:lnTo>
                  <a:lnTo>
                    <a:pt x="95248" y="228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4112"/>
            <p:cNvSpPr/>
            <p:nvPr>
              <p:custDataLst>
                <p:tags r:id="rId156"/>
              </p:custDataLst>
            </p:nvPr>
          </p:nvSpPr>
          <p:spPr>
            <a:xfrm>
              <a:off x="4083128" y="5238750"/>
              <a:ext cx="165023" cy="241191"/>
            </a:xfrm>
            <a:custGeom>
              <a:avLst/>
              <a:gdLst/>
              <a:ahLst/>
              <a:cxnLst/>
              <a:rect l="0" t="0" r="0" b="0"/>
              <a:pathLst>
                <a:path w="165023" h="241191">
                  <a:moveTo>
                    <a:pt x="25322" y="12700"/>
                  </a:moveTo>
                  <a:lnTo>
                    <a:pt x="25322" y="12700"/>
                  </a:lnTo>
                  <a:lnTo>
                    <a:pt x="25322" y="0"/>
                  </a:lnTo>
                  <a:lnTo>
                    <a:pt x="25322" y="3371"/>
                  </a:lnTo>
                  <a:lnTo>
                    <a:pt x="23440" y="6908"/>
                  </a:lnTo>
                  <a:lnTo>
                    <a:pt x="20958" y="10832"/>
                  </a:lnTo>
                  <a:lnTo>
                    <a:pt x="19364" y="19098"/>
                  </a:lnTo>
                  <a:lnTo>
                    <a:pt x="18318" y="34004"/>
                  </a:lnTo>
                  <a:lnTo>
                    <a:pt x="13956" y="45941"/>
                  </a:lnTo>
                  <a:lnTo>
                    <a:pt x="11932" y="91034"/>
                  </a:lnTo>
                  <a:lnTo>
                    <a:pt x="6862" y="120782"/>
                  </a:lnTo>
                  <a:lnTo>
                    <a:pt x="5618" y="147992"/>
                  </a:lnTo>
                  <a:lnTo>
                    <a:pt x="515" y="177916"/>
                  </a:lnTo>
                  <a:lnTo>
                    <a:pt x="0" y="197450"/>
                  </a:lnTo>
                  <a:lnTo>
                    <a:pt x="6012" y="220695"/>
                  </a:lnTo>
                  <a:lnTo>
                    <a:pt x="11716" y="227581"/>
                  </a:lnTo>
                  <a:lnTo>
                    <a:pt x="14101" y="228147"/>
                  </a:lnTo>
                  <a:lnTo>
                    <a:pt x="21381" y="228510"/>
                  </a:lnTo>
                  <a:lnTo>
                    <a:pt x="22695" y="227835"/>
                  </a:lnTo>
                  <a:lnTo>
                    <a:pt x="23570" y="226678"/>
                  </a:lnTo>
                  <a:lnTo>
                    <a:pt x="24154" y="225203"/>
                  </a:lnTo>
                  <a:lnTo>
                    <a:pt x="25249" y="224218"/>
                  </a:lnTo>
                  <a:lnTo>
                    <a:pt x="32075" y="220757"/>
                  </a:lnTo>
                  <a:lnTo>
                    <a:pt x="40218" y="213489"/>
                  </a:lnTo>
                  <a:lnTo>
                    <a:pt x="42526" y="209419"/>
                  </a:lnTo>
                  <a:lnTo>
                    <a:pt x="44257" y="205258"/>
                  </a:lnTo>
                  <a:lnTo>
                    <a:pt x="55307" y="190497"/>
                  </a:lnTo>
                  <a:lnTo>
                    <a:pt x="57069" y="177833"/>
                  </a:lnTo>
                  <a:lnTo>
                    <a:pt x="62539" y="183270"/>
                  </a:lnTo>
                  <a:lnTo>
                    <a:pt x="63953" y="189045"/>
                  </a:lnTo>
                  <a:lnTo>
                    <a:pt x="67734" y="194930"/>
                  </a:lnTo>
                  <a:lnTo>
                    <a:pt x="69874" y="201142"/>
                  </a:lnTo>
                  <a:lnTo>
                    <a:pt x="93302" y="228600"/>
                  </a:lnTo>
                  <a:lnTo>
                    <a:pt x="95046" y="232833"/>
                  </a:lnTo>
                  <a:lnTo>
                    <a:pt x="98173" y="237067"/>
                  </a:lnTo>
                  <a:lnTo>
                    <a:pt x="101915" y="239418"/>
                  </a:lnTo>
                  <a:lnTo>
                    <a:pt x="110066" y="240928"/>
                  </a:lnTo>
                  <a:lnTo>
                    <a:pt x="116361" y="241190"/>
                  </a:lnTo>
                  <a:lnTo>
                    <a:pt x="117765" y="240521"/>
                  </a:lnTo>
                  <a:lnTo>
                    <a:pt x="118700" y="239369"/>
                  </a:lnTo>
                  <a:lnTo>
                    <a:pt x="119324" y="237896"/>
                  </a:lnTo>
                  <a:lnTo>
                    <a:pt x="120446" y="236914"/>
                  </a:lnTo>
                  <a:lnTo>
                    <a:pt x="127315" y="233457"/>
                  </a:lnTo>
                  <a:lnTo>
                    <a:pt x="141761" y="220046"/>
                  </a:lnTo>
                  <a:lnTo>
                    <a:pt x="148095" y="210386"/>
                  </a:lnTo>
                  <a:lnTo>
                    <a:pt x="157183" y="177750"/>
                  </a:lnTo>
                  <a:lnTo>
                    <a:pt x="160112" y="165085"/>
                  </a:lnTo>
                  <a:lnTo>
                    <a:pt x="162840" y="155921"/>
                  </a:lnTo>
                  <a:lnTo>
                    <a:pt x="164965" y="112357"/>
                  </a:lnTo>
                  <a:lnTo>
                    <a:pt x="165022" y="65813"/>
                  </a:lnTo>
                  <a:lnTo>
                    <a:pt x="165022" y="61471"/>
                  </a:lnTo>
                  <a:lnTo>
                    <a:pt x="163140" y="57190"/>
                  </a:lnTo>
                  <a:lnTo>
                    <a:pt x="159555" y="52062"/>
                  </a:lnTo>
                  <a:lnTo>
                    <a:pt x="157183" y="51361"/>
                  </a:lnTo>
                  <a:lnTo>
                    <a:pt x="152606" y="50833"/>
                  </a:lnTo>
                  <a:lnTo>
                    <a:pt x="152322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8" name="SMARTInkShape-Group819"/>
          <p:cNvGrpSpPr/>
          <p:nvPr/>
        </p:nvGrpSpPr>
        <p:grpSpPr>
          <a:xfrm>
            <a:off x="3264801" y="5219813"/>
            <a:ext cx="437250" cy="272851"/>
            <a:chOff x="3264801" y="5219813"/>
            <a:chExt cx="437250" cy="272851"/>
          </a:xfrm>
        </p:grpSpPr>
        <p:sp>
          <p:nvSpPr>
            <p:cNvPr id="765" name="SMARTInkShape-4113"/>
            <p:cNvSpPr/>
            <p:nvPr>
              <p:custDataLst>
                <p:tags r:id="rId149"/>
              </p:custDataLst>
            </p:nvPr>
          </p:nvSpPr>
          <p:spPr>
            <a:xfrm>
              <a:off x="3264801" y="5219813"/>
              <a:ext cx="214919" cy="272851"/>
            </a:xfrm>
            <a:custGeom>
              <a:avLst/>
              <a:gdLst/>
              <a:ahLst/>
              <a:cxnLst/>
              <a:rect l="0" t="0" r="0" b="0"/>
              <a:pathLst>
                <a:path w="214919" h="272851">
                  <a:moveTo>
                    <a:pt x="132449" y="37987"/>
                  </a:moveTo>
                  <a:lnTo>
                    <a:pt x="132449" y="37987"/>
                  </a:lnTo>
                  <a:lnTo>
                    <a:pt x="138537" y="31898"/>
                  </a:lnTo>
                  <a:lnTo>
                    <a:pt x="135350" y="28343"/>
                  </a:lnTo>
                  <a:lnTo>
                    <a:pt x="134383" y="28030"/>
                  </a:lnTo>
                  <a:lnTo>
                    <a:pt x="133738" y="28527"/>
                  </a:lnTo>
                  <a:lnTo>
                    <a:pt x="133309" y="29563"/>
                  </a:lnTo>
                  <a:lnTo>
                    <a:pt x="133022" y="29549"/>
                  </a:lnTo>
                  <a:lnTo>
                    <a:pt x="132704" y="27652"/>
                  </a:lnTo>
                  <a:lnTo>
                    <a:pt x="131913" y="26863"/>
                  </a:lnTo>
                  <a:lnTo>
                    <a:pt x="127004" y="25494"/>
                  </a:lnTo>
                  <a:lnTo>
                    <a:pt x="121208" y="20964"/>
                  </a:lnTo>
                  <a:lnTo>
                    <a:pt x="115321" y="19537"/>
                  </a:lnTo>
                  <a:lnTo>
                    <a:pt x="88859" y="18944"/>
                  </a:lnTo>
                  <a:lnTo>
                    <a:pt x="82972" y="20822"/>
                  </a:lnTo>
                  <a:lnTo>
                    <a:pt x="54794" y="39918"/>
                  </a:lnTo>
                  <a:lnTo>
                    <a:pt x="29901" y="62266"/>
                  </a:lnTo>
                  <a:lnTo>
                    <a:pt x="9713" y="104864"/>
                  </a:lnTo>
                  <a:lnTo>
                    <a:pt x="92" y="149265"/>
                  </a:lnTo>
                  <a:lnTo>
                    <a:pt x="0" y="171289"/>
                  </a:lnTo>
                  <a:lnTo>
                    <a:pt x="11976" y="202961"/>
                  </a:lnTo>
                  <a:lnTo>
                    <a:pt x="15405" y="211497"/>
                  </a:lnTo>
                  <a:lnTo>
                    <a:pt x="16929" y="219996"/>
                  </a:lnTo>
                  <a:lnTo>
                    <a:pt x="18747" y="223531"/>
                  </a:lnTo>
                  <a:lnTo>
                    <a:pt x="32348" y="236580"/>
                  </a:lnTo>
                  <a:lnTo>
                    <a:pt x="54450" y="249621"/>
                  </a:lnTo>
                  <a:lnTo>
                    <a:pt x="63555" y="252623"/>
                  </a:lnTo>
                  <a:lnTo>
                    <a:pt x="77464" y="253513"/>
                  </a:lnTo>
                  <a:lnTo>
                    <a:pt x="108338" y="247398"/>
                  </a:lnTo>
                  <a:lnTo>
                    <a:pt x="132452" y="236050"/>
                  </a:lnTo>
                  <a:lnTo>
                    <a:pt x="172589" y="190351"/>
                  </a:lnTo>
                  <a:lnTo>
                    <a:pt x="180483" y="179636"/>
                  </a:lnTo>
                  <a:lnTo>
                    <a:pt x="199460" y="137603"/>
                  </a:lnTo>
                  <a:lnTo>
                    <a:pt x="207987" y="92906"/>
                  </a:lnTo>
                  <a:lnTo>
                    <a:pt x="208632" y="48760"/>
                  </a:lnTo>
                  <a:lnTo>
                    <a:pt x="207938" y="35927"/>
                  </a:lnTo>
                  <a:lnTo>
                    <a:pt x="203578" y="23893"/>
                  </a:lnTo>
                  <a:lnTo>
                    <a:pt x="189550" y="6403"/>
                  </a:lnTo>
                  <a:lnTo>
                    <a:pt x="185344" y="2783"/>
                  </a:lnTo>
                  <a:lnTo>
                    <a:pt x="181122" y="1174"/>
                  </a:lnTo>
                  <a:lnTo>
                    <a:pt x="168431" y="0"/>
                  </a:lnTo>
                  <a:lnTo>
                    <a:pt x="164199" y="1819"/>
                  </a:lnTo>
                  <a:lnTo>
                    <a:pt x="143032" y="21087"/>
                  </a:lnTo>
                  <a:lnTo>
                    <a:pt x="128921" y="42339"/>
                  </a:lnTo>
                  <a:lnTo>
                    <a:pt x="120190" y="82476"/>
                  </a:lnTo>
                  <a:lnTo>
                    <a:pt x="119756" y="115311"/>
                  </a:lnTo>
                  <a:lnTo>
                    <a:pt x="123122" y="125731"/>
                  </a:lnTo>
                  <a:lnTo>
                    <a:pt x="130732" y="139156"/>
                  </a:lnTo>
                  <a:lnTo>
                    <a:pt x="132392" y="143629"/>
                  </a:lnTo>
                  <a:lnTo>
                    <a:pt x="141186" y="154379"/>
                  </a:lnTo>
                  <a:lnTo>
                    <a:pt x="187477" y="194620"/>
                  </a:lnTo>
                  <a:lnTo>
                    <a:pt x="205827" y="213670"/>
                  </a:lnTo>
                  <a:lnTo>
                    <a:pt x="207813" y="220020"/>
                  </a:lnTo>
                  <a:lnTo>
                    <a:pt x="208278" y="224254"/>
                  </a:lnTo>
                  <a:lnTo>
                    <a:pt x="210365" y="228487"/>
                  </a:lnTo>
                  <a:lnTo>
                    <a:pt x="212939" y="232720"/>
                  </a:lnTo>
                  <a:lnTo>
                    <a:pt x="214592" y="241187"/>
                  </a:lnTo>
                  <a:lnTo>
                    <a:pt x="214918" y="249654"/>
                  </a:lnTo>
                  <a:lnTo>
                    <a:pt x="213082" y="253887"/>
                  </a:lnTo>
                  <a:lnTo>
                    <a:pt x="210619" y="258120"/>
                  </a:lnTo>
                  <a:lnTo>
                    <a:pt x="208822" y="266458"/>
                  </a:lnTo>
                  <a:lnTo>
                    <a:pt x="208651" y="272850"/>
                  </a:lnTo>
                  <a:lnTo>
                    <a:pt x="208649" y="260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4114"/>
            <p:cNvSpPr/>
            <p:nvPr>
              <p:custDataLst>
                <p:tags r:id="rId150"/>
              </p:custDataLst>
            </p:nvPr>
          </p:nvSpPr>
          <p:spPr>
            <a:xfrm>
              <a:off x="3651273" y="5251450"/>
              <a:ext cx="12678" cy="50801"/>
            </a:xfrm>
            <a:custGeom>
              <a:avLst/>
              <a:gdLst/>
              <a:ahLst/>
              <a:cxnLst/>
              <a:rect l="0" t="0" r="0" b="0"/>
              <a:pathLst>
                <a:path w="12678" h="50801">
                  <a:moveTo>
                    <a:pt x="12677" y="0"/>
                  </a:moveTo>
                  <a:lnTo>
                    <a:pt x="12677" y="0"/>
                  </a:lnTo>
                  <a:lnTo>
                    <a:pt x="7210" y="5467"/>
                  </a:lnTo>
                  <a:lnTo>
                    <a:pt x="6589" y="9460"/>
                  </a:lnTo>
                  <a:lnTo>
                    <a:pt x="5796" y="10540"/>
                  </a:lnTo>
                  <a:lnTo>
                    <a:pt x="3033" y="11740"/>
                  </a:lnTo>
                  <a:lnTo>
                    <a:pt x="2014" y="12765"/>
                  </a:lnTo>
                  <a:lnTo>
                    <a:pt x="882" y="15787"/>
                  </a:lnTo>
                  <a:lnTo>
                    <a:pt x="0" y="28425"/>
                  </a:lnTo>
                  <a:lnTo>
                    <a:pt x="1869" y="32153"/>
                  </a:lnTo>
                  <a:lnTo>
                    <a:pt x="4346" y="36163"/>
                  </a:lnTo>
                  <a:lnTo>
                    <a:pt x="5935" y="44485"/>
                  </a:lnTo>
                  <a:lnTo>
                    <a:pt x="632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4115"/>
            <p:cNvSpPr/>
            <p:nvPr>
              <p:custDataLst>
                <p:tags r:id="rId151"/>
              </p:custDataLst>
            </p:nvPr>
          </p:nvSpPr>
          <p:spPr>
            <a:xfrm>
              <a:off x="3679983" y="5410200"/>
              <a:ext cx="22068" cy="25398"/>
            </a:xfrm>
            <a:custGeom>
              <a:avLst/>
              <a:gdLst/>
              <a:ahLst/>
              <a:cxnLst/>
              <a:rect l="0" t="0" r="0" b="0"/>
              <a:pathLst>
                <a:path w="22068" h="25398">
                  <a:moveTo>
                    <a:pt x="22067" y="0"/>
                  </a:moveTo>
                  <a:lnTo>
                    <a:pt x="22067" y="0"/>
                  </a:lnTo>
                  <a:lnTo>
                    <a:pt x="18696" y="3371"/>
                  </a:lnTo>
                  <a:lnTo>
                    <a:pt x="17041" y="6908"/>
                  </a:lnTo>
                  <a:lnTo>
                    <a:pt x="15186" y="17007"/>
                  </a:lnTo>
                  <a:lnTo>
                    <a:pt x="10272" y="24156"/>
                  </a:lnTo>
                  <a:lnTo>
                    <a:pt x="7888" y="24847"/>
                  </a:lnTo>
                  <a:lnTo>
                    <a:pt x="0" y="25327"/>
                  </a:lnTo>
                  <a:lnTo>
                    <a:pt x="6228" y="25397"/>
                  </a:lnTo>
                  <a:lnTo>
                    <a:pt x="9853" y="23517"/>
                  </a:lnTo>
                  <a:lnTo>
                    <a:pt x="157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5" name="SMARTInkShape-Group820"/>
          <p:cNvGrpSpPr/>
          <p:nvPr/>
        </p:nvGrpSpPr>
        <p:grpSpPr>
          <a:xfrm>
            <a:off x="6807215" y="2876575"/>
            <a:ext cx="679436" cy="736575"/>
            <a:chOff x="6807215" y="2876575"/>
            <a:chExt cx="679436" cy="736575"/>
          </a:xfrm>
        </p:grpSpPr>
        <p:sp>
          <p:nvSpPr>
            <p:cNvPr id="769" name="SMARTInkShape-4116"/>
            <p:cNvSpPr/>
            <p:nvPr>
              <p:custDataLst>
                <p:tags r:id="rId143"/>
              </p:custDataLst>
            </p:nvPr>
          </p:nvSpPr>
          <p:spPr>
            <a:xfrm>
              <a:off x="6807215" y="3067076"/>
              <a:ext cx="393683" cy="546074"/>
            </a:xfrm>
            <a:custGeom>
              <a:avLst/>
              <a:gdLst/>
              <a:ahLst/>
              <a:cxnLst/>
              <a:rect l="0" t="0" r="0" b="0"/>
              <a:pathLst>
                <a:path w="393683" h="546074">
                  <a:moveTo>
                    <a:pt x="222235" y="539724"/>
                  </a:moveTo>
                  <a:lnTo>
                    <a:pt x="222235" y="539724"/>
                  </a:lnTo>
                  <a:lnTo>
                    <a:pt x="222235" y="545812"/>
                  </a:lnTo>
                  <a:lnTo>
                    <a:pt x="204168" y="546073"/>
                  </a:lnTo>
                  <a:lnTo>
                    <a:pt x="203841" y="545368"/>
                  </a:lnTo>
                  <a:lnTo>
                    <a:pt x="203193" y="534334"/>
                  </a:lnTo>
                  <a:lnTo>
                    <a:pt x="192645" y="522145"/>
                  </a:lnTo>
                  <a:lnTo>
                    <a:pt x="185605" y="505670"/>
                  </a:lnTo>
                  <a:lnTo>
                    <a:pt x="181730" y="500364"/>
                  </a:lnTo>
                  <a:lnTo>
                    <a:pt x="166371" y="487155"/>
                  </a:lnTo>
                  <a:lnTo>
                    <a:pt x="130571" y="442337"/>
                  </a:lnTo>
                  <a:lnTo>
                    <a:pt x="99568" y="399893"/>
                  </a:lnTo>
                  <a:lnTo>
                    <a:pt x="72598" y="355495"/>
                  </a:lnTo>
                  <a:lnTo>
                    <a:pt x="50815" y="309649"/>
                  </a:lnTo>
                  <a:lnTo>
                    <a:pt x="25477" y="263540"/>
                  </a:lnTo>
                  <a:lnTo>
                    <a:pt x="12692" y="239118"/>
                  </a:lnTo>
                  <a:lnTo>
                    <a:pt x="1239" y="205536"/>
                  </a:lnTo>
                  <a:lnTo>
                    <a:pt x="0" y="158727"/>
                  </a:lnTo>
                  <a:lnTo>
                    <a:pt x="690" y="124857"/>
                  </a:lnTo>
                  <a:lnTo>
                    <a:pt x="8823" y="103691"/>
                  </a:lnTo>
                  <a:lnTo>
                    <a:pt x="30882" y="71679"/>
                  </a:lnTo>
                  <a:lnTo>
                    <a:pt x="76200" y="33486"/>
                  </a:lnTo>
                  <a:lnTo>
                    <a:pt x="119311" y="12720"/>
                  </a:lnTo>
                  <a:lnTo>
                    <a:pt x="132943" y="8219"/>
                  </a:lnTo>
                  <a:lnTo>
                    <a:pt x="177312" y="637"/>
                  </a:lnTo>
                  <a:lnTo>
                    <a:pt x="222506" y="0"/>
                  </a:lnTo>
                  <a:lnTo>
                    <a:pt x="237995" y="3353"/>
                  </a:lnTo>
                  <a:lnTo>
                    <a:pt x="282186" y="23279"/>
                  </a:lnTo>
                  <a:lnTo>
                    <a:pt x="321456" y="40191"/>
                  </a:lnTo>
                  <a:lnTo>
                    <a:pt x="328187" y="46306"/>
                  </a:lnTo>
                  <a:lnTo>
                    <a:pt x="363984" y="91013"/>
                  </a:lnTo>
                  <a:lnTo>
                    <a:pt x="376464" y="115531"/>
                  </a:lnTo>
                  <a:lnTo>
                    <a:pt x="386334" y="159901"/>
                  </a:lnTo>
                  <a:lnTo>
                    <a:pt x="393397" y="206445"/>
                  </a:lnTo>
                  <a:lnTo>
                    <a:pt x="393682" y="253963"/>
                  </a:lnTo>
                  <a:lnTo>
                    <a:pt x="392978" y="261730"/>
                  </a:lnTo>
                  <a:lnTo>
                    <a:pt x="388658" y="274347"/>
                  </a:lnTo>
                  <a:lnTo>
                    <a:pt x="386681" y="300475"/>
                  </a:lnTo>
                  <a:lnTo>
                    <a:pt x="381874" y="312953"/>
                  </a:lnTo>
                  <a:lnTo>
                    <a:pt x="380455" y="326015"/>
                  </a:lnTo>
                  <a:lnTo>
                    <a:pt x="375540" y="338372"/>
                  </a:lnTo>
                  <a:lnTo>
                    <a:pt x="373982" y="357806"/>
                  </a:lnTo>
                  <a:lnTo>
                    <a:pt x="369175" y="370127"/>
                  </a:lnTo>
                  <a:lnTo>
                    <a:pt x="368308" y="383966"/>
                  </a:lnTo>
                  <a:lnTo>
                    <a:pt x="366414" y="387713"/>
                  </a:lnTo>
                  <a:lnTo>
                    <a:pt x="362819" y="392497"/>
                  </a:lnTo>
                  <a:lnTo>
                    <a:pt x="361957" y="399732"/>
                  </a:lnTo>
                  <a:lnTo>
                    <a:pt x="355585" y="400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4117"/>
            <p:cNvSpPr/>
            <p:nvPr>
              <p:custDataLst>
                <p:tags r:id="rId144"/>
              </p:custDataLst>
            </p:nvPr>
          </p:nvSpPr>
          <p:spPr>
            <a:xfrm>
              <a:off x="7086600" y="3403600"/>
              <a:ext cx="101601" cy="76201"/>
            </a:xfrm>
            <a:custGeom>
              <a:avLst/>
              <a:gdLst/>
              <a:ahLst/>
              <a:cxnLst/>
              <a:rect l="0" t="0" r="0" b="0"/>
              <a:pathLst>
                <a:path w="101601" h="7620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4"/>
                  </a:lnTo>
                  <a:lnTo>
                    <a:pt x="1323" y="446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15110" y="26905"/>
                  </a:lnTo>
                  <a:lnTo>
                    <a:pt x="19180" y="29596"/>
                  </a:lnTo>
                  <a:lnTo>
                    <a:pt x="23340" y="31498"/>
                  </a:lnTo>
                  <a:lnTo>
                    <a:pt x="56757" y="61236"/>
                  </a:lnTo>
                  <a:lnTo>
                    <a:pt x="61209" y="63199"/>
                  </a:lnTo>
                  <a:lnTo>
                    <a:pt x="67682" y="67566"/>
                  </a:lnTo>
                  <a:lnTo>
                    <a:pt x="74068" y="69879"/>
                  </a:lnTo>
                  <a:lnTo>
                    <a:pt x="80428" y="74013"/>
                  </a:lnTo>
                  <a:lnTo>
                    <a:pt x="86782" y="75552"/>
                  </a:lnTo>
                  <a:lnTo>
                    <a:pt x="1016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4118"/>
            <p:cNvSpPr/>
            <p:nvPr>
              <p:custDataLst>
                <p:tags r:id="rId145"/>
              </p:custDataLst>
            </p:nvPr>
          </p:nvSpPr>
          <p:spPr>
            <a:xfrm>
              <a:off x="7175500" y="340995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88900" y="0"/>
                  </a:moveTo>
                  <a:lnTo>
                    <a:pt x="88900" y="0"/>
                  </a:lnTo>
                  <a:lnTo>
                    <a:pt x="83432" y="0"/>
                  </a:lnTo>
                  <a:lnTo>
                    <a:pt x="67446" y="15111"/>
                  </a:lnTo>
                  <a:lnTo>
                    <a:pt x="65253" y="19181"/>
                  </a:lnTo>
                  <a:lnTo>
                    <a:pt x="64669" y="21254"/>
                  </a:lnTo>
                  <a:lnTo>
                    <a:pt x="60256" y="25438"/>
                  </a:lnTo>
                  <a:lnTo>
                    <a:pt x="14422" y="5715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4119"/>
            <p:cNvSpPr/>
            <p:nvPr>
              <p:custDataLst>
                <p:tags r:id="rId146"/>
              </p:custDataLst>
            </p:nvPr>
          </p:nvSpPr>
          <p:spPr>
            <a:xfrm>
              <a:off x="7188470" y="2952758"/>
              <a:ext cx="75898" cy="95233"/>
            </a:xfrm>
            <a:custGeom>
              <a:avLst/>
              <a:gdLst/>
              <a:ahLst/>
              <a:cxnLst/>
              <a:rect l="0" t="0" r="0" b="0"/>
              <a:pathLst>
                <a:path w="75898" h="95233">
                  <a:moveTo>
                    <a:pt x="56880" y="50792"/>
                  </a:moveTo>
                  <a:lnTo>
                    <a:pt x="56880" y="50792"/>
                  </a:lnTo>
                  <a:lnTo>
                    <a:pt x="56880" y="47421"/>
                  </a:lnTo>
                  <a:lnTo>
                    <a:pt x="54998" y="43885"/>
                  </a:lnTo>
                  <a:lnTo>
                    <a:pt x="50792" y="38431"/>
                  </a:lnTo>
                  <a:lnTo>
                    <a:pt x="49876" y="28726"/>
                  </a:lnTo>
                  <a:lnTo>
                    <a:pt x="44772" y="19279"/>
                  </a:lnTo>
                  <a:lnTo>
                    <a:pt x="44443" y="16090"/>
                  </a:lnTo>
                  <a:lnTo>
                    <a:pt x="42415" y="12321"/>
                  </a:lnTo>
                  <a:lnTo>
                    <a:pt x="38735" y="7523"/>
                  </a:lnTo>
                  <a:lnTo>
                    <a:pt x="38098" y="3321"/>
                  </a:lnTo>
                  <a:lnTo>
                    <a:pt x="37303" y="2211"/>
                  </a:lnTo>
                  <a:lnTo>
                    <a:pt x="36067" y="1472"/>
                  </a:lnTo>
                  <a:lnTo>
                    <a:pt x="31748" y="79"/>
                  </a:lnTo>
                  <a:lnTo>
                    <a:pt x="26037" y="0"/>
                  </a:lnTo>
                  <a:lnTo>
                    <a:pt x="22028" y="3365"/>
                  </a:lnTo>
                  <a:lnTo>
                    <a:pt x="20223" y="6900"/>
                  </a:lnTo>
                  <a:lnTo>
                    <a:pt x="19741" y="8831"/>
                  </a:lnTo>
                  <a:lnTo>
                    <a:pt x="15693" y="14919"/>
                  </a:lnTo>
                  <a:lnTo>
                    <a:pt x="8711" y="23297"/>
                  </a:lnTo>
                  <a:lnTo>
                    <a:pt x="7249" y="27518"/>
                  </a:lnTo>
                  <a:lnTo>
                    <a:pt x="5605" y="40341"/>
                  </a:lnTo>
                  <a:lnTo>
                    <a:pt x="1784" y="48793"/>
                  </a:lnTo>
                  <a:lnTo>
                    <a:pt x="0" y="64649"/>
                  </a:lnTo>
                  <a:lnTo>
                    <a:pt x="1731" y="69415"/>
                  </a:lnTo>
                  <a:lnTo>
                    <a:pt x="4147" y="73886"/>
                  </a:lnTo>
                  <a:lnTo>
                    <a:pt x="6213" y="80369"/>
                  </a:lnTo>
                  <a:lnTo>
                    <a:pt x="14843" y="91001"/>
                  </a:lnTo>
                  <a:lnTo>
                    <a:pt x="18911" y="93357"/>
                  </a:lnTo>
                  <a:lnTo>
                    <a:pt x="27273" y="94870"/>
                  </a:lnTo>
                  <a:lnTo>
                    <a:pt x="46297" y="95232"/>
                  </a:lnTo>
                  <a:lnTo>
                    <a:pt x="50530" y="93356"/>
                  </a:lnTo>
                  <a:lnTo>
                    <a:pt x="65346" y="80315"/>
                  </a:lnTo>
                  <a:lnTo>
                    <a:pt x="73108" y="67573"/>
                  </a:lnTo>
                  <a:lnTo>
                    <a:pt x="75373" y="57530"/>
                  </a:lnTo>
                  <a:lnTo>
                    <a:pt x="75897" y="33510"/>
                  </a:lnTo>
                  <a:lnTo>
                    <a:pt x="74034" y="27118"/>
                  </a:lnTo>
                  <a:lnTo>
                    <a:pt x="65097" y="11377"/>
                  </a:lnTo>
                  <a:lnTo>
                    <a:pt x="51774" y="1071"/>
                  </a:lnTo>
                  <a:lnTo>
                    <a:pt x="47527" y="312"/>
                  </a:lnTo>
                  <a:lnTo>
                    <a:pt x="38179" y="0"/>
                  </a:lnTo>
                  <a:lnTo>
                    <a:pt x="37830" y="6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4120"/>
            <p:cNvSpPr/>
            <p:nvPr>
              <p:custDataLst>
                <p:tags r:id="rId147"/>
              </p:custDataLst>
            </p:nvPr>
          </p:nvSpPr>
          <p:spPr>
            <a:xfrm>
              <a:off x="7340600" y="2990850"/>
              <a:ext cx="11816" cy="12700"/>
            </a:xfrm>
            <a:custGeom>
              <a:avLst/>
              <a:gdLst/>
              <a:ahLst/>
              <a:cxnLst/>
              <a:rect l="0" t="0" r="0" b="0"/>
              <a:pathLst>
                <a:path w="11816" h="12700">
                  <a:moveTo>
                    <a:pt x="0" y="6350"/>
                  </a:moveTo>
                  <a:lnTo>
                    <a:pt x="0" y="6350"/>
                  </a:lnTo>
                  <a:lnTo>
                    <a:pt x="6327" y="12677"/>
                  </a:lnTo>
                  <a:lnTo>
                    <a:pt x="11815" y="12698"/>
                  </a:lnTo>
                  <a:lnTo>
                    <a:pt x="9068" y="12699"/>
                  </a:lnTo>
                  <a:lnTo>
                    <a:pt x="8161" y="11994"/>
                  </a:lnTo>
                  <a:lnTo>
                    <a:pt x="6370" y="642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4121"/>
            <p:cNvSpPr/>
            <p:nvPr>
              <p:custDataLst>
                <p:tags r:id="rId148"/>
              </p:custDataLst>
            </p:nvPr>
          </p:nvSpPr>
          <p:spPr>
            <a:xfrm>
              <a:off x="7385059" y="2876575"/>
              <a:ext cx="101592" cy="171426"/>
            </a:xfrm>
            <a:custGeom>
              <a:avLst/>
              <a:gdLst/>
              <a:ahLst/>
              <a:cxnLst/>
              <a:rect l="0" t="0" r="0" b="0"/>
              <a:pathLst>
                <a:path w="101592" h="171426">
                  <a:moveTo>
                    <a:pt x="50791" y="50775"/>
                  </a:moveTo>
                  <a:lnTo>
                    <a:pt x="50791" y="50775"/>
                  </a:lnTo>
                  <a:lnTo>
                    <a:pt x="47420" y="50775"/>
                  </a:lnTo>
                  <a:lnTo>
                    <a:pt x="46427" y="50069"/>
                  </a:lnTo>
                  <a:lnTo>
                    <a:pt x="45764" y="48894"/>
                  </a:lnTo>
                  <a:lnTo>
                    <a:pt x="44615" y="44308"/>
                  </a:lnTo>
                  <a:lnTo>
                    <a:pt x="44518" y="41315"/>
                  </a:lnTo>
                  <a:lnTo>
                    <a:pt x="46356" y="37634"/>
                  </a:lnTo>
                  <a:lnTo>
                    <a:pt x="49915" y="32892"/>
                  </a:lnTo>
                  <a:lnTo>
                    <a:pt x="50713" y="26360"/>
                  </a:lnTo>
                  <a:lnTo>
                    <a:pt x="50789" y="15941"/>
                  </a:lnTo>
                  <a:lnTo>
                    <a:pt x="50084" y="14852"/>
                  </a:lnTo>
                  <a:lnTo>
                    <a:pt x="48908" y="14126"/>
                  </a:lnTo>
                  <a:lnTo>
                    <a:pt x="47419" y="13643"/>
                  </a:lnTo>
                  <a:lnTo>
                    <a:pt x="46427" y="12615"/>
                  </a:lnTo>
                  <a:lnTo>
                    <a:pt x="43910" y="6265"/>
                  </a:lnTo>
                  <a:lnTo>
                    <a:pt x="38996" y="943"/>
                  </a:lnTo>
                  <a:lnTo>
                    <a:pt x="34988" y="262"/>
                  </a:lnTo>
                  <a:lnTo>
                    <a:pt x="23187" y="0"/>
                  </a:lnTo>
                  <a:lnTo>
                    <a:pt x="19002" y="1867"/>
                  </a:lnTo>
                  <a:lnTo>
                    <a:pt x="10566" y="8815"/>
                  </a:lnTo>
                  <a:lnTo>
                    <a:pt x="8218" y="12841"/>
                  </a:lnTo>
                  <a:lnTo>
                    <a:pt x="6470" y="16982"/>
                  </a:lnTo>
                  <a:lnTo>
                    <a:pt x="3341" y="21174"/>
                  </a:lnTo>
                  <a:lnTo>
                    <a:pt x="1479" y="27271"/>
                  </a:lnTo>
                  <a:lnTo>
                    <a:pt x="0" y="64686"/>
                  </a:lnTo>
                  <a:lnTo>
                    <a:pt x="702" y="66399"/>
                  </a:lnTo>
                  <a:lnTo>
                    <a:pt x="1876" y="67541"/>
                  </a:lnTo>
                  <a:lnTo>
                    <a:pt x="6899" y="71030"/>
                  </a:lnTo>
                  <a:lnTo>
                    <a:pt x="10822" y="73889"/>
                  </a:lnTo>
                  <a:lnTo>
                    <a:pt x="16998" y="75497"/>
                  </a:lnTo>
                  <a:lnTo>
                    <a:pt x="27516" y="76086"/>
                  </a:lnTo>
                  <a:lnTo>
                    <a:pt x="31745" y="74254"/>
                  </a:lnTo>
                  <a:lnTo>
                    <a:pt x="35976" y="71793"/>
                  </a:lnTo>
                  <a:lnTo>
                    <a:pt x="40208" y="70700"/>
                  </a:lnTo>
                  <a:lnTo>
                    <a:pt x="41619" y="69703"/>
                  </a:lnTo>
                  <a:lnTo>
                    <a:pt x="42560" y="68333"/>
                  </a:lnTo>
                  <a:lnTo>
                    <a:pt x="44311" y="64928"/>
                  </a:lnTo>
                  <a:lnTo>
                    <a:pt x="60720" y="46524"/>
                  </a:lnTo>
                  <a:lnTo>
                    <a:pt x="64824" y="38072"/>
                  </a:lnTo>
                  <a:lnTo>
                    <a:pt x="67611" y="33840"/>
                  </a:lnTo>
                  <a:lnTo>
                    <a:pt x="69753" y="25746"/>
                  </a:lnTo>
                  <a:lnTo>
                    <a:pt x="69832" y="34246"/>
                  </a:lnTo>
                  <a:lnTo>
                    <a:pt x="71718" y="38255"/>
                  </a:lnTo>
                  <a:lnTo>
                    <a:pt x="74203" y="42388"/>
                  </a:lnTo>
                  <a:lnTo>
                    <a:pt x="75798" y="50791"/>
                  </a:lnTo>
                  <a:lnTo>
                    <a:pt x="76722" y="55721"/>
                  </a:lnTo>
                  <a:lnTo>
                    <a:pt x="81182" y="70384"/>
                  </a:lnTo>
                  <a:lnTo>
                    <a:pt x="84020" y="82690"/>
                  </a:lnTo>
                  <a:lnTo>
                    <a:pt x="87448" y="95274"/>
                  </a:lnTo>
                  <a:lnTo>
                    <a:pt x="94837" y="140723"/>
                  </a:lnTo>
                  <a:lnTo>
                    <a:pt x="95767" y="147902"/>
                  </a:lnTo>
                  <a:lnTo>
                    <a:pt x="100684" y="160532"/>
                  </a:lnTo>
                  <a:lnTo>
                    <a:pt x="101591" y="171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0" name="SMARTInkShape-Group821"/>
          <p:cNvGrpSpPr/>
          <p:nvPr/>
        </p:nvGrpSpPr>
        <p:grpSpPr>
          <a:xfrm>
            <a:off x="7219950" y="4054008"/>
            <a:ext cx="1587501" cy="835460"/>
            <a:chOff x="7219950" y="4054008"/>
            <a:chExt cx="1587501" cy="835460"/>
          </a:xfrm>
        </p:grpSpPr>
        <p:sp>
          <p:nvSpPr>
            <p:cNvPr id="776" name="SMARTInkShape-4122"/>
            <p:cNvSpPr/>
            <p:nvPr>
              <p:custDataLst>
                <p:tags r:id="rId139"/>
              </p:custDataLst>
            </p:nvPr>
          </p:nvSpPr>
          <p:spPr>
            <a:xfrm>
              <a:off x="8351133" y="4762500"/>
              <a:ext cx="18168" cy="25394"/>
            </a:xfrm>
            <a:custGeom>
              <a:avLst/>
              <a:gdLst/>
              <a:ahLst/>
              <a:cxnLst/>
              <a:rect l="0" t="0" r="0" b="0"/>
              <a:pathLst>
                <a:path w="18168" h="25394">
                  <a:moveTo>
                    <a:pt x="5467" y="19050"/>
                  </a:moveTo>
                  <a:lnTo>
                    <a:pt x="5467" y="19050"/>
                  </a:lnTo>
                  <a:lnTo>
                    <a:pt x="8837" y="19050"/>
                  </a:lnTo>
                  <a:lnTo>
                    <a:pt x="9124" y="19755"/>
                  </a:lnTo>
                  <a:lnTo>
                    <a:pt x="5483" y="25377"/>
                  </a:lnTo>
                  <a:lnTo>
                    <a:pt x="5472" y="25393"/>
                  </a:lnTo>
                  <a:lnTo>
                    <a:pt x="0" y="19932"/>
                  </a:lnTo>
                  <a:lnTo>
                    <a:pt x="411" y="18932"/>
                  </a:lnTo>
                  <a:lnTo>
                    <a:pt x="3655" y="14155"/>
                  </a:lnTo>
                  <a:lnTo>
                    <a:pt x="4662" y="10289"/>
                  </a:lnTo>
                  <a:lnTo>
                    <a:pt x="5636" y="8976"/>
                  </a:lnTo>
                  <a:lnTo>
                    <a:pt x="6991" y="8101"/>
                  </a:lnTo>
                  <a:lnTo>
                    <a:pt x="10378" y="6422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4123"/>
            <p:cNvSpPr/>
            <p:nvPr>
              <p:custDataLst>
                <p:tags r:id="rId140"/>
              </p:custDataLst>
            </p:nvPr>
          </p:nvSpPr>
          <p:spPr>
            <a:xfrm>
              <a:off x="8426450" y="4667519"/>
              <a:ext cx="104948" cy="221949"/>
            </a:xfrm>
            <a:custGeom>
              <a:avLst/>
              <a:gdLst/>
              <a:ahLst/>
              <a:cxnLst/>
              <a:rect l="0" t="0" r="0" b="0"/>
              <a:pathLst>
                <a:path w="104948" h="221949">
                  <a:moveTo>
                    <a:pt x="95250" y="31481"/>
                  </a:moveTo>
                  <a:lnTo>
                    <a:pt x="95250" y="31481"/>
                  </a:lnTo>
                  <a:lnTo>
                    <a:pt x="100717" y="26014"/>
                  </a:lnTo>
                  <a:lnTo>
                    <a:pt x="101338" y="22021"/>
                  </a:lnTo>
                  <a:lnTo>
                    <a:pt x="101522" y="16370"/>
                  </a:lnTo>
                  <a:lnTo>
                    <a:pt x="102253" y="15057"/>
                  </a:lnTo>
                  <a:lnTo>
                    <a:pt x="103446" y="14182"/>
                  </a:lnTo>
                  <a:lnTo>
                    <a:pt x="104947" y="13598"/>
                  </a:lnTo>
                  <a:lnTo>
                    <a:pt x="104538" y="12503"/>
                  </a:lnTo>
                  <a:lnTo>
                    <a:pt x="95695" y="6372"/>
                  </a:lnTo>
                  <a:lnTo>
                    <a:pt x="95261" y="0"/>
                  </a:lnTo>
                  <a:lnTo>
                    <a:pt x="59837" y="35849"/>
                  </a:lnTo>
                  <a:lnTo>
                    <a:pt x="33083" y="80996"/>
                  </a:lnTo>
                  <a:lnTo>
                    <a:pt x="9590" y="125374"/>
                  </a:lnTo>
                  <a:lnTo>
                    <a:pt x="317" y="171758"/>
                  </a:lnTo>
                  <a:lnTo>
                    <a:pt x="2" y="211046"/>
                  </a:lnTo>
                  <a:lnTo>
                    <a:pt x="1882" y="215475"/>
                  </a:lnTo>
                  <a:lnTo>
                    <a:pt x="3372" y="217644"/>
                  </a:lnTo>
                  <a:lnTo>
                    <a:pt x="6907" y="220054"/>
                  </a:lnTo>
                  <a:lnTo>
                    <a:pt x="12865" y="221410"/>
                  </a:lnTo>
                  <a:lnTo>
                    <a:pt x="27526" y="221948"/>
                  </a:lnTo>
                  <a:lnTo>
                    <a:pt x="31754" y="220085"/>
                  </a:lnTo>
                  <a:lnTo>
                    <a:pt x="52916" y="200782"/>
                  </a:lnTo>
                  <a:lnTo>
                    <a:pt x="55268" y="196567"/>
                  </a:lnTo>
                  <a:lnTo>
                    <a:pt x="56778" y="188111"/>
                  </a:lnTo>
                  <a:lnTo>
                    <a:pt x="57117" y="175414"/>
                  </a:lnTo>
                  <a:lnTo>
                    <a:pt x="55254" y="171181"/>
                  </a:lnTo>
                  <a:lnTo>
                    <a:pt x="42222" y="156364"/>
                  </a:lnTo>
                  <a:lnTo>
                    <a:pt x="36169" y="154012"/>
                  </a:lnTo>
                  <a:lnTo>
                    <a:pt x="29480" y="152260"/>
                  </a:lnTo>
                  <a:lnTo>
                    <a:pt x="21044" y="148015"/>
                  </a:lnTo>
                  <a:lnTo>
                    <a:pt x="10626" y="145736"/>
                  </a:lnTo>
                  <a:lnTo>
                    <a:pt x="0" y="139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4124"/>
            <p:cNvSpPr/>
            <p:nvPr>
              <p:custDataLst>
                <p:tags r:id="rId141"/>
              </p:custDataLst>
            </p:nvPr>
          </p:nvSpPr>
          <p:spPr>
            <a:xfrm>
              <a:off x="7219950" y="4054008"/>
              <a:ext cx="1587501" cy="491684"/>
            </a:xfrm>
            <a:custGeom>
              <a:avLst/>
              <a:gdLst/>
              <a:ahLst/>
              <a:cxnLst/>
              <a:rect l="0" t="0" r="0" b="0"/>
              <a:pathLst>
                <a:path w="1587501" h="491684">
                  <a:moveTo>
                    <a:pt x="1581150" y="48092"/>
                  </a:moveTo>
                  <a:lnTo>
                    <a:pt x="1581150" y="48092"/>
                  </a:lnTo>
                  <a:lnTo>
                    <a:pt x="1581150" y="41820"/>
                  </a:lnTo>
                  <a:lnTo>
                    <a:pt x="1587498" y="35392"/>
                  </a:lnTo>
                  <a:lnTo>
                    <a:pt x="1587500" y="44851"/>
                  </a:lnTo>
                  <a:lnTo>
                    <a:pt x="1585619" y="48533"/>
                  </a:lnTo>
                  <a:lnTo>
                    <a:pt x="1583137" y="52522"/>
                  </a:lnTo>
                  <a:lnTo>
                    <a:pt x="1581541" y="60830"/>
                  </a:lnTo>
                  <a:lnTo>
                    <a:pt x="1581408" y="62934"/>
                  </a:lnTo>
                  <a:lnTo>
                    <a:pt x="1579385" y="67153"/>
                  </a:lnTo>
                  <a:lnTo>
                    <a:pt x="1577855" y="69266"/>
                  </a:lnTo>
                  <a:lnTo>
                    <a:pt x="1560738" y="116191"/>
                  </a:lnTo>
                  <a:lnTo>
                    <a:pt x="1547202" y="141494"/>
                  </a:lnTo>
                  <a:lnTo>
                    <a:pt x="1532290" y="184269"/>
                  </a:lnTo>
                  <a:lnTo>
                    <a:pt x="1525358" y="200624"/>
                  </a:lnTo>
                  <a:lnTo>
                    <a:pt x="1491807" y="246789"/>
                  </a:lnTo>
                  <a:lnTo>
                    <a:pt x="1449910" y="293548"/>
                  </a:lnTo>
                  <a:lnTo>
                    <a:pt x="1405065" y="327489"/>
                  </a:lnTo>
                  <a:lnTo>
                    <a:pt x="1359512" y="357125"/>
                  </a:lnTo>
                  <a:lnTo>
                    <a:pt x="1315386" y="382525"/>
                  </a:lnTo>
                  <a:lnTo>
                    <a:pt x="1275914" y="398666"/>
                  </a:lnTo>
                  <a:lnTo>
                    <a:pt x="1234664" y="417978"/>
                  </a:lnTo>
                  <a:lnTo>
                    <a:pt x="1193772" y="434231"/>
                  </a:lnTo>
                  <a:lnTo>
                    <a:pt x="1152769" y="447704"/>
                  </a:lnTo>
                  <a:lnTo>
                    <a:pt x="1106762" y="458667"/>
                  </a:lnTo>
                  <a:lnTo>
                    <a:pt x="1059275" y="469302"/>
                  </a:lnTo>
                  <a:lnTo>
                    <a:pt x="1012361" y="478010"/>
                  </a:lnTo>
                  <a:lnTo>
                    <a:pt x="971223" y="482891"/>
                  </a:lnTo>
                  <a:lnTo>
                    <a:pt x="930146" y="485580"/>
                  </a:lnTo>
                  <a:lnTo>
                    <a:pt x="883879" y="487993"/>
                  </a:lnTo>
                  <a:lnTo>
                    <a:pt x="840559" y="491683"/>
                  </a:lnTo>
                  <a:lnTo>
                    <a:pt x="793667" y="488048"/>
                  </a:lnTo>
                  <a:lnTo>
                    <a:pt x="747820" y="486599"/>
                  </a:lnTo>
                  <a:lnTo>
                    <a:pt x="701578" y="482941"/>
                  </a:lnTo>
                  <a:lnTo>
                    <a:pt x="654109" y="479789"/>
                  </a:lnTo>
                  <a:lnTo>
                    <a:pt x="608147" y="473103"/>
                  </a:lnTo>
                  <a:lnTo>
                    <a:pt x="561884" y="468360"/>
                  </a:lnTo>
                  <a:lnTo>
                    <a:pt x="519480" y="462353"/>
                  </a:lnTo>
                  <a:lnTo>
                    <a:pt x="481313" y="454373"/>
                  </a:lnTo>
                  <a:lnTo>
                    <a:pt x="440013" y="446001"/>
                  </a:lnTo>
                  <a:lnTo>
                    <a:pt x="394225" y="433557"/>
                  </a:lnTo>
                  <a:lnTo>
                    <a:pt x="351435" y="414027"/>
                  </a:lnTo>
                  <a:lnTo>
                    <a:pt x="305642" y="393217"/>
                  </a:lnTo>
                  <a:lnTo>
                    <a:pt x="262410" y="368943"/>
                  </a:lnTo>
                  <a:lnTo>
                    <a:pt x="216020" y="334225"/>
                  </a:lnTo>
                  <a:lnTo>
                    <a:pt x="170174" y="299991"/>
                  </a:lnTo>
                  <a:lnTo>
                    <a:pt x="122776" y="259497"/>
                  </a:lnTo>
                  <a:lnTo>
                    <a:pt x="103964" y="230110"/>
                  </a:lnTo>
                  <a:lnTo>
                    <a:pt x="91744" y="208383"/>
                  </a:lnTo>
                  <a:lnTo>
                    <a:pt x="83465" y="164302"/>
                  </a:lnTo>
                  <a:lnTo>
                    <a:pt x="82557" y="119795"/>
                  </a:lnTo>
                  <a:lnTo>
                    <a:pt x="80672" y="113356"/>
                  </a:lnTo>
                  <a:lnTo>
                    <a:pt x="78187" y="108143"/>
                  </a:lnTo>
                  <a:lnTo>
                    <a:pt x="76462" y="96879"/>
                  </a:lnTo>
                  <a:lnTo>
                    <a:pt x="75546" y="83965"/>
                  </a:lnTo>
                  <a:lnTo>
                    <a:pt x="70738" y="71639"/>
                  </a:lnTo>
                  <a:lnTo>
                    <a:pt x="69872" y="57799"/>
                  </a:lnTo>
                  <a:lnTo>
                    <a:pt x="69159" y="56680"/>
                  </a:lnTo>
                  <a:lnTo>
                    <a:pt x="67979" y="55934"/>
                  </a:lnTo>
                  <a:lnTo>
                    <a:pt x="66485" y="55437"/>
                  </a:lnTo>
                  <a:lnTo>
                    <a:pt x="65490" y="54399"/>
                  </a:lnTo>
                  <a:lnTo>
                    <a:pt x="63577" y="48379"/>
                  </a:lnTo>
                  <a:lnTo>
                    <a:pt x="63500" y="41749"/>
                  </a:lnTo>
                  <a:lnTo>
                    <a:pt x="58032" y="41742"/>
                  </a:lnTo>
                  <a:lnTo>
                    <a:pt x="57738" y="42448"/>
                  </a:lnTo>
                  <a:lnTo>
                    <a:pt x="57227" y="47209"/>
                  </a:lnTo>
                  <a:lnTo>
                    <a:pt x="52801" y="52987"/>
                  </a:lnTo>
                  <a:lnTo>
                    <a:pt x="51392" y="58871"/>
                  </a:lnTo>
                  <a:lnTo>
                    <a:pt x="50270" y="65789"/>
                  </a:lnTo>
                  <a:lnTo>
                    <a:pt x="45782" y="75756"/>
                  </a:lnTo>
                  <a:lnTo>
                    <a:pt x="40690" y="83492"/>
                  </a:lnTo>
                  <a:lnTo>
                    <a:pt x="23949" y="130215"/>
                  </a:lnTo>
                  <a:lnTo>
                    <a:pt x="21227" y="134685"/>
                  </a:lnTo>
                  <a:lnTo>
                    <a:pt x="19480" y="143304"/>
                  </a:lnTo>
                  <a:lnTo>
                    <a:pt x="19337" y="145433"/>
                  </a:lnTo>
                  <a:lnTo>
                    <a:pt x="18535" y="146853"/>
                  </a:lnTo>
                  <a:lnTo>
                    <a:pt x="17296" y="147799"/>
                  </a:lnTo>
                  <a:lnTo>
                    <a:pt x="15765" y="148430"/>
                  </a:lnTo>
                  <a:lnTo>
                    <a:pt x="14743" y="149556"/>
                  </a:lnTo>
                  <a:lnTo>
                    <a:pt x="12723" y="155955"/>
                  </a:lnTo>
                  <a:lnTo>
                    <a:pt x="12702" y="141113"/>
                  </a:lnTo>
                  <a:lnTo>
                    <a:pt x="6612" y="112713"/>
                  </a:lnTo>
                  <a:lnTo>
                    <a:pt x="5696" y="97284"/>
                  </a:lnTo>
                  <a:lnTo>
                    <a:pt x="1333" y="84829"/>
                  </a:lnTo>
                  <a:lnTo>
                    <a:pt x="2" y="37565"/>
                  </a:lnTo>
                  <a:lnTo>
                    <a:pt x="0" y="11223"/>
                  </a:lnTo>
                  <a:lnTo>
                    <a:pt x="3370" y="6986"/>
                  </a:lnTo>
                  <a:lnTo>
                    <a:pt x="6907" y="5128"/>
                  </a:lnTo>
                  <a:lnTo>
                    <a:pt x="19098" y="3771"/>
                  </a:lnTo>
                  <a:lnTo>
                    <a:pt x="21199" y="3729"/>
                  </a:lnTo>
                  <a:lnTo>
                    <a:pt x="34709" y="0"/>
                  </a:lnTo>
                  <a:lnTo>
                    <a:pt x="78095" y="3561"/>
                  </a:lnTo>
                  <a:lnTo>
                    <a:pt x="103130" y="4336"/>
                  </a:lnTo>
                  <a:lnTo>
                    <a:pt x="133315" y="9599"/>
                  </a:lnTo>
                  <a:lnTo>
                    <a:pt x="154511" y="10646"/>
                  </a:lnTo>
                  <a:lnTo>
                    <a:pt x="174846" y="16454"/>
                  </a:lnTo>
                  <a:lnTo>
                    <a:pt x="184150" y="22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4125"/>
            <p:cNvSpPr/>
            <p:nvPr>
              <p:custDataLst>
                <p:tags r:id="rId142"/>
              </p:custDataLst>
            </p:nvPr>
          </p:nvSpPr>
          <p:spPr>
            <a:xfrm>
              <a:off x="8179094" y="4673607"/>
              <a:ext cx="94957" cy="145742"/>
            </a:xfrm>
            <a:custGeom>
              <a:avLst/>
              <a:gdLst/>
              <a:ahLst/>
              <a:cxnLst/>
              <a:rect l="0" t="0" r="0" b="0"/>
              <a:pathLst>
                <a:path w="94957" h="145742">
                  <a:moveTo>
                    <a:pt x="94956" y="19043"/>
                  </a:moveTo>
                  <a:lnTo>
                    <a:pt x="94956" y="19043"/>
                  </a:lnTo>
                  <a:lnTo>
                    <a:pt x="94956" y="13576"/>
                  </a:lnTo>
                  <a:lnTo>
                    <a:pt x="89488" y="7303"/>
                  </a:lnTo>
                  <a:lnTo>
                    <a:pt x="88868" y="3256"/>
                  </a:lnTo>
                  <a:lnTo>
                    <a:pt x="88075" y="2168"/>
                  </a:lnTo>
                  <a:lnTo>
                    <a:pt x="86841" y="1444"/>
                  </a:lnTo>
                  <a:lnTo>
                    <a:pt x="81733" y="423"/>
                  </a:lnTo>
                  <a:lnTo>
                    <a:pt x="67168" y="0"/>
                  </a:lnTo>
                  <a:lnTo>
                    <a:pt x="63086" y="1877"/>
                  </a:lnTo>
                  <a:lnTo>
                    <a:pt x="61009" y="3366"/>
                  </a:lnTo>
                  <a:lnTo>
                    <a:pt x="58702" y="6901"/>
                  </a:lnTo>
                  <a:lnTo>
                    <a:pt x="58086" y="8832"/>
                  </a:lnTo>
                  <a:lnTo>
                    <a:pt x="53640" y="12858"/>
                  </a:lnTo>
                  <a:lnTo>
                    <a:pt x="42658" y="21192"/>
                  </a:lnTo>
                  <a:lnTo>
                    <a:pt x="18763" y="63541"/>
                  </a:lnTo>
                  <a:lnTo>
                    <a:pt x="8878" y="84666"/>
                  </a:lnTo>
                  <a:lnTo>
                    <a:pt x="0" y="125759"/>
                  </a:lnTo>
                  <a:lnTo>
                    <a:pt x="1718" y="131854"/>
                  </a:lnTo>
                  <a:lnTo>
                    <a:pt x="3163" y="134467"/>
                  </a:lnTo>
                  <a:lnTo>
                    <a:pt x="4833" y="136209"/>
                  </a:lnTo>
                  <a:lnTo>
                    <a:pt x="18808" y="144516"/>
                  </a:lnTo>
                  <a:lnTo>
                    <a:pt x="30604" y="145741"/>
                  </a:lnTo>
                  <a:lnTo>
                    <a:pt x="36486" y="144028"/>
                  </a:lnTo>
                  <a:lnTo>
                    <a:pt x="58013" y="131108"/>
                  </a:lnTo>
                  <a:lnTo>
                    <a:pt x="69430" y="113721"/>
                  </a:lnTo>
                  <a:lnTo>
                    <a:pt x="85780" y="80404"/>
                  </a:lnTo>
                  <a:lnTo>
                    <a:pt x="88573" y="33859"/>
                  </a:lnTo>
                  <a:lnTo>
                    <a:pt x="86710" y="27275"/>
                  </a:lnTo>
                  <a:lnTo>
                    <a:pt x="79765" y="17299"/>
                  </a:lnTo>
                  <a:lnTo>
                    <a:pt x="73678" y="10686"/>
                  </a:lnTo>
                  <a:lnTo>
                    <a:pt x="67625" y="8274"/>
                  </a:lnTo>
                  <a:lnTo>
                    <a:pt x="56863" y="5892"/>
                  </a:lnTo>
                  <a:lnTo>
                    <a:pt x="46108" y="909"/>
                  </a:lnTo>
                  <a:lnTo>
                    <a:pt x="44751" y="1309"/>
                  </a:lnTo>
                  <a:lnTo>
                    <a:pt x="38860" y="5540"/>
                  </a:lnTo>
                  <a:lnTo>
                    <a:pt x="38274" y="7868"/>
                  </a:lnTo>
                  <a:lnTo>
                    <a:pt x="38118" y="9476"/>
                  </a:lnTo>
                  <a:lnTo>
                    <a:pt x="39826" y="13145"/>
                  </a:lnTo>
                  <a:lnTo>
                    <a:pt x="44156" y="19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7" name="SMARTInkShape-Group822"/>
          <p:cNvGrpSpPr/>
          <p:nvPr/>
        </p:nvGrpSpPr>
        <p:grpSpPr>
          <a:xfrm>
            <a:off x="9144000" y="3232230"/>
            <a:ext cx="882651" cy="606653"/>
            <a:chOff x="9144000" y="3232230"/>
            <a:chExt cx="882651" cy="606653"/>
          </a:xfrm>
        </p:grpSpPr>
        <p:sp>
          <p:nvSpPr>
            <p:cNvPr id="781" name="SMARTInkShape-4126"/>
            <p:cNvSpPr/>
            <p:nvPr>
              <p:custDataLst>
                <p:tags r:id="rId133"/>
              </p:custDataLst>
            </p:nvPr>
          </p:nvSpPr>
          <p:spPr>
            <a:xfrm>
              <a:off x="9144000" y="3232230"/>
              <a:ext cx="476251" cy="546021"/>
            </a:xfrm>
            <a:custGeom>
              <a:avLst/>
              <a:gdLst/>
              <a:ahLst/>
              <a:cxnLst/>
              <a:rect l="0" t="0" r="0" b="0"/>
              <a:pathLst>
                <a:path w="476251" h="546021">
                  <a:moveTo>
                    <a:pt x="12700" y="476170"/>
                  </a:moveTo>
                  <a:lnTo>
                    <a:pt x="12700" y="476170"/>
                  </a:lnTo>
                  <a:lnTo>
                    <a:pt x="959" y="476170"/>
                  </a:lnTo>
                  <a:lnTo>
                    <a:pt x="639" y="475464"/>
                  </a:lnTo>
                  <a:lnTo>
                    <a:pt x="0" y="429578"/>
                  </a:lnTo>
                  <a:lnTo>
                    <a:pt x="0" y="391765"/>
                  </a:lnTo>
                  <a:lnTo>
                    <a:pt x="8115" y="351006"/>
                  </a:lnTo>
                  <a:lnTo>
                    <a:pt x="10662" y="345047"/>
                  </a:lnTo>
                  <a:lnTo>
                    <a:pt x="19152" y="300602"/>
                  </a:lnTo>
                  <a:lnTo>
                    <a:pt x="23957" y="285275"/>
                  </a:lnTo>
                  <a:lnTo>
                    <a:pt x="30842" y="237862"/>
                  </a:lnTo>
                  <a:lnTo>
                    <a:pt x="43671" y="190305"/>
                  </a:lnTo>
                  <a:lnTo>
                    <a:pt x="46176" y="171765"/>
                  </a:lnTo>
                  <a:lnTo>
                    <a:pt x="51311" y="160669"/>
                  </a:lnTo>
                  <a:lnTo>
                    <a:pt x="53258" y="157886"/>
                  </a:lnTo>
                  <a:lnTo>
                    <a:pt x="55421" y="151031"/>
                  </a:lnTo>
                  <a:lnTo>
                    <a:pt x="57627" y="136053"/>
                  </a:lnTo>
                  <a:lnTo>
                    <a:pt x="74151" y="110592"/>
                  </a:lnTo>
                  <a:lnTo>
                    <a:pt x="92429" y="85191"/>
                  </a:lnTo>
                  <a:lnTo>
                    <a:pt x="93997" y="80622"/>
                  </a:lnTo>
                  <a:lnTo>
                    <a:pt x="98456" y="76239"/>
                  </a:lnTo>
                  <a:lnTo>
                    <a:pt x="104435" y="71234"/>
                  </a:lnTo>
                  <a:lnTo>
                    <a:pt x="122712" y="48867"/>
                  </a:lnTo>
                  <a:lnTo>
                    <a:pt x="126975" y="46369"/>
                  </a:lnTo>
                  <a:lnTo>
                    <a:pt x="131222" y="44553"/>
                  </a:lnTo>
                  <a:lnTo>
                    <a:pt x="135461" y="41393"/>
                  </a:lnTo>
                  <a:lnTo>
                    <a:pt x="137816" y="37638"/>
                  </a:lnTo>
                  <a:lnTo>
                    <a:pt x="138443" y="35648"/>
                  </a:lnTo>
                  <a:lnTo>
                    <a:pt x="142904" y="31556"/>
                  </a:lnTo>
                  <a:lnTo>
                    <a:pt x="148885" y="28092"/>
                  </a:lnTo>
                  <a:lnTo>
                    <a:pt x="156218" y="25435"/>
                  </a:lnTo>
                  <a:lnTo>
                    <a:pt x="162859" y="21199"/>
                  </a:lnTo>
                  <a:lnTo>
                    <a:pt x="169296" y="18925"/>
                  </a:lnTo>
                  <a:lnTo>
                    <a:pt x="175672" y="14802"/>
                  </a:lnTo>
                  <a:lnTo>
                    <a:pt x="182029" y="12561"/>
                  </a:lnTo>
                  <a:lnTo>
                    <a:pt x="189088" y="8448"/>
                  </a:lnTo>
                  <a:lnTo>
                    <a:pt x="234824" y="39"/>
                  </a:lnTo>
                  <a:lnTo>
                    <a:pt x="236982" y="0"/>
                  </a:lnTo>
                  <a:lnTo>
                    <a:pt x="276643" y="6924"/>
                  </a:lnTo>
                  <a:lnTo>
                    <a:pt x="284149" y="10618"/>
                  </a:lnTo>
                  <a:lnTo>
                    <a:pt x="328724" y="20725"/>
                  </a:lnTo>
                  <a:lnTo>
                    <a:pt x="333777" y="23277"/>
                  </a:lnTo>
                  <a:lnTo>
                    <a:pt x="340589" y="25420"/>
                  </a:lnTo>
                  <a:lnTo>
                    <a:pt x="347781" y="29505"/>
                  </a:lnTo>
                  <a:lnTo>
                    <a:pt x="357830" y="31734"/>
                  </a:lnTo>
                  <a:lnTo>
                    <a:pt x="365589" y="36550"/>
                  </a:lnTo>
                  <a:lnTo>
                    <a:pt x="376688" y="46571"/>
                  </a:lnTo>
                  <a:lnTo>
                    <a:pt x="382846" y="48876"/>
                  </a:lnTo>
                  <a:lnTo>
                    <a:pt x="389580" y="50606"/>
                  </a:lnTo>
                  <a:lnTo>
                    <a:pt x="405274" y="59450"/>
                  </a:lnTo>
                  <a:lnTo>
                    <a:pt x="411309" y="65419"/>
                  </a:lnTo>
                  <a:lnTo>
                    <a:pt x="420932" y="77377"/>
                  </a:lnTo>
                  <a:lnTo>
                    <a:pt x="425324" y="80206"/>
                  </a:lnTo>
                  <a:lnTo>
                    <a:pt x="427482" y="80961"/>
                  </a:lnTo>
                  <a:lnTo>
                    <a:pt x="445726" y="96643"/>
                  </a:lnTo>
                  <a:lnTo>
                    <a:pt x="448572" y="101234"/>
                  </a:lnTo>
                  <a:lnTo>
                    <a:pt x="450543" y="105626"/>
                  </a:lnTo>
                  <a:lnTo>
                    <a:pt x="461774" y="120563"/>
                  </a:lnTo>
                  <a:lnTo>
                    <a:pt x="463466" y="124800"/>
                  </a:lnTo>
                  <a:lnTo>
                    <a:pt x="467680" y="131858"/>
                  </a:lnTo>
                  <a:lnTo>
                    <a:pt x="470411" y="149615"/>
                  </a:lnTo>
                  <a:lnTo>
                    <a:pt x="474888" y="158554"/>
                  </a:lnTo>
                  <a:lnTo>
                    <a:pt x="476248" y="204276"/>
                  </a:lnTo>
                  <a:lnTo>
                    <a:pt x="476250" y="249642"/>
                  </a:lnTo>
                  <a:lnTo>
                    <a:pt x="476250" y="294057"/>
                  </a:lnTo>
                  <a:lnTo>
                    <a:pt x="474369" y="298335"/>
                  </a:lnTo>
                  <a:lnTo>
                    <a:pt x="471887" y="302588"/>
                  </a:lnTo>
                  <a:lnTo>
                    <a:pt x="470488" y="309654"/>
                  </a:lnTo>
                  <a:lnTo>
                    <a:pt x="469369" y="319666"/>
                  </a:lnTo>
                  <a:lnTo>
                    <a:pt x="462071" y="336353"/>
                  </a:lnTo>
                  <a:lnTo>
                    <a:pt x="459364" y="340652"/>
                  </a:lnTo>
                  <a:lnTo>
                    <a:pt x="457135" y="347038"/>
                  </a:lnTo>
                  <a:lnTo>
                    <a:pt x="453024" y="353398"/>
                  </a:lnTo>
                  <a:lnTo>
                    <a:pt x="450790" y="359752"/>
                  </a:lnTo>
                  <a:lnTo>
                    <a:pt x="446677" y="366103"/>
                  </a:lnTo>
                  <a:lnTo>
                    <a:pt x="444440" y="372453"/>
                  </a:lnTo>
                  <a:lnTo>
                    <a:pt x="440327" y="378803"/>
                  </a:lnTo>
                  <a:lnTo>
                    <a:pt x="439117" y="383037"/>
                  </a:lnTo>
                  <a:lnTo>
                    <a:pt x="438090" y="384448"/>
                  </a:lnTo>
                  <a:lnTo>
                    <a:pt x="436699" y="385388"/>
                  </a:lnTo>
                  <a:lnTo>
                    <a:pt x="433272" y="387139"/>
                  </a:lnTo>
                  <a:lnTo>
                    <a:pt x="429396" y="390269"/>
                  </a:lnTo>
                  <a:lnTo>
                    <a:pt x="427204" y="394012"/>
                  </a:lnTo>
                  <a:lnTo>
                    <a:pt x="426619" y="395998"/>
                  </a:lnTo>
                  <a:lnTo>
                    <a:pt x="425522" y="397322"/>
                  </a:lnTo>
                  <a:lnTo>
                    <a:pt x="422426" y="398793"/>
                  </a:lnTo>
                  <a:lnTo>
                    <a:pt x="421316" y="399891"/>
                  </a:lnTo>
                  <a:lnTo>
                    <a:pt x="416020" y="408705"/>
                  </a:lnTo>
                  <a:lnTo>
                    <a:pt x="412321" y="410907"/>
                  </a:lnTo>
                  <a:lnTo>
                    <a:pt x="408326" y="412592"/>
                  </a:lnTo>
                  <a:lnTo>
                    <a:pt x="402111" y="416802"/>
                  </a:lnTo>
                  <a:lnTo>
                    <a:pt x="395800" y="419068"/>
                  </a:lnTo>
                  <a:lnTo>
                    <a:pt x="369536" y="441777"/>
                  </a:lnTo>
                  <a:lnTo>
                    <a:pt x="356890" y="445779"/>
                  </a:lnTo>
                  <a:lnTo>
                    <a:pt x="351939" y="448552"/>
                  </a:lnTo>
                  <a:lnTo>
                    <a:pt x="345186" y="450818"/>
                  </a:lnTo>
                  <a:lnTo>
                    <a:pt x="338717" y="454939"/>
                  </a:lnTo>
                  <a:lnTo>
                    <a:pt x="334456" y="456151"/>
                  </a:lnTo>
                  <a:lnTo>
                    <a:pt x="333036" y="457179"/>
                  </a:lnTo>
                  <a:lnTo>
                    <a:pt x="332091" y="458570"/>
                  </a:lnTo>
                  <a:lnTo>
                    <a:pt x="331461" y="460204"/>
                  </a:lnTo>
                  <a:lnTo>
                    <a:pt x="330334" y="461292"/>
                  </a:lnTo>
                  <a:lnTo>
                    <a:pt x="327203" y="462502"/>
                  </a:lnTo>
                  <a:lnTo>
                    <a:pt x="319442" y="463984"/>
                  </a:lnTo>
                  <a:lnTo>
                    <a:pt x="313215" y="467777"/>
                  </a:lnTo>
                  <a:lnTo>
                    <a:pt x="306902" y="469920"/>
                  </a:lnTo>
                  <a:lnTo>
                    <a:pt x="300562" y="474004"/>
                  </a:lnTo>
                  <a:lnTo>
                    <a:pt x="296332" y="475207"/>
                  </a:lnTo>
                  <a:lnTo>
                    <a:pt x="294922" y="476234"/>
                  </a:lnTo>
                  <a:lnTo>
                    <a:pt x="293981" y="477624"/>
                  </a:lnTo>
                  <a:lnTo>
                    <a:pt x="293355" y="479255"/>
                  </a:lnTo>
                  <a:lnTo>
                    <a:pt x="292230" y="480344"/>
                  </a:lnTo>
                  <a:lnTo>
                    <a:pt x="289101" y="481553"/>
                  </a:lnTo>
                  <a:lnTo>
                    <a:pt x="281342" y="483034"/>
                  </a:lnTo>
                  <a:lnTo>
                    <a:pt x="274281" y="487962"/>
                  </a:lnTo>
                  <a:lnTo>
                    <a:pt x="268223" y="489396"/>
                  </a:lnTo>
                  <a:lnTo>
                    <a:pt x="262290" y="493181"/>
                  </a:lnTo>
                  <a:lnTo>
                    <a:pt x="238357" y="501634"/>
                  </a:lnTo>
                  <a:lnTo>
                    <a:pt x="237220" y="503024"/>
                  </a:lnTo>
                  <a:lnTo>
                    <a:pt x="236465" y="504656"/>
                  </a:lnTo>
                  <a:lnTo>
                    <a:pt x="234548" y="505744"/>
                  </a:lnTo>
                  <a:lnTo>
                    <a:pt x="225815" y="507981"/>
                  </a:lnTo>
                  <a:lnTo>
                    <a:pt x="216188" y="512818"/>
                  </a:lnTo>
                  <a:lnTo>
                    <a:pt x="205354" y="514784"/>
                  </a:lnTo>
                  <a:lnTo>
                    <a:pt x="196857" y="519258"/>
                  </a:lnTo>
                  <a:lnTo>
                    <a:pt x="186268" y="521146"/>
                  </a:lnTo>
                  <a:lnTo>
                    <a:pt x="177800" y="525610"/>
                  </a:lnTo>
                  <a:lnTo>
                    <a:pt x="175683" y="526064"/>
                  </a:lnTo>
                  <a:lnTo>
                    <a:pt x="161572" y="533384"/>
                  </a:lnTo>
                  <a:lnTo>
                    <a:pt x="160631" y="534774"/>
                  </a:lnTo>
                  <a:lnTo>
                    <a:pt x="160005" y="536406"/>
                  </a:lnTo>
                  <a:lnTo>
                    <a:pt x="158880" y="537494"/>
                  </a:lnTo>
                  <a:lnTo>
                    <a:pt x="155751" y="538703"/>
                  </a:lnTo>
                  <a:lnTo>
                    <a:pt x="150022" y="539383"/>
                  </a:lnTo>
                  <a:lnTo>
                    <a:pt x="148698" y="540184"/>
                  </a:lnTo>
                  <a:lnTo>
                    <a:pt x="147815" y="541424"/>
                  </a:lnTo>
                  <a:lnTo>
                    <a:pt x="147226" y="542956"/>
                  </a:lnTo>
                  <a:lnTo>
                    <a:pt x="146128" y="543977"/>
                  </a:lnTo>
                  <a:lnTo>
                    <a:pt x="139787" y="545996"/>
                  </a:lnTo>
                  <a:lnTo>
                    <a:pt x="133350" y="546020"/>
                  </a:lnTo>
                  <a:lnTo>
                    <a:pt x="133350" y="540553"/>
                  </a:lnTo>
                  <a:lnTo>
                    <a:pt x="139700" y="533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4127"/>
            <p:cNvSpPr/>
            <p:nvPr>
              <p:custDataLst>
                <p:tags r:id="rId134"/>
              </p:custDataLst>
            </p:nvPr>
          </p:nvSpPr>
          <p:spPr>
            <a:xfrm>
              <a:off x="9899656" y="3536950"/>
              <a:ext cx="6345" cy="6351"/>
            </a:xfrm>
            <a:custGeom>
              <a:avLst/>
              <a:gdLst/>
              <a:ahLst/>
              <a:cxnLst/>
              <a:rect l="0" t="0" r="0" b="0"/>
              <a:pathLst>
                <a:path w="6345" h="6351">
                  <a:moveTo>
                    <a:pt x="6344" y="6350"/>
                  </a:moveTo>
                  <a:lnTo>
                    <a:pt x="6344" y="6350"/>
                  </a:lnTo>
                  <a:lnTo>
                    <a:pt x="16" y="6350"/>
                  </a:lnTo>
                  <a:lnTo>
                    <a:pt x="0" y="2979"/>
                  </a:lnTo>
                  <a:lnTo>
                    <a:pt x="703" y="1986"/>
                  </a:lnTo>
                  <a:lnTo>
                    <a:pt x="1878" y="1324"/>
                  </a:lnTo>
                  <a:lnTo>
                    <a:pt x="6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4128"/>
            <p:cNvSpPr/>
            <p:nvPr>
              <p:custDataLst>
                <p:tags r:id="rId135"/>
              </p:custDataLst>
            </p:nvPr>
          </p:nvSpPr>
          <p:spPr>
            <a:xfrm>
              <a:off x="9760244" y="3448080"/>
              <a:ext cx="75897" cy="120588"/>
            </a:xfrm>
            <a:custGeom>
              <a:avLst/>
              <a:gdLst/>
              <a:ahLst/>
              <a:cxnLst/>
              <a:rect l="0" t="0" r="0" b="0"/>
              <a:pathLst>
                <a:path w="75897" h="120588">
                  <a:moveTo>
                    <a:pt x="56856" y="25370"/>
                  </a:moveTo>
                  <a:lnTo>
                    <a:pt x="56856" y="25370"/>
                  </a:lnTo>
                  <a:lnTo>
                    <a:pt x="51389" y="19903"/>
                  </a:lnTo>
                  <a:lnTo>
                    <a:pt x="50584" y="13630"/>
                  </a:lnTo>
                  <a:lnTo>
                    <a:pt x="50506" y="49"/>
                  </a:lnTo>
                  <a:lnTo>
                    <a:pt x="32963" y="18219"/>
                  </a:lnTo>
                  <a:lnTo>
                    <a:pt x="7934" y="56696"/>
                  </a:lnTo>
                  <a:lnTo>
                    <a:pt x="147" y="83998"/>
                  </a:lnTo>
                  <a:lnTo>
                    <a:pt x="0" y="87739"/>
                  </a:lnTo>
                  <a:lnTo>
                    <a:pt x="1718" y="93776"/>
                  </a:lnTo>
                  <a:lnTo>
                    <a:pt x="4128" y="98812"/>
                  </a:lnTo>
                  <a:lnTo>
                    <a:pt x="6190" y="105613"/>
                  </a:lnTo>
                  <a:lnTo>
                    <a:pt x="14818" y="116361"/>
                  </a:lnTo>
                  <a:lnTo>
                    <a:pt x="18887" y="118727"/>
                  </a:lnTo>
                  <a:lnTo>
                    <a:pt x="27249" y="120246"/>
                  </a:lnTo>
                  <a:lnTo>
                    <a:pt x="43296" y="120587"/>
                  </a:lnTo>
                  <a:lnTo>
                    <a:pt x="45699" y="119893"/>
                  </a:lnTo>
                  <a:lnTo>
                    <a:pt x="47302" y="118724"/>
                  </a:lnTo>
                  <a:lnTo>
                    <a:pt x="73095" y="86616"/>
                  </a:lnTo>
                  <a:lnTo>
                    <a:pt x="75073" y="78168"/>
                  </a:lnTo>
                  <a:lnTo>
                    <a:pt x="75896" y="39899"/>
                  </a:lnTo>
                  <a:lnTo>
                    <a:pt x="74019" y="33474"/>
                  </a:lnTo>
                  <a:lnTo>
                    <a:pt x="67067" y="23600"/>
                  </a:lnTo>
                  <a:lnTo>
                    <a:pt x="60977" y="17006"/>
                  </a:lnTo>
                  <a:lnTo>
                    <a:pt x="56809" y="14597"/>
                  </a:lnTo>
                  <a:lnTo>
                    <a:pt x="54707" y="13954"/>
                  </a:lnTo>
                  <a:lnTo>
                    <a:pt x="53306" y="12821"/>
                  </a:lnTo>
                  <a:lnTo>
                    <a:pt x="47502" y="3944"/>
                  </a:lnTo>
                  <a:lnTo>
                    <a:pt x="43763" y="1736"/>
                  </a:lnTo>
                  <a:lnTo>
                    <a:pt x="37909" y="0"/>
                  </a:lnTo>
                  <a:lnTo>
                    <a:pt x="46653" y="8811"/>
                  </a:lnTo>
                  <a:lnTo>
                    <a:pt x="50676" y="10955"/>
                  </a:lnTo>
                  <a:lnTo>
                    <a:pt x="56856" y="12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4129"/>
            <p:cNvSpPr/>
            <p:nvPr>
              <p:custDataLst>
                <p:tags r:id="rId136"/>
              </p:custDataLst>
            </p:nvPr>
          </p:nvSpPr>
          <p:spPr>
            <a:xfrm>
              <a:off x="9290052" y="3632200"/>
              <a:ext cx="133349" cy="206683"/>
            </a:xfrm>
            <a:custGeom>
              <a:avLst/>
              <a:gdLst/>
              <a:ahLst/>
              <a:cxnLst/>
              <a:rect l="0" t="0" r="0" b="0"/>
              <a:pathLst>
                <a:path w="133349" h="206683">
                  <a:moveTo>
                    <a:pt x="69848" y="12700"/>
                  </a:moveTo>
                  <a:lnTo>
                    <a:pt x="69848" y="12700"/>
                  </a:lnTo>
                  <a:lnTo>
                    <a:pt x="73218" y="12700"/>
                  </a:lnTo>
                  <a:lnTo>
                    <a:pt x="74211" y="11994"/>
                  </a:lnTo>
                  <a:lnTo>
                    <a:pt x="74874" y="10818"/>
                  </a:lnTo>
                  <a:lnTo>
                    <a:pt x="76022" y="6233"/>
                  </a:lnTo>
                  <a:lnTo>
                    <a:pt x="76196" y="0"/>
                  </a:lnTo>
                  <a:lnTo>
                    <a:pt x="76196" y="11740"/>
                  </a:lnTo>
                  <a:lnTo>
                    <a:pt x="71835" y="17580"/>
                  </a:lnTo>
                  <a:lnTo>
                    <a:pt x="69730" y="23475"/>
                  </a:lnTo>
                  <a:lnTo>
                    <a:pt x="46318" y="56759"/>
                  </a:lnTo>
                  <a:lnTo>
                    <a:pt x="44574" y="61209"/>
                  </a:lnTo>
                  <a:lnTo>
                    <a:pt x="20918" y="88899"/>
                  </a:lnTo>
                  <a:lnTo>
                    <a:pt x="19174" y="93133"/>
                  </a:lnTo>
                  <a:lnTo>
                    <a:pt x="14928" y="99483"/>
                  </a:lnTo>
                  <a:lnTo>
                    <a:pt x="13688" y="103717"/>
                  </a:lnTo>
                  <a:lnTo>
                    <a:pt x="12654" y="105128"/>
                  </a:lnTo>
                  <a:lnTo>
                    <a:pt x="11257" y="106068"/>
                  </a:lnTo>
                  <a:lnTo>
                    <a:pt x="9620" y="106695"/>
                  </a:lnTo>
                  <a:lnTo>
                    <a:pt x="8528" y="107819"/>
                  </a:lnTo>
                  <a:lnTo>
                    <a:pt x="6432" y="114006"/>
                  </a:lnTo>
                  <a:lnTo>
                    <a:pt x="6348" y="133088"/>
                  </a:lnTo>
                  <a:lnTo>
                    <a:pt x="261" y="133343"/>
                  </a:lnTo>
                  <a:lnTo>
                    <a:pt x="0" y="139622"/>
                  </a:lnTo>
                  <a:lnTo>
                    <a:pt x="6326" y="139700"/>
                  </a:lnTo>
                  <a:lnTo>
                    <a:pt x="11814" y="145167"/>
                  </a:lnTo>
                  <a:lnTo>
                    <a:pt x="18087" y="145972"/>
                  </a:lnTo>
                  <a:lnTo>
                    <a:pt x="22134" y="146027"/>
                  </a:lnTo>
                  <a:lnTo>
                    <a:pt x="23222" y="146740"/>
                  </a:lnTo>
                  <a:lnTo>
                    <a:pt x="23948" y="147922"/>
                  </a:lnTo>
                  <a:lnTo>
                    <a:pt x="24431" y="149415"/>
                  </a:lnTo>
                  <a:lnTo>
                    <a:pt x="25458" y="150409"/>
                  </a:lnTo>
                  <a:lnTo>
                    <a:pt x="28482" y="151515"/>
                  </a:lnTo>
                  <a:lnTo>
                    <a:pt x="36172" y="152931"/>
                  </a:lnTo>
                  <a:lnTo>
                    <a:pt x="50808" y="163373"/>
                  </a:lnTo>
                  <a:lnTo>
                    <a:pt x="55037" y="165038"/>
                  </a:lnTo>
                  <a:lnTo>
                    <a:pt x="61383" y="169237"/>
                  </a:lnTo>
                  <a:lnTo>
                    <a:pt x="67731" y="171500"/>
                  </a:lnTo>
                  <a:lnTo>
                    <a:pt x="74081" y="175620"/>
                  </a:lnTo>
                  <a:lnTo>
                    <a:pt x="80431" y="177859"/>
                  </a:lnTo>
                  <a:lnTo>
                    <a:pt x="87643" y="183182"/>
                  </a:lnTo>
                  <a:lnTo>
                    <a:pt x="93719" y="184664"/>
                  </a:lnTo>
                  <a:lnTo>
                    <a:pt x="97625" y="187436"/>
                  </a:lnTo>
                  <a:lnTo>
                    <a:pt x="99833" y="191019"/>
                  </a:lnTo>
                  <a:lnTo>
                    <a:pt x="100422" y="192963"/>
                  </a:lnTo>
                  <a:lnTo>
                    <a:pt x="101520" y="194259"/>
                  </a:lnTo>
                  <a:lnTo>
                    <a:pt x="106962" y="196508"/>
                  </a:lnTo>
                  <a:lnTo>
                    <a:pt x="111026" y="196749"/>
                  </a:lnTo>
                  <a:lnTo>
                    <a:pt x="112118" y="197488"/>
                  </a:lnTo>
                  <a:lnTo>
                    <a:pt x="112844" y="198686"/>
                  </a:lnTo>
                  <a:lnTo>
                    <a:pt x="114010" y="202308"/>
                  </a:lnTo>
                  <a:lnTo>
                    <a:pt x="117582" y="206306"/>
                  </a:lnTo>
                  <a:lnTo>
                    <a:pt x="118605" y="206682"/>
                  </a:lnTo>
                  <a:lnTo>
                    <a:pt x="119286" y="206227"/>
                  </a:lnTo>
                  <a:lnTo>
                    <a:pt x="119740" y="205218"/>
                  </a:lnTo>
                  <a:lnTo>
                    <a:pt x="120750" y="204545"/>
                  </a:lnTo>
                  <a:lnTo>
                    <a:pt x="126034" y="203377"/>
                  </a:lnTo>
                  <a:lnTo>
                    <a:pt x="133348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4130"/>
            <p:cNvSpPr/>
            <p:nvPr>
              <p:custDataLst>
                <p:tags r:id="rId137"/>
              </p:custDataLst>
            </p:nvPr>
          </p:nvSpPr>
          <p:spPr>
            <a:xfrm>
              <a:off x="9950452" y="3441779"/>
              <a:ext cx="76199" cy="126922"/>
            </a:xfrm>
            <a:custGeom>
              <a:avLst/>
              <a:gdLst/>
              <a:ahLst/>
              <a:cxnLst/>
              <a:rect l="0" t="0" r="0" b="0"/>
              <a:pathLst>
                <a:path w="76199" h="126922">
                  <a:moveTo>
                    <a:pt x="38098" y="12621"/>
                  </a:moveTo>
                  <a:lnTo>
                    <a:pt x="38098" y="12621"/>
                  </a:lnTo>
                  <a:lnTo>
                    <a:pt x="38096" y="0"/>
                  </a:lnTo>
                  <a:lnTo>
                    <a:pt x="34727" y="3315"/>
                  </a:lnTo>
                  <a:lnTo>
                    <a:pt x="33072" y="6838"/>
                  </a:lnTo>
                  <a:lnTo>
                    <a:pt x="31217" y="16929"/>
                  </a:lnTo>
                  <a:lnTo>
                    <a:pt x="26756" y="25336"/>
                  </a:lnTo>
                  <a:lnTo>
                    <a:pt x="23635" y="43048"/>
                  </a:lnTo>
                  <a:lnTo>
                    <a:pt x="21086" y="48722"/>
                  </a:lnTo>
                  <a:lnTo>
                    <a:pt x="18946" y="59144"/>
                  </a:lnTo>
                  <a:lnTo>
                    <a:pt x="14863" y="67720"/>
                  </a:lnTo>
                  <a:lnTo>
                    <a:pt x="12634" y="78178"/>
                  </a:lnTo>
                  <a:lnTo>
                    <a:pt x="7798" y="88391"/>
                  </a:lnTo>
                  <a:lnTo>
                    <a:pt x="6288" y="92863"/>
                  </a:lnTo>
                  <a:lnTo>
                    <a:pt x="2175" y="100053"/>
                  </a:lnTo>
                  <a:lnTo>
                    <a:pt x="0" y="126631"/>
                  </a:lnTo>
                  <a:lnTo>
                    <a:pt x="46305" y="126921"/>
                  </a:lnTo>
                  <a:lnTo>
                    <a:pt x="50683" y="125039"/>
                  </a:lnTo>
                  <a:lnTo>
                    <a:pt x="54980" y="122557"/>
                  </a:lnTo>
                  <a:lnTo>
                    <a:pt x="63489" y="120963"/>
                  </a:lnTo>
                  <a:lnTo>
                    <a:pt x="76198" y="120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4131"/>
            <p:cNvSpPr/>
            <p:nvPr>
              <p:custDataLst>
                <p:tags r:id="rId138"/>
              </p:custDataLst>
            </p:nvPr>
          </p:nvSpPr>
          <p:spPr>
            <a:xfrm>
              <a:off x="9994900" y="3524328"/>
              <a:ext cx="25401" cy="107873"/>
            </a:xfrm>
            <a:custGeom>
              <a:avLst/>
              <a:gdLst/>
              <a:ahLst/>
              <a:cxnLst/>
              <a:rect l="0" t="0" r="0" b="0"/>
              <a:pathLst>
                <a:path w="25401" h="107873">
                  <a:moveTo>
                    <a:pt x="25400" y="6272"/>
                  </a:moveTo>
                  <a:lnTo>
                    <a:pt x="25400" y="6272"/>
                  </a:lnTo>
                  <a:lnTo>
                    <a:pt x="25400" y="0"/>
                  </a:lnTo>
                  <a:lnTo>
                    <a:pt x="22029" y="3316"/>
                  </a:lnTo>
                  <a:lnTo>
                    <a:pt x="21744" y="4301"/>
                  </a:lnTo>
                  <a:lnTo>
                    <a:pt x="22256" y="4958"/>
                  </a:lnTo>
                  <a:lnTo>
                    <a:pt x="23302" y="5396"/>
                  </a:lnTo>
                  <a:lnTo>
                    <a:pt x="24002" y="6394"/>
                  </a:lnTo>
                  <a:lnTo>
                    <a:pt x="24987" y="11169"/>
                  </a:lnTo>
                  <a:lnTo>
                    <a:pt x="25216" y="15033"/>
                  </a:lnTo>
                  <a:lnTo>
                    <a:pt x="23437" y="19103"/>
                  </a:lnTo>
                  <a:lnTo>
                    <a:pt x="21975" y="21176"/>
                  </a:lnTo>
                  <a:lnTo>
                    <a:pt x="19916" y="30835"/>
                  </a:lnTo>
                  <a:lnTo>
                    <a:pt x="18395" y="49138"/>
                  </a:lnTo>
                  <a:lnTo>
                    <a:pt x="11214" y="69370"/>
                  </a:lnTo>
                  <a:lnTo>
                    <a:pt x="9591" y="71620"/>
                  </a:lnTo>
                  <a:lnTo>
                    <a:pt x="7791" y="77884"/>
                  </a:lnTo>
                  <a:lnTo>
                    <a:pt x="5833" y="92451"/>
                  </a:lnTo>
                  <a:lnTo>
                    <a:pt x="908" y="100188"/>
                  </a:lnTo>
                  <a:lnTo>
                    <a:pt x="0" y="107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8" name="SMARTInkShape-4132"/>
          <p:cNvSpPr/>
          <p:nvPr>
            <p:custDataLst>
              <p:tags r:id="rId1"/>
            </p:custDataLst>
          </p:nvPr>
        </p:nvSpPr>
        <p:spPr>
          <a:xfrm>
            <a:off x="3988505" y="2444782"/>
            <a:ext cx="964495" cy="2005200"/>
          </a:xfrm>
          <a:custGeom>
            <a:avLst/>
            <a:gdLst/>
            <a:ahLst/>
            <a:cxnLst/>
            <a:rect l="0" t="0" r="0" b="0"/>
            <a:pathLst>
              <a:path w="964495" h="2005200">
                <a:moveTo>
                  <a:pt x="748595" y="260318"/>
                </a:moveTo>
                <a:lnTo>
                  <a:pt x="748595" y="260318"/>
                </a:lnTo>
                <a:lnTo>
                  <a:pt x="748595" y="232776"/>
                </a:lnTo>
                <a:lnTo>
                  <a:pt x="747889" y="231373"/>
                </a:lnTo>
                <a:lnTo>
                  <a:pt x="746713" y="230438"/>
                </a:lnTo>
                <a:lnTo>
                  <a:pt x="743526" y="228694"/>
                </a:lnTo>
                <a:lnTo>
                  <a:pt x="733668" y="219839"/>
                </a:lnTo>
                <a:lnTo>
                  <a:pt x="731377" y="215752"/>
                </a:lnTo>
                <a:lnTo>
                  <a:pt x="729654" y="211583"/>
                </a:lnTo>
                <a:lnTo>
                  <a:pt x="725422" y="205270"/>
                </a:lnTo>
                <a:lnTo>
                  <a:pt x="718320" y="188219"/>
                </a:lnTo>
                <a:lnTo>
                  <a:pt x="685094" y="141111"/>
                </a:lnTo>
                <a:lnTo>
                  <a:pt x="656742" y="106276"/>
                </a:lnTo>
                <a:lnTo>
                  <a:pt x="612947" y="71838"/>
                </a:lnTo>
                <a:lnTo>
                  <a:pt x="570792" y="44545"/>
                </a:lnTo>
                <a:lnTo>
                  <a:pt x="526737" y="21295"/>
                </a:lnTo>
                <a:lnTo>
                  <a:pt x="495953" y="12310"/>
                </a:lnTo>
                <a:lnTo>
                  <a:pt x="469314" y="1818"/>
                </a:lnTo>
                <a:lnTo>
                  <a:pt x="426243" y="0"/>
                </a:lnTo>
                <a:lnTo>
                  <a:pt x="397897" y="6437"/>
                </a:lnTo>
                <a:lnTo>
                  <a:pt x="361128" y="23525"/>
                </a:lnTo>
                <a:lnTo>
                  <a:pt x="356934" y="24139"/>
                </a:lnTo>
                <a:lnTo>
                  <a:pt x="348511" y="28585"/>
                </a:lnTo>
                <a:lnTo>
                  <a:pt x="301978" y="60035"/>
                </a:lnTo>
                <a:lnTo>
                  <a:pt x="254784" y="103012"/>
                </a:lnTo>
                <a:lnTo>
                  <a:pt x="226687" y="150015"/>
                </a:lnTo>
                <a:lnTo>
                  <a:pt x="201284" y="193812"/>
                </a:lnTo>
                <a:lnTo>
                  <a:pt x="180545" y="234408"/>
                </a:lnTo>
                <a:lnTo>
                  <a:pt x="153531" y="273421"/>
                </a:lnTo>
                <a:lnTo>
                  <a:pt x="136284" y="304116"/>
                </a:lnTo>
                <a:lnTo>
                  <a:pt x="121709" y="325152"/>
                </a:lnTo>
                <a:lnTo>
                  <a:pt x="101860" y="368346"/>
                </a:lnTo>
                <a:lnTo>
                  <a:pt x="84142" y="412723"/>
                </a:lnTo>
                <a:lnTo>
                  <a:pt x="64129" y="457168"/>
                </a:lnTo>
                <a:lnTo>
                  <a:pt x="58722" y="476218"/>
                </a:lnTo>
                <a:lnTo>
                  <a:pt x="47740" y="520668"/>
                </a:lnTo>
                <a:lnTo>
                  <a:pt x="31036" y="566442"/>
                </a:lnTo>
                <a:lnTo>
                  <a:pt x="26574" y="584560"/>
                </a:lnTo>
                <a:lnTo>
                  <a:pt x="15966" y="628641"/>
                </a:lnTo>
                <a:lnTo>
                  <a:pt x="11522" y="673069"/>
                </a:lnTo>
                <a:lnTo>
                  <a:pt x="4170" y="719399"/>
                </a:lnTo>
                <a:lnTo>
                  <a:pt x="2167" y="733876"/>
                </a:lnTo>
                <a:lnTo>
                  <a:pt x="2867" y="758431"/>
                </a:lnTo>
                <a:lnTo>
                  <a:pt x="0" y="786669"/>
                </a:lnTo>
                <a:lnTo>
                  <a:pt x="5098" y="829674"/>
                </a:lnTo>
                <a:lnTo>
                  <a:pt x="11091" y="876473"/>
                </a:lnTo>
                <a:lnTo>
                  <a:pt x="22943" y="921118"/>
                </a:lnTo>
                <a:lnTo>
                  <a:pt x="26057" y="938005"/>
                </a:lnTo>
                <a:lnTo>
                  <a:pt x="41682" y="983691"/>
                </a:lnTo>
                <a:lnTo>
                  <a:pt x="54566" y="1020839"/>
                </a:lnTo>
                <a:lnTo>
                  <a:pt x="61267" y="1047654"/>
                </a:lnTo>
                <a:lnTo>
                  <a:pt x="79744" y="1094345"/>
                </a:lnTo>
                <a:lnTo>
                  <a:pt x="98778" y="1138543"/>
                </a:lnTo>
                <a:lnTo>
                  <a:pt x="104423" y="1152083"/>
                </a:lnTo>
                <a:lnTo>
                  <a:pt x="107820" y="1169187"/>
                </a:lnTo>
                <a:lnTo>
                  <a:pt x="128227" y="1213733"/>
                </a:lnTo>
                <a:lnTo>
                  <a:pt x="145338" y="1257696"/>
                </a:lnTo>
                <a:lnTo>
                  <a:pt x="158437" y="1303445"/>
                </a:lnTo>
                <a:lnTo>
                  <a:pt x="174994" y="1346118"/>
                </a:lnTo>
                <a:lnTo>
                  <a:pt x="193323" y="1390692"/>
                </a:lnTo>
                <a:lnTo>
                  <a:pt x="202538" y="1437248"/>
                </a:lnTo>
                <a:lnTo>
                  <a:pt x="214025" y="1480485"/>
                </a:lnTo>
                <a:lnTo>
                  <a:pt x="222988" y="1525330"/>
                </a:lnTo>
                <a:lnTo>
                  <a:pt x="232773" y="1569059"/>
                </a:lnTo>
                <a:lnTo>
                  <a:pt x="243620" y="1613775"/>
                </a:lnTo>
                <a:lnTo>
                  <a:pt x="247456" y="1657371"/>
                </a:lnTo>
                <a:lnTo>
                  <a:pt x="254773" y="1701771"/>
                </a:lnTo>
                <a:lnTo>
                  <a:pt x="263818" y="1746101"/>
                </a:lnTo>
                <a:lnTo>
                  <a:pt x="271377" y="1790952"/>
                </a:lnTo>
                <a:lnTo>
                  <a:pt x="283291" y="1836453"/>
                </a:lnTo>
                <a:lnTo>
                  <a:pt x="286407" y="1852682"/>
                </a:lnTo>
                <a:lnTo>
                  <a:pt x="299104" y="1898187"/>
                </a:lnTo>
                <a:lnTo>
                  <a:pt x="309213" y="1919728"/>
                </a:lnTo>
                <a:lnTo>
                  <a:pt x="347187" y="1966702"/>
                </a:lnTo>
                <a:lnTo>
                  <a:pt x="349757" y="1969407"/>
                </a:lnTo>
                <a:lnTo>
                  <a:pt x="396123" y="1993854"/>
                </a:lnTo>
                <a:lnTo>
                  <a:pt x="411090" y="1998332"/>
                </a:lnTo>
                <a:lnTo>
                  <a:pt x="456705" y="2005199"/>
                </a:lnTo>
                <a:lnTo>
                  <a:pt x="500957" y="1998691"/>
                </a:lnTo>
                <a:lnTo>
                  <a:pt x="540927" y="1987384"/>
                </a:lnTo>
                <a:lnTo>
                  <a:pt x="563121" y="1979247"/>
                </a:lnTo>
                <a:lnTo>
                  <a:pt x="607455" y="1960625"/>
                </a:lnTo>
                <a:lnTo>
                  <a:pt x="653776" y="1936587"/>
                </a:lnTo>
                <a:lnTo>
                  <a:pt x="697275" y="1909425"/>
                </a:lnTo>
                <a:lnTo>
                  <a:pt x="742214" y="1872224"/>
                </a:lnTo>
                <a:lnTo>
                  <a:pt x="776971" y="1835031"/>
                </a:lnTo>
                <a:lnTo>
                  <a:pt x="806889" y="1791543"/>
                </a:lnTo>
                <a:lnTo>
                  <a:pt x="835107" y="1749274"/>
                </a:lnTo>
                <a:lnTo>
                  <a:pt x="860754" y="1702919"/>
                </a:lnTo>
                <a:lnTo>
                  <a:pt x="880060" y="1663261"/>
                </a:lnTo>
                <a:lnTo>
                  <a:pt x="896644" y="1621281"/>
                </a:lnTo>
                <a:lnTo>
                  <a:pt x="911382" y="1574894"/>
                </a:lnTo>
                <a:lnTo>
                  <a:pt x="922136" y="1534289"/>
                </a:lnTo>
                <a:lnTo>
                  <a:pt x="930860" y="1492184"/>
                </a:lnTo>
                <a:lnTo>
                  <a:pt x="937566" y="1445516"/>
                </a:lnTo>
                <a:lnTo>
                  <a:pt x="944268" y="1401462"/>
                </a:lnTo>
                <a:lnTo>
                  <a:pt x="950316" y="1353876"/>
                </a:lnTo>
                <a:lnTo>
                  <a:pt x="954874" y="1315549"/>
                </a:lnTo>
                <a:lnTo>
                  <a:pt x="957714" y="1268514"/>
                </a:lnTo>
                <a:lnTo>
                  <a:pt x="958060" y="1227347"/>
                </a:lnTo>
                <a:lnTo>
                  <a:pt x="962492" y="1185244"/>
                </a:lnTo>
                <a:lnTo>
                  <a:pt x="964099" y="1142956"/>
                </a:lnTo>
                <a:lnTo>
                  <a:pt x="964416" y="1100633"/>
                </a:lnTo>
                <a:lnTo>
                  <a:pt x="964479" y="1057595"/>
                </a:lnTo>
                <a:lnTo>
                  <a:pt x="964492" y="1010942"/>
                </a:lnTo>
                <a:lnTo>
                  <a:pt x="964494" y="967546"/>
                </a:lnTo>
                <a:lnTo>
                  <a:pt x="960131" y="924297"/>
                </a:lnTo>
                <a:lnTo>
                  <a:pt x="956656" y="879484"/>
                </a:lnTo>
                <a:lnTo>
                  <a:pt x="952755" y="836294"/>
                </a:lnTo>
                <a:lnTo>
                  <a:pt x="951279" y="792068"/>
                </a:lnTo>
                <a:lnTo>
                  <a:pt x="946807" y="749360"/>
                </a:lnTo>
                <a:lnTo>
                  <a:pt x="942343" y="706953"/>
                </a:lnTo>
                <a:lnTo>
                  <a:pt x="935372" y="664605"/>
                </a:lnTo>
                <a:lnTo>
                  <a:pt x="933264" y="624150"/>
                </a:lnTo>
                <a:lnTo>
                  <a:pt x="929477" y="585402"/>
                </a:lnTo>
                <a:lnTo>
                  <a:pt x="926298" y="543777"/>
                </a:lnTo>
                <a:lnTo>
                  <a:pt x="919607" y="503465"/>
                </a:lnTo>
                <a:lnTo>
                  <a:pt x="911492" y="464745"/>
                </a:lnTo>
                <a:lnTo>
                  <a:pt x="906009" y="419508"/>
                </a:lnTo>
                <a:lnTo>
                  <a:pt x="895880" y="376792"/>
                </a:lnTo>
                <a:lnTo>
                  <a:pt x="878285" y="330304"/>
                </a:lnTo>
                <a:lnTo>
                  <a:pt x="863833" y="293061"/>
                </a:lnTo>
                <a:lnTo>
                  <a:pt x="825141" y="246333"/>
                </a:lnTo>
                <a:lnTo>
                  <a:pt x="810316" y="230068"/>
                </a:lnTo>
                <a:lnTo>
                  <a:pt x="779405" y="208304"/>
                </a:lnTo>
                <a:lnTo>
                  <a:pt x="739725" y="195099"/>
                </a:lnTo>
                <a:lnTo>
                  <a:pt x="697742" y="184170"/>
                </a:lnTo>
                <a:lnTo>
                  <a:pt x="656160" y="178611"/>
                </a:lnTo>
                <a:lnTo>
                  <a:pt x="611128" y="172772"/>
                </a:lnTo>
                <a:lnTo>
                  <a:pt x="580810" y="162851"/>
                </a:lnTo>
                <a:lnTo>
                  <a:pt x="558095" y="14601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6" name="SMARTInkShape-Group824"/>
          <p:cNvGrpSpPr/>
          <p:nvPr/>
        </p:nvGrpSpPr>
        <p:grpSpPr>
          <a:xfrm>
            <a:off x="7321573" y="3003634"/>
            <a:ext cx="1695350" cy="672134"/>
            <a:chOff x="7321573" y="3003634"/>
            <a:chExt cx="1695350" cy="672134"/>
          </a:xfrm>
        </p:grpSpPr>
        <p:sp>
          <p:nvSpPr>
            <p:cNvPr id="789" name="SMARTInkShape-4133"/>
            <p:cNvSpPr/>
            <p:nvPr>
              <p:custDataLst>
                <p:tags r:id="rId126"/>
              </p:custDataLst>
            </p:nvPr>
          </p:nvSpPr>
          <p:spPr>
            <a:xfrm>
              <a:off x="8312150" y="3003634"/>
              <a:ext cx="12701" cy="177717"/>
            </a:xfrm>
            <a:custGeom>
              <a:avLst/>
              <a:gdLst/>
              <a:ahLst/>
              <a:cxnLst/>
              <a:rect l="0" t="0" r="0" b="0"/>
              <a:pathLst>
                <a:path w="12701" h="177717">
                  <a:moveTo>
                    <a:pt x="0" y="12616"/>
                  </a:moveTo>
                  <a:lnTo>
                    <a:pt x="0" y="12616"/>
                  </a:lnTo>
                  <a:lnTo>
                    <a:pt x="12616" y="0"/>
                  </a:lnTo>
                  <a:lnTo>
                    <a:pt x="12700" y="47150"/>
                  </a:lnTo>
                  <a:lnTo>
                    <a:pt x="12700" y="89669"/>
                  </a:lnTo>
                  <a:lnTo>
                    <a:pt x="11995" y="118263"/>
                  </a:lnTo>
                  <a:lnTo>
                    <a:pt x="6427" y="163719"/>
                  </a:lnTo>
                  <a:lnTo>
                    <a:pt x="6350" y="177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4134"/>
            <p:cNvSpPr/>
            <p:nvPr>
              <p:custDataLst>
                <p:tags r:id="rId127"/>
              </p:custDataLst>
            </p:nvPr>
          </p:nvSpPr>
          <p:spPr>
            <a:xfrm>
              <a:off x="8230482" y="3098800"/>
              <a:ext cx="5469" cy="19044"/>
            </a:xfrm>
            <a:custGeom>
              <a:avLst/>
              <a:gdLst/>
              <a:ahLst/>
              <a:cxnLst/>
              <a:rect l="0" t="0" r="0" b="0"/>
              <a:pathLst>
                <a:path w="5469" h="19044">
                  <a:moveTo>
                    <a:pt x="5468" y="12700"/>
                  </a:moveTo>
                  <a:lnTo>
                    <a:pt x="5468" y="12700"/>
                  </a:lnTo>
                  <a:lnTo>
                    <a:pt x="5468" y="19043"/>
                  </a:lnTo>
                  <a:lnTo>
                    <a:pt x="5468" y="15677"/>
                  </a:lnTo>
                  <a:lnTo>
                    <a:pt x="4763" y="14685"/>
                  </a:lnTo>
                  <a:lnTo>
                    <a:pt x="3586" y="14023"/>
                  </a:lnTo>
                  <a:lnTo>
                    <a:pt x="0" y="12961"/>
                  </a:lnTo>
                  <a:lnTo>
                    <a:pt x="1391" y="10935"/>
                  </a:lnTo>
                  <a:lnTo>
                    <a:pt x="2750" y="9406"/>
                  </a:lnTo>
                  <a:lnTo>
                    <a:pt x="4260" y="5827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4135"/>
            <p:cNvSpPr/>
            <p:nvPr>
              <p:custDataLst>
                <p:tags r:id="rId128"/>
              </p:custDataLst>
            </p:nvPr>
          </p:nvSpPr>
          <p:spPr>
            <a:xfrm>
              <a:off x="7346950" y="3505200"/>
              <a:ext cx="12439" cy="31751"/>
            </a:xfrm>
            <a:custGeom>
              <a:avLst/>
              <a:gdLst/>
              <a:ahLst/>
              <a:cxnLst/>
              <a:rect l="0" t="0" r="0" b="0"/>
              <a:pathLst>
                <a:path w="12439" h="31751">
                  <a:moveTo>
                    <a:pt x="6350" y="31750"/>
                  </a:moveTo>
                  <a:lnTo>
                    <a:pt x="6350" y="31750"/>
                  </a:lnTo>
                  <a:lnTo>
                    <a:pt x="6350" y="22029"/>
                  </a:lnTo>
                  <a:lnTo>
                    <a:pt x="7055" y="21741"/>
                  </a:lnTo>
                  <a:lnTo>
                    <a:pt x="11817" y="24779"/>
                  </a:lnTo>
                  <a:lnTo>
                    <a:pt x="12112" y="24280"/>
                  </a:lnTo>
                  <a:lnTo>
                    <a:pt x="12438" y="21845"/>
                  </a:lnTo>
                  <a:lnTo>
                    <a:pt x="11818" y="20913"/>
                  </a:lnTo>
                  <a:lnTo>
                    <a:pt x="10702" y="20292"/>
                  </a:lnTo>
                  <a:lnTo>
                    <a:pt x="9251" y="19878"/>
                  </a:lnTo>
                  <a:lnTo>
                    <a:pt x="8283" y="18191"/>
                  </a:lnTo>
                  <a:lnTo>
                    <a:pt x="6217" y="97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4136"/>
            <p:cNvSpPr/>
            <p:nvPr>
              <p:custDataLst>
                <p:tags r:id="rId129"/>
              </p:custDataLst>
            </p:nvPr>
          </p:nvSpPr>
          <p:spPr>
            <a:xfrm>
              <a:off x="7321573" y="3219450"/>
              <a:ext cx="1631928" cy="431801"/>
            </a:xfrm>
            <a:custGeom>
              <a:avLst/>
              <a:gdLst/>
              <a:ahLst/>
              <a:cxnLst/>
              <a:rect l="0" t="0" r="0" b="0"/>
              <a:pathLst>
                <a:path w="1631928" h="431801">
                  <a:moveTo>
                    <a:pt x="12677" y="330200"/>
                  </a:moveTo>
                  <a:lnTo>
                    <a:pt x="12677" y="330200"/>
                  </a:lnTo>
                  <a:lnTo>
                    <a:pt x="0" y="330200"/>
                  </a:lnTo>
                  <a:lnTo>
                    <a:pt x="24470" y="305706"/>
                  </a:lnTo>
                  <a:lnTo>
                    <a:pt x="25108" y="301697"/>
                  </a:lnTo>
                  <a:lnTo>
                    <a:pt x="25903" y="300615"/>
                  </a:lnTo>
                  <a:lnTo>
                    <a:pt x="28668" y="299412"/>
                  </a:lnTo>
                  <a:lnTo>
                    <a:pt x="29688" y="298386"/>
                  </a:lnTo>
                  <a:lnTo>
                    <a:pt x="33205" y="291669"/>
                  </a:lnTo>
                  <a:lnTo>
                    <a:pt x="35911" y="287675"/>
                  </a:lnTo>
                  <a:lnTo>
                    <a:pt x="38141" y="281460"/>
                  </a:lnTo>
                  <a:lnTo>
                    <a:pt x="62083" y="251752"/>
                  </a:lnTo>
                  <a:lnTo>
                    <a:pt x="74857" y="239811"/>
                  </a:lnTo>
                  <a:lnTo>
                    <a:pt x="80529" y="232877"/>
                  </a:lnTo>
                  <a:lnTo>
                    <a:pt x="103185" y="213137"/>
                  </a:lnTo>
                  <a:lnTo>
                    <a:pt x="112087" y="201597"/>
                  </a:lnTo>
                  <a:lnTo>
                    <a:pt x="125499" y="189138"/>
                  </a:lnTo>
                  <a:lnTo>
                    <a:pt x="167268" y="143871"/>
                  </a:lnTo>
                  <a:lnTo>
                    <a:pt x="203050" y="106195"/>
                  </a:lnTo>
                  <a:lnTo>
                    <a:pt x="208060" y="99409"/>
                  </a:lnTo>
                  <a:lnTo>
                    <a:pt x="255110" y="67740"/>
                  </a:lnTo>
                  <a:lnTo>
                    <a:pt x="299671" y="44450"/>
                  </a:lnTo>
                  <a:lnTo>
                    <a:pt x="318976" y="35983"/>
                  </a:lnTo>
                  <a:lnTo>
                    <a:pt x="363111" y="23022"/>
                  </a:lnTo>
                  <a:lnTo>
                    <a:pt x="407552" y="13686"/>
                  </a:lnTo>
                  <a:lnTo>
                    <a:pt x="452197" y="6781"/>
                  </a:lnTo>
                  <a:lnTo>
                    <a:pt x="477687" y="5701"/>
                  </a:lnTo>
                  <a:lnTo>
                    <a:pt x="512965" y="396"/>
                  </a:lnTo>
                  <a:lnTo>
                    <a:pt x="556637" y="7"/>
                  </a:lnTo>
                  <a:lnTo>
                    <a:pt x="603771" y="0"/>
                  </a:lnTo>
                  <a:lnTo>
                    <a:pt x="643403" y="706"/>
                  </a:lnTo>
                  <a:lnTo>
                    <a:pt x="673074" y="5958"/>
                  </a:lnTo>
                  <a:lnTo>
                    <a:pt x="717919" y="6347"/>
                  </a:lnTo>
                  <a:lnTo>
                    <a:pt x="738744" y="7055"/>
                  </a:lnTo>
                  <a:lnTo>
                    <a:pt x="764098" y="12112"/>
                  </a:lnTo>
                  <a:lnTo>
                    <a:pt x="776795" y="13231"/>
                  </a:lnTo>
                  <a:lnTo>
                    <a:pt x="802194" y="18446"/>
                  </a:lnTo>
                  <a:lnTo>
                    <a:pt x="834531" y="19740"/>
                  </a:lnTo>
                  <a:lnTo>
                    <a:pt x="859395" y="24810"/>
                  </a:lnTo>
                  <a:lnTo>
                    <a:pt x="872058" y="25931"/>
                  </a:lnTo>
                  <a:lnTo>
                    <a:pt x="897445" y="31146"/>
                  </a:lnTo>
                  <a:lnTo>
                    <a:pt x="910143" y="32277"/>
                  </a:lnTo>
                  <a:lnTo>
                    <a:pt x="956710" y="43488"/>
                  </a:lnTo>
                  <a:lnTo>
                    <a:pt x="1003277" y="55698"/>
                  </a:lnTo>
                  <a:lnTo>
                    <a:pt x="1015975" y="58601"/>
                  </a:lnTo>
                  <a:lnTo>
                    <a:pt x="1048118" y="68398"/>
                  </a:lnTo>
                  <a:lnTo>
                    <a:pt x="1073161" y="71604"/>
                  </a:lnTo>
                  <a:lnTo>
                    <a:pt x="1117970" y="87424"/>
                  </a:lnTo>
                  <a:lnTo>
                    <a:pt x="1130392" y="90344"/>
                  </a:lnTo>
                  <a:lnTo>
                    <a:pt x="1141129" y="95678"/>
                  </a:lnTo>
                  <a:lnTo>
                    <a:pt x="1146389" y="98968"/>
                  </a:lnTo>
                  <a:lnTo>
                    <a:pt x="1176364" y="112363"/>
                  </a:lnTo>
                  <a:lnTo>
                    <a:pt x="1193625" y="125129"/>
                  </a:lnTo>
                  <a:lnTo>
                    <a:pt x="1239681" y="141150"/>
                  </a:lnTo>
                  <a:lnTo>
                    <a:pt x="1249476" y="146479"/>
                  </a:lnTo>
                  <a:lnTo>
                    <a:pt x="1254515" y="149769"/>
                  </a:lnTo>
                  <a:lnTo>
                    <a:pt x="1263499" y="153762"/>
                  </a:lnTo>
                  <a:lnTo>
                    <a:pt x="1275439" y="161136"/>
                  </a:lnTo>
                  <a:lnTo>
                    <a:pt x="1288632" y="166459"/>
                  </a:lnTo>
                  <a:lnTo>
                    <a:pt x="1305945" y="181381"/>
                  </a:lnTo>
                  <a:lnTo>
                    <a:pt x="1312305" y="183330"/>
                  </a:lnTo>
                  <a:lnTo>
                    <a:pt x="1316542" y="183785"/>
                  </a:lnTo>
                  <a:lnTo>
                    <a:pt x="1320775" y="185869"/>
                  </a:lnTo>
                  <a:lnTo>
                    <a:pt x="1325010" y="188442"/>
                  </a:lnTo>
                  <a:lnTo>
                    <a:pt x="1331360" y="190595"/>
                  </a:lnTo>
                  <a:lnTo>
                    <a:pt x="1337710" y="194683"/>
                  </a:lnTo>
                  <a:lnTo>
                    <a:pt x="1344923" y="196566"/>
                  </a:lnTo>
                  <a:lnTo>
                    <a:pt x="1351532" y="196824"/>
                  </a:lnTo>
                  <a:lnTo>
                    <a:pt x="1364057" y="208405"/>
                  </a:lnTo>
                  <a:lnTo>
                    <a:pt x="1366587" y="209041"/>
                  </a:lnTo>
                  <a:lnTo>
                    <a:pt x="1368251" y="209210"/>
                  </a:lnTo>
                  <a:lnTo>
                    <a:pt x="1371980" y="211281"/>
                  </a:lnTo>
                  <a:lnTo>
                    <a:pt x="1382765" y="220083"/>
                  </a:lnTo>
                  <a:lnTo>
                    <a:pt x="1389452" y="221964"/>
                  </a:lnTo>
                  <a:lnTo>
                    <a:pt x="1389843" y="222765"/>
                  </a:lnTo>
                  <a:lnTo>
                    <a:pt x="1390277" y="225536"/>
                  </a:lnTo>
                  <a:lnTo>
                    <a:pt x="1391101" y="226557"/>
                  </a:lnTo>
                  <a:lnTo>
                    <a:pt x="1403263" y="234308"/>
                  </a:lnTo>
                  <a:lnTo>
                    <a:pt x="1406356" y="234666"/>
                  </a:lnTo>
                  <a:lnTo>
                    <a:pt x="1410082" y="236705"/>
                  </a:lnTo>
                  <a:lnTo>
                    <a:pt x="1420865" y="245485"/>
                  </a:lnTo>
                  <a:lnTo>
                    <a:pt x="1426789" y="247008"/>
                  </a:lnTo>
                  <a:lnTo>
                    <a:pt x="1430925" y="247366"/>
                  </a:lnTo>
                  <a:lnTo>
                    <a:pt x="1435112" y="249405"/>
                  </a:lnTo>
                  <a:lnTo>
                    <a:pt x="1452650" y="264524"/>
                  </a:lnTo>
                  <a:lnTo>
                    <a:pt x="1458549" y="266760"/>
                  </a:lnTo>
                  <a:lnTo>
                    <a:pt x="1464766" y="270873"/>
                  </a:lnTo>
                  <a:lnTo>
                    <a:pt x="1471077" y="273110"/>
                  </a:lnTo>
                  <a:lnTo>
                    <a:pt x="1477416" y="277223"/>
                  </a:lnTo>
                  <a:lnTo>
                    <a:pt x="1484624" y="279113"/>
                  </a:lnTo>
                  <a:lnTo>
                    <a:pt x="1497100" y="289935"/>
                  </a:lnTo>
                  <a:lnTo>
                    <a:pt x="1502999" y="292164"/>
                  </a:lnTo>
                  <a:lnTo>
                    <a:pt x="1516104" y="302623"/>
                  </a:lnTo>
                  <a:lnTo>
                    <a:pt x="1522036" y="304155"/>
                  </a:lnTo>
                  <a:lnTo>
                    <a:pt x="1526172" y="304513"/>
                  </a:lnTo>
                  <a:lnTo>
                    <a:pt x="1530362" y="306554"/>
                  </a:lnTo>
                  <a:lnTo>
                    <a:pt x="1541674" y="315461"/>
                  </a:lnTo>
                  <a:lnTo>
                    <a:pt x="1545483" y="316594"/>
                  </a:lnTo>
                  <a:lnTo>
                    <a:pt x="1546781" y="317602"/>
                  </a:lnTo>
                  <a:lnTo>
                    <a:pt x="1548221" y="320603"/>
                  </a:lnTo>
                  <a:lnTo>
                    <a:pt x="1549313" y="321685"/>
                  </a:lnTo>
                  <a:lnTo>
                    <a:pt x="1554743" y="323566"/>
                  </a:lnTo>
                  <a:lnTo>
                    <a:pt x="1555290" y="325605"/>
                  </a:lnTo>
                  <a:lnTo>
                    <a:pt x="1555436" y="327137"/>
                  </a:lnTo>
                  <a:lnTo>
                    <a:pt x="1556238" y="328158"/>
                  </a:lnTo>
                  <a:lnTo>
                    <a:pt x="1559011" y="329293"/>
                  </a:lnTo>
                  <a:lnTo>
                    <a:pt x="1560034" y="330300"/>
                  </a:lnTo>
                  <a:lnTo>
                    <a:pt x="1561169" y="333302"/>
                  </a:lnTo>
                  <a:lnTo>
                    <a:pt x="1562179" y="334384"/>
                  </a:lnTo>
                  <a:lnTo>
                    <a:pt x="1574705" y="342255"/>
                  </a:lnTo>
                  <a:lnTo>
                    <a:pt x="1580142" y="342815"/>
                  </a:lnTo>
                  <a:lnTo>
                    <a:pt x="1580470" y="343549"/>
                  </a:lnTo>
                  <a:lnTo>
                    <a:pt x="1580835" y="346246"/>
                  </a:lnTo>
                  <a:lnTo>
                    <a:pt x="1581638" y="347247"/>
                  </a:lnTo>
                  <a:lnTo>
                    <a:pt x="1584411" y="348360"/>
                  </a:lnTo>
                  <a:lnTo>
                    <a:pt x="1585434" y="349362"/>
                  </a:lnTo>
                  <a:lnTo>
                    <a:pt x="1587207" y="354639"/>
                  </a:lnTo>
                  <a:lnTo>
                    <a:pt x="1589238" y="355173"/>
                  </a:lnTo>
                  <a:lnTo>
                    <a:pt x="1590767" y="355316"/>
                  </a:lnTo>
                  <a:lnTo>
                    <a:pt x="1591789" y="356115"/>
                  </a:lnTo>
                  <a:lnTo>
                    <a:pt x="1592919" y="358886"/>
                  </a:lnTo>
                  <a:lnTo>
                    <a:pt x="1593929" y="359907"/>
                  </a:lnTo>
                  <a:lnTo>
                    <a:pt x="1596930" y="361042"/>
                  </a:lnTo>
                  <a:lnTo>
                    <a:pt x="1598013" y="362050"/>
                  </a:lnTo>
                  <a:lnTo>
                    <a:pt x="1605882" y="374577"/>
                  </a:lnTo>
                  <a:lnTo>
                    <a:pt x="1606239" y="377675"/>
                  </a:lnTo>
                  <a:lnTo>
                    <a:pt x="1607041" y="378783"/>
                  </a:lnTo>
                  <a:lnTo>
                    <a:pt x="1608280" y="379522"/>
                  </a:lnTo>
                  <a:lnTo>
                    <a:pt x="1609811" y="380014"/>
                  </a:lnTo>
                  <a:lnTo>
                    <a:pt x="1610834" y="381049"/>
                  </a:lnTo>
                  <a:lnTo>
                    <a:pt x="1611969" y="384079"/>
                  </a:lnTo>
                  <a:lnTo>
                    <a:pt x="1613403" y="391773"/>
                  </a:lnTo>
                  <a:lnTo>
                    <a:pt x="1618319" y="398821"/>
                  </a:lnTo>
                  <a:lnTo>
                    <a:pt x="1619753" y="404876"/>
                  </a:lnTo>
                  <a:lnTo>
                    <a:pt x="1631037" y="418208"/>
                  </a:lnTo>
                  <a:lnTo>
                    <a:pt x="1631924" y="425412"/>
                  </a:lnTo>
                  <a:lnTo>
                    <a:pt x="1631927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4137"/>
            <p:cNvSpPr/>
            <p:nvPr>
              <p:custDataLst>
                <p:tags r:id="rId130"/>
              </p:custDataLst>
            </p:nvPr>
          </p:nvSpPr>
          <p:spPr>
            <a:xfrm>
              <a:off x="8801100" y="3600452"/>
              <a:ext cx="139701" cy="75316"/>
            </a:xfrm>
            <a:custGeom>
              <a:avLst/>
              <a:gdLst/>
              <a:ahLst/>
              <a:cxnLst/>
              <a:rect l="0" t="0" r="0" b="0"/>
              <a:pathLst>
                <a:path w="139701" h="75316">
                  <a:moveTo>
                    <a:pt x="0" y="6348"/>
                  </a:moveTo>
                  <a:lnTo>
                    <a:pt x="0" y="6348"/>
                  </a:lnTo>
                  <a:lnTo>
                    <a:pt x="0" y="0"/>
                  </a:lnTo>
                  <a:lnTo>
                    <a:pt x="0" y="5465"/>
                  </a:lnTo>
                  <a:lnTo>
                    <a:pt x="5467" y="11738"/>
                  </a:lnTo>
                  <a:lnTo>
                    <a:pt x="6087" y="15784"/>
                  </a:lnTo>
                  <a:lnTo>
                    <a:pt x="6881" y="16872"/>
                  </a:lnTo>
                  <a:lnTo>
                    <a:pt x="8115" y="17598"/>
                  </a:lnTo>
                  <a:lnTo>
                    <a:pt x="9645" y="18081"/>
                  </a:lnTo>
                  <a:lnTo>
                    <a:pt x="10662" y="19109"/>
                  </a:lnTo>
                  <a:lnTo>
                    <a:pt x="14178" y="25828"/>
                  </a:lnTo>
                  <a:lnTo>
                    <a:pt x="27604" y="40240"/>
                  </a:lnTo>
                  <a:lnTo>
                    <a:pt x="33670" y="42578"/>
                  </a:lnTo>
                  <a:lnTo>
                    <a:pt x="40364" y="44322"/>
                  </a:lnTo>
                  <a:lnTo>
                    <a:pt x="50412" y="49310"/>
                  </a:lnTo>
                  <a:lnTo>
                    <a:pt x="54859" y="50842"/>
                  </a:lnTo>
                  <a:lnTo>
                    <a:pt x="62039" y="54966"/>
                  </a:lnTo>
                  <a:lnTo>
                    <a:pt x="72080" y="57207"/>
                  </a:lnTo>
                  <a:lnTo>
                    <a:pt x="82155" y="62046"/>
                  </a:lnTo>
                  <a:lnTo>
                    <a:pt x="84403" y="62530"/>
                  </a:lnTo>
                  <a:lnTo>
                    <a:pt x="97343" y="68880"/>
                  </a:lnTo>
                  <a:lnTo>
                    <a:pt x="123728" y="69847"/>
                  </a:lnTo>
                  <a:lnTo>
                    <a:pt x="124820" y="70553"/>
                  </a:lnTo>
                  <a:lnTo>
                    <a:pt x="125546" y="71729"/>
                  </a:lnTo>
                  <a:lnTo>
                    <a:pt x="126712" y="75315"/>
                  </a:lnTo>
                  <a:lnTo>
                    <a:pt x="128753" y="73924"/>
                  </a:lnTo>
                  <a:lnTo>
                    <a:pt x="139700" y="63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4138"/>
            <p:cNvSpPr/>
            <p:nvPr>
              <p:custDataLst>
                <p:tags r:id="rId131"/>
              </p:custDataLst>
            </p:nvPr>
          </p:nvSpPr>
          <p:spPr>
            <a:xfrm>
              <a:off x="8940809" y="3543324"/>
              <a:ext cx="76114" cy="126977"/>
            </a:xfrm>
            <a:custGeom>
              <a:avLst/>
              <a:gdLst/>
              <a:ahLst/>
              <a:cxnLst/>
              <a:rect l="0" t="0" r="0" b="0"/>
              <a:pathLst>
                <a:path w="76114" h="126977">
                  <a:moveTo>
                    <a:pt x="69841" y="12676"/>
                  </a:moveTo>
                  <a:lnTo>
                    <a:pt x="69841" y="12676"/>
                  </a:lnTo>
                  <a:lnTo>
                    <a:pt x="75308" y="12676"/>
                  </a:lnTo>
                  <a:lnTo>
                    <a:pt x="75603" y="11970"/>
                  </a:lnTo>
                  <a:lnTo>
                    <a:pt x="76113" y="7209"/>
                  </a:lnTo>
                  <a:lnTo>
                    <a:pt x="69863" y="0"/>
                  </a:lnTo>
                  <a:lnTo>
                    <a:pt x="69843" y="5445"/>
                  </a:lnTo>
                  <a:lnTo>
                    <a:pt x="64374" y="11716"/>
                  </a:lnTo>
                  <a:lnTo>
                    <a:pt x="60381" y="12392"/>
                  </a:lnTo>
                  <a:lnTo>
                    <a:pt x="59301" y="13191"/>
                  </a:lnTo>
                  <a:lnTo>
                    <a:pt x="29616" y="58285"/>
                  </a:lnTo>
                  <a:lnTo>
                    <a:pt x="14572" y="82096"/>
                  </a:lnTo>
                  <a:lnTo>
                    <a:pt x="9692" y="94278"/>
                  </a:lnTo>
                  <a:lnTo>
                    <a:pt x="1756" y="107522"/>
                  </a:lnTo>
                  <a:lnTo>
                    <a:pt x="94" y="119348"/>
                  </a:lnTo>
                  <a:lnTo>
                    <a:pt x="0" y="125981"/>
                  </a:lnTo>
                  <a:lnTo>
                    <a:pt x="702" y="126312"/>
                  </a:lnTo>
                  <a:lnTo>
                    <a:pt x="6341" y="126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4139"/>
            <p:cNvSpPr/>
            <p:nvPr>
              <p:custDataLst>
                <p:tags r:id="rId132"/>
              </p:custDataLst>
            </p:nvPr>
          </p:nvSpPr>
          <p:spPr>
            <a:xfrm>
              <a:off x="8058443" y="3022885"/>
              <a:ext cx="99993" cy="123950"/>
            </a:xfrm>
            <a:custGeom>
              <a:avLst/>
              <a:gdLst/>
              <a:ahLst/>
              <a:cxnLst/>
              <a:rect l="0" t="0" r="0" b="0"/>
              <a:pathLst>
                <a:path w="99993" h="123950">
                  <a:moveTo>
                    <a:pt x="82257" y="25115"/>
                  </a:moveTo>
                  <a:lnTo>
                    <a:pt x="82257" y="25115"/>
                  </a:lnTo>
                  <a:lnTo>
                    <a:pt x="82257" y="12754"/>
                  </a:lnTo>
                  <a:lnTo>
                    <a:pt x="72797" y="2964"/>
                  </a:lnTo>
                  <a:lnTo>
                    <a:pt x="69116" y="1159"/>
                  </a:lnTo>
                  <a:lnTo>
                    <a:pt x="64374" y="0"/>
                  </a:lnTo>
                  <a:lnTo>
                    <a:pt x="56453" y="4779"/>
                  </a:lnTo>
                  <a:lnTo>
                    <a:pt x="54471" y="5207"/>
                  </a:lnTo>
                  <a:lnTo>
                    <a:pt x="44121" y="10978"/>
                  </a:lnTo>
                  <a:lnTo>
                    <a:pt x="42016" y="11457"/>
                  </a:lnTo>
                  <a:lnTo>
                    <a:pt x="40614" y="12482"/>
                  </a:lnTo>
                  <a:lnTo>
                    <a:pt x="39678" y="13871"/>
                  </a:lnTo>
                  <a:lnTo>
                    <a:pt x="37933" y="17295"/>
                  </a:lnTo>
                  <a:lnTo>
                    <a:pt x="8874" y="54161"/>
                  </a:lnTo>
                  <a:lnTo>
                    <a:pt x="699" y="77126"/>
                  </a:lnTo>
                  <a:lnTo>
                    <a:pt x="0" y="84114"/>
                  </a:lnTo>
                  <a:lnTo>
                    <a:pt x="6190" y="104944"/>
                  </a:lnTo>
                  <a:lnTo>
                    <a:pt x="14820" y="116052"/>
                  </a:lnTo>
                  <a:lnTo>
                    <a:pt x="18889" y="118448"/>
                  </a:lnTo>
                  <a:lnTo>
                    <a:pt x="29357" y="120818"/>
                  </a:lnTo>
                  <a:lnTo>
                    <a:pt x="33582" y="123624"/>
                  </a:lnTo>
                  <a:lnTo>
                    <a:pt x="36401" y="123949"/>
                  </a:lnTo>
                  <a:lnTo>
                    <a:pt x="64972" y="118564"/>
                  </a:lnTo>
                  <a:lnTo>
                    <a:pt x="74548" y="113481"/>
                  </a:lnTo>
                  <a:lnTo>
                    <a:pt x="84103" y="105443"/>
                  </a:lnTo>
                  <a:lnTo>
                    <a:pt x="90643" y="95796"/>
                  </a:lnTo>
                  <a:lnTo>
                    <a:pt x="93678" y="87372"/>
                  </a:lnTo>
                  <a:lnTo>
                    <a:pt x="96670" y="69122"/>
                  </a:lnTo>
                  <a:lnTo>
                    <a:pt x="99933" y="56734"/>
                  </a:lnTo>
                  <a:lnTo>
                    <a:pt x="99992" y="49046"/>
                  </a:lnTo>
                  <a:lnTo>
                    <a:pt x="88648" y="21542"/>
                  </a:lnTo>
                  <a:lnTo>
                    <a:pt x="79867" y="10385"/>
                  </a:lnTo>
                  <a:lnTo>
                    <a:pt x="75785" y="7985"/>
                  </a:lnTo>
                  <a:lnTo>
                    <a:pt x="67639" y="6634"/>
                  </a:lnTo>
                  <a:lnTo>
                    <a:pt x="55615" y="6177"/>
                  </a:lnTo>
                  <a:lnTo>
                    <a:pt x="50896" y="7996"/>
                  </a:lnTo>
                  <a:lnTo>
                    <a:pt x="46446" y="10451"/>
                  </a:lnTo>
                  <a:lnTo>
                    <a:pt x="42118" y="11542"/>
                  </a:lnTo>
                  <a:lnTo>
                    <a:pt x="40680" y="12538"/>
                  </a:lnTo>
                  <a:lnTo>
                    <a:pt x="39722" y="13909"/>
                  </a:lnTo>
                  <a:lnTo>
                    <a:pt x="38186" y="17806"/>
                  </a:lnTo>
                  <a:lnTo>
                    <a:pt x="37807" y="25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7" name="SMARTInkShape-4140"/>
          <p:cNvSpPr/>
          <p:nvPr>
            <p:custDataLst>
              <p:tags r:id="rId2"/>
            </p:custDataLst>
          </p:nvPr>
        </p:nvSpPr>
        <p:spPr>
          <a:xfrm>
            <a:off x="2325119" y="2489224"/>
            <a:ext cx="2338760" cy="882604"/>
          </a:xfrm>
          <a:custGeom>
            <a:avLst/>
            <a:gdLst/>
            <a:ahLst/>
            <a:cxnLst/>
            <a:rect l="0" t="0" r="0" b="0"/>
            <a:pathLst>
              <a:path w="2338760" h="882604">
                <a:moveTo>
                  <a:pt x="1821431" y="139676"/>
                </a:moveTo>
                <a:lnTo>
                  <a:pt x="1821431" y="139676"/>
                </a:lnTo>
                <a:lnTo>
                  <a:pt x="1815964" y="134209"/>
                </a:lnTo>
                <a:lnTo>
                  <a:pt x="1815342" y="130216"/>
                </a:lnTo>
                <a:lnTo>
                  <a:pt x="1815104" y="118422"/>
                </a:lnTo>
                <a:lnTo>
                  <a:pt x="1813209" y="114237"/>
                </a:lnTo>
                <a:lnTo>
                  <a:pt x="1810721" y="110026"/>
                </a:lnTo>
                <a:lnTo>
                  <a:pt x="1809124" y="101573"/>
                </a:lnTo>
                <a:lnTo>
                  <a:pt x="1808753" y="86759"/>
                </a:lnTo>
                <a:lnTo>
                  <a:pt x="1806859" y="82526"/>
                </a:lnTo>
                <a:lnTo>
                  <a:pt x="1804371" y="78293"/>
                </a:lnTo>
                <a:lnTo>
                  <a:pt x="1802265" y="71943"/>
                </a:lnTo>
                <a:lnTo>
                  <a:pt x="1787277" y="54748"/>
                </a:lnTo>
                <a:lnTo>
                  <a:pt x="1774677" y="47196"/>
                </a:lnTo>
                <a:lnTo>
                  <a:pt x="1766969" y="44541"/>
                </a:lnTo>
                <a:lnTo>
                  <a:pt x="1759511" y="40305"/>
                </a:lnTo>
                <a:lnTo>
                  <a:pt x="1712196" y="23175"/>
                </a:lnTo>
                <a:lnTo>
                  <a:pt x="1681562" y="14546"/>
                </a:lnTo>
                <a:lnTo>
                  <a:pt x="1637271" y="7318"/>
                </a:lnTo>
                <a:lnTo>
                  <a:pt x="1595478" y="4575"/>
                </a:lnTo>
                <a:lnTo>
                  <a:pt x="1551291" y="582"/>
                </a:lnTo>
                <a:lnTo>
                  <a:pt x="1510019" y="96"/>
                </a:lnTo>
                <a:lnTo>
                  <a:pt x="1467896" y="0"/>
                </a:lnTo>
                <a:lnTo>
                  <a:pt x="1424899" y="4345"/>
                </a:lnTo>
                <a:lnTo>
                  <a:pt x="1388792" y="5739"/>
                </a:lnTo>
                <a:lnTo>
                  <a:pt x="1351282" y="6857"/>
                </a:lnTo>
                <a:lnTo>
                  <a:pt x="1313357" y="11344"/>
                </a:lnTo>
                <a:lnTo>
                  <a:pt x="1275309" y="17142"/>
                </a:lnTo>
                <a:lnTo>
                  <a:pt x="1237224" y="22623"/>
                </a:lnTo>
                <a:lnTo>
                  <a:pt x="1198423" y="25266"/>
                </a:lnTo>
                <a:lnTo>
                  <a:pt x="1156666" y="30204"/>
                </a:lnTo>
                <a:lnTo>
                  <a:pt x="1116464" y="36135"/>
                </a:lnTo>
                <a:lnTo>
                  <a:pt x="1073586" y="42362"/>
                </a:lnTo>
                <a:lnTo>
                  <a:pt x="1029601" y="48675"/>
                </a:lnTo>
                <a:lnTo>
                  <a:pt x="985995" y="55014"/>
                </a:lnTo>
                <a:lnTo>
                  <a:pt x="945244" y="61361"/>
                </a:lnTo>
                <a:lnTo>
                  <a:pt x="902910" y="67710"/>
                </a:lnTo>
                <a:lnTo>
                  <a:pt x="862536" y="74059"/>
                </a:lnTo>
                <a:lnTo>
                  <a:pt x="820313" y="80409"/>
                </a:lnTo>
                <a:lnTo>
                  <a:pt x="779972" y="86759"/>
                </a:lnTo>
                <a:lnTo>
                  <a:pt x="737759" y="93109"/>
                </a:lnTo>
                <a:lnTo>
                  <a:pt x="698126" y="99459"/>
                </a:lnTo>
                <a:lnTo>
                  <a:pt x="659572" y="105809"/>
                </a:lnTo>
                <a:lnTo>
                  <a:pt x="621338" y="112159"/>
                </a:lnTo>
                <a:lnTo>
                  <a:pt x="583197" y="118509"/>
                </a:lnTo>
                <a:lnTo>
                  <a:pt x="545791" y="124859"/>
                </a:lnTo>
                <a:lnTo>
                  <a:pt x="499308" y="135208"/>
                </a:lnTo>
                <a:lnTo>
                  <a:pt x="452941" y="150631"/>
                </a:lnTo>
                <a:lnTo>
                  <a:pt x="409811" y="162902"/>
                </a:lnTo>
                <a:lnTo>
                  <a:pt x="367320" y="176301"/>
                </a:lnTo>
                <a:lnTo>
                  <a:pt x="324955" y="189322"/>
                </a:lnTo>
                <a:lnTo>
                  <a:pt x="286980" y="205483"/>
                </a:lnTo>
                <a:lnTo>
                  <a:pt x="248120" y="222264"/>
                </a:lnTo>
                <a:lnTo>
                  <a:pt x="205199" y="243398"/>
                </a:lnTo>
                <a:lnTo>
                  <a:pt x="159982" y="268793"/>
                </a:lnTo>
                <a:lnTo>
                  <a:pt x="116170" y="298557"/>
                </a:lnTo>
                <a:lnTo>
                  <a:pt x="68655" y="339799"/>
                </a:lnTo>
                <a:lnTo>
                  <a:pt x="35907" y="370337"/>
                </a:lnTo>
                <a:lnTo>
                  <a:pt x="10566" y="404257"/>
                </a:lnTo>
                <a:lnTo>
                  <a:pt x="0" y="448448"/>
                </a:lnTo>
                <a:lnTo>
                  <a:pt x="5096" y="492270"/>
                </a:lnTo>
                <a:lnTo>
                  <a:pt x="5327" y="539841"/>
                </a:lnTo>
                <a:lnTo>
                  <a:pt x="6035" y="553949"/>
                </a:lnTo>
                <a:lnTo>
                  <a:pt x="16576" y="598389"/>
                </a:lnTo>
                <a:lnTo>
                  <a:pt x="21755" y="612219"/>
                </a:lnTo>
                <a:lnTo>
                  <a:pt x="29220" y="642838"/>
                </a:lnTo>
                <a:lnTo>
                  <a:pt x="35849" y="655963"/>
                </a:lnTo>
                <a:lnTo>
                  <a:pt x="48493" y="674922"/>
                </a:lnTo>
                <a:lnTo>
                  <a:pt x="57993" y="692098"/>
                </a:lnTo>
                <a:lnTo>
                  <a:pt x="100627" y="736600"/>
                </a:lnTo>
                <a:lnTo>
                  <a:pt x="147854" y="777381"/>
                </a:lnTo>
                <a:lnTo>
                  <a:pt x="190474" y="805214"/>
                </a:lnTo>
                <a:lnTo>
                  <a:pt x="234362" y="830372"/>
                </a:lnTo>
                <a:lnTo>
                  <a:pt x="278406" y="846557"/>
                </a:lnTo>
                <a:lnTo>
                  <a:pt x="322832" y="860749"/>
                </a:lnTo>
                <a:lnTo>
                  <a:pt x="369162" y="868436"/>
                </a:lnTo>
                <a:lnTo>
                  <a:pt x="416364" y="869795"/>
                </a:lnTo>
                <a:lnTo>
                  <a:pt x="458333" y="869909"/>
                </a:lnTo>
                <a:lnTo>
                  <a:pt x="505332" y="870630"/>
                </a:lnTo>
                <a:lnTo>
                  <a:pt x="550630" y="875393"/>
                </a:lnTo>
                <a:lnTo>
                  <a:pt x="592352" y="876160"/>
                </a:lnTo>
                <a:lnTo>
                  <a:pt x="637750" y="876261"/>
                </a:lnTo>
                <a:lnTo>
                  <a:pt x="680486" y="876274"/>
                </a:lnTo>
                <a:lnTo>
                  <a:pt x="722873" y="881302"/>
                </a:lnTo>
                <a:lnTo>
                  <a:pt x="765919" y="882452"/>
                </a:lnTo>
                <a:lnTo>
                  <a:pt x="813015" y="882603"/>
                </a:lnTo>
                <a:lnTo>
                  <a:pt x="851954" y="881916"/>
                </a:lnTo>
                <a:lnTo>
                  <a:pt x="896163" y="877158"/>
                </a:lnTo>
                <a:lnTo>
                  <a:pt x="943769" y="876392"/>
                </a:lnTo>
                <a:lnTo>
                  <a:pt x="982100" y="876298"/>
                </a:lnTo>
                <a:lnTo>
                  <a:pt x="1027253" y="876279"/>
                </a:lnTo>
                <a:lnTo>
                  <a:pt x="1074322" y="876276"/>
                </a:lnTo>
                <a:lnTo>
                  <a:pt x="1121800" y="872905"/>
                </a:lnTo>
                <a:lnTo>
                  <a:pt x="1166953" y="870318"/>
                </a:lnTo>
                <a:lnTo>
                  <a:pt x="1209658" y="869978"/>
                </a:lnTo>
                <a:lnTo>
                  <a:pt x="1252040" y="869933"/>
                </a:lnTo>
                <a:lnTo>
                  <a:pt x="1294380" y="869927"/>
                </a:lnTo>
                <a:lnTo>
                  <a:pt x="1336714" y="869926"/>
                </a:lnTo>
                <a:lnTo>
                  <a:pt x="1379048" y="869926"/>
                </a:lnTo>
                <a:lnTo>
                  <a:pt x="1426407" y="869926"/>
                </a:lnTo>
                <a:lnTo>
                  <a:pt x="1469890" y="869926"/>
                </a:lnTo>
                <a:lnTo>
                  <a:pt x="1512375" y="866555"/>
                </a:lnTo>
                <a:lnTo>
                  <a:pt x="1559754" y="863968"/>
                </a:lnTo>
                <a:lnTo>
                  <a:pt x="1598057" y="860282"/>
                </a:lnTo>
                <a:lnTo>
                  <a:pt x="1645086" y="857628"/>
                </a:lnTo>
                <a:lnTo>
                  <a:pt x="1691670" y="856573"/>
                </a:lnTo>
                <a:lnTo>
                  <a:pt x="1737933" y="851765"/>
                </a:lnTo>
                <a:lnTo>
                  <a:pt x="1784809" y="849111"/>
                </a:lnTo>
                <a:lnTo>
                  <a:pt x="1832078" y="844424"/>
                </a:lnTo>
                <a:lnTo>
                  <a:pt x="1870780" y="837738"/>
                </a:lnTo>
                <a:lnTo>
                  <a:pt x="1909182" y="832994"/>
                </a:lnTo>
                <a:lnTo>
                  <a:pt x="1956232" y="825073"/>
                </a:lnTo>
                <a:lnTo>
                  <a:pt x="2002819" y="819204"/>
                </a:lnTo>
                <a:lnTo>
                  <a:pt x="2045712" y="810390"/>
                </a:lnTo>
                <a:lnTo>
                  <a:pt x="2088120" y="795014"/>
                </a:lnTo>
                <a:lnTo>
                  <a:pt x="2132022" y="776113"/>
                </a:lnTo>
                <a:lnTo>
                  <a:pt x="2175658" y="755195"/>
                </a:lnTo>
                <a:lnTo>
                  <a:pt x="2218029" y="725967"/>
                </a:lnTo>
                <a:lnTo>
                  <a:pt x="2261017" y="695269"/>
                </a:lnTo>
                <a:lnTo>
                  <a:pt x="2278523" y="675813"/>
                </a:lnTo>
                <a:lnTo>
                  <a:pt x="2308578" y="628485"/>
                </a:lnTo>
                <a:lnTo>
                  <a:pt x="2325092" y="584168"/>
                </a:lnTo>
                <a:lnTo>
                  <a:pt x="2333885" y="552425"/>
                </a:lnTo>
                <a:lnTo>
                  <a:pt x="2338759" y="512445"/>
                </a:lnTo>
                <a:lnTo>
                  <a:pt x="2334161" y="470268"/>
                </a:lnTo>
                <a:lnTo>
                  <a:pt x="2327965" y="424903"/>
                </a:lnTo>
                <a:lnTo>
                  <a:pt x="2320765" y="401752"/>
                </a:lnTo>
                <a:lnTo>
                  <a:pt x="2302504" y="357051"/>
                </a:lnTo>
                <a:lnTo>
                  <a:pt x="2283523" y="315724"/>
                </a:lnTo>
                <a:lnTo>
                  <a:pt x="2259453" y="271548"/>
                </a:lnTo>
                <a:lnTo>
                  <a:pt x="2239251" y="242238"/>
                </a:lnTo>
                <a:lnTo>
                  <a:pt x="2196005" y="196177"/>
                </a:lnTo>
                <a:lnTo>
                  <a:pt x="2149745" y="151448"/>
                </a:lnTo>
                <a:lnTo>
                  <a:pt x="2109049" y="121209"/>
                </a:lnTo>
                <a:lnTo>
                  <a:pt x="2066932" y="94327"/>
                </a:lnTo>
                <a:lnTo>
                  <a:pt x="2024627" y="70265"/>
                </a:lnTo>
                <a:lnTo>
                  <a:pt x="1977227" y="49423"/>
                </a:lnTo>
                <a:lnTo>
                  <a:pt x="1933684" y="38645"/>
                </a:lnTo>
                <a:lnTo>
                  <a:pt x="1897024" y="33776"/>
                </a:lnTo>
                <a:lnTo>
                  <a:pt x="1859351" y="32333"/>
                </a:lnTo>
                <a:lnTo>
                  <a:pt x="1819495" y="31906"/>
                </a:lnTo>
                <a:lnTo>
                  <a:pt x="1776407" y="33661"/>
                </a:lnTo>
                <a:lnTo>
                  <a:pt x="1730479" y="38649"/>
                </a:lnTo>
                <a:lnTo>
                  <a:pt x="1697753" y="43270"/>
                </a:lnTo>
                <a:lnTo>
                  <a:pt x="1664392" y="50027"/>
                </a:lnTo>
                <a:lnTo>
                  <a:pt x="1617249" y="58394"/>
                </a:lnTo>
                <a:lnTo>
                  <a:pt x="1585104" y="64980"/>
                </a:lnTo>
                <a:lnTo>
                  <a:pt x="1535681" y="7617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0" name="SMARTInkShape-Group826"/>
          <p:cNvGrpSpPr/>
          <p:nvPr/>
        </p:nvGrpSpPr>
        <p:grpSpPr>
          <a:xfrm>
            <a:off x="8789301" y="3683017"/>
            <a:ext cx="449439" cy="450450"/>
            <a:chOff x="8789301" y="3683017"/>
            <a:chExt cx="449439" cy="450450"/>
          </a:xfrm>
        </p:grpSpPr>
        <p:sp>
          <p:nvSpPr>
            <p:cNvPr id="798" name="SMARTInkShape-4141"/>
            <p:cNvSpPr/>
            <p:nvPr>
              <p:custDataLst>
                <p:tags r:id="rId124"/>
              </p:custDataLst>
            </p:nvPr>
          </p:nvSpPr>
          <p:spPr>
            <a:xfrm>
              <a:off x="8789301" y="3683017"/>
              <a:ext cx="449439" cy="450450"/>
            </a:xfrm>
            <a:custGeom>
              <a:avLst/>
              <a:gdLst/>
              <a:ahLst/>
              <a:cxnLst/>
              <a:rect l="0" t="0" r="0" b="0"/>
              <a:pathLst>
                <a:path w="449439" h="450450">
                  <a:moveTo>
                    <a:pt x="297549" y="57133"/>
                  </a:moveTo>
                  <a:lnTo>
                    <a:pt x="297549" y="57133"/>
                  </a:lnTo>
                  <a:lnTo>
                    <a:pt x="297549" y="53762"/>
                  </a:lnTo>
                  <a:lnTo>
                    <a:pt x="295668" y="50226"/>
                  </a:lnTo>
                  <a:lnTo>
                    <a:pt x="293186" y="46302"/>
                  </a:lnTo>
                  <a:lnTo>
                    <a:pt x="291462" y="39305"/>
                  </a:lnTo>
                  <a:lnTo>
                    <a:pt x="291277" y="35074"/>
                  </a:lnTo>
                  <a:lnTo>
                    <a:pt x="290545" y="33960"/>
                  </a:lnTo>
                  <a:lnTo>
                    <a:pt x="289353" y="33218"/>
                  </a:lnTo>
                  <a:lnTo>
                    <a:pt x="287853" y="32723"/>
                  </a:lnTo>
                  <a:lnTo>
                    <a:pt x="286850" y="31688"/>
                  </a:lnTo>
                  <a:lnTo>
                    <a:pt x="283363" y="24956"/>
                  </a:lnTo>
                  <a:lnTo>
                    <a:pt x="276089" y="16832"/>
                  </a:lnTo>
                  <a:lnTo>
                    <a:pt x="272018" y="14527"/>
                  </a:lnTo>
                  <a:lnTo>
                    <a:pt x="267858" y="12797"/>
                  </a:lnTo>
                  <a:lnTo>
                    <a:pt x="263656" y="9676"/>
                  </a:lnTo>
                  <a:lnTo>
                    <a:pt x="257555" y="7819"/>
                  </a:lnTo>
                  <a:lnTo>
                    <a:pt x="250846" y="6288"/>
                  </a:lnTo>
                  <a:lnTo>
                    <a:pt x="242398" y="2165"/>
                  </a:lnTo>
                  <a:lnTo>
                    <a:pt x="198872" y="0"/>
                  </a:lnTo>
                  <a:lnTo>
                    <a:pt x="182937" y="693"/>
                  </a:lnTo>
                  <a:lnTo>
                    <a:pt x="136949" y="13124"/>
                  </a:lnTo>
                  <a:lnTo>
                    <a:pt x="125982" y="17818"/>
                  </a:lnTo>
                  <a:lnTo>
                    <a:pt x="81569" y="47217"/>
                  </a:lnTo>
                  <a:lnTo>
                    <a:pt x="63001" y="65496"/>
                  </a:lnTo>
                  <a:lnTo>
                    <a:pt x="29454" y="108600"/>
                  </a:lnTo>
                  <a:lnTo>
                    <a:pt x="14166" y="150456"/>
                  </a:lnTo>
                  <a:lnTo>
                    <a:pt x="7380" y="179284"/>
                  </a:lnTo>
                  <a:lnTo>
                    <a:pt x="593" y="223689"/>
                  </a:lnTo>
                  <a:lnTo>
                    <a:pt x="0" y="264758"/>
                  </a:lnTo>
                  <a:lnTo>
                    <a:pt x="7963" y="306925"/>
                  </a:lnTo>
                  <a:lnTo>
                    <a:pt x="20301" y="352234"/>
                  </a:lnTo>
                  <a:lnTo>
                    <a:pt x="45916" y="394075"/>
                  </a:lnTo>
                  <a:lnTo>
                    <a:pt x="66863" y="422113"/>
                  </a:lnTo>
                  <a:lnTo>
                    <a:pt x="82912" y="432289"/>
                  </a:lnTo>
                  <a:lnTo>
                    <a:pt x="123231" y="446458"/>
                  </a:lnTo>
                  <a:lnTo>
                    <a:pt x="169415" y="450449"/>
                  </a:lnTo>
                  <a:lnTo>
                    <a:pt x="214084" y="443875"/>
                  </a:lnTo>
                  <a:lnTo>
                    <a:pt x="252055" y="432525"/>
                  </a:lnTo>
                  <a:lnTo>
                    <a:pt x="297133" y="407526"/>
                  </a:lnTo>
                  <a:lnTo>
                    <a:pt x="343485" y="375933"/>
                  </a:lnTo>
                  <a:lnTo>
                    <a:pt x="389682" y="335941"/>
                  </a:lnTo>
                  <a:lnTo>
                    <a:pt x="418764" y="295960"/>
                  </a:lnTo>
                  <a:lnTo>
                    <a:pt x="437935" y="261673"/>
                  </a:lnTo>
                  <a:lnTo>
                    <a:pt x="447367" y="223543"/>
                  </a:lnTo>
                  <a:lnTo>
                    <a:pt x="449438" y="185254"/>
                  </a:lnTo>
                  <a:lnTo>
                    <a:pt x="448437" y="148789"/>
                  </a:lnTo>
                  <a:lnTo>
                    <a:pt x="432259" y="105900"/>
                  </a:lnTo>
                  <a:lnTo>
                    <a:pt x="398711" y="63862"/>
                  </a:lnTo>
                  <a:lnTo>
                    <a:pt x="376598" y="47916"/>
                  </a:lnTo>
                  <a:lnTo>
                    <a:pt x="338065" y="34956"/>
                  </a:lnTo>
                  <a:lnTo>
                    <a:pt x="303439" y="29238"/>
                  </a:lnTo>
                  <a:lnTo>
                    <a:pt x="256016" y="31031"/>
                  </a:lnTo>
                  <a:lnTo>
                    <a:pt x="217744" y="33406"/>
                  </a:lnTo>
                  <a:lnTo>
                    <a:pt x="183249" y="38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4142"/>
            <p:cNvSpPr/>
            <p:nvPr>
              <p:custDataLst>
                <p:tags r:id="rId125"/>
              </p:custDataLst>
            </p:nvPr>
          </p:nvSpPr>
          <p:spPr>
            <a:xfrm>
              <a:off x="8966314" y="3785569"/>
              <a:ext cx="113170" cy="246660"/>
            </a:xfrm>
            <a:custGeom>
              <a:avLst/>
              <a:gdLst/>
              <a:ahLst/>
              <a:cxnLst/>
              <a:rect l="0" t="0" r="0" b="0"/>
              <a:pathLst>
                <a:path w="113170" h="246660">
                  <a:moveTo>
                    <a:pt x="57036" y="56181"/>
                  </a:moveTo>
                  <a:lnTo>
                    <a:pt x="57036" y="56181"/>
                  </a:lnTo>
                  <a:lnTo>
                    <a:pt x="57034" y="46721"/>
                  </a:lnTo>
                  <a:lnTo>
                    <a:pt x="57741" y="45641"/>
                  </a:lnTo>
                  <a:lnTo>
                    <a:pt x="58917" y="44921"/>
                  </a:lnTo>
                  <a:lnTo>
                    <a:pt x="69245" y="40394"/>
                  </a:lnTo>
                  <a:lnTo>
                    <a:pt x="71525" y="38601"/>
                  </a:lnTo>
                  <a:lnTo>
                    <a:pt x="74059" y="34727"/>
                  </a:lnTo>
                  <a:lnTo>
                    <a:pt x="75908" y="25660"/>
                  </a:lnTo>
                  <a:lnTo>
                    <a:pt x="76070" y="15701"/>
                  </a:lnTo>
                  <a:lnTo>
                    <a:pt x="75369" y="14377"/>
                  </a:lnTo>
                  <a:lnTo>
                    <a:pt x="74197" y="13495"/>
                  </a:lnTo>
                  <a:lnTo>
                    <a:pt x="72709" y="12907"/>
                  </a:lnTo>
                  <a:lnTo>
                    <a:pt x="71718" y="11810"/>
                  </a:lnTo>
                  <a:lnTo>
                    <a:pt x="70619" y="8708"/>
                  </a:lnTo>
                  <a:lnTo>
                    <a:pt x="69618" y="7599"/>
                  </a:lnTo>
                  <a:lnTo>
                    <a:pt x="56905" y="485"/>
                  </a:lnTo>
                  <a:lnTo>
                    <a:pt x="54831" y="0"/>
                  </a:lnTo>
                  <a:lnTo>
                    <a:pt x="52742" y="382"/>
                  </a:lnTo>
                  <a:lnTo>
                    <a:pt x="44326" y="4185"/>
                  </a:lnTo>
                  <a:lnTo>
                    <a:pt x="33751" y="5929"/>
                  </a:lnTo>
                  <a:lnTo>
                    <a:pt x="18934" y="16355"/>
                  </a:lnTo>
                  <a:lnTo>
                    <a:pt x="14703" y="18019"/>
                  </a:lnTo>
                  <a:lnTo>
                    <a:pt x="10469" y="21111"/>
                  </a:lnTo>
                  <a:lnTo>
                    <a:pt x="8117" y="26718"/>
                  </a:lnTo>
                  <a:lnTo>
                    <a:pt x="6366" y="33208"/>
                  </a:lnTo>
                  <a:lnTo>
                    <a:pt x="1377" y="43124"/>
                  </a:lnTo>
                  <a:lnTo>
                    <a:pt x="878" y="45360"/>
                  </a:lnTo>
                  <a:lnTo>
                    <a:pt x="1253" y="47556"/>
                  </a:lnTo>
                  <a:lnTo>
                    <a:pt x="5043" y="56150"/>
                  </a:lnTo>
                  <a:lnTo>
                    <a:pt x="7764" y="64403"/>
                  </a:lnTo>
                  <a:lnTo>
                    <a:pt x="13039" y="73904"/>
                  </a:lnTo>
                  <a:lnTo>
                    <a:pt x="51244" y="119843"/>
                  </a:lnTo>
                  <a:lnTo>
                    <a:pt x="81893" y="152759"/>
                  </a:lnTo>
                  <a:lnTo>
                    <a:pt x="87133" y="159782"/>
                  </a:lnTo>
                  <a:lnTo>
                    <a:pt x="100113" y="171921"/>
                  </a:lnTo>
                  <a:lnTo>
                    <a:pt x="104404" y="179588"/>
                  </a:lnTo>
                  <a:lnTo>
                    <a:pt x="109039" y="194126"/>
                  </a:lnTo>
                  <a:lnTo>
                    <a:pt x="111900" y="199334"/>
                  </a:lnTo>
                  <a:lnTo>
                    <a:pt x="113169" y="204001"/>
                  </a:lnTo>
                  <a:lnTo>
                    <a:pt x="111852" y="210308"/>
                  </a:lnTo>
                  <a:lnTo>
                    <a:pt x="107144" y="219911"/>
                  </a:lnTo>
                  <a:lnTo>
                    <a:pt x="86657" y="242424"/>
                  </a:lnTo>
                  <a:lnTo>
                    <a:pt x="80549" y="244789"/>
                  </a:lnTo>
                  <a:lnTo>
                    <a:pt x="34449" y="246659"/>
                  </a:lnTo>
                  <a:lnTo>
                    <a:pt x="23454" y="245969"/>
                  </a:lnTo>
                  <a:lnTo>
                    <a:pt x="6376" y="238841"/>
                  </a:lnTo>
                  <a:lnTo>
                    <a:pt x="4212" y="237221"/>
                  </a:lnTo>
                  <a:lnTo>
                    <a:pt x="1811" y="233540"/>
                  </a:lnTo>
                  <a:lnTo>
                    <a:pt x="265" y="225427"/>
                  </a:lnTo>
                  <a:lnTo>
                    <a:pt x="0" y="219139"/>
                  </a:lnTo>
                  <a:lnTo>
                    <a:pt x="1372" y="217736"/>
                  </a:lnTo>
                  <a:lnTo>
                    <a:pt x="11833" y="213604"/>
                  </a:lnTo>
                  <a:lnTo>
                    <a:pt x="18936" y="208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3" name="SMARTInkShape-Group827"/>
          <p:cNvGrpSpPr/>
          <p:nvPr/>
        </p:nvGrpSpPr>
        <p:grpSpPr>
          <a:xfrm>
            <a:off x="6921895" y="3526957"/>
            <a:ext cx="538006" cy="489423"/>
            <a:chOff x="6921895" y="3526957"/>
            <a:chExt cx="538006" cy="489423"/>
          </a:xfrm>
        </p:grpSpPr>
        <p:sp>
          <p:nvSpPr>
            <p:cNvPr id="801" name="SMARTInkShape-4143"/>
            <p:cNvSpPr/>
            <p:nvPr>
              <p:custDataLst>
                <p:tags r:id="rId122"/>
              </p:custDataLst>
            </p:nvPr>
          </p:nvSpPr>
          <p:spPr>
            <a:xfrm>
              <a:off x="6921895" y="3526957"/>
              <a:ext cx="538006" cy="489423"/>
            </a:xfrm>
            <a:custGeom>
              <a:avLst/>
              <a:gdLst/>
              <a:ahLst/>
              <a:cxnLst/>
              <a:rect l="0" t="0" r="0" b="0"/>
              <a:pathLst>
                <a:path w="538006" h="489423">
                  <a:moveTo>
                    <a:pt x="361555" y="60793"/>
                  </a:moveTo>
                  <a:lnTo>
                    <a:pt x="361555" y="60793"/>
                  </a:lnTo>
                  <a:lnTo>
                    <a:pt x="361555" y="20651"/>
                  </a:lnTo>
                  <a:lnTo>
                    <a:pt x="360850" y="19215"/>
                  </a:lnTo>
                  <a:lnTo>
                    <a:pt x="359673" y="18258"/>
                  </a:lnTo>
                  <a:lnTo>
                    <a:pt x="358184" y="17619"/>
                  </a:lnTo>
                  <a:lnTo>
                    <a:pt x="357191" y="16488"/>
                  </a:lnTo>
                  <a:lnTo>
                    <a:pt x="355467" y="10988"/>
                  </a:lnTo>
                  <a:lnTo>
                    <a:pt x="353440" y="10435"/>
                  </a:lnTo>
                  <a:lnTo>
                    <a:pt x="351911" y="10288"/>
                  </a:lnTo>
                  <a:lnTo>
                    <a:pt x="348332" y="8242"/>
                  </a:lnTo>
                  <a:lnTo>
                    <a:pt x="344389" y="5687"/>
                  </a:lnTo>
                  <a:lnTo>
                    <a:pt x="338203" y="4248"/>
                  </a:lnTo>
                  <a:lnTo>
                    <a:pt x="321201" y="2990"/>
                  </a:lnTo>
                  <a:lnTo>
                    <a:pt x="315868" y="296"/>
                  </a:lnTo>
                  <a:lnTo>
                    <a:pt x="312753" y="0"/>
                  </a:lnTo>
                  <a:lnTo>
                    <a:pt x="267589" y="5443"/>
                  </a:lnTo>
                  <a:lnTo>
                    <a:pt x="252104" y="8645"/>
                  </a:lnTo>
                  <a:lnTo>
                    <a:pt x="227909" y="13098"/>
                  </a:lnTo>
                  <a:lnTo>
                    <a:pt x="183737" y="33451"/>
                  </a:lnTo>
                  <a:lnTo>
                    <a:pt x="139303" y="60927"/>
                  </a:lnTo>
                  <a:lnTo>
                    <a:pt x="100322" y="93805"/>
                  </a:lnTo>
                  <a:lnTo>
                    <a:pt x="67534" y="137067"/>
                  </a:lnTo>
                  <a:lnTo>
                    <a:pt x="52325" y="164289"/>
                  </a:lnTo>
                  <a:lnTo>
                    <a:pt x="32847" y="208333"/>
                  </a:lnTo>
                  <a:lnTo>
                    <a:pt x="16605" y="249372"/>
                  </a:lnTo>
                  <a:lnTo>
                    <a:pt x="4126" y="291535"/>
                  </a:lnTo>
                  <a:lnTo>
                    <a:pt x="0" y="336844"/>
                  </a:lnTo>
                  <a:lnTo>
                    <a:pt x="389" y="364226"/>
                  </a:lnTo>
                  <a:lnTo>
                    <a:pt x="5403" y="380083"/>
                  </a:lnTo>
                  <a:lnTo>
                    <a:pt x="31570" y="420966"/>
                  </a:lnTo>
                  <a:lnTo>
                    <a:pt x="44119" y="433035"/>
                  </a:lnTo>
                  <a:lnTo>
                    <a:pt x="82530" y="461053"/>
                  </a:lnTo>
                  <a:lnTo>
                    <a:pt x="125755" y="478863"/>
                  </a:lnTo>
                  <a:lnTo>
                    <a:pt x="161271" y="484785"/>
                  </a:lnTo>
                  <a:lnTo>
                    <a:pt x="204748" y="489422"/>
                  </a:lnTo>
                  <a:lnTo>
                    <a:pt x="243823" y="487603"/>
                  </a:lnTo>
                  <a:lnTo>
                    <a:pt x="285514" y="484630"/>
                  </a:lnTo>
                  <a:lnTo>
                    <a:pt x="327720" y="474086"/>
                  </a:lnTo>
                  <a:lnTo>
                    <a:pt x="365663" y="458416"/>
                  </a:lnTo>
                  <a:lnTo>
                    <a:pt x="404515" y="439850"/>
                  </a:lnTo>
                  <a:lnTo>
                    <a:pt x="447437" y="409787"/>
                  </a:lnTo>
                  <a:lnTo>
                    <a:pt x="467905" y="390212"/>
                  </a:lnTo>
                  <a:lnTo>
                    <a:pt x="495669" y="350395"/>
                  </a:lnTo>
                  <a:lnTo>
                    <a:pt x="514822" y="308393"/>
                  </a:lnTo>
                  <a:lnTo>
                    <a:pt x="530166" y="266103"/>
                  </a:lnTo>
                  <a:lnTo>
                    <a:pt x="538005" y="220404"/>
                  </a:lnTo>
                  <a:lnTo>
                    <a:pt x="537295" y="175485"/>
                  </a:lnTo>
                  <a:lnTo>
                    <a:pt x="527794" y="133516"/>
                  </a:lnTo>
                  <a:lnTo>
                    <a:pt x="504218" y="86361"/>
                  </a:lnTo>
                  <a:lnTo>
                    <a:pt x="466328" y="45124"/>
                  </a:lnTo>
                  <a:lnTo>
                    <a:pt x="439113" y="32246"/>
                  </a:lnTo>
                  <a:lnTo>
                    <a:pt x="395410" y="19260"/>
                  </a:lnTo>
                  <a:lnTo>
                    <a:pt x="361832" y="16727"/>
                  </a:lnTo>
                  <a:lnTo>
                    <a:pt x="317673" y="24197"/>
                  </a:lnTo>
                  <a:lnTo>
                    <a:pt x="298661" y="30499"/>
                  </a:lnTo>
                  <a:lnTo>
                    <a:pt x="291705" y="35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4144"/>
            <p:cNvSpPr/>
            <p:nvPr>
              <p:custDataLst>
                <p:tags r:id="rId123"/>
              </p:custDataLst>
            </p:nvPr>
          </p:nvSpPr>
          <p:spPr>
            <a:xfrm>
              <a:off x="7080356" y="3645164"/>
              <a:ext cx="184045" cy="227556"/>
            </a:xfrm>
            <a:custGeom>
              <a:avLst/>
              <a:gdLst/>
              <a:ahLst/>
              <a:cxnLst/>
              <a:rect l="0" t="0" r="0" b="0"/>
              <a:pathLst>
                <a:path w="184045" h="227556">
                  <a:moveTo>
                    <a:pt x="164994" y="18786"/>
                  </a:moveTo>
                  <a:lnTo>
                    <a:pt x="164994" y="18786"/>
                  </a:lnTo>
                  <a:lnTo>
                    <a:pt x="164994" y="12443"/>
                  </a:lnTo>
                  <a:lnTo>
                    <a:pt x="159526" y="12436"/>
                  </a:lnTo>
                  <a:lnTo>
                    <a:pt x="159232" y="11731"/>
                  </a:lnTo>
                  <a:lnTo>
                    <a:pt x="158666" y="6347"/>
                  </a:lnTo>
                  <a:lnTo>
                    <a:pt x="155279" y="6163"/>
                  </a:lnTo>
                  <a:lnTo>
                    <a:pt x="151739" y="4239"/>
                  </a:lnTo>
                  <a:lnTo>
                    <a:pt x="147814" y="1737"/>
                  </a:lnTo>
                  <a:lnTo>
                    <a:pt x="139546" y="131"/>
                  </a:lnTo>
                  <a:lnTo>
                    <a:pt x="137444" y="0"/>
                  </a:lnTo>
                  <a:lnTo>
                    <a:pt x="133229" y="1734"/>
                  </a:lnTo>
                  <a:lnTo>
                    <a:pt x="131118" y="3185"/>
                  </a:lnTo>
                  <a:lnTo>
                    <a:pt x="115516" y="7585"/>
                  </a:lnTo>
                  <a:lnTo>
                    <a:pt x="74625" y="30092"/>
                  </a:lnTo>
                  <a:lnTo>
                    <a:pt x="33682" y="73852"/>
                  </a:lnTo>
                  <a:lnTo>
                    <a:pt x="18222" y="95123"/>
                  </a:lnTo>
                  <a:lnTo>
                    <a:pt x="2615" y="140913"/>
                  </a:lnTo>
                  <a:lnTo>
                    <a:pt x="0" y="178765"/>
                  </a:lnTo>
                  <a:lnTo>
                    <a:pt x="1823" y="187020"/>
                  </a:lnTo>
                  <a:lnTo>
                    <a:pt x="12762" y="207680"/>
                  </a:lnTo>
                  <a:lnTo>
                    <a:pt x="17608" y="212805"/>
                  </a:lnTo>
                  <a:lnTo>
                    <a:pt x="36258" y="224009"/>
                  </a:lnTo>
                  <a:lnTo>
                    <a:pt x="48690" y="227054"/>
                  </a:lnTo>
                  <a:lnTo>
                    <a:pt x="84683" y="227555"/>
                  </a:lnTo>
                  <a:lnTo>
                    <a:pt x="127864" y="222245"/>
                  </a:lnTo>
                  <a:lnTo>
                    <a:pt x="151075" y="221332"/>
                  </a:lnTo>
                  <a:lnTo>
                    <a:pt x="171025" y="216031"/>
                  </a:lnTo>
                  <a:lnTo>
                    <a:pt x="184044" y="215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6" name="SMARTInkShape-Group828"/>
          <p:cNvGrpSpPr/>
          <p:nvPr/>
        </p:nvGrpSpPr>
        <p:grpSpPr>
          <a:xfrm>
            <a:off x="3187700" y="3371928"/>
            <a:ext cx="1727200" cy="1199956"/>
            <a:chOff x="3187700" y="3371928"/>
            <a:chExt cx="1727200" cy="1199956"/>
          </a:xfrm>
        </p:grpSpPr>
        <p:sp>
          <p:nvSpPr>
            <p:cNvPr id="804" name="SMARTInkShape-4145"/>
            <p:cNvSpPr/>
            <p:nvPr>
              <p:custDataLst>
                <p:tags r:id="rId110"/>
              </p:custDataLst>
            </p:nvPr>
          </p:nvSpPr>
          <p:spPr>
            <a:xfrm>
              <a:off x="4752492" y="3536950"/>
              <a:ext cx="10009" cy="19049"/>
            </a:xfrm>
            <a:custGeom>
              <a:avLst/>
              <a:gdLst/>
              <a:ahLst/>
              <a:cxnLst/>
              <a:rect l="0" t="0" r="0" b="0"/>
              <a:pathLst>
                <a:path w="10009" h="19049">
                  <a:moveTo>
                    <a:pt x="3658" y="12700"/>
                  </a:moveTo>
                  <a:lnTo>
                    <a:pt x="3658" y="12700"/>
                  </a:lnTo>
                  <a:lnTo>
                    <a:pt x="3658" y="19027"/>
                  </a:lnTo>
                  <a:lnTo>
                    <a:pt x="0" y="19045"/>
                  </a:lnTo>
                  <a:lnTo>
                    <a:pt x="1562" y="19048"/>
                  </a:lnTo>
                  <a:lnTo>
                    <a:pt x="2261" y="18343"/>
                  </a:lnTo>
                  <a:lnTo>
                    <a:pt x="3474" y="13583"/>
                  </a:lnTo>
                  <a:lnTo>
                    <a:pt x="7985" y="7805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4146"/>
            <p:cNvSpPr/>
            <p:nvPr>
              <p:custDataLst>
                <p:tags r:id="rId111"/>
              </p:custDataLst>
            </p:nvPr>
          </p:nvSpPr>
          <p:spPr>
            <a:xfrm>
              <a:off x="4851422" y="3416300"/>
              <a:ext cx="63478" cy="215901"/>
            </a:xfrm>
            <a:custGeom>
              <a:avLst/>
              <a:gdLst/>
              <a:ahLst/>
              <a:cxnLst/>
              <a:rect l="0" t="0" r="0" b="0"/>
              <a:pathLst>
                <a:path w="63478" h="215901">
                  <a:moveTo>
                    <a:pt x="19028" y="0"/>
                  </a:moveTo>
                  <a:lnTo>
                    <a:pt x="19028" y="0"/>
                  </a:lnTo>
                  <a:lnTo>
                    <a:pt x="15657" y="3371"/>
                  </a:lnTo>
                  <a:lnTo>
                    <a:pt x="14002" y="6907"/>
                  </a:lnTo>
                  <a:lnTo>
                    <a:pt x="10830" y="30440"/>
                  </a:lnTo>
                  <a:lnTo>
                    <a:pt x="8329" y="36107"/>
                  </a:lnTo>
                  <a:lnTo>
                    <a:pt x="5638" y="80320"/>
                  </a:lnTo>
                  <a:lnTo>
                    <a:pt x="862" y="99747"/>
                  </a:lnTo>
                  <a:lnTo>
                    <a:pt x="0" y="122663"/>
                  </a:lnTo>
                  <a:lnTo>
                    <a:pt x="698" y="124109"/>
                  </a:lnTo>
                  <a:lnTo>
                    <a:pt x="1869" y="125072"/>
                  </a:lnTo>
                  <a:lnTo>
                    <a:pt x="6067" y="126887"/>
                  </a:lnTo>
                  <a:lnTo>
                    <a:pt x="9622" y="126966"/>
                  </a:lnTo>
                  <a:lnTo>
                    <a:pt x="13201" y="125104"/>
                  </a:lnTo>
                  <a:lnTo>
                    <a:pt x="23330" y="116872"/>
                  </a:lnTo>
                  <a:lnTo>
                    <a:pt x="31742" y="112926"/>
                  </a:lnTo>
                  <a:lnTo>
                    <a:pt x="46545" y="99403"/>
                  </a:lnTo>
                  <a:lnTo>
                    <a:pt x="48897" y="95214"/>
                  </a:lnTo>
                  <a:lnTo>
                    <a:pt x="49524" y="93109"/>
                  </a:lnTo>
                  <a:lnTo>
                    <a:pt x="50647" y="91706"/>
                  </a:lnTo>
                  <a:lnTo>
                    <a:pt x="53777" y="90147"/>
                  </a:lnTo>
                  <a:lnTo>
                    <a:pt x="62301" y="89009"/>
                  </a:lnTo>
                  <a:lnTo>
                    <a:pt x="62693" y="89679"/>
                  </a:lnTo>
                  <a:lnTo>
                    <a:pt x="63477" y="116443"/>
                  </a:lnTo>
                  <a:lnTo>
                    <a:pt x="57303" y="148123"/>
                  </a:lnTo>
                  <a:lnTo>
                    <a:pt x="56426" y="175744"/>
                  </a:lnTo>
                  <a:lnTo>
                    <a:pt x="51367" y="194088"/>
                  </a:lnTo>
                  <a:lnTo>
                    <a:pt x="50778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4147"/>
            <p:cNvSpPr/>
            <p:nvPr>
              <p:custDataLst>
                <p:tags r:id="rId112"/>
              </p:custDataLst>
            </p:nvPr>
          </p:nvSpPr>
          <p:spPr>
            <a:xfrm>
              <a:off x="3187700" y="4108450"/>
              <a:ext cx="893566" cy="69851"/>
            </a:xfrm>
            <a:custGeom>
              <a:avLst/>
              <a:gdLst/>
              <a:ahLst/>
              <a:cxnLst/>
              <a:rect l="0" t="0" r="0" b="0"/>
              <a:pathLst>
                <a:path w="893566" h="69851">
                  <a:moveTo>
                    <a:pt x="0" y="69850"/>
                  </a:moveTo>
                  <a:lnTo>
                    <a:pt x="0" y="69850"/>
                  </a:lnTo>
                  <a:lnTo>
                    <a:pt x="14927" y="69850"/>
                  </a:lnTo>
                  <a:lnTo>
                    <a:pt x="19099" y="67968"/>
                  </a:lnTo>
                  <a:lnTo>
                    <a:pt x="21199" y="66479"/>
                  </a:lnTo>
                  <a:lnTo>
                    <a:pt x="30898" y="64383"/>
                  </a:lnTo>
                  <a:lnTo>
                    <a:pt x="77763" y="59151"/>
                  </a:lnTo>
                  <a:lnTo>
                    <a:pt x="116901" y="54042"/>
                  </a:lnTo>
                  <a:lnTo>
                    <a:pt x="156154" y="47077"/>
                  </a:lnTo>
                  <a:lnTo>
                    <a:pt x="193023" y="44522"/>
                  </a:lnTo>
                  <a:lnTo>
                    <a:pt x="238363" y="39611"/>
                  </a:lnTo>
                  <a:lnTo>
                    <a:pt x="284800" y="33687"/>
                  </a:lnTo>
                  <a:lnTo>
                    <a:pt x="319900" y="29554"/>
                  </a:lnTo>
                  <a:lnTo>
                    <a:pt x="356667" y="27246"/>
                  </a:lnTo>
                  <a:lnTo>
                    <a:pt x="394879" y="25515"/>
                  </a:lnTo>
                  <a:lnTo>
                    <a:pt x="435381" y="22394"/>
                  </a:lnTo>
                  <a:lnTo>
                    <a:pt x="475019" y="18655"/>
                  </a:lnTo>
                  <a:lnTo>
                    <a:pt x="514509" y="15347"/>
                  </a:lnTo>
                  <a:lnTo>
                    <a:pt x="555578" y="13876"/>
                  </a:lnTo>
                  <a:lnTo>
                    <a:pt x="597349" y="11341"/>
                  </a:lnTo>
                  <a:lnTo>
                    <a:pt x="638022" y="8568"/>
                  </a:lnTo>
                  <a:lnTo>
                    <a:pt x="674913" y="7336"/>
                  </a:lnTo>
                  <a:lnTo>
                    <a:pt x="708243" y="6788"/>
                  </a:lnTo>
                  <a:lnTo>
                    <a:pt x="754774" y="6479"/>
                  </a:lnTo>
                  <a:lnTo>
                    <a:pt x="796077" y="4507"/>
                  </a:lnTo>
                  <a:lnTo>
                    <a:pt x="838267" y="890"/>
                  </a:lnTo>
                  <a:lnTo>
                    <a:pt x="882857" y="52"/>
                  </a:lnTo>
                  <a:lnTo>
                    <a:pt x="893565" y="7"/>
                  </a:lnTo>
                  <a:lnTo>
                    <a:pt x="889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4148"/>
            <p:cNvSpPr/>
            <p:nvPr>
              <p:custDataLst>
                <p:tags r:id="rId113"/>
              </p:custDataLst>
            </p:nvPr>
          </p:nvSpPr>
          <p:spPr>
            <a:xfrm>
              <a:off x="3257576" y="4051302"/>
              <a:ext cx="133325" cy="209549"/>
            </a:xfrm>
            <a:custGeom>
              <a:avLst/>
              <a:gdLst/>
              <a:ahLst/>
              <a:cxnLst/>
              <a:rect l="0" t="0" r="0" b="0"/>
              <a:pathLst>
                <a:path w="133325" h="209549">
                  <a:moveTo>
                    <a:pt x="76174" y="25398"/>
                  </a:moveTo>
                  <a:lnTo>
                    <a:pt x="76174" y="25398"/>
                  </a:lnTo>
                  <a:lnTo>
                    <a:pt x="76174" y="16560"/>
                  </a:lnTo>
                  <a:lnTo>
                    <a:pt x="76879" y="15273"/>
                  </a:lnTo>
                  <a:lnTo>
                    <a:pt x="78055" y="14414"/>
                  </a:lnTo>
                  <a:lnTo>
                    <a:pt x="79545" y="13843"/>
                  </a:lnTo>
                  <a:lnTo>
                    <a:pt x="80538" y="12755"/>
                  </a:lnTo>
                  <a:lnTo>
                    <a:pt x="82501" y="6434"/>
                  </a:lnTo>
                  <a:lnTo>
                    <a:pt x="82524" y="76"/>
                  </a:lnTo>
                  <a:lnTo>
                    <a:pt x="76436" y="0"/>
                  </a:lnTo>
                  <a:lnTo>
                    <a:pt x="59172" y="17710"/>
                  </a:lnTo>
                  <a:lnTo>
                    <a:pt x="23518" y="62352"/>
                  </a:lnTo>
                  <a:lnTo>
                    <a:pt x="9161" y="86707"/>
                  </a:lnTo>
                  <a:lnTo>
                    <a:pt x="170" y="124649"/>
                  </a:lnTo>
                  <a:lnTo>
                    <a:pt x="0" y="138805"/>
                  </a:lnTo>
                  <a:lnTo>
                    <a:pt x="1867" y="144710"/>
                  </a:lnTo>
                  <a:lnTo>
                    <a:pt x="10807" y="156455"/>
                  </a:lnTo>
                  <a:lnTo>
                    <a:pt x="23985" y="169316"/>
                  </a:lnTo>
                  <a:lnTo>
                    <a:pt x="34684" y="174971"/>
                  </a:lnTo>
                  <a:lnTo>
                    <a:pt x="80417" y="189321"/>
                  </a:lnTo>
                  <a:lnTo>
                    <a:pt x="122035" y="201723"/>
                  </a:lnTo>
                  <a:lnTo>
                    <a:pt x="133324" y="209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4149"/>
            <p:cNvSpPr/>
            <p:nvPr>
              <p:custDataLst>
                <p:tags r:id="rId114"/>
              </p:custDataLst>
            </p:nvPr>
          </p:nvSpPr>
          <p:spPr>
            <a:xfrm>
              <a:off x="3663962" y="4413336"/>
              <a:ext cx="95239" cy="125919"/>
            </a:xfrm>
            <a:custGeom>
              <a:avLst/>
              <a:gdLst/>
              <a:ahLst/>
              <a:cxnLst/>
              <a:rect l="0" t="0" r="0" b="0"/>
              <a:pathLst>
                <a:path w="95239" h="125919">
                  <a:moveTo>
                    <a:pt x="95238" y="18964"/>
                  </a:moveTo>
                  <a:lnTo>
                    <a:pt x="95238" y="18964"/>
                  </a:lnTo>
                  <a:lnTo>
                    <a:pt x="91867" y="15593"/>
                  </a:lnTo>
                  <a:lnTo>
                    <a:pt x="90212" y="12056"/>
                  </a:lnTo>
                  <a:lnTo>
                    <a:pt x="89771" y="10125"/>
                  </a:lnTo>
                  <a:lnTo>
                    <a:pt x="88771" y="8838"/>
                  </a:lnTo>
                  <a:lnTo>
                    <a:pt x="76057" y="1389"/>
                  </a:lnTo>
                  <a:lnTo>
                    <a:pt x="57993" y="0"/>
                  </a:lnTo>
                  <a:lnTo>
                    <a:pt x="55591" y="678"/>
                  </a:lnTo>
                  <a:lnTo>
                    <a:pt x="53990" y="1834"/>
                  </a:lnTo>
                  <a:lnTo>
                    <a:pt x="52922" y="3311"/>
                  </a:lnTo>
                  <a:lnTo>
                    <a:pt x="29828" y="21114"/>
                  </a:lnTo>
                  <a:lnTo>
                    <a:pt x="17184" y="36694"/>
                  </a:lnTo>
                  <a:lnTo>
                    <a:pt x="10453" y="42366"/>
                  </a:lnTo>
                  <a:lnTo>
                    <a:pt x="5109" y="49590"/>
                  </a:lnTo>
                  <a:lnTo>
                    <a:pt x="2264" y="57506"/>
                  </a:lnTo>
                  <a:lnTo>
                    <a:pt x="0" y="102456"/>
                  </a:lnTo>
                  <a:lnTo>
                    <a:pt x="1875" y="107342"/>
                  </a:lnTo>
                  <a:lnTo>
                    <a:pt x="8827" y="116227"/>
                  </a:lnTo>
                  <a:lnTo>
                    <a:pt x="12853" y="118636"/>
                  </a:lnTo>
                  <a:lnTo>
                    <a:pt x="16995" y="120413"/>
                  </a:lnTo>
                  <a:lnTo>
                    <a:pt x="21187" y="123554"/>
                  </a:lnTo>
                  <a:lnTo>
                    <a:pt x="27284" y="125421"/>
                  </a:lnTo>
                  <a:lnTo>
                    <a:pt x="30886" y="125918"/>
                  </a:lnTo>
                  <a:lnTo>
                    <a:pt x="42696" y="123248"/>
                  </a:lnTo>
                  <a:lnTo>
                    <a:pt x="68363" y="107803"/>
                  </a:lnTo>
                  <a:lnTo>
                    <a:pt x="78013" y="99385"/>
                  </a:lnTo>
                  <a:lnTo>
                    <a:pt x="84568" y="89673"/>
                  </a:lnTo>
                  <a:lnTo>
                    <a:pt x="87608" y="77858"/>
                  </a:lnTo>
                  <a:lnTo>
                    <a:pt x="88509" y="65420"/>
                  </a:lnTo>
                  <a:lnTo>
                    <a:pt x="82398" y="36596"/>
                  </a:lnTo>
                  <a:lnTo>
                    <a:pt x="77636" y="28265"/>
                  </a:lnTo>
                  <a:lnTo>
                    <a:pt x="71051" y="21328"/>
                  </a:lnTo>
                  <a:lnTo>
                    <a:pt x="51234" y="6638"/>
                  </a:lnTo>
                  <a:lnTo>
                    <a:pt x="50827" y="11764"/>
                  </a:lnTo>
                  <a:lnTo>
                    <a:pt x="50788" y="18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4150"/>
            <p:cNvSpPr/>
            <p:nvPr>
              <p:custDataLst>
                <p:tags r:id="rId115"/>
              </p:custDataLst>
            </p:nvPr>
          </p:nvSpPr>
          <p:spPr>
            <a:xfrm>
              <a:off x="3835402" y="4495800"/>
              <a:ext cx="12699" cy="12699"/>
            </a:xfrm>
            <a:custGeom>
              <a:avLst/>
              <a:gdLst/>
              <a:ahLst/>
              <a:cxnLst/>
              <a:rect l="0" t="0" r="0" b="0"/>
              <a:pathLst>
                <a:path w="12699" h="12699">
                  <a:moveTo>
                    <a:pt x="12698" y="6350"/>
                  </a:moveTo>
                  <a:lnTo>
                    <a:pt x="12698" y="6350"/>
                  </a:lnTo>
                  <a:lnTo>
                    <a:pt x="9327" y="6350"/>
                  </a:lnTo>
                  <a:lnTo>
                    <a:pt x="8334" y="7055"/>
                  </a:lnTo>
                  <a:lnTo>
                    <a:pt x="7672" y="8231"/>
                  </a:lnTo>
                  <a:lnTo>
                    <a:pt x="7231" y="9721"/>
                  </a:lnTo>
                  <a:lnTo>
                    <a:pt x="6231" y="10714"/>
                  </a:lnTo>
                  <a:lnTo>
                    <a:pt x="5" y="12698"/>
                  </a:lnTo>
                  <a:lnTo>
                    <a:pt x="0" y="9328"/>
                  </a:lnTo>
                  <a:lnTo>
                    <a:pt x="705" y="8336"/>
                  </a:lnTo>
                  <a:lnTo>
                    <a:pt x="1880" y="7673"/>
                  </a:lnTo>
                  <a:lnTo>
                    <a:pt x="3369" y="7232"/>
                  </a:lnTo>
                  <a:lnTo>
                    <a:pt x="126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4151"/>
            <p:cNvSpPr/>
            <p:nvPr>
              <p:custDataLst>
                <p:tags r:id="rId116"/>
              </p:custDataLst>
            </p:nvPr>
          </p:nvSpPr>
          <p:spPr>
            <a:xfrm>
              <a:off x="3930650" y="4375198"/>
              <a:ext cx="69851" cy="196686"/>
            </a:xfrm>
            <a:custGeom>
              <a:avLst/>
              <a:gdLst/>
              <a:ahLst/>
              <a:cxnLst/>
              <a:rect l="0" t="0" r="0" b="0"/>
              <a:pathLst>
                <a:path w="69851" h="196686">
                  <a:moveTo>
                    <a:pt x="69850" y="31702"/>
                  </a:moveTo>
                  <a:lnTo>
                    <a:pt x="69850" y="31702"/>
                  </a:lnTo>
                  <a:lnTo>
                    <a:pt x="69850" y="501"/>
                  </a:lnTo>
                  <a:lnTo>
                    <a:pt x="64383" y="0"/>
                  </a:lnTo>
                  <a:lnTo>
                    <a:pt x="58605" y="4325"/>
                  </a:lnTo>
                  <a:lnTo>
                    <a:pt x="54739" y="5423"/>
                  </a:lnTo>
                  <a:lnTo>
                    <a:pt x="50669" y="9674"/>
                  </a:lnTo>
                  <a:lnTo>
                    <a:pt x="25399" y="52776"/>
                  </a:lnTo>
                  <a:lnTo>
                    <a:pt x="10322" y="99360"/>
                  </a:lnTo>
                  <a:lnTo>
                    <a:pt x="7134" y="116353"/>
                  </a:lnTo>
                  <a:lnTo>
                    <a:pt x="6359" y="159564"/>
                  </a:lnTo>
                  <a:lnTo>
                    <a:pt x="8235" y="164494"/>
                  </a:lnTo>
                  <a:lnTo>
                    <a:pt x="9723" y="166796"/>
                  </a:lnTo>
                  <a:lnTo>
                    <a:pt x="14189" y="182729"/>
                  </a:lnTo>
                  <a:lnTo>
                    <a:pt x="16889" y="187725"/>
                  </a:lnTo>
                  <a:lnTo>
                    <a:pt x="18090" y="192298"/>
                  </a:lnTo>
                  <a:lnTo>
                    <a:pt x="19115" y="193799"/>
                  </a:lnTo>
                  <a:lnTo>
                    <a:pt x="20505" y="194800"/>
                  </a:lnTo>
                  <a:lnTo>
                    <a:pt x="23930" y="195912"/>
                  </a:lnTo>
                  <a:lnTo>
                    <a:pt x="33952" y="196685"/>
                  </a:lnTo>
                  <a:lnTo>
                    <a:pt x="38138" y="194868"/>
                  </a:lnTo>
                  <a:lnTo>
                    <a:pt x="43203" y="191324"/>
                  </a:lnTo>
                  <a:lnTo>
                    <a:pt x="48568" y="181191"/>
                  </a:lnTo>
                  <a:lnTo>
                    <a:pt x="50506" y="169459"/>
                  </a:lnTo>
                  <a:lnTo>
                    <a:pt x="48787" y="165129"/>
                  </a:lnTo>
                  <a:lnTo>
                    <a:pt x="46378" y="160853"/>
                  </a:lnTo>
                  <a:lnTo>
                    <a:pt x="44316" y="154479"/>
                  </a:lnTo>
                  <a:lnTo>
                    <a:pt x="35687" y="143887"/>
                  </a:lnTo>
                  <a:lnTo>
                    <a:pt x="31618" y="141534"/>
                  </a:lnTo>
                  <a:lnTo>
                    <a:pt x="21149" y="139194"/>
                  </a:lnTo>
                  <a:lnTo>
                    <a:pt x="12697" y="134675"/>
                  </a:lnTo>
                  <a:lnTo>
                    <a:pt x="0" y="133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4152"/>
            <p:cNvSpPr/>
            <p:nvPr>
              <p:custDataLst>
                <p:tags r:id="rId117"/>
              </p:custDataLst>
            </p:nvPr>
          </p:nvSpPr>
          <p:spPr>
            <a:xfrm>
              <a:off x="4584709" y="3448057"/>
              <a:ext cx="94952" cy="149453"/>
            </a:xfrm>
            <a:custGeom>
              <a:avLst/>
              <a:gdLst/>
              <a:ahLst/>
              <a:cxnLst/>
              <a:rect l="0" t="0" r="0" b="0"/>
              <a:pathLst>
                <a:path w="94952" h="149453">
                  <a:moveTo>
                    <a:pt x="57141" y="12693"/>
                  </a:moveTo>
                  <a:lnTo>
                    <a:pt x="57141" y="12693"/>
                  </a:lnTo>
                  <a:lnTo>
                    <a:pt x="57141" y="6604"/>
                  </a:lnTo>
                  <a:lnTo>
                    <a:pt x="51052" y="261"/>
                  </a:lnTo>
                  <a:lnTo>
                    <a:pt x="41338" y="0"/>
                  </a:lnTo>
                  <a:lnTo>
                    <a:pt x="37653" y="1878"/>
                  </a:lnTo>
                  <a:lnTo>
                    <a:pt x="35682" y="3366"/>
                  </a:lnTo>
                  <a:lnTo>
                    <a:pt x="33493" y="6901"/>
                  </a:lnTo>
                  <a:lnTo>
                    <a:pt x="32909" y="8832"/>
                  </a:lnTo>
                  <a:lnTo>
                    <a:pt x="31814" y="10119"/>
                  </a:lnTo>
                  <a:lnTo>
                    <a:pt x="23005" y="15725"/>
                  </a:lnTo>
                  <a:lnTo>
                    <a:pt x="16845" y="24802"/>
                  </a:lnTo>
                  <a:lnTo>
                    <a:pt x="1167" y="58977"/>
                  </a:lnTo>
                  <a:lnTo>
                    <a:pt x="0" y="100389"/>
                  </a:lnTo>
                  <a:lnTo>
                    <a:pt x="6458" y="124094"/>
                  </a:lnTo>
                  <a:lnTo>
                    <a:pt x="15102" y="135356"/>
                  </a:lnTo>
                  <a:lnTo>
                    <a:pt x="23331" y="143200"/>
                  </a:lnTo>
                  <a:lnTo>
                    <a:pt x="31753" y="147363"/>
                  </a:lnTo>
                  <a:lnTo>
                    <a:pt x="33865" y="149039"/>
                  </a:lnTo>
                  <a:lnTo>
                    <a:pt x="35980" y="149452"/>
                  </a:lnTo>
                  <a:lnTo>
                    <a:pt x="38094" y="149021"/>
                  </a:lnTo>
                  <a:lnTo>
                    <a:pt x="43032" y="147367"/>
                  </a:lnTo>
                  <a:lnTo>
                    <a:pt x="53039" y="145729"/>
                  </a:lnTo>
                  <a:lnTo>
                    <a:pt x="60787" y="141089"/>
                  </a:lnTo>
                  <a:lnTo>
                    <a:pt x="77681" y="128341"/>
                  </a:lnTo>
                  <a:lnTo>
                    <a:pt x="86478" y="109937"/>
                  </a:lnTo>
                  <a:lnTo>
                    <a:pt x="94951" y="65584"/>
                  </a:lnTo>
                  <a:lnTo>
                    <a:pt x="93231" y="59013"/>
                  </a:lnTo>
                  <a:lnTo>
                    <a:pt x="90177" y="51347"/>
                  </a:lnTo>
                  <a:lnTo>
                    <a:pt x="89748" y="49045"/>
                  </a:lnTo>
                  <a:lnTo>
                    <a:pt x="82474" y="34587"/>
                  </a:lnTo>
                  <a:lnTo>
                    <a:pt x="81085" y="33639"/>
                  </a:lnTo>
                  <a:lnTo>
                    <a:pt x="75760" y="32305"/>
                  </a:lnTo>
                  <a:lnTo>
                    <a:pt x="73787" y="32117"/>
                  </a:lnTo>
                  <a:lnTo>
                    <a:pt x="69713" y="33791"/>
                  </a:lnTo>
                  <a:lnTo>
                    <a:pt x="58388" y="43309"/>
                  </a:lnTo>
                  <a:lnTo>
                    <a:pt x="57695" y="45820"/>
                  </a:lnTo>
                  <a:lnTo>
                    <a:pt x="57141" y="50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4153"/>
            <p:cNvSpPr/>
            <p:nvPr>
              <p:custDataLst>
                <p:tags r:id="rId118"/>
              </p:custDataLst>
            </p:nvPr>
          </p:nvSpPr>
          <p:spPr>
            <a:xfrm>
              <a:off x="4292633" y="3962479"/>
              <a:ext cx="95128" cy="228228"/>
            </a:xfrm>
            <a:custGeom>
              <a:avLst/>
              <a:gdLst/>
              <a:ahLst/>
              <a:cxnLst/>
              <a:rect l="0" t="0" r="0" b="0"/>
              <a:pathLst>
                <a:path w="95128" h="228228">
                  <a:moveTo>
                    <a:pt x="76167" y="25321"/>
                  </a:moveTo>
                  <a:lnTo>
                    <a:pt x="76167" y="25321"/>
                  </a:lnTo>
                  <a:lnTo>
                    <a:pt x="82439" y="19049"/>
                  </a:lnTo>
                  <a:lnTo>
                    <a:pt x="82515" y="9513"/>
                  </a:lnTo>
                  <a:lnTo>
                    <a:pt x="81810" y="8432"/>
                  </a:lnTo>
                  <a:lnTo>
                    <a:pt x="80634" y="7712"/>
                  </a:lnTo>
                  <a:lnTo>
                    <a:pt x="77049" y="6555"/>
                  </a:lnTo>
                  <a:lnTo>
                    <a:pt x="71272" y="1963"/>
                  </a:lnTo>
                  <a:lnTo>
                    <a:pt x="65387" y="526"/>
                  </a:lnTo>
                  <a:lnTo>
                    <a:pt x="54974" y="0"/>
                  </a:lnTo>
                  <a:lnTo>
                    <a:pt x="31957" y="9382"/>
                  </a:lnTo>
                  <a:lnTo>
                    <a:pt x="10611" y="27464"/>
                  </a:lnTo>
                  <a:lnTo>
                    <a:pt x="4218" y="33795"/>
                  </a:lnTo>
                  <a:lnTo>
                    <a:pt x="1856" y="39906"/>
                  </a:lnTo>
                  <a:lnTo>
                    <a:pt x="0" y="74298"/>
                  </a:lnTo>
                  <a:lnTo>
                    <a:pt x="1863" y="80720"/>
                  </a:lnTo>
                  <a:lnTo>
                    <a:pt x="24537" y="112446"/>
                  </a:lnTo>
                  <a:lnTo>
                    <a:pt x="36074" y="124036"/>
                  </a:lnTo>
                  <a:lnTo>
                    <a:pt x="46492" y="131632"/>
                  </a:lnTo>
                  <a:lnTo>
                    <a:pt x="58572" y="144602"/>
                  </a:lnTo>
                  <a:lnTo>
                    <a:pt x="83464" y="166175"/>
                  </a:lnTo>
                  <a:lnTo>
                    <a:pt x="86466" y="170943"/>
                  </a:lnTo>
                  <a:lnTo>
                    <a:pt x="94535" y="194049"/>
                  </a:lnTo>
                  <a:lnTo>
                    <a:pt x="95127" y="205158"/>
                  </a:lnTo>
                  <a:lnTo>
                    <a:pt x="93296" y="209435"/>
                  </a:lnTo>
                  <a:lnTo>
                    <a:pt x="86371" y="217931"/>
                  </a:lnTo>
                  <a:lnTo>
                    <a:pt x="82348" y="220286"/>
                  </a:lnTo>
                  <a:lnTo>
                    <a:pt x="59110" y="227859"/>
                  </a:lnTo>
                  <a:lnTo>
                    <a:pt x="51887" y="228227"/>
                  </a:lnTo>
                  <a:lnTo>
                    <a:pt x="45856" y="226508"/>
                  </a:lnTo>
                  <a:lnTo>
                    <a:pt x="34023" y="217672"/>
                  </a:lnTo>
                  <a:lnTo>
                    <a:pt x="29684" y="213586"/>
                  </a:lnTo>
                  <a:lnTo>
                    <a:pt x="27286" y="207537"/>
                  </a:lnTo>
                  <a:lnTo>
                    <a:pt x="25367" y="19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4154"/>
            <p:cNvSpPr/>
            <p:nvPr>
              <p:custDataLst>
                <p:tags r:id="rId119"/>
              </p:custDataLst>
            </p:nvPr>
          </p:nvSpPr>
          <p:spPr>
            <a:xfrm>
              <a:off x="4381500" y="3714757"/>
              <a:ext cx="44450" cy="95244"/>
            </a:xfrm>
            <a:custGeom>
              <a:avLst/>
              <a:gdLst/>
              <a:ahLst/>
              <a:cxnLst/>
              <a:rect l="0" t="0" r="0" b="0"/>
              <a:pathLst>
                <a:path w="44450" h="95244">
                  <a:moveTo>
                    <a:pt x="31750" y="19043"/>
                  </a:moveTo>
                  <a:lnTo>
                    <a:pt x="31750" y="19043"/>
                  </a:lnTo>
                  <a:lnTo>
                    <a:pt x="31750" y="15672"/>
                  </a:lnTo>
                  <a:lnTo>
                    <a:pt x="32455" y="14679"/>
                  </a:lnTo>
                  <a:lnTo>
                    <a:pt x="33632" y="14017"/>
                  </a:lnTo>
                  <a:lnTo>
                    <a:pt x="35121" y="13576"/>
                  </a:lnTo>
                  <a:lnTo>
                    <a:pt x="36114" y="12576"/>
                  </a:lnTo>
                  <a:lnTo>
                    <a:pt x="37217" y="9583"/>
                  </a:lnTo>
                  <a:lnTo>
                    <a:pt x="38217" y="8503"/>
                  </a:lnTo>
                  <a:lnTo>
                    <a:pt x="41209" y="7303"/>
                  </a:lnTo>
                  <a:lnTo>
                    <a:pt x="42289" y="6278"/>
                  </a:lnTo>
                  <a:lnTo>
                    <a:pt x="44445" y="10"/>
                  </a:lnTo>
                  <a:lnTo>
                    <a:pt x="44448" y="0"/>
                  </a:lnTo>
                  <a:lnTo>
                    <a:pt x="44449" y="3366"/>
                  </a:lnTo>
                  <a:lnTo>
                    <a:pt x="42568" y="6901"/>
                  </a:lnTo>
                  <a:lnTo>
                    <a:pt x="40086" y="10825"/>
                  </a:lnTo>
                  <a:lnTo>
                    <a:pt x="38492" y="19092"/>
                  </a:lnTo>
                  <a:lnTo>
                    <a:pt x="37569" y="24004"/>
                  </a:lnTo>
                  <a:lnTo>
                    <a:pt x="33082" y="33997"/>
                  </a:lnTo>
                  <a:lnTo>
                    <a:pt x="23180" y="49670"/>
                  </a:lnTo>
                  <a:lnTo>
                    <a:pt x="10320" y="86802"/>
                  </a:lnTo>
                  <a:lnTo>
                    <a:pt x="6232" y="91491"/>
                  </a:lnTo>
                  <a:lnTo>
                    <a:pt x="0" y="95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4155"/>
            <p:cNvSpPr/>
            <p:nvPr>
              <p:custDataLst>
                <p:tags r:id="rId120"/>
              </p:custDataLst>
            </p:nvPr>
          </p:nvSpPr>
          <p:spPr>
            <a:xfrm>
              <a:off x="4269943" y="3714750"/>
              <a:ext cx="92508" cy="69851"/>
            </a:xfrm>
            <a:custGeom>
              <a:avLst/>
              <a:gdLst/>
              <a:ahLst/>
              <a:cxnLst/>
              <a:rect l="0" t="0" r="0" b="0"/>
              <a:pathLst>
                <a:path w="92508" h="69851">
                  <a:moveTo>
                    <a:pt x="9957" y="0"/>
                  </a:moveTo>
                  <a:lnTo>
                    <a:pt x="9957" y="0"/>
                  </a:lnTo>
                  <a:lnTo>
                    <a:pt x="6586" y="0"/>
                  </a:lnTo>
                  <a:lnTo>
                    <a:pt x="5593" y="705"/>
                  </a:lnTo>
                  <a:lnTo>
                    <a:pt x="4931" y="1881"/>
                  </a:lnTo>
                  <a:lnTo>
                    <a:pt x="3868" y="5467"/>
                  </a:lnTo>
                  <a:lnTo>
                    <a:pt x="1842" y="5958"/>
                  </a:lnTo>
                  <a:lnTo>
                    <a:pt x="313" y="6088"/>
                  </a:lnTo>
                  <a:lnTo>
                    <a:pt x="0" y="6881"/>
                  </a:lnTo>
                  <a:lnTo>
                    <a:pt x="3197" y="12802"/>
                  </a:lnTo>
                  <a:lnTo>
                    <a:pt x="3425" y="15803"/>
                  </a:lnTo>
                  <a:lnTo>
                    <a:pt x="4191" y="16885"/>
                  </a:lnTo>
                  <a:lnTo>
                    <a:pt x="5408" y="17607"/>
                  </a:lnTo>
                  <a:lnTo>
                    <a:pt x="6924" y="18088"/>
                  </a:lnTo>
                  <a:lnTo>
                    <a:pt x="12429" y="22136"/>
                  </a:lnTo>
                  <a:lnTo>
                    <a:pt x="14583" y="25831"/>
                  </a:lnTo>
                  <a:lnTo>
                    <a:pt x="15158" y="27804"/>
                  </a:lnTo>
                  <a:lnTo>
                    <a:pt x="16952" y="29119"/>
                  </a:lnTo>
                  <a:lnTo>
                    <a:pt x="28088" y="33112"/>
                  </a:lnTo>
                  <a:lnTo>
                    <a:pt x="40175" y="41807"/>
                  </a:lnTo>
                  <a:lnTo>
                    <a:pt x="53059" y="45809"/>
                  </a:lnTo>
                  <a:lnTo>
                    <a:pt x="79380" y="61654"/>
                  </a:lnTo>
                  <a:lnTo>
                    <a:pt x="83850" y="63385"/>
                  </a:lnTo>
                  <a:lnTo>
                    <a:pt x="9250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4156"/>
            <p:cNvSpPr/>
            <p:nvPr>
              <p:custDataLst>
                <p:tags r:id="rId121"/>
              </p:custDataLst>
            </p:nvPr>
          </p:nvSpPr>
          <p:spPr>
            <a:xfrm>
              <a:off x="4337050" y="3371928"/>
              <a:ext cx="25398" cy="387273"/>
            </a:xfrm>
            <a:custGeom>
              <a:avLst/>
              <a:gdLst/>
              <a:ahLst/>
              <a:cxnLst/>
              <a:rect l="0" t="0" r="0" b="0"/>
              <a:pathLst>
                <a:path w="25398" h="387273">
                  <a:moveTo>
                    <a:pt x="0" y="12622"/>
                  </a:moveTo>
                  <a:lnTo>
                    <a:pt x="0" y="12622"/>
                  </a:lnTo>
                  <a:lnTo>
                    <a:pt x="0" y="6533"/>
                  </a:lnTo>
                  <a:lnTo>
                    <a:pt x="6272" y="6274"/>
                  </a:lnTo>
                  <a:lnTo>
                    <a:pt x="6349" y="0"/>
                  </a:lnTo>
                  <a:lnTo>
                    <a:pt x="6350" y="9383"/>
                  </a:lnTo>
                  <a:lnTo>
                    <a:pt x="8231" y="13064"/>
                  </a:lnTo>
                  <a:lnTo>
                    <a:pt x="9721" y="15033"/>
                  </a:lnTo>
                  <a:lnTo>
                    <a:pt x="11376" y="20985"/>
                  </a:lnTo>
                  <a:lnTo>
                    <a:pt x="17049" y="66268"/>
                  </a:lnTo>
                  <a:lnTo>
                    <a:pt x="18972" y="108865"/>
                  </a:lnTo>
                  <a:lnTo>
                    <a:pt x="19752" y="153086"/>
                  </a:lnTo>
                  <a:lnTo>
                    <a:pt x="24811" y="196188"/>
                  </a:lnTo>
                  <a:lnTo>
                    <a:pt x="25348" y="239185"/>
                  </a:lnTo>
                  <a:lnTo>
                    <a:pt x="25397" y="285553"/>
                  </a:lnTo>
                  <a:lnTo>
                    <a:pt x="23518" y="302805"/>
                  </a:lnTo>
                  <a:lnTo>
                    <a:pt x="19932" y="324648"/>
                  </a:lnTo>
                  <a:lnTo>
                    <a:pt x="18348" y="370256"/>
                  </a:lnTo>
                  <a:lnTo>
                    <a:pt x="12700" y="387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7" name="SMARTInkShape-4157"/>
          <p:cNvSpPr/>
          <p:nvPr>
            <p:custDataLst>
              <p:tags r:id="rId3"/>
            </p:custDataLst>
          </p:nvPr>
        </p:nvSpPr>
        <p:spPr>
          <a:xfrm>
            <a:off x="2339548" y="3526998"/>
            <a:ext cx="67046" cy="149542"/>
          </a:xfrm>
          <a:custGeom>
            <a:avLst/>
            <a:gdLst/>
            <a:ahLst/>
            <a:cxnLst/>
            <a:rect l="0" t="0" r="0" b="0"/>
            <a:pathLst>
              <a:path w="67046" h="149542">
                <a:moveTo>
                  <a:pt x="54402" y="29002"/>
                </a:moveTo>
                <a:lnTo>
                  <a:pt x="54402" y="29002"/>
                </a:lnTo>
                <a:lnTo>
                  <a:pt x="51031" y="25631"/>
                </a:lnTo>
                <a:lnTo>
                  <a:pt x="49376" y="22095"/>
                </a:lnTo>
                <a:lnTo>
                  <a:pt x="48313" y="17446"/>
                </a:lnTo>
                <a:lnTo>
                  <a:pt x="42608" y="10935"/>
                </a:lnTo>
                <a:lnTo>
                  <a:pt x="41970" y="6872"/>
                </a:lnTo>
                <a:lnTo>
                  <a:pt x="41175" y="5782"/>
                </a:lnTo>
                <a:lnTo>
                  <a:pt x="39940" y="5055"/>
                </a:lnTo>
                <a:lnTo>
                  <a:pt x="36258" y="3889"/>
                </a:lnTo>
                <a:lnTo>
                  <a:pt x="32249" y="316"/>
                </a:lnTo>
                <a:lnTo>
                  <a:pt x="31167" y="0"/>
                </a:lnTo>
                <a:lnTo>
                  <a:pt x="30445" y="494"/>
                </a:lnTo>
                <a:lnTo>
                  <a:pt x="29964" y="1531"/>
                </a:lnTo>
                <a:lnTo>
                  <a:pt x="28938" y="2221"/>
                </a:lnTo>
                <a:lnTo>
                  <a:pt x="24122" y="3192"/>
                </a:lnTo>
                <a:lnTo>
                  <a:pt x="20248" y="3420"/>
                </a:lnTo>
                <a:lnTo>
                  <a:pt x="18932" y="4186"/>
                </a:lnTo>
                <a:lnTo>
                  <a:pt x="18056" y="5403"/>
                </a:lnTo>
                <a:lnTo>
                  <a:pt x="16376" y="8635"/>
                </a:lnTo>
                <a:lnTo>
                  <a:pt x="13277" y="12424"/>
                </a:lnTo>
                <a:lnTo>
                  <a:pt x="11430" y="18341"/>
                </a:lnTo>
                <a:lnTo>
                  <a:pt x="9903" y="24969"/>
                </a:lnTo>
                <a:lnTo>
                  <a:pt x="5782" y="33373"/>
                </a:lnTo>
                <a:lnTo>
                  <a:pt x="0" y="69277"/>
                </a:lnTo>
                <a:lnTo>
                  <a:pt x="5402" y="111553"/>
                </a:lnTo>
                <a:lnTo>
                  <a:pt x="10485" y="122371"/>
                </a:lnTo>
                <a:lnTo>
                  <a:pt x="31128" y="145386"/>
                </a:lnTo>
                <a:lnTo>
                  <a:pt x="35356" y="147756"/>
                </a:lnTo>
                <a:lnTo>
                  <a:pt x="41572" y="149402"/>
                </a:lnTo>
                <a:lnTo>
                  <a:pt x="44702" y="149541"/>
                </a:lnTo>
                <a:lnTo>
                  <a:pt x="48444" y="147721"/>
                </a:lnTo>
                <a:lnTo>
                  <a:pt x="50430" y="146248"/>
                </a:lnTo>
                <a:lnTo>
                  <a:pt x="52637" y="142730"/>
                </a:lnTo>
                <a:lnTo>
                  <a:pt x="65648" y="98799"/>
                </a:lnTo>
                <a:lnTo>
                  <a:pt x="67045" y="54858"/>
                </a:lnTo>
                <a:lnTo>
                  <a:pt x="66380" y="41053"/>
                </a:lnTo>
                <a:lnTo>
                  <a:pt x="62073" y="27828"/>
                </a:lnTo>
                <a:lnTo>
                  <a:pt x="60220" y="12750"/>
                </a:lnTo>
                <a:lnTo>
                  <a:pt x="55308" y="4946"/>
                </a:lnTo>
                <a:lnTo>
                  <a:pt x="55005" y="5204"/>
                </a:lnTo>
                <a:lnTo>
                  <a:pt x="54670" y="7371"/>
                </a:lnTo>
                <a:lnTo>
                  <a:pt x="53875" y="8232"/>
                </a:lnTo>
                <a:lnTo>
                  <a:pt x="51110" y="9187"/>
                </a:lnTo>
                <a:lnTo>
                  <a:pt x="50091" y="10148"/>
                </a:lnTo>
                <a:lnTo>
                  <a:pt x="48052" y="163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4" name="SMARTInkShape-Group830"/>
          <p:cNvGrpSpPr/>
          <p:nvPr/>
        </p:nvGrpSpPr>
        <p:grpSpPr>
          <a:xfrm>
            <a:off x="2476523" y="3403600"/>
            <a:ext cx="482578" cy="841293"/>
            <a:chOff x="2476523" y="3403600"/>
            <a:chExt cx="482578" cy="841293"/>
          </a:xfrm>
        </p:grpSpPr>
        <p:sp>
          <p:nvSpPr>
            <p:cNvPr id="818" name="SMARTInkShape-4158"/>
            <p:cNvSpPr/>
            <p:nvPr>
              <p:custDataLst>
                <p:tags r:id="rId104"/>
              </p:custDataLst>
            </p:nvPr>
          </p:nvSpPr>
          <p:spPr>
            <a:xfrm>
              <a:off x="2798254" y="3403600"/>
              <a:ext cx="26530" cy="508001"/>
            </a:xfrm>
            <a:custGeom>
              <a:avLst/>
              <a:gdLst/>
              <a:ahLst/>
              <a:cxnLst/>
              <a:rect l="0" t="0" r="0" b="0"/>
              <a:pathLst>
                <a:path w="26530" h="508001">
                  <a:moveTo>
                    <a:pt x="14796" y="0"/>
                  </a:moveTo>
                  <a:lnTo>
                    <a:pt x="14796" y="0"/>
                  </a:lnTo>
                  <a:lnTo>
                    <a:pt x="9329" y="0"/>
                  </a:lnTo>
                  <a:lnTo>
                    <a:pt x="9035" y="705"/>
                  </a:lnTo>
                  <a:lnTo>
                    <a:pt x="8707" y="3371"/>
                  </a:lnTo>
                  <a:lnTo>
                    <a:pt x="7915" y="4364"/>
                  </a:lnTo>
                  <a:lnTo>
                    <a:pt x="5153" y="5467"/>
                  </a:lnTo>
                  <a:lnTo>
                    <a:pt x="4134" y="6467"/>
                  </a:lnTo>
                  <a:lnTo>
                    <a:pt x="3001" y="9459"/>
                  </a:lnTo>
                  <a:lnTo>
                    <a:pt x="2099" y="56270"/>
                  </a:lnTo>
                  <a:lnTo>
                    <a:pt x="2096" y="101038"/>
                  </a:lnTo>
                  <a:lnTo>
                    <a:pt x="0" y="148489"/>
                  </a:lnTo>
                  <a:lnTo>
                    <a:pt x="1820" y="190542"/>
                  </a:lnTo>
                  <a:lnTo>
                    <a:pt x="2060" y="237203"/>
                  </a:lnTo>
                  <a:lnTo>
                    <a:pt x="5462" y="284627"/>
                  </a:lnTo>
                  <a:lnTo>
                    <a:pt x="8053" y="329773"/>
                  </a:lnTo>
                  <a:lnTo>
                    <a:pt x="9100" y="372477"/>
                  </a:lnTo>
                  <a:lnTo>
                    <a:pt x="14909" y="418259"/>
                  </a:lnTo>
                  <a:lnTo>
                    <a:pt x="22601" y="461619"/>
                  </a:lnTo>
                  <a:lnTo>
                    <a:pt x="26529" y="480102"/>
                  </a:lnTo>
                  <a:lnTo>
                    <a:pt x="25185" y="486899"/>
                  </a:lnTo>
                  <a:lnTo>
                    <a:pt x="22343" y="494692"/>
                  </a:lnTo>
                  <a:lnTo>
                    <a:pt x="21146" y="50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4159"/>
            <p:cNvSpPr/>
            <p:nvPr>
              <p:custDataLst>
                <p:tags r:id="rId105"/>
              </p:custDataLst>
            </p:nvPr>
          </p:nvSpPr>
          <p:spPr>
            <a:xfrm>
              <a:off x="2701457" y="3854450"/>
              <a:ext cx="149694" cy="57151"/>
            </a:xfrm>
            <a:custGeom>
              <a:avLst/>
              <a:gdLst/>
              <a:ahLst/>
              <a:cxnLst/>
              <a:rect l="0" t="0" r="0" b="0"/>
              <a:pathLst>
                <a:path w="149694" h="57151">
                  <a:moveTo>
                    <a:pt x="9993" y="0"/>
                  </a:moveTo>
                  <a:lnTo>
                    <a:pt x="9993" y="0"/>
                  </a:lnTo>
                  <a:lnTo>
                    <a:pt x="4526" y="5467"/>
                  </a:lnTo>
                  <a:lnTo>
                    <a:pt x="3721" y="11740"/>
                  </a:lnTo>
                  <a:lnTo>
                    <a:pt x="295" y="15786"/>
                  </a:lnTo>
                  <a:lnTo>
                    <a:pt x="0" y="17580"/>
                  </a:lnTo>
                  <a:lnTo>
                    <a:pt x="509" y="19481"/>
                  </a:lnTo>
                  <a:lnTo>
                    <a:pt x="4596" y="25528"/>
                  </a:lnTo>
                  <a:lnTo>
                    <a:pt x="6395" y="27601"/>
                  </a:lnTo>
                  <a:lnTo>
                    <a:pt x="10275" y="29906"/>
                  </a:lnTo>
                  <a:lnTo>
                    <a:pt x="14352" y="31636"/>
                  </a:lnTo>
                  <a:lnTo>
                    <a:pt x="52438" y="52940"/>
                  </a:lnTo>
                  <a:lnTo>
                    <a:pt x="65059" y="55903"/>
                  </a:lnTo>
                  <a:lnTo>
                    <a:pt x="112587" y="57117"/>
                  </a:lnTo>
                  <a:lnTo>
                    <a:pt x="149693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4160"/>
            <p:cNvSpPr/>
            <p:nvPr>
              <p:custDataLst>
                <p:tags r:id="rId106"/>
              </p:custDataLst>
            </p:nvPr>
          </p:nvSpPr>
          <p:spPr>
            <a:xfrm>
              <a:off x="2876550" y="3816350"/>
              <a:ext cx="82551" cy="114301"/>
            </a:xfrm>
            <a:custGeom>
              <a:avLst/>
              <a:gdLst/>
              <a:ahLst/>
              <a:cxnLst/>
              <a:rect l="0" t="0" r="0" b="0"/>
              <a:pathLst>
                <a:path w="82551" h="114301">
                  <a:moveTo>
                    <a:pt x="82550" y="0"/>
                  </a:moveTo>
                  <a:lnTo>
                    <a:pt x="82550" y="0"/>
                  </a:lnTo>
                  <a:lnTo>
                    <a:pt x="64667" y="0"/>
                  </a:lnTo>
                  <a:lnTo>
                    <a:pt x="54764" y="8838"/>
                  </a:lnTo>
                  <a:lnTo>
                    <a:pt x="29631" y="43513"/>
                  </a:lnTo>
                  <a:lnTo>
                    <a:pt x="14642" y="83981"/>
                  </a:lnTo>
                  <a:lnTo>
                    <a:pt x="2807" y="10360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4161"/>
            <p:cNvSpPr/>
            <p:nvPr>
              <p:custDataLst>
                <p:tags r:id="rId107"/>
              </p:custDataLst>
            </p:nvPr>
          </p:nvSpPr>
          <p:spPr>
            <a:xfrm>
              <a:off x="2705213" y="4095759"/>
              <a:ext cx="145938" cy="149134"/>
            </a:xfrm>
            <a:custGeom>
              <a:avLst/>
              <a:gdLst/>
              <a:ahLst/>
              <a:cxnLst/>
              <a:rect l="0" t="0" r="0" b="0"/>
              <a:pathLst>
                <a:path w="145938" h="149134">
                  <a:moveTo>
                    <a:pt x="120537" y="19041"/>
                  </a:moveTo>
                  <a:lnTo>
                    <a:pt x="120537" y="19041"/>
                  </a:lnTo>
                  <a:lnTo>
                    <a:pt x="120537" y="12952"/>
                  </a:lnTo>
                  <a:lnTo>
                    <a:pt x="111699" y="3876"/>
                  </a:lnTo>
                  <a:lnTo>
                    <a:pt x="107672" y="1718"/>
                  </a:lnTo>
                  <a:lnTo>
                    <a:pt x="100890" y="218"/>
                  </a:lnTo>
                  <a:lnTo>
                    <a:pt x="77132" y="0"/>
                  </a:lnTo>
                  <a:lnTo>
                    <a:pt x="71142" y="1876"/>
                  </a:lnTo>
                  <a:lnTo>
                    <a:pt x="27301" y="30889"/>
                  </a:lnTo>
                  <a:lnTo>
                    <a:pt x="4228" y="62290"/>
                  </a:lnTo>
                  <a:lnTo>
                    <a:pt x="1173" y="74346"/>
                  </a:lnTo>
                  <a:lnTo>
                    <a:pt x="0" y="99498"/>
                  </a:lnTo>
                  <a:lnTo>
                    <a:pt x="1818" y="106070"/>
                  </a:lnTo>
                  <a:lnTo>
                    <a:pt x="8735" y="116038"/>
                  </a:lnTo>
                  <a:lnTo>
                    <a:pt x="25894" y="131968"/>
                  </a:lnTo>
                  <a:lnTo>
                    <a:pt x="45828" y="143038"/>
                  </a:lnTo>
                  <a:lnTo>
                    <a:pt x="54813" y="145151"/>
                  </a:lnTo>
                  <a:lnTo>
                    <a:pt x="87580" y="149133"/>
                  </a:lnTo>
                  <a:lnTo>
                    <a:pt x="133344" y="139157"/>
                  </a:lnTo>
                  <a:lnTo>
                    <a:pt x="145937" y="133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4162"/>
            <p:cNvSpPr/>
            <p:nvPr>
              <p:custDataLst>
                <p:tags r:id="rId108"/>
              </p:custDataLst>
            </p:nvPr>
          </p:nvSpPr>
          <p:spPr>
            <a:xfrm>
              <a:off x="2476523" y="3606800"/>
              <a:ext cx="6328" cy="18973"/>
            </a:xfrm>
            <a:custGeom>
              <a:avLst/>
              <a:gdLst/>
              <a:ahLst/>
              <a:cxnLst/>
              <a:rect l="0" t="0" r="0" b="0"/>
              <a:pathLst>
                <a:path w="6328" h="18973">
                  <a:moveTo>
                    <a:pt x="6327" y="12700"/>
                  </a:moveTo>
                  <a:lnTo>
                    <a:pt x="6327" y="12700"/>
                  </a:lnTo>
                  <a:lnTo>
                    <a:pt x="6327" y="18972"/>
                  </a:lnTo>
                  <a:lnTo>
                    <a:pt x="239" y="12959"/>
                  </a:lnTo>
                  <a:lnTo>
                    <a:pt x="0" y="7255"/>
                  </a:lnTo>
                  <a:lnTo>
                    <a:pt x="6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4163"/>
            <p:cNvSpPr/>
            <p:nvPr>
              <p:custDataLst>
                <p:tags r:id="rId109"/>
              </p:custDataLst>
            </p:nvPr>
          </p:nvSpPr>
          <p:spPr>
            <a:xfrm>
              <a:off x="2552787" y="3487118"/>
              <a:ext cx="75852" cy="202233"/>
            </a:xfrm>
            <a:custGeom>
              <a:avLst/>
              <a:gdLst/>
              <a:ahLst/>
              <a:cxnLst/>
              <a:rect l="0" t="0" r="0" b="0"/>
              <a:pathLst>
                <a:path w="75852" h="202233">
                  <a:moveTo>
                    <a:pt x="50713" y="56182"/>
                  </a:moveTo>
                  <a:lnTo>
                    <a:pt x="50713" y="56182"/>
                  </a:lnTo>
                  <a:lnTo>
                    <a:pt x="50713" y="47344"/>
                  </a:lnTo>
                  <a:lnTo>
                    <a:pt x="52595" y="43317"/>
                  </a:lnTo>
                  <a:lnTo>
                    <a:pt x="56180" y="38354"/>
                  </a:lnTo>
                  <a:lnTo>
                    <a:pt x="56889" y="32304"/>
                  </a:lnTo>
                  <a:lnTo>
                    <a:pt x="57062" y="12723"/>
                  </a:lnTo>
                  <a:lnTo>
                    <a:pt x="53692" y="8655"/>
                  </a:lnTo>
                  <a:lnTo>
                    <a:pt x="50155" y="6837"/>
                  </a:lnTo>
                  <a:lnTo>
                    <a:pt x="48225" y="6352"/>
                  </a:lnTo>
                  <a:lnTo>
                    <a:pt x="39235" y="0"/>
                  </a:lnTo>
                  <a:lnTo>
                    <a:pt x="38122" y="383"/>
                  </a:lnTo>
                  <a:lnTo>
                    <a:pt x="33185" y="3587"/>
                  </a:lnTo>
                  <a:lnTo>
                    <a:pt x="25195" y="5027"/>
                  </a:lnTo>
                  <a:lnTo>
                    <a:pt x="23118" y="5146"/>
                  </a:lnTo>
                  <a:lnTo>
                    <a:pt x="18928" y="7158"/>
                  </a:lnTo>
                  <a:lnTo>
                    <a:pt x="10489" y="14199"/>
                  </a:lnTo>
                  <a:lnTo>
                    <a:pt x="8142" y="18238"/>
                  </a:lnTo>
                  <a:lnTo>
                    <a:pt x="6392" y="22384"/>
                  </a:lnTo>
                  <a:lnTo>
                    <a:pt x="2146" y="28686"/>
                  </a:lnTo>
                  <a:lnTo>
                    <a:pt x="575" y="35021"/>
                  </a:lnTo>
                  <a:lnTo>
                    <a:pt x="0" y="45599"/>
                  </a:lnTo>
                  <a:lnTo>
                    <a:pt x="1833" y="49832"/>
                  </a:lnTo>
                  <a:lnTo>
                    <a:pt x="3310" y="51949"/>
                  </a:lnTo>
                  <a:lnTo>
                    <a:pt x="6832" y="54300"/>
                  </a:lnTo>
                  <a:lnTo>
                    <a:pt x="10749" y="56051"/>
                  </a:lnTo>
                  <a:lnTo>
                    <a:pt x="17742" y="61539"/>
                  </a:lnTo>
                  <a:lnTo>
                    <a:pt x="21972" y="62237"/>
                  </a:lnTo>
                  <a:lnTo>
                    <a:pt x="27694" y="62444"/>
                  </a:lnTo>
                  <a:lnTo>
                    <a:pt x="31780" y="60612"/>
                  </a:lnTo>
                  <a:lnTo>
                    <a:pt x="35949" y="58150"/>
                  </a:lnTo>
                  <a:lnTo>
                    <a:pt x="44373" y="56571"/>
                  </a:lnTo>
                  <a:lnTo>
                    <a:pt x="46487" y="56441"/>
                  </a:lnTo>
                  <a:lnTo>
                    <a:pt x="47895" y="55649"/>
                  </a:lnTo>
                  <a:lnTo>
                    <a:pt x="48834" y="54416"/>
                  </a:lnTo>
                  <a:lnTo>
                    <a:pt x="50584" y="51164"/>
                  </a:lnTo>
                  <a:lnTo>
                    <a:pt x="53713" y="47366"/>
                  </a:lnTo>
                  <a:lnTo>
                    <a:pt x="57455" y="45208"/>
                  </a:lnTo>
                  <a:lnTo>
                    <a:pt x="63382" y="43491"/>
                  </a:lnTo>
                  <a:lnTo>
                    <a:pt x="66775" y="46855"/>
                  </a:lnTo>
                  <a:lnTo>
                    <a:pt x="68435" y="50390"/>
                  </a:lnTo>
                  <a:lnTo>
                    <a:pt x="74122" y="96597"/>
                  </a:lnTo>
                  <a:lnTo>
                    <a:pt x="75851" y="120962"/>
                  </a:lnTo>
                  <a:lnTo>
                    <a:pt x="70018" y="165309"/>
                  </a:lnTo>
                  <a:lnTo>
                    <a:pt x="69763" y="202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5" name="SMARTInkShape-4164"/>
          <p:cNvSpPr/>
          <p:nvPr>
            <p:custDataLst>
              <p:tags r:id="rId4"/>
            </p:custDataLst>
          </p:nvPr>
        </p:nvSpPr>
        <p:spPr>
          <a:xfrm>
            <a:off x="4165600" y="2997223"/>
            <a:ext cx="93996" cy="221857"/>
          </a:xfrm>
          <a:custGeom>
            <a:avLst/>
            <a:gdLst/>
            <a:ahLst/>
            <a:cxnLst/>
            <a:rect l="0" t="0" r="0" b="0"/>
            <a:pathLst>
              <a:path w="93996" h="221857">
                <a:moveTo>
                  <a:pt x="82550" y="12677"/>
                </a:moveTo>
                <a:lnTo>
                  <a:pt x="82550" y="12677"/>
                </a:lnTo>
                <a:lnTo>
                  <a:pt x="82550" y="6350"/>
                </a:lnTo>
                <a:lnTo>
                  <a:pt x="79179" y="2962"/>
                </a:lnTo>
                <a:lnTo>
                  <a:pt x="75642" y="1304"/>
                </a:lnTo>
                <a:lnTo>
                  <a:pt x="61112" y="0"/>
                </a:lnTo>
                <a:lnTo>
                  <a:pt x="57029" y="1869"/>
                </a:lnTo>
                <a:lnTo>
                  <a:pt x="52863" y="4345"/>
                </a:lnTo>
                <a:lnTo>
                  <a:pt x="44440" y="5936"/>
                </a:lnTo>
                <a:lnTo>
                  <a:pt x="42326" y="6066"/>
                </a:lnTo>
                <a:lnTo>
                  <a:pt x="38097" y="8092"/>
                </a:lnTo>
                <a:lnTo>
                  <a:pt x="33865" y="10639"/>
                </a:lnTo>
                <a:lnTo>
                  <a:pt x="27516" y="12779"/>
                </a:lnTo>
                <a:lnTo>
                  <a:pt x="16933" y="21436"/>
                </a:lnTo>
                <a:lnTo>
                  <a:pt x="14581" y="25507"/>
                </a:lnTo>
                <a:lnTo>
                  <a:pt x="12829" y="29668"/>
                </a:lnTo>
                <a:lnTo>
                  <a:pt x="1765" y="44430"/>
                </a:lnTo>
                <a:lnTo>
                  <a:pt x="348" y="52894"/>
                </a:lnTo>
                <a:lnTo>
                  <a:pt x="31" y="71061"/>
                </a:lnTo>
                <a:lnTo>
                  <a:pt x="1895" y="75785"/>
                </a:lnTo>
                <a:lnTo>
                  <a:pt x="4370" y="80236"/>
                </a:lnTo>
                <a:lnTo>
                  <a:pt x="6469" y="86709"/>
                </a:lnTo>
                <a:lnTo>
                  <a:pt x="27542" y="115510"/>
                </a:lnTo>
                <a:lnTo>
                  <a:pt x="37245" y="122482"/>
                </a:lnTo>
                <a:lnTo>
                  <a:pt x="58123" y="129954"/>
                </a:lnTo>
                <a:lnTo>
                  <a:pt x="71866" y="141870"/>
                </a:lnTo>
                <a:lnTo>
                  <a:pt x="80413" y="153934"/>
                </a:lnTo>
                <a:lnTo>
                  <a:pt x="91014" y="161467"/>
                </a:lnTo>
                <a:lnTo>
                  <a:pt x="93367" y="167235"/>
                </a:lnTo>
                <a:lnTo>
                  <a:pt x="93995" y="170749"/>
                </a:lnTo>
                <a:lnTo>
                  <a:pt x="92811" y="176535"/>
                </a:lnTo>
                <a:lnTo>
                  <a:pt x="90638" y="181458"/>
                </a:lnTo>
                <a:lnTo>
                  <a:pt x="89672" y="185998"/>
                </a:lnTo>
                <a:lnTo>
                  <a:pt x="88709" y="187492"/>
                </a:lnTo>
                <a:lnTo>
                  <a:pt x="87362" y="188486"/>
                </a:lnTo>
                <a:lnTo>
                  <a:pt x="83983" y="190298"/>
                </a:lnTo>
                <a:lnTo>
                  <a:pt x="39920" y="218000"/>
                </a:lnTo>
                <a:lnTo>
                  <a:pt x="23930" y="221392"/>
                </a:lnTo>
                <a:lnTo>
                  <a:pt x="18161" y="221856"/>
                </a:lnTo>
                <a:lnTo>
                  <a:pt x="0" y="2158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1" name="SMARTInkShape-Group832"/>
          <p:cNvGrpSpPr/>
          <p:nvPr/>
        </p:nvGrpSpPr>
        <p:grpSpPr>
          <a:xfrm>
            <a:off x="3111585" y="2825753"/>
            <a:ext cx="701984" cy="400048"/>
            <a:chOff x="3111585" y="2825753"/>
            <a:chExt cx="701984" cy="400048"/>
          </a:xfrm>
        </p:grpSpPr>
        <p:sp>
          <p:nvSpPr>
            <p:cNvPr id="826" name="SMARTInkShape-4165"/>
            <p:cNvSpPr/>
            <p:nvPr>
              <p:custDataLst>
                <p:tags r:id="rId99"/>
              </p:custDataLst>
            </p:nvPr>
          </p:nvSpPr>
          <p:spPr>
            <a:xfrm>
              <a:off x="3111585" y="3124200"/>
              <a:ext cx="698380" cy="44451"/>
            </a:xfrm>
            <a:custGeom>
              <a:avLst/>
              <a:gdLst/>
              <a:ahLst/>
              <a:cxnLst/>
              <a:rect l="0" t="0" r="0" b="0"/>
              <a:pathLst>
                <a:path w="698380" h="44451">
                  <a:moveTo>
                    <a:pt x="31665" y="31750"/>
                  </a:moveTo>
                  <a:lnTo>
                    <a:pt x="31665" y="31750"/>
                  </a:lnTo>
                  <a:lnTo>
                    <a:pt x="26198" y="31750"/>
                  </a:lnTo>
                  <a:lnTo>
                    <a:pt x="20420" y="36114"/>
                  </a:lnTo>
                  <a:lnTo>
                    <a:pt x="13782" y="37839"/>
                  </a:lnTo>
                  <a:lnTo>
                    <a:pt x="9590" y="38022"/>
                  </a:lnTo>
                  <a:lnTo>
                    <a:pt x="8482" y="38753"/>
                  </a:lnTo>
                  <a:lnTo>
                    <a:pt x="7743" y="39947"/>
                  </a:lnTo>
                  <a:lnTo>
                    <a:pt x="7250" y="41448"/>
                  </a:lnTo>
                  <a:lnTo>
                    <a:pt x="6216" y="42448"/>
                  </a:lnTo>
                  <a:lnTo>
                    <a:pt x="0" y="44427"/>
                  </a:lnTo>
                  <a:lnTo>
                    <a:pt x="41958" y="44450"/>
                  </a:lnTo>
                  <a:lnTo>
                    <a:pt x="81573" y="40086"/>
                  </a:lnTo>
                  <a:lnTo>
                    <a:pt x="123107" y="36611"/>
                  </a:lnTo>
                  <a:lnTo>
                    <a:pt x="161299" y="33190"/>
                  </a:lnTo>
                  <a:lnTo>
                    <a:pt x="203895" y="32177"/>
                  </a:lnTo>
                  <a:lnTo>
                    <a:pt x="249678" y="31876"/>
                  </a:lnTo>
                  <a:lnTo>
                    <a:pt x="297109" y="31788"/>
                  </a:lnTo>
                  <a:lnTo>
                    <a:pt x="344324" y="31761"/>
                  </a:lnTo>
                  <a:lnTo>
                    <a:pt x="377352" y="31050"/>
                  </a:lnTo>
                  <a:lnTo>
                    <a:pt x="410846" y="28381"/>
                  </a:lnTo>
                  <a:lnTo>
                    <a:pt x="458065" y="26283"/>
                  </a:lnTo>
                  <a:lnTo>
                    <a:pt x="499965" y="25662"/>
                  </a:lnTo>
                  <a:lnTo>
                    <a:pt x="539191" y="25478"/>
                  </a:lnTo>
                  <a:lnTo>
                    <a:pt x="584596" y="21051"/>
                  </a:lnTo>
                  <a:lnTo>
                    <a:pt x="630188" y="19314"/>
                  </a:lnTo>
                  <a:lnTo>
                    <a:pt x="668257" y="18360"/>
                  </a:lnTo>
                  <a:lnTo>
                    <a:pt x="698379" y="12702"/>
                  </a:lnTo>
                  <a:lnTo>
                    <a:pt x="689573" y="12700"/>
                  </a:lnTo>
                  <a:lnTo>
                    <a:pt x="688287" y="11994"/>
                  </a:lnTo>
                  <a:lnTo>
                    <a:pt x="687430" y="10819"/>
                  </a:lnTo>
                  <a:lnTo>
                    <a:pt x="686858" y="9329"/>
                  </a:lnTo>
                  <a:lnTo>
                    <a:pt x="685772" y="8336"/>
                  </a:lnTo>
                  <a:lnTo>
                    <a:pt x="682682" y="7233"/>
                  </a:lnTo>
                  <a:lnTo>
                    <a:pt x="681576" y="6233"/>
                  </a:lnTo>
                  <a:lnTo>
                    <a:pt x="6793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4166"/>
            <p:cNvSpPr/>
            <p:nvPr>
              <p:custDataLst>
                <p:tags r:id="rId100"/>
              </p:custDataLst>
            </p:nvPr>
          </p:nvSpPr>
          <p:spPr>
            <a:xfrm>
              <a:off x="3728772" y="3048000"/>
              <a:ext cx="84797" cy="177801"/>
            </a:xfrm>
            <a:custGeom>
              <a:avLst/>
              <a:gdLst/>
              <a:ahLst/>
              <a:cxnLst/>
              <a:rect l="0" t="0" r="0" b="0"/>
              <a:pathLst>
                <a:path w="84797" h="177801">
                  <a:moveTo>
                    <a:pt x="30428" y="0"/>
                  </a:moveTo>
                  <a:lnTo>
                    <a:pt x="30428" y="0"/>
                  </a:lnTo>
                  <a:lnTo>
                    <a:pt x="0" y="0"/>
                  </a:lnTo>
                  <a:lnTo>
                    <a:pt x="4261" y="0"/>
                  </a:lnTo>
                  <a:lnTo>
                    <a:pt x="4687" y="1881"/>
                  </a:lnTo>
                  <a:lnTo>
                    <a:pt x="4961" y="5467"/>
                  </a:lnTo>
                  <a:lnTo>
                    <a:pt x="6879" y="5958"/>
                  </a:lnTo>
                  <a:lnTo>
                    <a:pt x="8379" y="6089"/>
                  </a:lnTo>
                  <a:lnTo>
                    <a:pt x="11926" y="8115"/>
                  </a:lnTo>
                  <a:lnTo>
                    <a:pt x="22033" y="16460"/>
                  </a:lnTo>
                  <a:lnTo>
                    <a:pt x="30442" y="20420"/>
                  </a:lnTo>
                  <a:lnTo>
                    <a:pt x="34668" y="23187"/>
                  </a:lnTo>
                  <a:lnTo>
                    <a:pt x="48616" y="28479"/>
                  </a:lnTo>
                  <a:lnTo>
                    <a:pt x="54504" y="34059"/>
                  </a:lnTo>
                  <a:lnTo>
                    <a:pt x="60179" y="40537"/>
                  </a:lnTo>
                  <a:lnTo>
                    <a:pt x="76034" y="52680"/>
                  </a:lnTo>
                  <a:lnTo>
                    <a:pt x="78920" y="57045"/>
                  </a:lnTo>
                  <a:lnTo>
                    <a:pt x="80202" y="62042"/>
                  </a:lnTo>
                  <a:lnTo>
                    <a:pt x="81629" y="72083"/>
                  </a:lnTo>
                  <a:lnTo>
                    <a:pt x="84463" y="77428"/>
                  </a:lnTo>
                  <a:lnTo>
                    <a:pt x="84796" y="79841"/>
                  </a:lnTo>
                  <a:lnTo>
                    <a:pt x="77910" y="113169"/>
                  </a:lnTo>
                  <a:lnTo>
                    <a:pt x="57924" y="143288"/>
                  </a:lnTo>
                  <a:lnTo>
                    <a:pt x="47358" y="154432"/>
                  </a:lnTo>
                  <a:lnTo>
                    <a:pt x="45008" y="160594"/>
                  </a:lnTo>
                  <a:lnTo>
                    <a:pt x="43499" y="169305"/>
                  </a:lnTo>
                  <a:lnTo>
                    <a:pt x="3677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4167"/>
            <p:cNvSpPr/>
            <p:nvPr>
              <p:custDataLst>
                <p:tags r:id="rId101"/>
              </p:custDataLst>
            </p:nvPr>
          </p:nvSpPr>
          <p:spPr>
            <a:xfrm>
              <a:off x="3232158" y="2857502"/>
              <a:ext cx="74692" cy="119649"/>
            </a:xfrm>
            <a:custGeom>
              <a:avLst/>
              <a:gdLst/>
              <a:ahLst/>
              <a:cxnLst/>
              <a:rect l="0" t="0" r="0" b="0"/>
              <a:pathLst>
                <a:path w="74692" h="119649">
                  <a:moveTo>
                    <a:pt x="50792" y="12698"/>
                  </a:moveTo>
                  <a:lnTo>
                    <a:pt x="50792" y="12698"/>
                  </a:lnTo>
                  <a:lnTo>
                    <a:pt x="50792" y="903"/>
                  </a:lnTo>
                  <a:lnTo>
                    <a:pt x="50086" y="601"/>
                  </a:lnTo>
                  <a:lnTo>
                    <a:pt x="29354" y="0"/>
                  </a:lnTo>
                  <a:lnTo>
                    <a:pt x="28033" y="705"/>
                  </a:lnTo>
                  <a:lnTo>
                    <a:pt x="27153" y="1880"/>
                  </a:lnTo>
                  <a:lnTo>
                    <a:pt x="25469" y="5068"/>
                  </a:lnTo>
                  <a:lnTo>
                    <a:pt x="9111" y="23303"/>
                  </a:lnTo>
                  <a:lnTo>
                    <a:pt x="5007" y="31752"/>
                  </a:lnTo>
                  <a:lnTo>
                    <a:pt x="3336" y="33867"/>
                  </a:lnTo>
                  <a:lnTo>
                    <a:pt x="1478" y="39981"/>
                  </a:lnTo>
                  <a:lnTo>
                    <a:pt x="0" y="84303"/>
                  </a:lnTo>
                  <a:lnTo>
                    <a:pt x="6459" y="105222"/>
                  </a:lnTo>
                  <a:lnTo>
                    <a:pt x="9451" y="109794"/>
                  </a:lnTo>
                  <a:lnTo>
                    <a:pt x="13133" y="112296"/>
                  </a:lnTo>
                  <a:lnTo>
                    <a:pt x="17122" y="114114"/>
                  </a:lnTo>
                  <a:lnTo>
                    <a:pt x="23332" y="118398"/>
                  </a:lnTo>
                  <a:lnTo>
                    <a:pt x="27534" y="119648"/>
                  </a:lnTo>
                  <a:lnTo>
                    <a:pt x="33635" y="118322"/>
                  </a:lnTo>
                  <a:lnTo>
                    <a:pt x="47383" y="114122"/>
                  </a:lnTo>
                  <a:lnTo>
                    <a:pt x="48519" y="112770"/>
                  </a:lnTo>
                  <a:lnTo>
                    <a:pt x="49277" y="111163"/>
                  </a:lnTo>
                  <a:lnTo>
                    <a:pt x="59220" y="102808"/>
                  </a:lnTo>
                  <a:lnTo>
                    <a:pt x="74402" y="69403"/>
                  </a:lnTo>
                  <a:lnTo>
                    <a:pt x="74691" y="60478"/>
                  </a:lnTo>
                  <a:lnTo>
                    <a:pt x="70887" y="44964"/>
                  </a:lnTo>
                  <a:lnTo>
                    <a:pt x="65996" y="34566"/>
                  </a:lnTo>
                  <a:lnTo>
                    <a:pt x="64605" y="26886"/>
                  </a:lnTo>
                  <a:lnTo>
                    <a:pt x="62823" y="23568"/>
                  </a:lnTo>
                  <a:lnTo>
                    <a:pt x="53587" y="13173"/>
                  </a:lnTo>
                  <a:lnTo>
                    <a:pt x="51328" y="8675"/>
                  </a:lnTo>
                  <a:lnTo>
                    <a:pt x="47973" y="4325"/>
                  </a:lnTo>
                  <a:lnTo>
                    <a:pt x="44130" y="1921"/>
                  </a:lnTo>
                  <a:lnTo>
                    <a:pt x="42117" y="1280"/>
                  </a:lnTo>
                  <a:lnTo>
                    <a:pt x="40070" y="1558"/>
                  </a:lnTo>
                  <a:lnTo>
                    <a:pt x="32978" y="5578"/>
                  </a:lnTo>
                  <a:lnTo>
                    <a:pt x="26383" y="11747"/>
                  </a:lnTo>
                  <a:lnTo>
                    <a:pt x="25685" y="15787"/>
                  </a:lnTo>
                  <a:lnTo>
                    <a:pt x="27404" y="19480"/>
                  </a:lnTo>
                  <a:lnTo>
                    <a:pt x="31742" y="25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4168"/>
            <p:cNvSpPr/>
            <p:nvPr>
              <p:custDataLst>
                <p:tags r:id="rId102"/>
              </p:custDataLst>
            </p:nvPr>
          </p:nvSpPr>
          <p:spPr>
            <a:xfrm>
              <a:off x="3397250" y="29210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2106"/>
                  </a:lnTo>
                  <a:lnTo>
                    <a:pt x="705" y="21087"/>
                  </a:lnTo>
                  <a:lnTo>
                    <a:pt x="1881" y="20408"/>
                  </a:lnTo>
                  <a:lnTo>
                    <a:pt x="3371" y="19955"/>
                  </a:lnTo>
                  <a:lnTo>
                    <a:pt x="4364" y="18948"/>
                  </a:lnTo>
                  <a:lnTo>
                    <a:pt x="7839" y="12262"/>
                  </a:lnTo>
                  <a:lnTo>
                    <a:pt x="9460" y="10291"/>
                  </a:lnTo>
                  <a:lnTo>
                    <a:pt x="13141" y="8101"/>
                  </a:lnTo>
                  <a:lnTo>
                    <a:pt x="15111" y="7518"/>
                  </a:lnTo>
                  <a:lnTo>
                    <a:pt x="16424" y="642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4169"/>
            <p:cNvSpPr/>
            <p:nvPr>
              <p:custDataLst>
                <p:tags r:id="rId103"/>
              </p:custDataLst>
            </p:nvPr>
          </p:nvSpPr>
          <p:spPr>
            <a:xfrm>
              <a:off x="3454400" y="2825753"/>
              <a:ext cx="31751" cy="158748"/>
            </a:xfrm>
            <a:custGeom>
              <a:avLst/>
              <a:gdLst/>
              <a:ahLst/>
              <a:cxnLst/>
              <a:rect l="0" t="0" r="0" b="0"/>
              <a:pathLst>
                <a:path w="31751" h="158748">
                  <a:moveTo>
                    <a:pt x="0" y="12697"/>
                  </a:moveTo>
                  <a:lnTo>
                    <a:pt x="0" y="12697"/>
                  </a:lnTo>
                  <a:lnTo>
                    <a:pt x="0" y="3859"/>
                  </a:lnTo>
                  <a:lnTo>
                    <a:pt x="705" y="2572"/>
                  </a:lnTo>
                  <a:lnTo>
                    <a:pt x="1881" y="1713"/>
                  </a:lnTo>
                  <a:lnTo>
                    <a:pt x="5467" y="336"/>
                  </a:lnTo>
                  <a:lnTo>
                    <a:pt x="15987" y="0"/>
                  </a:lnTo>
                  <a:lnTo>
                    <a:pt x="17008" y="704"/>
                  </a:lnTo>
                  <a:lnTo>
                    <a:pt x="17688" y="1880"/>
                  </a:lnTo>
                  <a:lnTo>
                    <a:pt x="18647" y="6905"/>
                  </a:lnTo>
                  <a:lnTo>
                    <a:pt x="18781" y="8836"/>
                  </a:lnTo>
                  <a:lnTo>
                    <a:pt x="20812" y="12862"/>
                  </a:lnTo>
                  <a:lnTo>
                    <a:pt x="23361" y="17004"/>
                  </a:lnTo>
                  <a:lnTo>
                    <a:pt x="30788" y="42705"/>
                  </a:lnTo>
                  <a:lnTo>
                    <a:pt x="31733" y="85376"/>
                  </a:lnTo>
                  <a:lnTo>
                    <a:pt x="31749" y="128939"/>
                  </a:lnTo>
                  <a:lnTo>
                    <a:pt x="31750" y="158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2" name="SMARTInkShape-4170"/>
          <p:cNvSpPr/>
          <p:nvPr>
            <p:custDataLst>
              <p:tags r:id="rId5"/>
            </p:custDataLst>
          </p:nvPr>
        </p:nvSpPr>
        <p:spPr>
          <a:xfrm>
            <a:off x="2603875" y="3009902"/>
            <a:ext cx="158376" cy="203150"/>
          </a:xfrm>
          <a:custGeom>
            <a:avLst/>
            <a:gdLst/>
            <a:ahLst/>
            <a:cxnLst/>
            <a:rect l="0" t="0" r="0" b="0"/>
            <a:pathLst>
              <a:path w="158376" h="203150">
                <a:moveTo>
                  <a:pt x="158375" y="25398"/>
                </a:moveTo>
                <a:lnTo>
                  <a:pt x="158375" y="25398"/>
                </a:lnTo>
                <a:lnTo>
                  <a:pt x="158375" y="12721"/>
                </a:lnTo>
                <a:lnTo>
                  <a:pt x="152286" y="6610"/>
                </a:lnTo>
                <a:lnTo>
                  <a:pt x="152102" y="3054"/>
                </a:lnTo>
                <a:lnTo>
                  <a:pt x="151371" y="2036"/>
                </a:lnTo>
                <a:lnTo>
                  <a:pt x="150178" y="1356"/>
                </a:lnTo>
                <a:lnTo>
                  <a:pt x="143193" y="266"/>
                </a:lnTo>
                <a:lnTo>
                  <a:pt x="114785" y="0"/>
                </a:lnTo>
                <a:lnTo>
                  <a:pt x="108898" y="1880"/>
                </a:lnTo>
                <a:lnTo>
                  <a:pt x="103224" y="4362"/>
                </a:lnTo>
                <a:lnTo>
                  <a:pt x="79862" y="11243"/>
                </a:lnTo>
                <a:lnTo>
                  <a:pt x="67300" y="17833"/>
                </a:lnTo>
                <a:lnTo>
                  <a:pt x="29962" y="47232"/>
                </a:lnTo>
                <a:lnTo>
                  <a:pt x="14689" y="72729"/>
                </a:lnTo>
                <a:lnTo>
                  <a:pt x="1521" y="107559"/>
                </a:lnTo>
                <a:lnTo>
                  <a:pt x="0" y="128175"/>
                </a:lnTo>
                <a:lnTo>
                  <a:pt x="7479" y="164979"/>
                </a:lnTo>
                <a:lnTo>
                  <a:pt x="12771" y="175881"/>
                </a:lnTo>
                <a:lnTo>
                  <a:pt x="17462" y="181179"/>
                </a:lnTo>
                <a:lnTo>
                  <a:pt x="48426" y="198931"/>
                </a:lnTo>
                <a:lnTo>
                  <a:pt x="61043" y="201934"/>
                </a:lnTo>
                <a:lnTo>
                  <a:pt x="105860" y="203149"/>
                </a:lnTo>
                <a:lnTo>
                  <a:pt x="115280" y="202470"/>
                </a:lnTo>
                <a:lnTo>
                  <a:pt x="153761" y="190837"/>
                </a:lnTo>
                <a:lnTo>
                  <a:pt x="155299" y="190018"/>
                </a:lnTo>
                <a:lnTo>
                  <a:pt x="156325" y="188767"/>
                </a:lnTo>
                <a:lnTo>
                  <a:pt x="158375" y="1841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SMARTInkShape-4171"/>
          <p:cNvSpPr/>
          <p:nvPr>
            <p:custDataLst>
              <p:tags r:id="rId6"/>
            </p:custDataLst>
          </p:nvPr>
        </p:nvSpPr>
        <p:spPr>
          <a:xfrm>
            <a:off x="7024092" y="2140030"/>
            <a:ext cx="112315" cy="209438"/>
          </a:xfrm>
          <a:custGeom>
            <a:avLst/>
            <a:gdLst/>
            <a:ahLst/>
            <a:cxnLst/>
            <a:rect l="0" t="0" r="0" b="0"/>
            <a:pathLst>
              <a:path w="112315" h="209438">
                <a:moveTo>
                  <a:pt x="75208" y="18970"/>
                </a:moveTo>
                <a:lnTo>
                  <a:pt x="75208" y="18970"/>
                </a:lnTo>
                <a:lnTo>
                  <a:pt x="75206" y="15599"/>
                </a:lnTo>
                <a:lnTo>
                  <a:pt x="74503" y="14606"/>
                </a:lnTo>
                <a:lnTo>
                  <a:pt x="73326" y="13944"/>
                </a:lnTo>
                <a:lnTo>
                  <a:pt x="71837" y="13503"/>
                </a:lnTo>
                <a:lnTo>
                  <a:pt x="70844" y="12503"/>
                </a:lnTo>
                <a:lnTo>
                  <a:pt x="69740" y="9510"/>
                </a:lnTo>
                <a:lnTo>
                  <a:pt x="68740" y="8430"/>
                </a:lnTo>
                <a:lnTo>
                  <a:pt x="62443" y="5754"/>
                </a:lnTo>
                <a:lnTo>
                  <a:pt x="57628" y="1962"/>
                </a:lnTo>
                <a:lnTo>
                  <a:pt x="51733" y="525"/>
                </a:lnTo>
                <a:lnTo>
                  <a:pt x="41316" y="0"/>
                </a:lnTo>
                <a:lnTo>
                  <a:pt x="37097" y="1837"/>
                </a:lnTo>
                <a:lnTo>
                  <a:pt x="32870" y="4300"/>
                </a:lnTo>
                <a:lnTo>
                  <a:pt x="26523" y="6392"/>
                </a:lnTo>
                <a:lnTo>
                  <a:pt x="20173" y="10461"/>
                </a:lnTo>
                <a:lnTo>
                  <a:pt x="13825" y="12686"/>
                </a:lnTo>
                <a:lnTo>
                  <a:pt x="9591" y="15707"/>
                </a:lnTo>
                <a:lnTo>
                  <a:pt x="7239" y="19401"/>
                </a:lnTo>
                <a:lnTo>
                  <a:pt x="5488" y="23395"/>
                </a:lnTo>
                <a:lnTo>
                  <a:pt x="1242" y="29610"/>
                </a:lnTo>
                <a:lnTo>
                  <a:pt x="0" y="33812"/>
                </a:lnTo>
                <a:lnTo>
                  <a:pt x="375" y="35920"/>
                </a:lnTo>
                <a:lnTo>
                  <a:pt x="4165" y="44373"/>
                </a:lnTo>
                <a:lnTo>
                  <a:pt x="4563" y="46489"/>
                </a:lnTo>
                <a:lnTo>
                  <a:pt x="18192" y="68446"/>
                </a:lnTo>
                <a:lnTo>
                  <a:pt x="40066" y="91016"/>
                </a:lnTo>
                <a:lnTo>
                  <a:pt x="82763" y="128147"/>
                </a:lnTo>
                <a:lnTo>
                  <a:pt x="104119" y="157069"/>
                </a:lnTo>
                <a:lnTo>
                  <a:pt x="108279" y="170009"/>
                </a:lnTo>
                <a:lnTo>
                  <a:pt x="111072" y="174998"/>
                </a:lnTo>
                <a:lnTo>
                  <a:pt x="112314" y="179568"/>
                </a:lnTo>
                <a:lnTo>
                  <a:pt x="111940" y="181774"/>
                </a:lnTo>
                <a:lnTo>
                  <a:pt x="109642" y="186107"/>
                </a:lnTo>
                <a:lnTo>
                  <a:pt x="92102" y="205234"/>
                </a:lnTo>
                <a:lnTo>
                  <a:pt x="87890" y="207588"/>
                </a:lnTo>
                <a:lnTo>
                  <a:pt x="79671" y="208912"/>
                </a:lnTo>
                <a:lnTo>
                  <a:pt x="57281" y="209437"/>
                </a:lnTo>
                <a:lnTo>
                  <a:pt x="51248" y="207574"/>
                </a:lnTo>
                <a:lnTo>
                  <a:pt x="39413" y="198637"/>
                </a:lnTo>
                <a:lnTo>
                  <a:pt x="24408" y="1840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1" name="SMARTInkShape-Group835"/>
          <p:cNvGrpSpPr/>
          <p:nvPr/>
        </p:nvGrpSpPr>
        <p:grpSpPr>
          <a:xfrm>
            <a:off x="7715306" y="1676425"/>
            <a:ext cx="778107" cy="714170"/>
            <a:chOff x="7715306" y="1676425"/>
            <a:chExt cx="778107" cy="714170"/>
          </a:xfrm>
        </p:grpSpPr>
        <p:sp>
          <p:nvSpPr>
            <p:cNvPr id="834" name="SMARTInkShape-4172"/>
            <p:cNvSpPr/>
            <p:nvPr>
              <p:custDataLst>
                <p:tags r:id="rId92"/>
              </p:custDataLst>
            </p:nvPr>
          </p:nvSpPr>
          <p:spPr>
            <a:xfrm>
              <a:off x="8128009" y="1836136"/>
              <a:ext cx="88892" cy="94177"/>
            </a:xfrm>
            <a:custGeom>
              <a:avLst/>
              <a:gdLst/>
              <a:ahLst/>
              <a:cxnLst/>
              <a:rect l="0" t="0" r="0" b="0"/>
              <a:pathLst>
                <a:path w="88892" h="94177">
                  <a:moveTo>
                    <a:pt x="69841" y="37114"/>
                  </a:moveTo>
                  <a:lnTo>
                    <a:pt x="69841" y="37114"/>
                  </a:lnTo>
                  <a:lnTo>
                    <a:pt x="69841" y="28276"/>
                  </a:lnTo>
                  <a:lnTo>
                    <a:pt x="67959" y="24249"/>
                  </a:lnTo>
                  <a:lnTo>
                    <a:pt x="64373" y="19286"/>
                  </a:lnTo>
                  <a:lnTo>
                    <a:pt x="62960" y="13236"/>
                  </a:lnTo>
                  <a:lnTo>
                    <a:pt x="60197" y="9333"/>
                  </a:lnTo>
                  <a:lnTo>
                    <a:pt x="56618" y="7128"/>
                  </a:lnTo>
                  <a:lnTo>
                    <a:pt x="52675" y="5442"/>
                  </a:lnTo>
                  <a:lnTo>
                    <a:pt x="46489" y="1232"/>
                  </a:lnTo>
                  <a:lnTo>
                    <a:pt x="42294" y="0"/>
                  </a:lnTo>
                  <a:lnTo>
                    <a:pt x="40187" y="377"/>
                  </a:lnTo>
                  <a:lnTo>
                    <a:pt x="31737" y="4170"/>
                  </a:lnTo>
                  <a:lnTo>
                    <a:pt x="29622" y="4568"/>
                  </a:lnTo>
                  <a:lnTo>
                    <a:pt x="23273" y="8499"/>
                  </a:lnTo>
                  <a:lnTo>
                    <a:pt x="16924" y="14132"/>
                  </a:lnTo>
                  <a:lnTo>
                    <a:pt x="14572" y="20080"/>
                  </a:lnTo>
                  <a:lnTo>
                    <a:pt x="12821" y="26721"/>
                  </a:lnTo>
                  <a:lnTo>
                    <a:pt x="1756" y="48377"/>
                  </a:lnTo>
                  <a:lnTo>
                    <a:pt x="0" y="83596"/>
                  </a:lnTo>
                  <a:lnTo>
                    <a:pt x="702" y="85035"/>
                  </a:lnTo>
                  <a:lnTo>
                    <a:pt x="1876" y="85995"/>
                  </a:lnTo>
                  <a:lnTo>
                    <a:pt x="3363" y="86634"/>
                  </a:lnTo>
                  <a:lnTo>
                    <a:pt x="4357" y="87766"/>
                  </a:lnTo>
                  <a:lnTo>
                    <a:pt x="5459" y="90906"/>
                  </a:lnTo>
                  <a:lnTo>
                    <a:pt x="6458" y="92025"/>
                  </a:lnTo>
                  <a:lnTo>
                    <a:pt x="11731" y="93969"/>
                  </a:lnTo>
                  <a:lnTo>
                    <a:pt x="15778" y="94176"/>
                  </a:lnTo>
                  <a:lnTo>
                    <a:pt x="19472" y="92343"/>
                  </a:lnTo>
                  <a:lnTo>
                    <a:pt x="55887" y="57417"/>
                  </a:lnTo>
                  <a:lnTo>
                    <a:pt x="56583" y="54839"/>
                  </a:lnTo>
                  <a:lnTo>
                    <a:pt x="57031" y="50807"/>
                  </a:lnTo>
                  <a:lnTo>
                    <a:pt x="62598" y="44434"/>
                  </a:lnTo>
                  <a:lnTo>
                    <a:pt x="62896" y="44816"/>
                  </a:lnTo>
                  <a:lnTo>
                    <a:pt x="63226" y="47122"/>
                  </a:lnTo>
                  <a:lnTo>
                    <a:pt x="64020" y="48020"/>
                  </a:lnTo>
                  <a:lnTo>
                    <a:pt x="68934" y="49578"/>
                  </a:lnTo>
                  <a:lnTo>
                    <a:pt x="69437" y="51590"/>
                  </a:lnTo>
                  <a:lnTo>
                    <a:pt x="69572" y="53115"/>
                  </a:lnTo>
                  <a:lnTo>
                    <a:pt x="71604" y="56690"/>
                  </a:lnTo>
                  <a:lnTo>
                    <a:pt x="88891" y="75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4173"/>
            <p:cNvSpPr/>
            <p:nvPr>
              <p:custDataLst>
                <p:tags r:id="rId93"/>
              </p:custDataLst>
            </p:nvPr>
          </p:nvSpPr>
          <p:spPr>
            <a:xfrm>
              <a:off x="7956627" y="1847858"/>
              <a:ext cx="63424" cy="76193"/>
            </a:xfrm>
            <a:custGeom>
              <a:avLst/>
              <a:gdLst/>
              <a:ahLst/>
              <a:cxnLst/>
              <a:rect l="0" t="0" r="0" b="0"/>
              <a:pathLst>
                <a:path w="63424" h="76193">
                  <a:moveTo>
                    <a:pt x="6273" y="25392"/>
                  </a:moveTo>
                  <a:lnTo>
                    <a:pt x="6273" y="25392"/>
                  </a:lnTo>
                  <a:lnTo>
                    <a:pt x="6273" y="30859"/>
                  </a:lnTo>
                  <a:lnTo>
                    <a:pt x="5568" y="31153"/>
                  </a:lnTo>
                  <a:lnTo>
                    <a:pt x="806" y="31664"/>
                  </a:lnTo>
                  <a:lnTo>
                    <a:pt x="315" y="33589"/>
                  </a:lnTo>
                  <a:lnTo>
                    <a:pt x="0" y="37203"/>
                  </a:lnTo>
                  <a:lnTo>
                    <a:pt x="681" y="37499"/>
                  </a:lnTo>
                  <a:lnTo>
                    <a:pt x="21177" y="38090"/>
                  </a:lnTo>
                  <a:lnTo>
                    <a:pt x="25363" y="36210"/>
                  </a:lnTo>
                  <a:lnTo>
                    <a:pt x="29574" y="33728"/>
                  </a:lnTo>
                  <a:lnTo>
                    <a:pt x="33798" y="32624"/>
                  </a:lnTo>
                  <a:lnTo>
                    <a:pt x="35206" y="31625"/>
                  </a:lnTo>
                  <a:lnTo>
                    <a:pt x="36145" y="30253"/>
                  </a:lnTo>
                  <a:lnTo>
                    <a:pt x="37894" y="26847"/>
                  </a:lnTo>
                  <a:lnTo>
                    <a:pt x="41023" y="22981"/>
                  </a:lnTo>
                  <a:lnTo>
                    <a:pt x="44766" y="20792"/>
                  </a:lnTo>
                  <a:lnTo>
                    <a:pt x="48780" y="19114"/>
                  </a:lnTo>
                  <a:lnTo>
                    <a:pt x="52917" y="16017"/>
                  </a:lnTo>
                  <a:lnTo>
                    <a:pt x="55227" y="12288"/>
                  </a:lnTo>
                  <a:lnTo>
                    <a:pt x="56707" y="7517"/>
                  </a:lnTo>
                  <a:lnTo>
                    <a:pt x="62508" y="978"/>
                  </a:lnTo>
                  <a:lnTo>
                    <a:pt x="62107" y="649"/>
                  </a:lnTo>
                  <a:lnTo>
                    <a:pt x="51676" y="0"/>
                  </a:lnTo>
                  <a:lnTo>
                    <a:pt x="45842" y="4357"/>
                  </a:lnTo>
                  <a:lnTo>
                    <a:pt x="41968" y="5460"/>
                  </a:lnTo>
                  <a:lnTo>
                    <a:pt x="40654" y="6460"/>
                  </a:lnTo>
                  <a:lnTo>
                    <a:pt x="33150" y="19173"/>
                  </a:lnTo>
                  <a:lnTo>
                    <a:pt x="32657" y="21246"/>
                  </a:lnTo>
                  <a:lnTo>
                    <a:pt x="26776" y="31753"/>
                  </a:lnTo>
                  <a:lnTo>
                    <a:pt x="19260" y="53530"/>
                  </a:lnTo>
                  <a:lnTo>
                    <a:pt x="20981" y="57418"/>
                  </a:lnTo>
                  <a:lnTo>
                    <a:pt x="23393" y="61498"/>
                  </a:lnTo>
                  <a:lnTo>
                    <a:pt x="25070" y="68604"/>
                  </a:lnTo>
                  <a:lnTo>
                    <a:pt x="28619" y="72846"/>
                  </a:lnTo>
                  <a:lnTo>
                    <a:pt x="32197" y="74705"/>
                  </a:lnTo>
                  <a:lnTo>
                    <a:pt x="44419" y="76061"/>
                  </a:lnTo>
                  <a:lnTo>
                    <a:pt x="63423" y="76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4174"/>
            <p:cNvSpPr/>
            <p:nvPr>
              <p:custDataLst>
                <p:tags r:id="rId94"/>
              </p:custDataLst>
            </p:nvPr>
          </p:nvSpPr>
          <p:spPr>
            <a:xfrm>
              <a:off x="7905750" y="1752600"/>
              <a:ext cx="1" cy="177801"/>
            </a:xfrm>
            <a:custGeom>
              <a:avLst/>
              <a:gdLst/>
              <a:ahLst/>
              <a:cxnLst/>
              <a:rect l="0" t="0" r="0" b="0"/>
              <a:pathLst>
                <a:path w="1" h="177801">
                  <a:moveTo>
                    <a:pt x="0" y="0"/>
                  </a:moveTo>
                  <a:lnTo>
                    <a:pt x="0" y="0"/>
                  </a:lnTo>
                  <a:lnTo>
                    <a:pt x="0" y="44896"/>
                  </a:lnTo>
                  <a:lnTo>
                    <a:pt x="0" y="92258"/>
                  </a:lnTo>
                  <a:lnTo>
                    <a:pt x="0" y="137299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4175"/>
            <p:cNvSpPr/>
            <p:nvPr>
              <p:custDataLst>
                <p:tags r:id="rId95"/>
              </p:custDataLst>
            </p:nvPr>
          </p:nvSpPr>
          <p:spPr>
            <a:xfrm>
              <a:off x="7715306" y="1733581"/>
              <a:ext cx="95195" cy="225020"/>
            </a:xfrm>
            <a:custGeom>
              <a:avLst/>
              <a:gdLst/>
              <a:ahLst/>
              <a:cxnLst/>
              <a:rect l="0" t="0" r="0" b="0"/>
              <a:pathLst>
                <a:path w="95195" h="225020">
                  <a:moveTo>
                    <a:pt x="82494" y="50769"/>
                  </a:moveTo>
                  <a:lnTo>
                    <a:pt x="82494" y="50769"/>
                  </a:lnTo>
                  <a:lnTo>
                    <a:pt x="82494" y="3984"/>
                  </a:lnTo>
                  <a:lnTo>
                    <a:pt x="82494" y="1159"/>
                  </a:lnTo>
                  <a:lnTo>
                    <a:pt x="81789" y="762"/>
                  </a:lnTo>
                  <a:lnTo>
                    <a:pt x="73034" y="0"/>
                  </a:lnTo>
                  <a:lnTo>
                    <a:pt x="69353" y="1864"/>
                  </a:lnTo>
                  <a:lnTo>
                    <a:pt x="45706" y="20950"/>
                  </a:lnTo>
                  <a:lnTo>
                    <a:pt x="14244" y="66313"/>
                  </a:lnTo>
                  <a:lnTo>
                    <a:pt x="4808" y="82656"/>
                  </a:lnTo>
                  <a:lnTo>
                    <a:pt x="1385" y="97455"/>
                  </a:lnTo>
                  <a:lnTo>
                    <a:pt x="0" y="139364"/>
                  </a:lnTo>
                  <a:lnTo>
                    <a:pt x="6858" y="163983"/>
                  </a:lnTo>
                  <a:lnTo>
                    <a:pt x="17657" y="186093"/>
                  </a:lnTo>
                  <a:lnTo>
                    <a:pt x="39901" y="211258"/>
                  </a:lnTo>
                  <a:lnTo>
                    <a:pt x="58306" y="224302"/>
                  </a:lnTo>
                  <a:lnTo>
                    <a:pt x="61429" y="225019"/>
                  </a:lnTo>
                  <a:lnTo>
                    <a:pt x="84099" y="221852"/>
                  </a:lnTo>
                  <a:lnTo>
                    <a:pt x="95194" y="215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4176"/>
            <p:cNvSpPr/>
            <p:nvPr>
              <p:custDataLst>
                <p:tags r:id="rId96"/>
              </p:custDataLst>
            </p:nvPr>
          </p:nvSpPr>
          <p:spPr>
            <a:xfrm>
              <a:off x="8267707" y="1797050"/>
              <a:ext cx="82544" cy="133320"/>
            </a:xfrm>
            <a:custGeom>
              <a:avLst/>
              <a:gdLst/>
              <a:ahLst/>
              <a:cxnLst/>
              <a:rect l="0" t="0" r="0" b="0"/>
              <a:pathLst>
                <a:path w="82544" h="133320">
                  <a:moveTo>
                    <a:pt x="6343" y="50800"/>
                  </a:moveTo>
                  <a:lnTo>
                    <a:pt x="6343" y="50800"/>
                  </a:lnTo>
                  <a:lnTo>
                    <a:pt x="875" y="45333"/>
                  </a:lnTo>
                  <a:lnTo>
                    <a:pt x="15" y="38384"/>
                  </a:lnTo>
                  <a:lnTo>
                    <a:pt x="0" y="41555"/>
                  </a:lnTo>
                  <a:lnTo>
                    <a:pt x="703" y="42520"/>
                  </a:lnTo>
                  <a:lnTo>
                    <a:pt x="3365" y="43592"/>
                  </a:lnTo>
                  <a:lnTo>
                    <a:pt x="4357" y="44584"/>
                  </a:lnTo>
                  <a:lnTo>
                    <a:pt x="5461" y="47567"/>
                  </a:lnTo>
                  <a:lnTo>
                    <a:pt x="6460" y="48644"/>
                  </a:lnTo>
                  <a:lnTo>
                    <a:pt x="9452" y="49842"/>
                  </a:lnTo>
                  <a:lnTo>
                    <a:pt x="10532" y="50867"/>
                  </a:lnTo>
                  <a:lnTo>
                    <a:pt x="16867" y="62281"/>
                  </a:lnTo>
                  <a:lnTo>
                    <a:pt x="19103" y="72154"/>
                  </a:lnTo>
                  <a:lnTo>
                    <a:pt x="23940" y="82169"/>
                  </a:lnTo>
                  <a:lnTo>
                    <a:pt x="31735" y="129294"/>
                  </a:lnTo>
                  <a:lnTo>
                    <a:pt x="31741" y="132994"/>
                  </a:lnTo>
                  <a:lnTo>
                    <a:pt x="26275" y="133319"/>
                  </a:lnTo>
                  <a:lnTo>
                    <a:pt x="25415" y="112334"/>
                  </a:lnTo>
                  <a:lnTo>
                    <a:pt x="42611" y="64777"/>
                  </a:lnTo>
                  <a:lnTo>
                    <a:pt x="43221" y="60118"/>
                  </a:lnTo>
                  <a:lnTo>
                    <a:pt x="47663" y="51178"/>
                  </a:lnTo>
                  <a:lnTo>
                    <a:pt x="825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4177"/>
            <p:cNvSpPr/>
            <p:nvPr>
              <p:custDataLst>
                <p:tags r:id="rId97"/>
              </p:custDataLst>
            </p:nvPr>
          </p:nvSpPr>
          <p:spPr>
            <a:xfrm>
              <a:off x="8420100" y="1676425"/>
              <a:ext cx="73313" cy="349226"/>
            </a:xfrm>
            <a:custGeom>
              <a:avLst/>
              <a:gdLst/>
              <a:ahLst/>
              <a:cxnLst/>
              <a:rect l="0" t="0" r="0" b="0"/>
              <a:pathLst>
                <a:path w="73313" h="349226">
                  <a:moveTo>
                    <a:pt x="38100" y="19025"/>
                  </a:moveTo>
                  <a:lnTo>
                    <a:pt x="38100" y="19025"/>
                  </a:lnTo>
                  <a:lnTo>
                    <a:pt x="38100" y="10187"/>
                  </a:lnTo>
                  <a:lnTo>
                    <a:pt x="37395" y="8899"/>
                  </a:lnTo>
                  <a:lnTo>
                    <a:pt x="36219" y="8041"/>
                  </a:lnTo>
                  <a:lnTo>
                    <a:pt x="34729" y="7469"/>
                  </a:lnTo>
                  <a:lnTo>
                    <a:pt x="34441" y="6382"/>
                  </a:lnTo>
                  <a:lnTo>
                    <a:pt x="37916" y="266"/>
                  </a:lnTo>
                  <a:lnTo>
                    <a:pt x="43551" y="0"/>
                  </a:lnTo>
                  <a:lnTo>
                    <a:pt x="59353" y="14902"/>
                  </a:lnTo>
                  <a:lnTo>
                    <a:pt x="61657" y="19074"/>
                  </a:lnTo>
                  <a:lnTo>
                    <a:pt x="73312" y="53554"/>
                  </a:lnTo>
                  <a:lnTo>
                    <a:pt x="68233" y="82564"/>
                  </a:lnTo>
                  <a:lnTo>
                    <a:pt x="59053" y="102991"/>
                  </a:lnTo>
                  <a:lnTo>
                    <a:pt x="53559" y="112029"/>
                  </a:lnTo>
                  <a:lnTo>
                    <a:pt x="49464" y="125486"/>
                  </a:lnTo>
                  <a:lnTo>
                    <a:pt x="27270" y="158597"/>
                  </a:lnTo>
                  <a:lnTo>
                    <a:pt x="26647" y="160756"/>
                  </a:lnTo>
                  <a:lnTo>
                    <a:pt x="25526" y="162196"/>
                  </a:lnTo>
                  <a:lnTo>
                    <a:pt x="21281" y="164928"/>
                  </a:lnTo>
                  <a:lnTo>
                    <a:pt x="20042" y="168067"/>
                  </a:lnTo>
                  <a:lnTo>
                    <a:pt x="19135" y="176597"/>
                  </a:lnTo>
                  <a:lnTo>
                    <a:pt x="24524" y="183139"/>
                  </a:lnTo>
                  <a:lnTo>
                    <a:pt x="25933" y="189000"/>
                  </a:lnTo>
                  <a:lnTo>
                    <a:pt x="29712" y="194898"/>
                  </a:lnTo>
                  <a:lnTo>
                    <a:pt x="30845" y="199026"/>
                  </a:lnTo>
                  <a:lnTo>
                    <a:pt x="31852" y="200409"/>
                  </a:lnTo>
                  <a:lnTo>
                    <a:pt x="33228" y="201331"/>
                  </a:lnTo>
                  <a:lnTo>
                    <a:pt x="34852" y="201946"/>
                  </a:lnTo>
                  <a:lnTo>
                    <a:pt x="35935" y="203061"/>
                  </a:lnTo>
                  <a:lnTo>
                    <a:pt x="39553" y="209921"/>
                  </a:lnTo>
                  <a:lnTo>
                    <a:pt x="42274" y="213934"/>
                  </a:lnTo>
                  <a:lnTo>
                    <a:pt x="44510" y="220160"/>
                  </a:lnTo>
                  <a:lnTo>
                    <a:pt x="48623" y="226474"/>
                  </a:lnTo>
                  <a:lnTo>
                    <a:pt x="50155" y="232813"/>
                  </a:lnTo>
                  <a:lnTo>
                    <a:pt x="51314" y="239865"/>
                  </a:lnTo>
                  <a:lnTo>
                    <a:pt x="56242" y="255209"/>
                  </a:lnTo>
                  <a:lnTo>
                    <a:pt x="57070" y="274182"/>
                  </a:lnTo>
                  <a:lnTo>
                    <a:pt x="55232" y="278948"/>
                  </a:lnTo>
                  <a:lnTo>
                    <a:pt x="52769" y="283419"/>
                  </a:lnTo>
                  <a:lnTo>
                    <a:pt x="51383" y="290607"/>
                  </a:lnTo>
                  <a:lnTo>
                    <a:pt x="50267" y="300655"/>
                  </a:lnTo>
                  <a:lnTo>
                    <a:pt x="45782" y="308415"/>
                  </a:lnTo>
                  <a:lnTo>
                    <a:pt x="21867" y="334404"/>
                  </a:lnTo>
                  <a:lnTo>
                    <a:pt x="17724" y="342874"/>
                  </a:lnTo>
                  <a:lnTo>
                    <a:pt x="16050" y="344991"/>
                  </a:lnTo>
                  <a:lnTo>
                    <a:pt x="12307" y="347343"/>
                  </a:lnTo>
                  <a:lnTo>
                    <a:pt x="6429" y="348977"/>
                  </a:lnTo>
                  <a:lnTo>
                    <a:pt x="0" y="349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4178"/>
            <p:cNvSpPr/>
            <p:nvPr>
              <p:custDataLst>
                <p:tags r:id="rId98"/>
              </p:custDataLst>
            </p:nvPr>
          </p:nvSpPr>
          <p:spPr>
            <a:xfrm>
              <a:off x="7957544" y="2197185"/>
              <a:ext cx="189507" cy="193410"/>
            </a:xfrm>
            <a:custGeom>
              <a:avLst/>
              <a:gdLst/>
              <a:ahLst/>
              <a:cxnLst/>
              <a:rect l="0" t="0" r="0" b="0"/>
              <a:pathLst>
                <a:path w="189507" h="193410">
                  <a:moveTo>
                    <a:pt x="94256" y="44365"/>
                  </a:moveTo>
                  <a:lnTo>
                    <a:pt x="94256" y="44365"/>
                  </a:lnTo>
                  <a:lnTo>
                    <a:pt x="100344" y="38276"/>
                  </a:lnTo>
                  <a:lnTo>
                    <a:pt x="100604" y="14100"/>
                  </a:lnTo>
                  <a:lnTo>
                    <a:pt x="95138" y="7278"/>
                  </a:lnTo>
                  <a:lnTo>
                    <a:pt x="91146" y="3194"/>
                  </a:lnTo>
                  <a:lnTo>
                    <a:pt x="87465" y="1372"/>
                  </a:lnTo>
                  <a:lnTo>
                    <a:pt x="73063" y="0"/>
                  </a:lnTo>
                  <a:lnTo>
                    <a:pt x="68845" y="1834"/>
                  </a:lnTo>
                  <a:lnTo>
                    <a:pt x="53907" y="11456"/>
                  </a:lnTo>
                  <a:lnTo>
                    <a:pt x="29599" y="42368"/>
                  </a:lnTo>
                  <a:lnTo>
                    <a:pt x="9614" y="89811"/>
                  </a:lnTo>
                  <a:lnTo>
                    <a:pt x="0" y="137152"/>
                  </a:lnTo>
                  <a:lnTo>
                    <a:pt x="2672" y="153467"/>
                  </a:lnTo>
                  <a:lnTo>
                    <a:pt x="7931" y="164964"/>
                  </a:lnTo>
                  <a:lnTo>
                    <a:pt x="20212" y="179641"/>
                  </a:lnTo>
                  <a:lnTo>
                    <a:pt x="29906" y="186125"/>
                  </a:lnTo>
                  <a:lnTo>
                    <a:pt x="52054" y="193409"/>
                  </a:lnTo>
                  <a:lnTo>
                    <a:pt x="63505" y="193392"/>
                  </a:lnTo>
                  <a:lnTo>
                    <a:pt x="90023" y="189396"/>
                  </a:lnTo>
                  <a:lnTo>
                    <a:pt x="130598" y="173496"/>
                  </a:lnTo>
                  <a:lnTo>
                    <a:pt x="140747" y="170901"/>
                  </a:lnTo>
                  <a:lnTo>
                    <a:pt x="189506" y="145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8" name="SMARTInkShape-Group836"/>
          <p:cNvGrpSpPr/>
          <p:nvPr/>
        </p:nvGrpSpPr>
        <p:grpSpPr>
          <a:xfrm>
            <a:off x="6540526" y="1612980"/>
            <a:ext cx="933425" cy="374197"/>
            <a:chOff x="6540526" y="1612980"/>
            <a:chExt cx="933425" cy="374197"/>
          </a:xfrm>
        </p:grpSpPr>
        <p:sp>
          <p:nvSpPr>
            <p:cNvPr id="842" name="SMARTInkShape-4179"/>
            <p:cNvSpPr/>
            <p:nvPr>
              <p:custDataLst>
                <p:tags r:id="rId86"/>
              </p:custDataLst>
            </p:nvPr>
          </p:nvSpPr>
          <p:spPr>
            <a:xfrm>
              <a:off x="6540526" y="1612980"/>
              <a:ext cx="126975" cy="374197"/>
            </a:xfrm>
            <a:custGeom>
              <a:avLst/>
              <a:gdLst/>
              <a:ahLst/>
              <a:cxnLst/>
              <a:rect l="0" t="0" r="0" b="0"/>
              <a:pathLst>
                <a:path w="126975" h="374197">
                  <a:moveTo>
                    <a:pt x="107924" y="18970"/>
                  </a:moveTo>
                  <a:lnTo>
                    <a:pt x="107924" y="18970"/>
                  </a:lnTo>
                  <a:lnTo>
                    <a:pt x="98464" y="9510"/>
                  </a:lnTo>
                  <a:lnTo>
                    <a:pt x="94783" y="7710"/>
                  </a:lnTo>
                  <a:lnTo>
                    <a:pt x="90041" y="6555"/>
                  </a:lnTo>
                  <a:lnTo>
                    <a:pt x="84035" y="1962"/>
                  </a:lnTo>
                  <a:lnTo>
                    <a:pt x="77348" y="189"/>
                  </a:lnTo>
                  <a:lnTo>
                    <a:pt x="73150" y="0"/>
                  </a:lnTo>
                  <a:lnTo>
                    <a:pt x="69421" y="1837"/>
                  </a:lnTo>
                  <a:lnTo>
                    <a:pt x="65411" y="4300"/>
                  </a:lnTo>
                  <a:lnTo>
                    <a:pt x="59187" y="6392"/>
                  </a:lnTo>
                  <a:lnTo>
                    <a:pt x="52875" y="10461"/>
                  </a:lnTo>
                  <a:lnTo>
                    <a:pt x="46535" y="12686"/>
                  </a:lnTo>
                  <a:lnTo>
                    <a:pt x="35956" y="21374"/>
                  </a:lnTo>
                  <a:lnTo>
                    <a:pt x="33605" y="25448"/>
                  </a:lnTo>
                  <a:lnTo>
                    <a:pt x="32096" y="33812"/>
                  </a:lnTo>
                  <a:lnTo>
                    <a:pt x="31834" y="40144"/>
                  </a:lnTo>
                  <a:lnTo>
                    <a:pt x="29892" y="44373"/>
                  </a:lnTo>
                  <a:lnTo>
                    <a:pt x="28385" y="46489"/>
                  </a:lnTo>
                  <a:lnTo>
                    <a:pt x="28087" y="48605"/>
                  </a:lnTo>
                  <a:lnTo>
                    <a:pt x="33524" y="74796"/>
                  </a:lnTo>
                  <a:lnTo>
                    <a:pt x="59249" y="118557"/>
                  </a:lnTo>
                  <a:lnTo>
                    <a:pt x="73352" y="148093"/>
                  </a:lnTo>
                  <a:lnTo>
                    <a:pt x="76064" y="181953"/>
                  </a:lnTo>
                  <a:lnTo>
                    <a:pt x="71082" y="198887"/>
                  </a:lnTo>
                  <a:lnTo>
                    <a:pt x="63304" y="213938"/>
                  </a:lnTo>
                  <a:lnTo>
                    <a:pt x="42305" y="236954"/>
                  </a:lnTo>
                  <a:lnTo>
                    <a:pt x="38072" y="239324"/>
                  </a:lnTo>
                  <a:lnTo>
                    <a:pt x="29607" y="240845"/>
                  </a:lnTo>
                  <a:lnTo>
                    <a:pt x="25372" y="239172"/>
                  </a:lnTo>
                  <a:lnTo>
                    <a:pt x="21141" y="236782"/>
                  </a:lnTo>
                  <a:lnTo>
                    <a:pt x="14790" y="234731"/>
                  </a:lnTo>
                  <a:lnTo>
                    <a:pt x="10557" y="231751"/>
                  </a:lnTo>
                  <a:lnTo>
                    <a:pt x="8205" y="228074"/>
                  </a:lnTo>
                  <a:lnTo>
                    <a:pt x="7577" y="226106"/>
                  </a:lnTo>
                  <a:lnTo>
                    <a:pt x="6454" y="224794"/>
                  </a:lnTo>
                  <a:lnTo>
                    <a:pt x="3324" y="223336"/>
                  </a:lnTo>
                  <a:lnTo>
                    <a:pt x="2208" y="222242"/>
                  </a:lnTo>
                  <a:lnTo>
                    <a:pt x="268" y="216805"/>
                  </a:lnTo>
                  <a:lnTo>
                    <a:pt x="0" y="210439"/>
                  </a:lnTo>
                  <a:lnTo>
                    <a:pt x="696" y="210116"/>
                  </a:lnTo>
                  <a:lnTo>
                    <a:pt x="9434" y="209495"/>
                  </a:lnTo>
                  <a:lnTo>
                    <a:pt x="13116" y="211363"/>
                  </a:lnTo>
                  <a:lnTo>
                    <a:pt x="17857" y="214939"/>
                  </a:lnTo>
                  <a:lnTo>
                    <a:pt x="29961" y="234608"/>
                  </a:lnTo>
                  <a:lnTo>
                    <a:pt x="31375" y="246656"/>
                  </a:lnTo>
                  <a:lnTo>
                    <a:pt x="31012" y="287807"/>
                  </a:lnTo>
                  <a:lnTo>
                    <a:pt x="23884" y="315540"/>
                  </a:lnTo>
                  <a:lnTo>
                    <a:pt x="21184" y="321523"/>
                  </a:lnTo>
                  <a:lnTo>
                    <a:pt x="19047" y="357288"/>
                  </a:lnTo>
                  <a:lnTo>
                    <a:pt x="20916" y="361715"/>
                  </a:lnTo>
                  <a:lnTo>
                    <a:pt x="27865" y="370306"/>
                  </a:lnTo>
                  <a:lnTo>
                    <a:pt x="31890" y="372675"/>
                  </a:lnTo>
                  <a:lnTo>
                    <a:pt x="40223" y="374196"/>
                  </a:lnTo>
                  <a:lnTo>
                    <a:pt x="85956" y="373863"/>
                  </a:lnTo>
                  <a:lnTo>
                    <a:pt x="101179" y="369500"/>
                  </a:lnTo>
                  <a:lnTo>
                    <a:pt x="111491" y="364444"/>
                  </a:lnTo>
                  <a:lnTo>
                    <a:pt x="126974" y="361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4180"/>
            <p:cNvSpPr/>
            <p:nvPr>
              <p:custDataLst>
                <p:tags r:id="rId87"/>
              </p:custDataLst>
            </p:nvPr>
          </p:nvSpPr>
          <p:spPr>
            <a:xfrm>
              <a:off x="6839936" y="1677367"/>
              <a:ext cx="104009" cy="252947"/>
            </a:xfrm>
            <a:custGeom>
              <a:avLst/>
              <a:gdLst/>
              <a:ahLst/>
              <a:cxnLst/>
              <a:rect l="0" t="0" r="0" b="0"/>
              <a:pathLst>
                <a:path w="104009" h="252947">
                  <a:moveTo>
                    <a:pt x="94264" y="24433"/>
                  </a:moveTo>
                  <a:lnTo>
                    <a:pt x="94264" y="24433"/>
                  </a:lnTo>
                  <a:lnTo>
                    <a:pt x="94264" y="18966"/>
                  </a:lnTo>
                  <a:lnTo>
                    <a:pt x="84804" y="8646"/>
                  </a:lnTo>
                  <a:lnTo>
                    <a:pt x="81123" y="6833"/>
                  </a:lnTo>
                  <a:lnTo>
                    <a:pt x="79153" y="6350"/>
                  </a:lnTo>
                  <a:lnTo>
                    <a:pt x="77840" y="5322"/>
                  </a:lnTo>
                  <a:lnTo>
                    <a:pt x="76381" y="2298"/>
                  </a:lnTo>
                  <a:lnTo>
                    <a:pt x="75286" y="1210"/>
                  </a:lnTo>
                  <a:lnTo>
                    <a:pt x="72189" y="0"/>
                  </a:lnTo>
                  <a:lnTo>
                    <a:pt x="70375" y="383"/>
                  </a:lnTo>
                  <a:lnTo>
                    <a:pt x="62394" y="4186"/>
                  </a:lnTo>
                  <a:lnTo>
                    <a:pt x="60317" y="4585"/>
                  </a:lnTo>
                  <a:lnTo>
                    <a:pt x="54024" y="8518"/>
                  </a:lnTo>
                  <a:lnTo>
                    <a:pt x="25737" y="32676"/>
                  </a:lnTo>
                  <a:lnTo>
                    <a:pt x="21473" y="39386"/>
                  </a:lnTo>
                  <a:lnTo>
                    <a:pt x="2343" y="86725"/>
                  </a:lnTo>
                  <a:lnTo>
                    <a:pt x="0" y="98785"/>
                  </a:lnTo>
                  <a:lnTo>
                    <a:pt x="1333" y="105221"/>
                  </a:lnTo>
                  <a:lnTo>
                    <a:pt x="3572" y="111139"/>
                  </a:lnTo>
                  <a:lnTo>
                    <a:pt x="5538" y="121698"/>
                  </a:lnTo>
                  <a:lnTo>
                    <a:pt x="14131" y="137579"/>
                  </a:lnTo>
                  <a:lnTo>
                    <a:pt x="18198" y="141748"/>
                  </a:lnTo>
                  <a:lnTo>
                    <a:pt x="41726" y="157097"/>
                  </a:lnTo>
                  <a:lnTo>
                    <a:pt x="89062" y="197110"/>
                  </a:lnTo>
                  <a:lnTo>
                    <a:pt x="97600" y="206291"/>
                  </a:lnTo>
                  <a:lnTo>
                    <a:pt x="101900" y="214898"/>
                  </a:lnTo>
                  <a:lnTo>
                    <a:pt x="103587" y="217026"/>
                  </a:lnTo>
                  <a:lnTo>
                    <a:pt x="104008" y="219151"/>
                  </a:lnTo>
                  <a:lnTo>
                    <a:pt x="103582" y="221273"/>
                  </a:lnTo>
                  <a:lnTo>
                    <a:pt x="101933" y="225512"/>
                  </a:lnTo>
                  <a:lnTo>
                    <a:pt x="100299" y="231865"/>
                  </a:lnTo>
                  <a:lnTo>
                    <a:pt x="91827" y="242450"/>
                  </a:lnTo>
                  <a:lnTo>
                    <a:pt x="85890" y="244801"/>
                  </a:lnTo>
                  <a:lnTo>
                    <a:pt x="44425" y="252946"/>
                  </a:lnTo>
                  <a:lnTo>
                    <a:pt x="38482" y="251113"/>
                  </a:lnTo>
                  <a:lnTo>
                    <a:pt x="32783" y="248652"/>
                  </a:lnTo>
                  <a:lnTo>
                    <a:pt x="23052" y="246561"/>
                  </a:lnTo>
                  <a:lnTo>
                    <a:pt x="21389" y="245190"/>
                  </a:lnTo>
                  <a:lnTo>
                    <a:pt x="19542" y="241786"/>
                  </a:lnTo>
                  <a:lnTo>
                    <a:pt x="18258" y="231779"/>
                  </a:lnTo>
                  <a:lnTo>
                    <a:pt x="18899" y="230397"/>
                  </a:lnTo>
                  <a:lnTo>
                    <a:pt x="20031" y="229476"/>
                  </a:lnTo>
                  <a:lnTo>
                    <a:pt x="37114" y="221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4181"/>
            <p:cNvSpPr/>
            <p:nvPr>
              <p:custDataLst>
                <p:tags r:id="rId88"/>
              </p:custDataLst>
            </p:nvPr>
          </p:nvSpPr>
          <p:spPr>
            <a:xfrm>
              <a:off x="6994041" y="1822562"/>
              <a:ext cx="73510" cy="101489"/>
            </a:xfrm>
            <a:custGeom>
              <a:avLst/>
              <a:gdLst/>
              <a:ahLst/>
              <a:cxnLst/>
              <a:rect l="0" t="0" r="0" b="0"/>
              <a:pathLst>
                <a:path w="73510" h="101489">
                  <a:moveTo>
                    <a:pt x="10009" y="12588"/>
                  </a:moveTo>
                  <a:lnTo>
                    <a:pt x="10009" y="12588"/>
                  </a:lnTo>
                  <a:lnTo>
                    <a:pt x="16097" y="12588"/>
                  </a:lnTo>
                  <a:lnTo>
                    <a:pt x="5815" y="23833"/>
                  </a:lnTo>
                  <a:lnTo>
                    <a:pt x="3943" y="30471"/>
                  </a:lnTo>
                  <a:lnTo>
                    <a:pt x="3661" y="65434"/>
                  </a:lnTo>
                  <a:lnTo>
                    <a:pt x="1777" y="69707"/>
                  </a:lnTo>
                  <a:lnTo>
                    <a:pt x="288" y="71834"/>
                  </a:lnTo>
                  <a:lnTo>
                    <a:pt x="0" y="73957"/>
                  </a:lnTo>
                  <a:lnTo>
                    <a:pt x="3622" y="82364"/>
                  </a:lnTo>
                  <a:lnTo>
                    <a:pt x="3654" y="82428"/>
                  </a:lnTo>
                  <a:lnTo>
                    <a:pt x="287" y="79064"/>
                  </a:lnTo>
                  <a:lnTo>
                    <a:pt x="0" y="77367"/>
                  </a:lnTo>
                  <a:lnTo>
                    <a:pt x="513" y="75529"/>
                  </a:lnTo>
                  <a:lnTo>
                    <a:pt x="1561" y="73599"/>
                  </a:lnTo>
                  <a:lnTo>
                    <a:pt x="3475" y="55771"/>
                  </a:lnTo>
                  <a:lnTo>
                    <a:pt x="4327" y="42258"/>
                  </a:lnTo>
                  <a:lnTo>
                    <a:pt x="17731" y="13018"/>
                  </a:lnTo>
                  <a:lnTo>
                    <a:pt x="25097" y="4206"/>
                  </a:lnTo>
                  <a:lnTo>
                    <a:pt x="29179" y="1807"/>
                  </a:lnTo>
                  <a:lnTo>
                    <a:pt x="37548" y="267"/>
                  </a:lnTo>
                  <a:lnTo>
                    <a:pt x="43882" y="0"/>
                  </a:lnTo>
                  <a:lnTo>
                    <a:pt x="48112" y="1819"/>
                  </a:lnTo>
                  <a:lnTo>
                    <a:pt x="50227" y="3292"/>
                  </a:lnTo>
                  <a:lnTo>
                    <a:pt x="52578" y="6810"/>
                  </a:lnTo>
                  <a:lnTo>
                    <a:pt x="54329" y="10726"/>
                  </a:lnTo>
                  <a:lnTo>
                    <a:pt x="57458" y="14818"/>
                  </a:lnTo>
                  <a:lnTo>
                    <a:pt x="59319" y="20870"/>
                  </a:lnTo>
                  <a:lnTo>
                    <a:pt x="64172" y="67709"/>
                  </a:lnTo>
                  <a:lnTo>
                    <a:pt x="66897" y="84191"/>
                  </a:lnTo>
                  <a:lnTo>
                    <a:pt x="67081" y="90797"/>
                  </a:lnTo>
                  <a:lnTo>
                    <a:pt x="69005" y="95090"/>
                  </a:lnTo>
                  <a:lnTo>
                    <a:pt x="73509" y="10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4182"/>
            <p:cNvSpPr/>
            <p:nvPr>
              <p:custDataLst>
                <p:tags r:id="rId89"/>
              </p:custDataLst>
            </p:nvPr>
          </p:nvSpPr>
          <p:spPr>
            <a:xfrm>
              <a:off x="7124726" y="1830827"/>
              <a:ext cx="63181" cy="105812"/>
            </a:xfrm>
            <a:custGeom>
              <a:avLst/>
              <a:gdLst/>
              <a:ahLst/>
              <a:cxnLst/>
              <a:rect l="0" t="0" r="0" b="0"/>
              <a:pathLst>
                <a:path w="63181" h="105812">
                  <a:moveTo>
                    <a:pt x="44424" y="17023"/>
                  </a:moveTo>
                  <a:lnTo>
                    <a:pt x="44424" y="17023"/>
                  </a:lnTo>
                  <a:lnTo>
                    <a:pt x="41053" y="17023"/>
                  </a:lnTo>
                  <a:lnTo>
                    <a:pt x="40060" y="16317"/>
                  </a:lnTo>
                  <a:lnTo>
                    <a:pt x="39397" y="15141"/>
                  </a:lnTo>
                  <a:lnTo>
                    <a:pt x="34964" y="4813"/>
                  </a:lnTo>
                  <a:lnTo>
                    <a:pt x="33179" y="2533"/>
                  </a:lnTo>
                  <a:lnTo>
                    <a:pt x="29314" y="0"/>
                  </a:lnTo>
                  <a:lnTo>
                    <a:pt x="27295" y="30"/>
                  </a:lnTo>
                  <a:lnTo>
                    <a:pt x="23170" y="1944"/>
                  </a:lnTo>
                  <a:lnTo>
                    <a:pt x="21788" y="3443"/>
                  </a:lnTo>
                  <a:lnTo>
                    <a:pt x="16017" y="12952"/>
                  </a:lnTo>
                  <a:lnTo>
                    <a:pt x="8970" y="21288"/>
                  </a:lnTo>
                  <a:lnTo>
                    <a:pt x="959" y="43658"/>
                  </a:lnTo>
                  <a:lnTo>
                    <a:pt x="0" y="69034"/>
                  </a:lnTo>
                  <a:lnTo>
                    <a:pt x="6443" y="90465"/>
                  </a:lnTo>
                  <a:lnTo>
                    <a:pt x="15085" y="101605"/>
                  </a:lnTo>
                  <a:lnTo>
                    <a:pt x="19155" y="104004"/>
                  </a:lnTo>
                  <a:lnTo>
                    <a:pt x="27517" y="105544"/>
                  </a:lnTo>
                  <a:lnTo>
                    <a:pt x="33849" y="105811"/>
                  </a:lnTo>
                  <a:lnTo>
                    <a:pt x="38077" y="103992"/>
                  </a:lnTo>
                  <a:lnTo>
                    <a:pt x="52890" y="90993"/>
                  </a:lnTo>
                  <a:lnTo>
                    <a:pt x="55243" y="86823"/>
                  </a:lnTo>
                  <a:lnTo>
                    <a:pt x="63033" y="56838"/>
                  </a:lnTo>
                  <a:lnTo>
                    <a:pt x="63180" y="54150"/>
                  </a:lnTo>
                  <a:lnTo>
                    <a:pt x="61462" y="49281"/>
                  </a:lnTo>
                  <a:lnTo>
                    <a:pt x="42273" y="21527"/>
                  </a:lnTo>
                  <a:lnTo>
                    <a:pt x="38058" y="19025"/>
                  </a:lnTo>
                  <a:lnTo>
                    <a:pt x="26628" y="17140"/>
                  </a:lnTo>
                  <a:lnTo>
                    <a:pt x="22375" y="17058"/>
                  </a:lnTo>
                  <a:lnTo>
                    <a:pt x="21258" y="17752"/>
                  </a:lnTo>
                  <a:lnTo>
                    <a:pt x="20514" y="18920"/>
                  </a:lnTo>
                  <a:lnTo>
                    <a:pt x="19317" y="22493"/>
                  </a:lnTo>
                  <a:lnTo>
                    <a:pt x="19050" y="32134"/>
                  </a:lnTo>
                  <a:lnTo>
                    <a:pt x="19747" y="33447"/>
                  </a:lnTo>
                  <a:lnTo>
                    <a:pt x="20917" y="34322"/>
                  </a:lnTo>
                  <a:lnTo>
                    <a:pt x="24098" y="36000"/>
                  </a:lnTo>
                  <a:lnTo>
                    <a:pt x="31724" y="42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4183"/>
            <p:cNvSpPr/>
            <p:nvPr>
              <p:custDataLst>
                <p:tags r:id="rId90"/>
              </p:custDataLst>
            </p:nvPr>
          </p:nvSpPr>
          <p:spPr>
            <a:xfrm>
              <a:off x="7435850" y="191135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38100" y="5467"/>
                  </a:lnTo>
                  <a:lnTo>
                    <a:pt x="33736" y="11245"/>
                  </a:lnTo>
                  <a:lnTo>
                    <a:pt x="32632" y="15111"/>
                  </a:lnTo>
                  <a:lnTo>
                    <a:pt x="31633" y="16424"/>
                  </a:lnTo>
                  <a:lnTo>
                    <a:pt x="12572" y="3002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4184"/>
            <p:cNvSpPr/>
            <p:nvPr>
              <p:custDataLst>
                <p:tags r:id="rId91"/>
              </p:custDataLst>
            </p:nvPr>
          </p:nvSpPr>
          <p:spPr>
            <a:xfrm>
              <a:off x="7226300" y="1810927"/>
              <a:ext cx="152107" cy="118479"/>
            </a:xfrm>
            <a:custGeom>
              <a:avLst/>
              <a:gdLst/>
              <a:ahLst/>
              <a:cxnLst/>
              <a:rect l="0" t="0" r="0" b="0"/>
              <a:pathLst>
                <a:path w="152107" h="118479">
                  <a:moveTo>
                    <a:pt x="0" y="43273"/>
                  </a:moveTo>
                  <a:lnTo>
                    <a:pt x="0" y="43273"/>
                  </a:lnTo>
                  <a:lnTo>
                    <a:pt x="3370" y="39902"/>
                  </a:lnTo>
                  <a:lnTo>
                    <a:pt x="3657" y="38909"/>
                  </a:lnTo>
                  <a:lnTo>
                    <a:pt x="3145" y="38247"/>
                  </a:lnTo>
                  <a:lnTo>
                    <a:pt x="2096" y="37806"/>
                  </a:lnTo>
                  <a:lnTo>
                    <a:pt x="2103" y="36806"/>
                  </a:lnTo>
                  <a:lnTo>
                    <a:pt x="5302" y="30132"/>
                  </a:lnTo>
                  <a:lnTo>
                    <a:pt x="6143" y="25390"/>
                  </a:lnTo>
                  <a:lnTo>
                    <a:pt x="76" y="17959"/>
                  </a:lnTo>
                  <a:lnTo>
                    <a:pt x="3394" y="21269"/>
                  </a:lnTo>
                  <a:lnTo>
                    <a:pt x="5035" y="24792"/>
                  </a:lnTo>
                  <a:lnTo>
                    <a:pt x="10713" y="70332"/>
                  </a:lnTo>
                  <a:lnTo>
                    <a:pt x="12693" y="108803"/>
                  </a:lnTo>
                  <a:lnTo>
                    <a:pt x="13401" y="110243"/>
                  </a:lnTo>
                  <a:lnTo>
                    <a:pt x="14578" y="111203"/>
                  </a:lnTo>
                  <a:lnTo>
                    <a:pt x="16070" y="111843"/>
                  </a:lnTo>
                  <a:lnTo>
                    <a:pt x="17063" y="112975"/>
                  </a:lnTo>
                  <a:lnTo>
                    <a:pt x="18166" y="116115"/>
                  </a:lnTo>
                  <a:lnTo>
                    <a:pt x="19166" y="117234"/>
                  </a:lnTo>
                  <a:lnTo>
                    <a:pt x="22158" y="118478"/>
                  </a:lnTo>
                  <a:lnTo>
                    <a:pt x="23239" y="118104"/>
                  </a:lnTo>
                  <a:lnTo>
                    <a:pt x="23959" y="117149"/>
                  </a:lnTo>
                  <a:lnTo>
                    <a:pt x="24439" y="115807"/>
                  </a:lnTo>
                  <a:lnTo>
                    <a:pt x="25465" y="114912"/>
                  </a:lnTo>
                  <a:lnTo>
                    <a:pt x="28487" y="113918"/>
                  </a:lnTo>
                  <a:lnTo>
                    <a:pt x="29574" y="112948"/>
                  </a:lnTo>
                  <a:lnTo>
                    <a:pt x="30783" y="109988"/>
                  </a:lnTo>
                  <a:lnTo>
                    <a:pt x="31810" y="108916"/>
                  </a:lnTo>
                  <a:lnTo>
                    <a:pt x="40503" y="103684"/>
                  </a:lnTo>
                  <a:lnTo>
                    <a:pt x="42696" y="99991"/>
                  </a:lnTo>
                  <a:lnTo>
                    <a:pt x="43280" y="98018"/>
                  </a:lnTo>
                  <a:lnTo>
                    <a:pt x="44377" y="96703"/>
                  </a:lnTo>
                  <a:lnTo>
                    <a:pt x="50774" y="94082"/>
                  </a:lnTo>
                  <a:lnTo>
                    <a:pt x="56265" y="94074"/>
                  </a:lnTo>
                  <a:lnTo>
                    <a:pt x="56560" y="94779"/>
                  </a:lnTo>
                  <a:lnTo>
                    <a:pt x="56888" y="97444"/>
                  </a:lnTo>
                  <a:lnTo>
                    <a:pt x="57681" y="98437"/>
                  </a:lnTo>
                  <a:lnTo>
                    <a:pt x="63602" y="100954"/>
                  </a:lnTo>
                  <a:lnTo>
                    <a:pt x="68390" y="104735"/>
                  </a:lnTo>
                  <a:lnTo>
                    <a:pt x="74278" y="106169"/>
                  </a:lnTo>
                  <a:lnTo>
                    <a:pt x="97369" y="106766"/>
                  </a:lnTo>
                  <a:lnTo>
                    <a:pt x="101602" y="104888"/>
                  </a:lnTo>
                  <a:lnTo>
                    <a:pt x="103717" y="103400"/>
                  </a:lnTo>
                  <a:lnTo>
                    <a:pt x="106069" y="99865"/>
                  </a:lnTo>
                  <a:lnTo>
                    <a:pt x="106696" y="97934"/>
                  </a:lnTo>
                  <a:lnTo>
                    <a:pt x="111155" y="93908"/>
                  </a:lnTo>
                  <a:lnTo>
                    <a:pt x="116430" y="89766"/>
                  </a:lnTo>
                  <a:lnTo>
                    <a:pt x="143239" y="45447"/>
                  </a:lnTo>
                  <a:lnTo>
                    <a:pt x="147376" y="32048"/>
                  </a:lnTo>
                  <a:lnTo>
                    <a:pt x="150169" y="26995"/>
                  </a:lnTo>
                  <a:lnTo>
                    <a:pt x="151959" y="18003"/>
                  </a:lnTo>
                  <a:lnTo>
                    <a:pt x="152106" y="15843"/>
                  </a:lnTo>
                  <a:lnTo>
                    <a:pt x="151499" y="14403"/>
                  </a:lnTo>
                  <a:lnTo>
                    <a:pt x="150388" y="13443"/>
                  </a:lnTo>
                  <a:lnTo>
                    <a:pt x="147272" y="11670"/>
                  </a:lnTo>
                  <a:lnTo>
                    <a:pt x="143536" y="8531"/>
                  </a:lnTo>
                  <a:lnTo>
                    <a:pt x="141405" y="4784"/>
                  </a:lnTo>
                  <a:lnTo>
                    <a:pt x="140836" y="2797"/>
                  </a:lnTo>
                  <a:lnTo>
                    <a:pt x="139752" y="1472"/>
                  </a:lnTo>
                  <a:lnTo>
                    <a:pt x="136665" y="0"/>
                  </a:lnTo>
                  <a:lnTo>
                    <a:pt x="135560" y="314"/>
                  </a:lnTo>
                  <a:lnTo>
                    <a:pt x="134824" y="1228"/>
                  </a:lnTo>
                  <a:lnTo>
                    <a:pt x="133641" y="4394"/>
                  </a:lnTo>
                  <a:lnTo>
                    <a:pt x="131597" y="4827"/>
                  </a:lnTo>
                  <a:lnTo>
                    <a:pt x="127000" y="5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1" name="SMARTInkShape-Group837"/>
          <p:cNvGrpSpPr/>
          <p:nvPr/>
        </p:nvGrpSpPr>
        <p:grpSpPr>
          <a:xfrm>
            <a:off x="6153152" y="1727200"/>
            <a:ext cx="25399" cy="145082"/>
            <a:chOff x="6153152" y="1727200"/>
            <a:chExt cx="25399" cy="145082"/>
          </a:xfrm>
        </p:grpSpPr>
        <p:sp>
          <p:nvSpPr>
            <p:cNvPr id="849" name="SMARTInkShape-4185"/>
            <p:cNvSpPr/>
            <p:nvPr>
              <p:custDataLst>
                <p:tags r:id="rId84"/>
              </p:custDataLst>
            </p:nvPr>
          </p:nvSpPr>
          <p:spPr>
            <a:xfrm>
              <a:off x="6153152" y="1847850"/>
              <a:ext cx="6349" cy="24432"/>
            </a:xfrm>
            <a:custGeom>
              <a:avLst/>
              <a:gdLst/>
              <a:ahLst/>
              <a:cxnLst/>
              <a:rect l="0" t="0" r="0" b="0"/>
              <a:pathLst>
                <a:path w="6349" h="24432">
                  <a:moveTo>
                    <a:pt x="6348" y="0"/>
                  </a:moveTo>
                  <a:lnTo>
                    <a:pt x="6348" y="0"/>
                  </a:lnTo>
                  <a:lnTo>
                    <a:pt x="2977" y="3371"/>
                  </a:lnTo>
                  <a:lnTo>
                    <a:pt x="1322" y="6907"/>
                  </a:lnTo>
                  <a:lnTo>
                    <a:pt x="0" y="24431"/>
                  </a:lnTo>
                  <a:lnTo>
                    <a:pt x="0" y="21742"/>
                  </a:lnTo>
                  <a:lnTo>
                    <a:pt x="703" y="20845"/>
                  </a:lnTo>
                  <a:lnTo>
                    <a:pt x="3369" y="19847"/>
                  </a:lnTo>
                  <a:lnTo>
                    <a:pt x="4362" y="18876"/>
                  </a:lnTo>
                  <a:lnTo>
                    <a:pt x="634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4186"/>
            <p:cNvSpPr/>
            <p:nvPr>
              <p:custDataLst>
                <p:tags r:id="rId85"/>
              </p:custDataLst>
            </p:nvPr>
          </p:nvSpPr>
          <p:spPr>
            <a:xfrm>
              <a:off x="6159507" y="1727200"/>
              <a:ext cx="19044" cy="19051"/>
            </a:xfrm>
            <a:custGeom>
              <a:avLst/>
              <a:gdLst/>
              <a:ahLst/>
              <a:cxnLst/>
              <a:rect l="0" t="0" r="0" b="0"/>
              <a:pathLst>
                <a:path w="19044" h="19051">
                  <a:moveTo>
                    <a:pt x="6343" y="0"/>
                  </a:moveTo>
                  <a:lnTo>
                    <a:pt x="6343" y="0"/>
                  </a:lnTo>
                  <a:lnTo>
                    <a:pt x="0" y="0"/>
                  </a:lnTo>
                  <a:lnTo>
                    <a:pt x="5461" y="0"/>
                  </a:lnTo>
                  <a:lnTo>
                    <a:pt x="11733" y="5467"/>
                  </a:lnTo>
                  <a:lnTo>
                    <a:pt x="12409" y="9460"/>
                  </a:lnTo>
                  <a:lnTo>
                    <a:pt x="13208" y="10540"/>
                  </a:lnTo>
                  <a:lnTo>
                    <a:pt x="15978" y="11740"/>
                  </a:lnTo>
                  <a:lnTo>
                    <a:pt x="17001" y="12765"/>
                  </a:lnTo>
                  <a:lnTo>
                    <a:pt x="1904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4" name="SMARTInkShape-Group838"/>
          <p:cNvGrpSpPr/>
          <p:nvPr/>
        </p:nvGrpSpPr>
        <p:grpSpPr>
          <a:xfrm>
            <a:off x="5543837" y="1531663"/>
            <a:ext cx="348954" cy="468490"/>
            <a:chOff x="5543837" y="1531663"/>
            <a:chExt cx="348954" cy="468490"/>
          </a:xfrm>
        </p:grpSpPr>
        <p:sp>
          <p:nvSpPr>
            <p:cNvPr id="852" name="SMARTInkShape-4187"/>
            <p:cNvSpPr/>
            <p:nvPr>
              <p:custDataLst>
                <p:tags r:id="rId82"/>
              </p:custDataLst>
            </p:nvPr>
          </p:nvSpPr>
          <p:spPr>
            <a:xfrm>
              <a:off x="5689685" y="1689134"/>
              <a:ext cx="203106" cy="311019"/>
            </a:xfrm>
            <a:custGeom>
              <a:avLst/>
              <a:gdLst/>
              <a:ahLst/>
              <a:cxnLst/>
              <a:rect l="0" t="0" r="0" b="0"/>
              <a:pathLst>
                <a:path w="203106" h="311019">
                  <a:moveTo>
                    <a:pt x="57065" y="44416"/>
                  </a:moveTo>
                  <a:lnTo>
                    <a:pt x="57065" y="44416"/>
                  </a:lnTo>
                  <a:lnTo>
                    <a:pt x="60436" y="41045"/>
                  </a:lnTo>
                  <a:lnTo>
                    <a:pt x="62091" y="37508"/>
                  </a:lnTo>
                  <a:lnTo>
                    <a:pt x="63153" y="32860"/>
                  </a:lnTo>
                  <a:lnTo>
                    <a:pt x="52421" y="13870"/>
                  </a:lnTo>
                  <a:lnTo>
                    <a:pt x="50768" y="8968"/>
                  </a:lnTo>
                  <a:lnTo>
                    <a:pt x="45347" y="1291"/>
                  </a:lnTo>
                  <a:lnTo>
                    <a:pt x="42920" y="555"/>
                  </a:lnTo>
                  <a:lnTo>
                    <a:pt x="29464" y="0"/>
                  </a:lnTo>
                  <a:lnTo>
                    <a:pt x="25279" y="1863"/>
                  </a:lnTo>
                  <a:lnTo>
                    <a:pt x="21065" y="4337"/>
                  </a:lnTo>
                  <a:lnTo>
                    <a:pt x="16841" y="5436"/>
                  </a:lnTo>
                  <a:lnTo>
                    <a:pt x="15432" y="6435"/>
                  </a:lnTo>
                  <a:lnTo>
                    <a:pt x="14494" y="7806"/>
                  </a:lnTo>
                  <a:lnTo>
                    <a:pt x="1370" y="44869"/>
                  </a:lnTo>
                  <a:lnTo>
                    <a:pt x="0" y="65237"/>
                  </a:lnTo>
                  <a:lnTo>
                    <a:pt x="1834" y="69663"/>
                  </a:lnTo>
                  <a:lnTo>
                    <a:pt x="4296" y="73981"/>
                  </a:lnTo>
                  <a:lnTo>
                    <a:pt x="6387" y="80379"/>
                  </a:lnTo>
                  <a:lnTo>
                    <a:pt x="9376" y="84624"/>
                  </a:lnTo>
                  <a:lnTo>
                    <a:pt x="13058" y="86980"/>
                  </a:lnTo>
                  <a:lnTo>
                    <a:pt x="21169" y="88494"/>
                  </a:lnTo>
                  <a:lnTo>
                    <a:pt x="22551" y="87912"/>
                  </a:lnTo>
                  <a:lnTo>
                    <a:pt x="23472" y="86819"/>
                  </a:lnTo>
                  <a:lnTo>
                    <a:pt x="25202" y="83723"/>
                  </a:lnTo>
                  <a:lnTo>
                    <a:pt x="41595" y="65559"/>
                  </a:lnTo>
                  <a:lnTo>
                    <a:pt x="45700" y="57111"/>
                  </a:lnTo>
                  <a:lnTo>
                    <a:pt x="48486" y="52881"/>
                  </a:lnTo>
                  <a:lnTo>
                    <a:pt x="56418" y="28071"/>
                  </a:lnTo>
                  <a:lnTo>
                    <a:pt x="57063" y="12778"/>
                  </a:lnTo>
                  <a:lnTo>
                    <a:pt x="60435" y="16070"/>
                  </a:lnTo>
                  <a:lnTo>
                    <a:pt x="62091" y="19588"/>
                  </a:lnTo>
                  <a:lnTo>
                    <a:pt x="65263" y="43107"/>
                  </a:lnTo>
                  <a:lnTo>
                    <a:pt x="67764" y="48773"/>
                  </a:lnTo>
                  <a:lnTo>
                    <a:pt x="70295" y="67060"/>
                  </a:lnTo>
                  <a:lnTo>
                    <a:pt x="76638" y="76040"/>
                  </a:lnTo>
                  <a:lnTo>
                    <a:pt x="81314" y="81237"/>
                  </a:lnTo>
                  <a:lnTo>
                    <a:pt x="83835" y="81947"/>
                  </a:lnTo>
                  <a:lnTo>
                    <a:pt x="97362" y="82483"/>
                  </a:lnTo>
                  <a:lnTo>
                    <a:pt x="101550" y="80620"/>
                  </a:lnTo>
                  <a:lnTo>
                    <a:pt x="103655" y="79135"/>
                  </a:lnTo>
                  <a:lnTo>
                    <a:pt x="105994" y="75604"/>
                  </a:lnTo>
                  <a:lnTo>
                    <a:pt x="107739" y="71683"/>
                  </a:lnTo>
                  <a:lnTo>
                    <a:pt x="116594" y="57945"/>
                  </a:lnTo>
                  <a:lnTo>
                    <a:pt x="125929" y="26567"/>
                  </a:lnTo>
                  <a:lnTo>
                    <a:pt x="126913" y="78"/>
                  </a:lnTo>
                  <a:lnTo>
                    <a:pt x="126915" y="45651"/>
                  </a:lnTo>
                  <a:lnTo>
                    <a:pt x="126915" y="59155"/>
                  </a:lnTo>
                  <a:lnTo>
                    <a:pt x="127620" y="60592"/>
                  </a:lnTo>
                  <a:lnTo>
                    <a:pt x="128796" y="61550"/>
                  </a:lnTo>
                  <a:lnTo>
                    <a:pt x="132382" y="63088"/>
                  </a:lnTo>
                  <a:lnTo>
                    <a:pt x="148168" y="63456"/>
                  </a:lnTo>
                  <a:lnTo>
                    <a:pt x="152354" y="61580"/>
                  </a:lnTo>
                  <a:lnTo>
                    <a:pt x="154458" y="60092"/>
                  </a:lnTo>
                  <a:lnTo>
                    <a:pt x="190413" y="15881"/>
                  </a:lnTo>
                  <a:lnTo>
                    <a:pt x="196765" y="11737"/>
                  </a:lnTo>
                  <a:lnTo>
                    <a:pt x="202743" y="6633"/>
                  </a:lnTo>
                  <a:lnTo>
                    <a:pt x="203105" y="24622"/>
                  </a:lnTo>
                  <a:lnTo>
                    <a:pt x="191856" y="69832"/>
                  </a:lnTo>
                  <a:lnTo>
                    <a:pt x="190472" y="113809"/>
                  </a:lnTo>
                  <a:lnTo>
                    <a:pt x="188544" y="134689"/>
                  </a:lnTo>
                  <a:lnTo>
                    <a:pt x="184458" y="171537"/>
                  </a:lnTo>
                  <a:lnTo>
                    <a:pt x="186063" y="190502"/>
                  </a:lnTo>
                  <a:lnTo>
                    <a:pt x="187775" y="203182"/>
                  </a:lnTo>
                  <a:lnTo>
                    <a:pt x="184251" y="250596"/>
                  </a:lnTo>
                  <a:lnTo>
                    <a:pt x="183370" y="287171"/>
                  </a:lnTo>
                  <a:lnTo>
                    <a:pt x="178599" y="302170"/>
                  </a:lnTo>
                  <a:lnTo>
                    <a:pt x="174606" y="307368"/>
                  </a:lnTo>
                  <a:lnTo>
                    <a:pt x="170924" y="309450"/>
                  </a:lnTo>
                  <a:lnTo>
                    <a:pt x="163652" y="310970"/>
                  </a:lnTo>
                  <a:lnTo>
                    <a:pt x="161990" y="311018"/>
                  </a:lnTo>
                  <a:lnTo>
                    <a:pt x="160882" y="310345"/>
                  </a:lnTo>
                  <a:lnTo>
                    <a:pt x="160143" y="309191"/>
                  </a:lnTo>
                  <a:lnTo>
                    <a:pt x="159650" y="307716"/>
                  </a:lnTo>
                  <a:lnTo>
                    <a:pt x="133254" y="261194"/>
                  </a:lnTo>
                  <a:lnTo>
                    <a:pt x="123386" y="234901"/>
                  </a:lnTo>
                  <a:lnTo>
                    <a:pt x="120937" y="208539"/>
                  </a:lnTo>
                  <a:lnTo>
                    <a:pt x="126915" y="184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4188"/>
            <p:cNvSpPr/>
            <p:nvPr>
              <p:custDataLst>
                <p:tags r:id="rId83"/>
              </p:custDataLst>
            </p:nvPr>
          </p:nvSpPr>
          <p:spPr>
            <a:xfrm>
              <a:off x="5543837" y="1531663"/>
              <a:ext cx="133064" cy="271357"/>
            </a:xfrm>
            <a:custGeom>
              <a:avLst/>
              <a:gdLst/>
              <a:ahLst/>
              <a:cxnLst/>
              <a:rect l="0" t="0" r="0" b="0"/>
              <a:pathLst>
                <a:path w="133064" h="271357">
                  <a:moveTo>
                    <a:pt x="82263" y="189187"/>
                  </a:moveTo>
                  <a:lnTo>
                    <a:pt x="82263" y="189187"/>
                  </a:lnTo>
                  <a:lnTo>
                    <a:pt x="82263" y="185816"/>
                  </a:lnTo>
                  <a:lnTo>
                    <a:pt x="81557" y="184823"/>
                  </a:lnTo>
                  <a:lnTo>
                    <a:pt x="80381" y="184161"/>
                  </a:lnTo>
                  <a:lnTo>
                    <a:pt x="78892" y="183720"/>
                  </a:lnTo>
                  <a:lnTo>
                    <a:pt x="77899" y="182720"/>
                  </a:lnTo>
                  <a:lnTo>
                    <a:pt x="75382" y="176422"/>
                  </a:lnTo>
                  <a:lnTo>
                    <a:pt x="72619" y="173400"/>
                  </a:lnTo>
                  <a:lnTo>
                    <a:pt x="69040" y="171587"/>
                  </a:lnTo>
                  <a:lnTo>
                    <a:pt x="67098" y="171104"/>
                  </a:lnTo>
                  <a:lnTo>
                    <a:pt x="56817" y="165238"/>
                  </a:lnTo>
                  <a:lnTo>
                    <a:pt x="37892" y="163792"/>
                  </a:lnTo>
                  <a:lnTo>
                    <a:pt x="32449" y="163788"/>
                  </a:lnTo>
                  <a:lnTo>
                    <a:pt x="28385" y="167158"/>
                  </a:lnTo>
                  <a:lnTo>
                    <a:pt x="26567" y="170695"/>
                  </a:lnTo>
                  <a:lnTo>
                    <a:pt x="26082" y="172625"/>
                  </a:lnTo>
                  <a:lnTo>
                    <a:pt x="14167" y="194228"/>
                  </a:lnTo>
                  <a:lnTo>
                    <a:pt x="1167" y="240302"/>
                  </a:lnTo>
                  <a:lnTo>
                    <a:pt x="0" y="253611"/>
                  </a:lnTo>
                  <a:lnTo>
                    <a:pt x="1721" y="258507"/>
                  </a:lnTo>
                  <a:lnTo>
                    <a:pt x="4134" y="263035"/>
                  </a:lnTo>
                  <a:lnTo>
                    <a:pt x="5206" y="267399"/>
                  </a:lnTo>
                  <a:lnTo>
                    <a:pt x="6197" y="268845"/>
                  </a:lnTo>
                  <a:lnTo>
                    <a:pt x="7564" y="269809"/>
                  </a:lnTo>
                  <a:lnTo>
                    <a:pt x="10963" y="270880"/>
                  </a:lnTo>
                  <a:lnTo>
                    <a:pt x="14826" y="271356"/>
                  </a:lnTo>
                  <a:lnTo>
                    <a:pt x="18895" y="269686"/>
                  </a:lnTo>
                  <a:lnTo>
                    <a:pt x="45826" y="254018"/>
                  </a:lnTo>
                  <a:lnTo>
                    <a:pt x="68088" y="222091"/>
                  </a:lnTo>
                  <a:lnTo>
                    <a:pt x="84293" y="177065"/>
                  </a:lnTo>
                  <a:lnTo>
                    <a:pt x="97071" y="129600"/>
                  </a:lnTo>
                  <a:lnTo>
                    <a:pt x="104312" y="84559"/>
                  </a:lnTo>
                  <a:lnTo>
                    <a:pt x="107467" y="41345"/>
                  </a:lnTo>
                  <a:lnTo>
                    <a:pt x="106899" y="24967"/>
                  </a:lnTo>
                  <a:lnTo>
                    <a:pt x="101702" y="5336"/>
                  </a:lnTo>
                  <a:lnTo>
                    <a:pt x="101572" y="3120"/>
                  </a:lnTo>
                  <a:lnTo>
                    <a:pt x="100780" y="1642"/>
                  </a:lnTo>
                  <a:lnTo>
                    <a:pt x="99546" y="657"/>
                  </a:lnTo>
                  <a:lnTo>
                    <a:pt x="98019" y="0"/>
                  </a:lnTo>
                  <a:lnTo>
                    <a:pt x="97000" y="268"/>
                  </a:lnTo>
                  <a:lnTo>
                    <a:pt x="96321" y="1152"/>
                  </a:lnTo>
                  <a:lnTo>
                    <a:pt x="95870" y="2447"/>
                  </a:lnTo>
                  <a:lnTo>
                    <a:pt x="90778" y="9595"/>
                  </a:lnTo>
                  <a:lnTo>
                    <a:pt x="83714" y="32895"/>
                  </a:lnTo>
                  <a:lnTo>
                    <a:pt x="82348" y="75031"/>
                  </a:lnTo>
                  <a:lnTo>
                    <a:pt x="88735" y="119346"/>
                  </a:lnTo>
                  <a:lnTo>
                    <a:pt x="101444" y="163788"/>
                  </a:lnTo>
                  <a:lnTo>
                    <a:pt x="106310" y="175782"/>
                  </a:lnTo>
                  <a:lnTo>
                    <a:pt x="133063" y="220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0" name="SMARTInkShape-Group839"/>
          <p:cNvGrpSpPr/>
          <p:nvPr/>
        </p:nvGrpSpPr>
        <p:grpSpPr>
          <a:xfrm>
            <a:off x="4560293" y="1638671"/>
            <a:ext cx="589557" cy="282434"/>
            <a:chOff x="4560293" y="1638671"/>
            <a:chExt cx="589557" cy="282434"/>
          </a:xfrm>
        </p:grpSpPr>
        <p:sp>
          <p:nvSpPr>
            <p:cNvPr id="855" name="SMARTInkShape-4189"/>
            <p:cNvSpPr/>
            <p:nvPr>
              <p:custDataLst>
                <p:tags r:id="rId77"/>
              </p:custDataLst>
            </p:nvPr>
          </p:nvSpPr>
          <p:spPr>
            <a:xfrm>
              <a:off x="5060950" y="1657350"/>
              <a:ext cx="88900" cy="263755"/>
            </a:xfrm>
            <a:custGeom>
              <a:avLst/>
              <a:gdLst/>
              <a:ahLst/>
              <a:cxnLst/>
              <a:rect l="0" t="0" r="0" b="0"/>
              <a:pathLst>
                <a:path w="88900" h="263755">
                  <a:moveTo>
                    <a:pt x="6350" y="0"/>
                  </a:moveTo>
                  <a:lnTo>
                    <a:pt x="6350" y="0"/>
                  </a:lnTo>
                  <a:lnTo>
                    <a:pt x="6350" y="18067"/>
                  </a:lnTo>
                  <a:lnTo>
                    <a:pt x="10714" y="23925"/>
                  </a:lnTo>
                  <a:lnTo>
                    <a:pt x="12817" y="29823"/>
                  </a:lnTo>
                  <a:lnTo>
                    <a:pt x="18090" y="36871"/>
                  </a:lnTo>
                  <a:lnTo>
                    <a:pt x="20505" y="37554"/>
                  </a:lnTo>
                  <a:lnTo>
                    <a:pt x="52736" y="38099"/>
                  </a:lnTo>
                  <a:lnTo>
                    <a:pt x="57069" y="36218"/>
                  </a:lnTo>
                  <a:lnTo>
                    <a:pt x="88892" y="6358"/>
                  </a:lnTo>
                  <a:lnTo>
                    <a:pt x="88899" y="15189"/>
                  </a:lnTo>
                  <a:lnTo>
                    <a:pt x="82812" y="43336"/>
                  </a:lnTo>
                  <a:lnTo>
                    <a:pt x="82555" y="89048"/>
                  </a:lnTo>
                  <a:lnTo>
                    <a:pt x="80669" y="109443"/>
                  </a:lnTo>
                  <a:lnTo>
                    <a:pt x="78891" y="120608"/>
                  </a:lnTo>
                  <a:lnTo>
                    <a:pt x="82366" y="162016"/>
                  </a:lnTo>
                  <a:lnTo>
                    <a:pt x="76457" y="207147"/>
                  </a:lnTo>
                  <a:lnTo>
                    <a:pt x="69748" y="236344"/>
                  </a:lnTo>
                  <a:lnTo>
                    <a:pt x="60414" y="256006"/>
                  </a:lnTo>
                  <a:lnTo>
                    <a:pt x="54838" y="258419"/>
                  </a:lnTo>
                  <a:lnTo>
                    <a:pt x="48361" y="260197"/>
                  </a:lnTo>
                  <a:lnTo>
                    <a:pt x="43131" y="263340"/>
                  </a:lnTo>
                  <a:lnTo>
                    <a:pt x="40748" y="263754"/>
                  </a:lnTo>
                  <a:lnTo>
                    <a:pt x="38454" y="263325"/>
                  </a:lnTo>
                  <a:lnTo>
                    <a:pt x="31855" y="259350"/>
                  </a:lnTo>
                  <a:lnTo>
                    <a:pt x="29702" y="257567"/>
                  </a:lnTo>
                  <a:lnTo>
                    <a:pt x="23550" y="255585"/>
                  </a:lnTo>
                  <a:lnTo>
                    <a:pt x="19933" y="255057"/>
                  </a:lnTo>
                  <a:lnTo>
                    <a:pt x="16817" y="253293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4190"/>
            <p:cNvSpPr/>
            <p:nvPr>
              <p:custDataLst>
                <p:tags r:id="rId78"/>
              </p:custDataLst>
            </p:nvPr>
          </p:nvSpPr>
          <p:spPr>
            <a:xfrm>
              <a:off x="4953000" y="1645533"/>
              <a:ext cx="69851" cy="100708"/>
            </a:xfrm>
            <a:custGeom>
              <a:avLst/>
              <a:gdLst/>
              <a:ahLst/>
              <a:cxnLst/>
              <a:rect l="0" t="0" r="0" b="0"/>
              <a:pathLst>
                <a:path w="69851" h="100708">
                  <a:moveTo>
                    <a:pt x="6350" y="5467"/>
                  </a:moveTo>
                  <a:lnTo>
                    <a:pt x="6350" y="5467"/>
                  </a:lnTo>
                  <a:lnTo>
                    <a:pt x="883" y="5467"/>
                  </a:lnTo>
                  <a:lnTo>
                    <a:pt x="588" y="4761"/>
                  </a:lnTo>
                  <a:lnTo>
                    <a:pt x="77" y="0"/>
                  </a:lnTo>
                  <a:lnTo>
                    <a:pt x="0" y="8767"/>
                  </a:lnTo>
                  <a:lnTo>
                    <a:pt x="706" y="9784"/>
                  </a:lnTo>
                  <a:lnTo>
                    <a:pt x="1881" y="10462"/>
                  </a:lnTo>
                  <a:lnTo>
                    <a:pt x="6908" y="11415"/>
                  </a:lnTo>
                  <a:lnTo>
                    <a:pt x="8838" y="11549"/>
                  </a:lnTo>
                  <a:lnTo>
                    <a:pt x="12865" y="13579"/>
                  </a:lnTo>
                  <a:lnTo>
                    <a:pt x="27526" y="26737"/>
                  </a:lnTo>
                  <a:lnTo>
                    <a:pt x="35280" y="39485"/>
                  </a:lnTo>
                  <a:lnTo>
                    <a:pt x="37971" y="47218"/>
                  </a:lnTo>
                  <a:lnTo>
                    <a:pt x="42216" y="54683"/>
                  </a:lnTo>
                  <a:lnTo>
                    <a:pt x="44156" y="70178"/>
                  </a:lnTo>
                  <a:lnTo>
                    <a:pt x="42437" y="74915"/>
                  </a:lnTo>
                  <a:lnTo>
                    <a:pt x="40028" y="79371"/>
                  </a:lnTo>
                  <a:lnTo>
                    <a:pt x="37966" y="85847"/>
                  </a:lnTo>
                  <a:lnTo>
                    <a:pt x="33905" y="92235"/>
                  </a:lnTo>
                  <a:lnTo>
                    <a:pt x="32708" y="96477"/>
                  </a:lnTo>
                  <a:lnTo>
                    <a:pt x="31683" y="97890"/>
                  </a:lnTo>
                  <a:lnTo>
                    <a:pt x="30294" y="98832"/>
                  </a:lnTo>
                  <a:lnTo>
                    <a:pt x="26367" y="100345"/>
                  </a:lnTo>
                  <a:lnTo>
                    <a:pt x="19336" y="100707"/>
                  </a:lnTo>
                  <a:lnTo>
                    <a:pt x="19057" y="79701"/>
                  </a:lnTo>
                  <a:lnTo>
                    <a:pt x="20935" y="75384"/>
                  </a:lnTo>
                  <a:lnTo>
                    <a:pt x="22423" y="73245"/>
                  </a:lnTo>
                  <a:lnTo>
                    <a:pt x="26889" y="57597"/>
                  </a:lnTo>
                  <a:lnTo>
                    <a:pt x="52925" y="22485"/>
                  </a:lnTo>
                  <a:lnTo>
                    <a:pt x="698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4191"/>
            <p:cNvSpPr/>
            <p:nvPr>
              <p:custDataLst>
                <p:tags r:id="rId79"/>
              </p:custDataLst>
            </p:nvPr>
          </p:nvSpPr>
          <p:spPr>
            <a:xfrm>
              <a:off x="4838700" y="1638671"/>
              <a:ext cx="69851" cy="107570"/>
            </a:xfrm>
            <a:custGeom>
              <a:avLst/>
              <a:gdLst/>
              <a:ahLst/>
              <a:cxnLst/>
              <a:rect l="0" t="0" r="0" b="0"/>
              <a:pathLst>
                <a:path w="69851" h="107570">
                  <a:moveTo>
                    <a:pt x="0" y="56779"/>
                  </a:moveTo>
                  <a:lnTo>
                    <a:pt x="0" y="56779"/>
                  </a:lnTo>
                  <a:lnTo>
                    <a:pt x="5467" y="62246"/>
                  </a:lnTo>
                  <a:lnTo>
                    <a:pt x="6467" y="61835"/>
                  </a:lnTo>
                  <a:lnTo>
                    <a:pt x="11740" y="57584"/>
                  </a:lnTo>
                  <a:lnTo>
                    <a:pt x="15786" y="57017"/>
                  </a:lnTo>
                  <a:lnTo>
                    <a:pt x="16875" y="56233"/>
                  </a:lnTo>
                  <a:lnTo>
                    <a:pt x="17599" y="55004"/>
                  </a:lnTo>
                  <a:lnTo>
                    <a:pt x="18083" y="53479"/>
                  </a:lnTo>
                  <a:lnTo>
                    <a:pt x="19110" y="52462"/>
                  </a:lnTo>
                  <a:lnTo>
                    <a:pt x="25830" y="48949"/>
                  </a:lnTo>
                  <a:lnTo>
                    <a:pt x="42350" y="34144"/>
                  </a:lnTo>
                  <a:lnTo>
                    <a:pt x="46574" y="32608"/>
                  </a:lnTo>
                  <a:lnTo>
                    <a:pt x="47982" y="31493"/>
                  </a:lnTo>
                  <a:lnTo>
                    <a:pt x="54916" y="20620"/>
                  </a:lnTo>
                  <a:lnTo>
                    <a:pt x="56488" y="14393"/>
                  </a:lnTo>
                  <a:lnTo>
                    <a:pt x="57142" y="0"/>
                  </a:lnTo>
                  <a:lnTo>
                    <a:pt x="29607" y="27172"/>
                  </a:lnTo>
                  <a:lnTo>
                    <a:pt x="21866" y="39981"/>
                  </a:lnTo>
                  <a:lnTo>
                    <a:pt x="19884" y="48431"/>
                  </a:lnTo>
                  <a:lnTo>
                    <a:pt x="19051" y="94476"/>
                  </a:lnTo>
                  <a:lnTo>
                    <a:pt x="19050" y="96727"/>
                  </a:lnTo>
                  <a:lnTo>
                    <a:pt x="20931" y="101109"/>
                  </a:lnTo>
                  <a:lnTo>
                    <a:pt x="24517" y="106301"/>
                  </a:lnTo>
                  <a:lnTo>
                    <a:pt x="26889" y="107011"/>
                  </a:lnTo>
                  <a:lnTo>
                    <a:pt x="46593" y="107569"/>
                  </a:lnTo>
                  <a:lnTo>
                    <a:pt x="56295" y="104205"/>
                  </a:lnTo>
                  <a:lnTo>
                    <a:pt x="58697" y="102508"/>
                  </a:lnTo>
                  <a:lnTo>
                    <a:pt x="69850" y="88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4192"/>
            <p:cNvSpPr/>
            <p:nvPr>
              <p:custDataLst>
                <p:tags r:id="rId80"/>
              </p:custDataLst>
            </p:nvPr>
          </p:nvSpPr>
          <p:spPr>
            <a:xfrm>
              <a:off x="4699000" y="1651000"/>
              <a:ext cx="107951" cy="113098"/>
            </a:xfrm>
            <a:custGeom>
              <a:avLst/>
              <a:gdLst/>
              <a:ahLst/>
              <a:cxnLst/>
              <a:rect l="0" t="0" r="0" b="0"/>
              <a:pathLst>
                <a:path w="107951" h="113098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6881" y="17007"/>
                  </a:lnTo>
                  <a:lnTo>
                    <a:pt x="10662" y="24011"/>
                  </a:lnTo>
                  <a:lnTo>
                    <a:pt x="20528" y="69981"/>
                  </a:lnTo>
                  <a:lnTo>
                    <a:pt x="28486" y="94024"/>
                  </a:lnTo>
                  <a:lnTo>
                    <a:pt x="30280" y="96549"/>
                  </a:lnTo>
                  <a:lnTo>
                    <a:pt x="35469" y="100809"/>
                  </a:lnTo>
                  <a:lnTo>
                    <a:pt x="41124" y="110241"/>
                  </a:lnTo>
                  <a:lnTo>
                    <a:pt x="44853" y="112496"/>
                  </a:lnTo>
                  <a:lnTo>
                    <a:pt x="46836" y="113097"/>
                  </a:lnTo>
                  <a:lnTo>
                    <a:pt x="48157" y="112793"/>
                  </a:lnTo>
                  <a:lnTo>
                    <a:pt x="49038" y="111884"/>
                  </a:lnTo>
                  <a:lnTo>
                    <a:pt x="49625" y="110573"/>
                  </a:lnTo>
                  <a:lnTo>
                    <a:pt x="50722" y="109698"/>
                  </a:lnTo>
                  <a:lnTo>
                    <a:pt x="53823" y="108727"/>
                  </a:lnTo>
                  <a:lnTo>
                    <a:pt x="54932" y="107762"/>
                  </a:lnTo>
                  <a:lnTo>
                    <a:pt x="68095" y="83834"/>
                  </a:lnTo>
                  <a:lnTo>
                    <a:pt x="76603" y="63055"/>
                  </a:lnTo>
                  <a:lnTo>
                    <a:pt x="81318" y="55541"/>
                  </a:lnTo>
                  <a:lnTo>
                    <a:pt x="90495" y="46639"/>
                  </a:lnTo>
                  <a:lnTo>
                    <a:pt x="97994" y="30618"/>
                  </a:lnTo>
                  <a:lnTo>
                    <a:pt x="1079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4193"/>
            <p:cNvSpPr/>
            <p:nvPr>
              <p:custDataLst>
                <p:tags r:id="rId81"/>
              </p:custDataLst>
            </p:nvPr>
          </p:nvSpPr>
          <p:spPr>
            <a:xfrm>
              <a:off x="4560293" y="1651292"/>
              <a:ext cx="113308" cy="113976"/>
            </a:xfrm>
            <a:custGeom>
              <a:avLst/>
              <a:gdLst/>
              <a:ahLst/>
              <a:cxnLst/>
              <a:rect l="0" t="0" r="0" b="0"/>
              <a:pathLst>
                <a:path w="113308" h="113976">
                  <a:moveTo>
                    <a:pt x="11707" y="44158"/>
                  </a:moveTo>
                  <a:lnTo>
                    <a:pt x="11707" y="44158"/>
                  </a:lnTo>
                  <a:lnTo>
                    <a:pt x="11707" y="31537"/>
                  </a:lnTo>
                  <a:lnTo>
                    <a:pt x="11707" y="36932"/>
                  </a:lnTo>
                  <a:lnTo>
                    <a:pt x="12412" y="37224"/>
                  </a:lnTo>
                  <a:lnTo>
                    <a:pt x="32906" y="37801"/>
                  </a:lnTo>
                  <a:lnTo>
                    <a:pt x="37121" y="35923"/>
                  </a:lnTo>
                  <a:lnTo>
                    <a:pt x="41347" y="33443"/>
                  </a:lnTo>
                  <a:lnTo>
                    <a:pt x="47692" y="31340"/>
                  </a:lnTo>
                  <a:lnTo>
                    <a:pt x="62507" y="20509"/>
                  </a:lnTo>
                  <a:lnTo>
                    <a:pt x="64624" y="19925"/>
                  </a:lnTo>
                  <a:lnTo>
                    <a:pt x="66035" y="18830"/>
                  </a:lnTo>
                  <a:lnTo>
                    <a:pt x="67602" y="15733"/>
                  </a:lnTo>
                  <a:lnTo>
                    <a:pt x="68747" y="7233"/>
                  </a:lnTo>
                  <a:lnTo>
                    <a:pt x="65453" y="3035"/>
                  </a:lnTo>
                  <a:lnTo>
                    <a:pt x="61935" y="1187"/>
                  </a:lnTo>
                  <a:lnTo>
                    <a:pt x="53927" y="0"/>
                  </a:lnTo>
                  <a:lnTo>
                    <a:pt x="49757" y="1719"/>
                  </a:lnTo>
                  <a:lnTo>
                    <a:pt x="47657" y="3165"/>
                  </a:lnTo>
                  <a:lnTo>
                    <a:pt x="32077" y="7558"/>
                  </a:lnTo>
                  <a:lnTo>
                    <a:pt x="29520" y="9175"/>
                  </a:lnTo>
                  <a:lnTo>
                    <a:pt x="11741" y="32986"/>
                  </a:lnTo>
                  <a:lnTo>
                    <a:pt x="7248" y="42729"/>
                  </a:lnTo>
                  <a:lnTo>
                    <a:pt x="0" y="67729"/>
                  </a:lnTo>
                  <a:lnTo>
                    <a:pt x="1331" y="74154"/>
                  </a:lnTo>
                  <a:lnTo>
                    <a:pt x="10028" y="93480"/>
                  </a:lnTo>
                  <a:lnTo>
                    <a:pt x="10588" y="96089"/>
                  </a:lnTo>
                  <a:lnTo>
                    <a:pt x="14973" y="100870"/>
                  </a:lnTo>
                  <a:lnTo>
                    <a:pt x="25914" y="109688"/>
                  </a:lnTo>
                  <a:lnTo>
                    <a:pt x="34249" y="112088"/>
                  </a:lnTo>
                  <a:lnTo>
                    <a:pt x="76673" y="113975"/>
                  </a:lnTo>
                  <a:lnTo>
                    <a:pt x="84796" y="112112"/>
                  </a:lnTo>
                  <a:lnTo>
                    <a:pt x="91463" y="109638"/>
                  </a:lnTo>
                  <a:lnTo>
                    <a:pt x="102444" y="107539"/>
                  </a:lnTo>
                  <a:lnTo>
                    <a:pt x="113307" y="10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8" name="SMARTInkShape-Group840"/>
          <p:cNvGrpSpPr/>
          <p:nvPr/>
        </p:nvGrpSpPr>
        <p:grpSpPr>
          <a:xfrm>
            <a:off x="3257555" y="1524883"/>
            <a:ext cx="920746" cy="275556"/>
            <a:chOff x="3257555" y="1524883"/>
            <a:chExt cx="920746" cy="275556"/>
          </a:xfrm>
        </p:grpSpPr>
        <p:sp>
          <p:nvSpPr>
            <p:cNvPr id="861" name="SMARTInkShape-4194"/>
            <p:cNvSpPr/>
            <p:nvPr>
              <p:custDataLst>
                <p:tags r:id="rId70"/>
              </p:custDataLst>
            </p:nvPr>
          </p:nvSpPr>
          <p:spPr>
            <a:xfrm>
              <a:off x="3257555" y="1663701"/>
              <a:ext cx="126972" cy="113043"/>
            </a:xfrm>
            <a:custGeom>
              <a:avLst/>
              <a:gdLst/>
              <a:ahLst/>
              <a:cxnLst/>
              <a:rect l="0" t="0" r="0" b="0"/>
              <a:pathLst>
                <a:path w="126972" h="113043">
                  <a:moveTo>
                    <a:pt x="12695" y="6349"/>
                  </a:moveTo>
                  <a:lnTo>
                    <a:pt x="12695" y="6349"/>
                  </a:lnTo>
                  <a:lnTo>
                    <a:pt x="12695" y="260"/>
                  </a:lnTo>
                  <a:lnTo>
                    <a:pt x="6368" y="0"/>
                  </a:lnTo>
                  <a:lnTo>
                    <a:pt x="2980" y="3370"/>
                  </a:lnTo>
                  <a:lnTo>
                    <a:pt x="1322" y="8788"/>
                  </a:lnTo>
                  <a:lnTo>
                    <a:pt x="0" y="53150"/>
                  </a:lnTo>
                  <a:lnTo>
                    <a:pt x="702" y="65685"/>
                  </a:lnTo>
                  <a:lnTo>
                    <a:pt x="6462" y="85952"/>
                  </a:lnTo>
                  <a:lnTo>
                    <a:pt x="11255" y="95085"/>
                  </a:lnTo>
                  <a:lnTo>
                    <a:pt x="11735" y="97256"/>
                  </a:lnTo>
                  <a:lnTo>
                    <a:pt x="15781" y="103683"/>
                  </a:lnTo>
                  <a:lnTo>
                    <a:pt x="24226" y="113042"/>
                  </a:lnTo>
                  <a:lnTo>
                    <a:pt x="24616" y="112755"/>
                  </a:lnTo>
                  <a:lnTo>
                    <a:pt x="25049" y="110555"/>
                  </a:lnTo>
                  <a:lnTo>
                    <a:pt x="25869" y="109687"/>
                  </a:lnTo>
                  <a:lnTo>
                    <a:pt x="32257" y="106411"/>
                  </a:lnTo>
                  <a:lnTo>
                    <a:pt x="34203" y="104807"/>
                  </a:lnTo>
                  <a:lnTo>
                    <a:pt x="36365" y="101143"/>
                  </a:lnTo>
                  <a:lnTo>
                    <a:pt x="38032" y="97163"/>
                  </a:lnTo>
                  <a:lnTo>
                    <a:pt x="49033" y="82537"/>
                  </a:lnTo>
                  <a:lnTo>
                    <a:pt x="50717" y="78310"/>
                  </a:lnTo>
                  <a:lnTo>
                    <a:pt x="63208" y="63793"/>
                  </a:lnTo>
                  <a:lnTo>
                    <a:pt x="66781" y="63586"/>
                  </a:lnTo>
                  <a:lnTo>
                    <a:pt x="67802" y="64263"/>
                  </a:lnTo>
                  <a:lnTo>
                    <a:pt x="68483" y="65419"/>
                  </a:lnTo>
                  <a:lnTo>
                    <a:pt x="68937" y="66896"/>
                  </a:lnTo>
                  <a:lnTo>
                    <a:pt x="74751" y="76368"/>
                  </a:lnTo>
                  <a:lnTo>
                    <a:pt x="75911" y="81328"/>
                  </a:lnTo>
                  <a:lnTo>
                    <a:pt x="80503" y="87377"/>
                  </a:lnTo>
                  <a:lnTo>
                    <a:pt x="81638" y="91280"/>
                  </a:lnTo>
                  <a:lnTo>
                    <a:pt x="82645" y="92603"/>
                  </a:lnTo>
                  <a:lnTo>
                    <a:pt x="95374" y="100120"/>
                  </a:lnTo>
                  <a:lnTo>
                    <a:pt x="108341" y="101560"/>
                  </a:lnTo>
                  <a:lnTo>
                    <a:pt x="110325" y="101573"/>
                  </a:lnTo>
                  <a:lnTo>
                    <a:pt x="114412" y="99706"/>
                  </a:lnTo>
                  <a:lnTo>
                    <a:pt x="116489" y="98220"/>
                  </a:lnTo>
                  <a:lnTo>
                    <a:pt x="118798" y="94688"/>
                  </a:lnTo>
                  <a:lnTo>
                    <a:pt x="120280" y="90043"/>
                  </a:lnTo>
                  <a:lnTo>
                    <a:pt x="123908" y="85867"/>
                  </a:lnTo>
                  <a:lnTo>
                    <a:pt x="125623" y="80261"/>
                  </a:lnTo>
                  <a:lnTo>
                    <a:pt x="126971" y="55103"/>
                  </a:lnTo>
                  <a:lnTo>
                    <a:pt x="120646" y="25458"/>
                  </a:lnTo>
                  <a:lnTo>
                    <a:pt x="120645" y="25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4195"/>
            <p:cNvSpPr/>
            <p:nvPr>
              <p:custDataLst>
                <p:tags r:id="rId71"/>
              </p:custDataLst>
            </p:nvPr>
          </p:nvSpPr>
          <p:spPr>
            <a:xfrm>
              <a:off x="4051307" y="1663700"/>
              <a:ext cx="126994" cy="120279"/>
            </a:xfrm>
            <a:custGeom>
              <a:avLst/>
              <a:gdLst/>
              <a:ahLst/>
              <a:cxnLst/>
              <a:rect l="0" t="0" r="0" b="0"/>
              <a:pathLst>
                <a:path w="126994" h="120279">
                  <a:moveTo>
                    <a:pt x="6343" y="19050"/>
                  </a:moveTo>
                  <a:lnTo>
                    <a:pt x="6343" y="19050"/>
                  </a:lnTo>
                  <a:lnTo>
                    <a:pt x="6343" y="13583"/>
                  </a:lnTo>
                  <a:lnTo>
                    <a:pt x="5637" y="13288"/>
                  </a:lnTo>
                  <a:lnTo>
                    <a:pt x="876" y="12777"/>
                  </a:lnTo>
                  <a:lnTo>
                    <a:pt x="385" y="10853"/>
                  </a:lnTo>
                  <a:lnTo>
                    <a:pt x="15" y="6614"/>
                  </a:lnTo>
                  <a:lnTo>
                    <a:pt x="0" y="9799"/>
                  </a:lnTo>
                  <a:lnTo>
                    <a:pt x="703" y="10766"/>
                  </a:lnTo>
                  <a:lnTo>
                    <a:pt x="3366" y="11840"/>
                  </a:lnTo>
                  <a:lnTo>
                    <a:pt x="4358" y="12833"/>
                  </a:lnTo>
                  <a:lnTo>
                    <a:pt x="7832" y="19494"/>
                  </a:lnTo>
                  <a:lnTo>
                    <a:pt x="16417" y="29692"/>
                  </a:lnTo>
                  <a:lnTo>
                    <a:pt x="25796" y="49480"/>
                  </a:lnTo>
                  <a:lnTo>
                    <a:pt x="33939" y="62377"/>
                  </a:lnTo>
                  <a:lnTo>
                    <a:pt x="36862" y="71007"/>
                  </a:lnTo>
                  <a:lnTo>
                    <a:pt x="38061" y="97080"/>
                  </a:lnTo>
                  <a:lnTo>
                    <a:pt x="36197" y="101472"/>
                  </a:lnTo>
                  <a:lnTo>
                    <a:pt x="33723" y="105777"/>
                  </a:lnTo>
                  <a:lnTo>
                    <a:pt x="31624" y="112167"/>
                  </a:lnTo>
                  <a:lnTo>
                    <a:pt x="25677" y="120278"/>
                  </a:lnTo>
                  <a:lnTo>
                    <a:pt x="19950" y="115150"/>
                  </a:lnTo>
                  <a:lnTo>
                    <a:pt x="19312" y="107810"/>
                  </a:lnTo>
                  <a:lnTo>
                    <a:pt x="21044" y="102478"/>
                  </a:lnTo>
                  <a:lnTo>
                    <a:pt x="22493" y="100069"/>
                  </a:lnTo>
                  <a:lnTo>
                    <a:pt x="40298" y="52888"/>
                  </a:lnTo>
                  <a:lnTo>
                    <a:pt x="46586" y="40208"/>
                  </a:lnTo>
                  <a:lnTo>
                    <a:pt x="49399" y="37389"/>
                  </a:lnTo>
                  <a:lnTo>
                    <a:pt x="88942" y="15838"/>
                  </a:lnTo>
                  <a:lnTo>
                    <a:pt x="1269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4196"/>
            <p:cNvSpPr/>
            <p:nvPr>
              <p:custDataLst>
                <p:tags r:id="rId72"/>
              </p:custDataLst>
            </p:nvPr>
          </p:nvSpPr>
          <p:spPr>
            <a:xfrm>
              <a:off x="3549660" y="1663787"/>
              <a:ext cx="69841" cy="101514"/>
            </a:xfrm>
            <a:custGeom>
              <a:avLst/>
              <a:gdLst/>
              <a:ahLst/>
              <a:cxnLst/>
              <a:rect l="0" t="0" r="0" b="0"/>
              <a:pathLst>
                <a:path w="69841" h="101514">
                  <a:moveTo>
                    <a:pt x="38090" y="50713"/>
                  </a:moveTo>
                  <a:lnTo>
                    <a:pt x="38090" y="50713"/>
                  </a:lnTo>
                  <a:lnTo>
                    <a:pt x="41461" y="47342"/>
                  </a:lnTo>
                  <a:lnTo>
                    <a:pt x="43116" y="43805"/>
                  </a:lnTo>
                  <a:lnTo>
                    <a:pt x="43557" y="41875"/>
                  </a:lnTo>
                  <a:lnTo>
                    <a:pt x="44557" y="40587"/>
                  </a:lnTo>
                  <a:lnTo>
                    <a:pt x="47550" y="39157"/>
                  </a:lnTo>
                  <a:lnTo>
                    <a:pt x="48630" y="38070"/>
                  </a:lnTo>
                  <a:lnTo>
                    <a:pt x="49830" y="34981"/>
                  </a:lnTo>
                  <a:lnTo>
                    <a:pt x="50764" y="16823"/>
                  </a:lnTo>
                  <a:lnTo>
                    <a:pt x="48897" y="12602"/>
                  </a:lnTo>
                  <a:lnTo>
                    <a:pt x="45321" y="7515"/>
                  </a:lnTo>
                  <a:lnTo>
                    <a:pt x="44701" y="3263"/>
                  </a:lnTo>
                  <a:lnTo>
                    <a:pt x="43908" y="2146"/>
                  </a:lnTo>
                  <a:lnTo>
                    <a:pt x="42674" y="1402"/>
                  </a:lnTo>
                  <a:lnTo>
                    <a:pt x="37988" y="109"/>
                  </a:lnTo>
                  <a:lnTo>
                    <a:pt x="34987" y="0"/>
                  </a:lnTo>
                  <a:lnTo>
                    <a:pt x="31302" y="1833"/>
                  </a:lnTo>
                  <a:lnTo>
                    <a:pt x="27312" y="4294"/>
                  </a:lnTo>
                  <a:lnTo>
                    <a:pt x="23186" y="5388"/>
                  </a:lnTo>
                  <a:lnTo>
                    <a:pt x="21804" y="6385"/>
                  </a:lnTo>
                  <a:lnTo>
                    <a:pt x="20883" y="7756"/>
                  </a:lnTo>
                  <a:lnTo>
                    <a:pt x="14213" y="21407"/>
                  </a:lnTo>
                  <a:lnTo>
                    <a:pt x="2760" y="36445"/>
                  </a:lnTo>
                  <a:lnTo>
                    <a:pt x="233" y="54344"/>
                  </a:lnTo>
                  <a:lnTo>
                    <a:pt x="0" y="71856"/>
                  </a:lnTo>
                  <a:lnTo>
                    <a:pt x="1876" y="76103"/>
                  </a:lnTo>
                  <a:lnTo>
                    <a:pt x="3364" y="78223"/>
                  </a:lnTo>
                  <a:lnTo>
                    <a:pt x="6898" y="80578"/>
                  </a:lnTo>
                  <a:lnTo>
                    <a:pt x="8829" y="81206"/>
                  </a:lnTo>
                  <a:lnTo>
                    <a:pt x="10116" y="82331"/>
                  </a:lnTo>
                  <a:lnTo>
                    <a:pt x="11546" y="85461"/>
                  </a:lnTo>
                  <a:lnTo>
                    <a:pt x="12633" y="86579"/>
                  </a:lnTo>
                  <a:lnTo>
                    <a:pt x="15722" y="87820"/>
                  </a:lnTo>
                  <a:lnTo>
                    <a:pt x="16828" y="87445"/>
                  </a:lnTo>
                  <a:lnTo>
                    <a:pt x="17565" y="86490"/>
                  </a:lnTo>
                  <a:lnTo>
                    <a:pt x="18057" y="85148"/>
                  </a:lnTo>
                  <a:lnTo>
                    <a:pt x="19090" y="84253"/>
                  </a:lnTo>
                  <a:lnTo>
                    <a:pt x="22120" y="83258"/>
                  </a:lnTo>
                  <a:lnTo>
                    <a:pt x="25818" y="79054"/>
                  </a:lnTo>
                  <a:lnTo>
                    <a:pt x="29108" y="73186"/>
                  </a:lnTo>
                  <a:lnTo>
                    <a:pt x="31666" y="65917"/>
                  </a:lnTo>
                  <a:lnTo>
                    <a:pt x="35872" y="59294"/>
                  </a:lnTo>
                  <a:lnTo>
                    <a:pt x="37105" y="54997"/>
                  </a:lnTo>
                  <a:lnTo>
                    <a:pt x="38138" y="53569"/>
                  </a:lnTo>
                  <a:lnTo>
                    <a:pt x="39534" y="52617"/>
                  </a:lnTo>
                  <a:lnTo>
                    <a:pt x="41169" y="51982"/>
                  </a:lnTo>
                  <a:lnTo>
                    <a:pt x="42259" y="50854"/>
                  </a:lnTo>
                  <a:lnTo>
                    <a:pt x="45891" y="43973"/>
                  </a:lnTo>
                  <a:lnTo>
                    <a:pt x="50503" y="38362"/>
                  </a:lnTo>
                  <a:lnTo>
                    <a:pt x="51490" y="55026"/>
                  </a:lnTo>
                  <a:lnTo>
                    <a:pt x="55815" y="63429"/>
                  </a:lnTo>
                  <a:lnTo>
                    <a:pt x="57830" y="86696"/>
                  </a:lnTo>
                  <a:lnTo>
                    <a:pt x="60505" y="90930"/>
                  </a:lnTo>
                  <a:lnTo>
                    <a:pt x="64044" y="93281"/>
                  </a:lnTo>
                  <a:lnTo>
                    <a:pt x="65976" y="93909"/>
                  </a:lnTo>
                  <a:lnTo>
                    <a:pt x="67264" y="95032"/>
                  </a:lnTo>
                  <a:lnTo>
                    <a:pt x="69840" y="101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4197"/>
            <p:cNvSpPr/>
            <p:nvPr>
              <p:custDataLst>
                <p:tags r:id="rId73"/>
              </p:custDataLst>
            </p:nvPr>
          </p:nvSpPr>
          <p:spPr>
            <a:xfrm>
              <a:off x="3664211" y="1555783"/>
              <a:ext cx="215640" cy="220930"/>
            </a:xfrm>
            <a:custGeom>
              <a:avLst/>
              <a:gdLst/>
              <a:ahLst/>
              <a:cxnLst/>
              <a:rect l="0" t="0" r="0" b="0"/>
              <a:pathLst>
                <a:path w="215640" h="220930">
                  <a:moveTo>
                    <a:pt x="6089" y="120617"/>
                  </a:moveTo>
                  <a:lnTo>
                    <a:pt x="6089" y="120617"/>
                  </a:lnTo>
                  <a:lnTo>
                    <a:pt x="0" y="120617"/>
                  </a:lnTo>
                  <a:lnTo>
                    <a:pt x="10697" y="120617"/>
                  </a:lnTo>
                  <a:lnTo>
                    <a:pt x="17870" y="116253"/>
                  </a:lnTo>
                  <a:lnTo>
                    <a:pt x="27532" y="114150"/>
                  </a:lnTo>
                  <a:lnTo>
                    <a:pt x="49107" y="103317"/>
                  </a:lnTo>
                  <a:lnTo>
                    <a:pt x="51701" y="102734"/>
                  </a:lnTo>
                  <a:lnTo>
                    <a:pt x="99248" y="74104"/>
                  </a:lnTo>
                  <a:lnTo>
                    <a:pt x="140851" y="40242"/>
                  </a:lnTo>
                  <a:lnTo>
                    <a:pt x="168345" y="8491"/>
                  </a:lnTo>
                  <a:lnTo>
                    <a:pt x="171179" y="0"/>
                  </a:lnTo>
                  <a:lnTo>
                    <a:pt x="171188" y="8808"/>
                  </a:lnTo>
                  <a:lnTo>
                    <a:pt x="165231" y="38247"/>
                  </a:lnTo>
                  <a:lnTo>
                    <a:pt x="163074" y="52702"/>
                  </a:lnTo>
                  <a:lnTo>
                    <a:pt x="155386" y="95330"/>
                  </a:lnTo>
                  <a:lnTo>
                    <a:pt x="147965" y="139674"/>
                  </a:lnTo>
                  <a:lnTo>
                    <a:pt x="139379" y="185986"/>
                  </a:lnTo>
                  <a:lnTo>
                    <a:pt x="133519" y="208945"/>
                  </a:lnTo>
                  <a:lnTo>
                    <a:pt x="133375" y="211252"/>
                  </a:lnTo>
                  <a:lnTo>
                    <a:pt x="131335" y="215697"/>
                  </a:lnTo>
                  <a:lnTo>
                    <a:pt x="127647" y="220929"/>
                  </a:lnTo>
                  <a:lnTo>
                    <a:pt x="130379" y="218464"/>
                  </a:lnTo>
                  <a:lnTo>
                    <a:pt x="131884" y="215140"/>
                  </a:lnTo>
                  <a:lnTo>
                    <a:pt x="133636" y="205188"/>
                  </a:lnTo>
                  <a:lnTo>
                    <a:pt x="141906" y="194687"/>
                  </a:lnTo>
                  <a:lnTo>
                    <a:pt x="152185" y="182234"/>
                  </a:lnTo>
                  <a:lnTo>
                    <a:pt x="160614" y="170183"/>
                  </a:lnTo>
                  <a:lnTo>
                    <a:pt x="164842" y="167341"/>
                  </a:lnTo>
                  <a:lnTo>
                    <a:pt x="169074" y="165372"/>
                  </a:lnTo>
                  <a:lnTo>
                    <a:pt x="175422" y="161002"/>
                  </a:lnTo>
                  <a:lnTo>
                    <a:pt x="181772" y="159394"/>
                  </a:lnTo>
                  <a:lnTo>
                    <a:pt x="192356" y="158806"/>
                  </a:lnTo>
                  <a:lnTo>
                    <a:pt x="193767" y="159482"/>
                  </a:lnTo>
                  <a:lnTo>
                    <a:pt x="194707" y="160638"/>
                  </a:lnTo>
                  <a:lnTo>
                    <a:pt x="196458" y="163804"/>
                  </a:lnTo>
                  <a:lnTo>
                    <a:pt x="200705" y="169553"/>
                  </a:lnTo>
                  <a:lnTo>
                    <a:pt x="201946" y="173646"/>
                  </a:lnTo>
                  <a:lnTo>
                    <a:pt x="202982" y="175020"/>
                  </a:lnTo>
                  <a:lnTo>
                    <a:pt x="206016" y="176546"/>
                  </a:lnTo>
                  <a:lnTo>
                    <a:pt x="207107" y="178364"/>
                  </a:lnTo>
                  <a:lnTo>
                    <a:pt x="209803" y="194288"/>
                  </a:lnTo>
                  <a:lnTo>
                    <a:pt x="214277" y="203085"/>
                  </a:lnTo>
                  <a:lnTo>
                    <a:pt x="215639" y="20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4198"/>
            <p:cNvSpPr/>
            <p:nvPr>
              <p:custDataLst>
                <p:tags r:id="rId74"/>
              </p:custDataLst>
            </p:nvPr>
          </p:nvSpPr>
          <p:spPr>
            <a:xfrm>
              <a:off x="3441722" y="1657637"/>
              <a:ext cx="57129" cy="111248"/>
            </a:xfrm>
            <a:custGeom>
              <a:avLst/>
              <a:gdLst/>
              <a:ahLst/>
              <a:cxnLst/>
              <a:rect l="0" t="0" r="0" b="0"/>
              <a:pathLst>
                <a:path w="57129" h="111248">
                  <a:moveTo>
                    <a:pt x="6328" y="56863"/>
                  </a:moveTo>
                  <a:lnTo>
                    <a:pt x="6328" y="56863"/>
                  </a:lnTo>
                  <a:lnTo>
                    <a:pt x="0" y="63190"/>
                  </a:lnTo>
                  <a:lnTo>
                    <a:pt x="17108" y="46789"/>
                  </a:lnTo>
                  <a:lnTo>
                    <a:pt x="25416" y="42800"/>
                  </a:lnTo>
                  <a:lnTo>
                    <a:pt x="34729" y="34734"/>
                  </a:lnTo>
                  <a:lnTo>
                    <a:pt x="36590" y="31035"/>
                  </a:lnTo>
                  <a:lnTo>
                    <a:pt x="37085" y="29061"/>
                  </a:lnTo>
                  <a:lnTo>
                    <a:pt x="42973" y="18725"/>
                  </a:lnTo>
                  <a:lnTo>
                    <a:pt x="44402" y="7055"/>
                  </a:lnTo>
                  <a:lnTo>
                    <a:pt x="41049" y="2986"/>
                  </a:lnTo>
                  <a:lnTo>
                    <a:pt x="37517" y="1168"/>
                  </a:lnTo>
                  <a:lnTo>
                    <a:pt x="32871" y="0"/>
                  </a:lnTo>
                  <a:lnTo>
                    <a:pt x="24971" y="4777"/>
                  </a:lnTo>
                  <a:lnTo>
                    <a:pt x="22990" y="5205"/>
                  </a:lnTo>
                  <a:lnTo>
                    <a:pt x="21669" y="6197"/>
                  </a:lnTo>
                  <a:lnTo>
                    <a:pt x="20789" y="7563"/>
                  </a:lnTo>
                  <a:lnTo>
                    <a:pt x="19105" y="10963"/>
                  </a:lnTo>
                  <a:lnTo>
                    <a:pt x="10292" y="24338"/>
                  </a:lnTo>
                  <a:lnTo>
                    <a:pt x="4969" y="37432"/>
                  </a:lnTo>
                  <a:lnTo>
                    <a:pt x="3305" y="39676"/>
                  </a:lnTo>
                  <a:lnTo>
                    <a:pt x="1457" y="45932"/>
                  </a:lnTo>
                  <a:lnTo>
                    <a:pt x="4" y="74971"/>
                  </a:lnTo>
                  <a:lnTo>
                    <a:pt x="1871" y="80904"/>
                  </a:lnTo>
                  <a:lnTo>
                    <a:pt x="4347" y="85892"/>
                  </a:lnTo>
                  <a:lnTo>
                    <a:pt x="6447" y="92667"/>
                  </a:lnTo>
                  <a:lnTo>
                    <a:pt x="17861" y="106402"/>
                  </a:lnTo>
                  <a:lnTo>
                    <a:pt x="28231" y="108119"/>
                  </a:lnTo>
                  <a:lnTo>
                    <a:pt x="33231" y="110923"/>
                  </a:lnTo>
                  <a:lnTo>
                    <a:pt x="35552" y="111247"/>
                  </a:lnTo>
                  <a:lnTo>
                    <a:pt x="57128" y="107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4199"/>
            <p:cNvSpPr/>
            <p:nvPr>
              <p:custDataLst>
                <p:tags r:id="rId75"/>
              </p:custDataLst>
            </p:nvPr>
          </p:nvSpPr>
          <p:spPr>
            <a:xfrm>
              <a:off x="3714757" y="1524883"/>
              <a:ext cx="31744" cy="275556"/>
            </a:xfrm>
            <a:custGeom>
              <a:avLst/>
              <a:gdLst/>
              <a:ahLst/>
              <a:cxnLst/>
              <a:rect l="0" t="0" r="0" b="0"/>
              <a:pathLst>
                <a:path w="31744" h="275556">
                  <a:moveTo>
                    <a:pt x="25393" y="5467"/>
                  </a:moveTo>
                  <a:lnTo>
                    <a:pt x="25393" y="5467"/>
                  </a:lnTo>
                  <a:lnTo>
                    <a:pt x="25393" y="0"/>
                  </a:lnTo>
                  <a:lnTo>
                    <a:pt x="22022" y="6121"/>
                  </a:lnTo>
                  <a:lnTo>
                    <a:pt x="22440" y="8019"/>
                  </a:lnTo>
                  <a:lnTo>
                    <a:pt x="24130" y="9285"/>
                  </a:lnTo>
                  <a:lnTo>
                    <a:pt x="26668" y="10129"/>
                  </a:lnTo>
                  <a:lnTo>
                    <a:pt x="28359" y="12103"/>
                  </a:lnTo>
                  <a:lnTo>
                    <a:pt x="30740" y="20917"/>
                  </a:lnTo>
                  <a:lnTo>
                    <a:pt x="31611" y="36159"/>
                  </a:lnTo>
                  <a:lnTo>
                    <a:pt x="23899" y="77797"/>
                  </a:lnTo>
                  <a:lnTo>
                    <a:pt x="15956" y="123794"/>
                  </a:lnTo>
                  <a:lnTo>
                    <a:pt x="6417" y="171137"/>
                  </a:lnTo>
                  <a:lnTo>
                    <a:pt x="650" y="213711"/>
                  </a:lnTo>
                  <a:lnTo>
                    <a:pt x="0" y="260290"/>
                  </a:lnTo>
                  <a:lnTo>
                    <a:pt x="1878" y="265242"/>
                  </a:lnTo>
                  <a:lnTo>
                    <a:pt x="9453" y="275133"/>
                  </a:lnTo>
                  <a:lnTo>
                    <a:pt x="11238" y="275555"/>
                  </a:lnTo>
                  <a:lnTo>
                    <a:pt x="13134" y="275131"/>
                  </a:lnTo>
                  <a:lnTo>
                    <a:pt x="19174" y="271164"/>
                  </a:lnTo>
                  <a:lnTo>
                    <a:pt x="23333" y="266782"/>
                  </a:lnTo>
                  <a:lnTo>
                    <a:pt x="31743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4200"/>
            <p:cNvSpPr/>
            <p:nvPr>
              <p:custDataLst>
                <p:tags r:id="rId76"/>
              </p:custDataLst>
            </p:nvPr>
          </p:nvSpPr>
          <p:spPr>
            <a:xfrm>
              <a:off x="3924300" y="1682837"/>
              <a:ext cx="79786" cy="107676"/>
            </a:xfrm>
            <a:custGeom>
              <a:avLst/>
              <a:gdLst/>
              <a:ahLst/>
              <a:cxnLst/>
              <a:rect l="0" t="0" r="0" b="0"/>
              <a:pathLst>
                <a:path w="79786" h="107676">
                  <a:moveTo>
                    <a:pt x="0" y="57063"/>
                  </a:moveTo>
                  <a:lnTo>
                    <a:pt x="0" y="57063"/>
                  </a:lnTo>
                  <a:lnTo>
                    <a:pt x="5467" y="57063"/>
                  </a:lnTo>
                  <a:lnTo>
                    <a:pt x="5761" y="57768"/>
                  </a:lnTo>
                  <a:lnTo>
                    <a:pt x="6272" y="62530"/>
                  </a:lnTo>
                  <a:lnTo>
                    <a:pt x="13247" y="58271"/>
                  </a:lnTo>
                  <a:lnTo>
                    <a:pt x="23893" y="56405"/>
                  </a:lnTo>
                  <a:lnTo>
                    <a:pt x="29814" y="52713"/>
                  </a:lnTo>
                  <a:lnTo>
                    <a:pt x="54449" y="44298"/>
                  </a:lnTo>
                  <a:lnTo>
                    <a:pt x="67682" y="33588"/>
                  </a:lnTo>
                  <a:lnTo>
                    <a:pt x="73363" y="27373"/>
                  </a:lnTo>
                  <a:lnTo>
                    <a:pt x="74939" y="23171"/>
                  </a:lnTo>
                  <a:lnTo>
                    <a:pt x="76657" y="14724"/>
                  </a:lnTo>
                  <a:lnTo>
                    <a:pt x="79460" y="10494"/>
                  </a:lnTo>
                  <a:lnTo>
                    <a:pt x="79785" y="9084"/>
                  </a:lnTo>
                  <a:lnTo>
                    <a:pt x="79295" y="8144"/>
                  </a:lnTo>
                  <a:lnTo>
                    <a:pt x="78263" y="7517"/>
                  </a:lnTo>
                  <a:lnTo>
                    <a:pt x="77575" y="6393"/>
                  </a:lnTo>
                  <a:lnTo>
                    <a:pt x="76381" y="906"/>
                  </a:lnTo>
                  <a:lnTo>
                    <a:pt x="75615" y="575"/>
                  </a:lnTo>
                  <a:lnTo>
                    <a:pt x="67378" y="0"/>
                  </a:lnTo>
                  <a:lnTo>
                    <a:pt x="63341" y="1833"/>
                  </a:lnTo>
                  <a:lnTo>
                    <a:pt x="59196" y="4294"/>
                  </a:lnTo>
                  <a:lnTo>
                    <a:pt x="52896" y="6385"/>
                  </a:lnTo>
                  <a:lnTo>
                    <a:pt x="42330" y="15024"/>
                  </a:lnTo>
                  <a:lnTo>
                    <a:pt x="29633" y="32923"/>
                  </a:lnTo>
                  <a:lnTo>
                    <a:pt x="27281" y="39514"/>
                  </a:lnTo>
                  <a:lnTo>
                    <a:pt x="25529" y="46441"/>
                  </a:lnTo>
                  <a:lnTo>
                    <a:pt x="21284" y="55013"/>
                  </a:lnTo>
                  <a:lnTo>
                    <a:pt x="19344" y="70913"/>
                  </a:lnTo>
                  <a:lnTo>
                    <a:pt x="21062" y="75683"/>
                  </a:lnTo>
                  <a:lnTo>
                    <a:pt x="23472" y="80155"/>
                  </a:lnTo>
                  <a:lnTo>
                    <a:pt x="25019" y="88775"/>
                  </a:lnTo>
                  <a:lnTo>
                    <a:pt x="25936" y="93735"/>
                  </a:lnTo>
                  <a:lnTo>
                    <a:pt x="28696" y="100643"/>
                  </a:lnTo>
                  <a:lnTo>
                    <a:pt x="30419" y="103050"/>
                  </a:lnTo>
                  <a:lnTo>
                    <a:pt x="34216" y="105724"/>
                  </a:lnTo>
                  <a:lnTo>
                    <a:pt x="40320" y="107229"/>
                  </a:lnTo>
                  <a:lnTo>
                    <a:pt x="49968" y="107675"/>
                  </a:lnTo>
                  <a:lnTo>
                    <a:pt x="55840" y="105898"/>
                  </a:lnTo>
                  <a:lnTo>
                    <a:pt x="63500" y="101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6" name="SMARTInkShape-Group841"/>
          <p:cNvGrpSpPr/>
          <p:nvPr/>
        </p:nvGrpSpPr>
        <p:grpSpPr>
          <a:xfrm>
            <a:off x="2071244" y="1530461"/>
            <a:ext cx="773557" cy="285519"/>
            <a:chOff x="2071244" y="1530461"/>
            <a:chExt cx="773557" cy="285519"/>
          </a:xfrm>
        </p:grpSpPr>
        <p:sp>
          <p:nvSpPr>
            <p:cNvPr id="869" name="SMARTInkShape-4201"/>
            <p:cNvSpPr/>
            <p:nvPr>
              <p:custDataLst>
                <p:tags r:id="rId63"/>
              </p:custDataLst>
            </p:nvPr>
          </p:nvSpPr>
          <p:spPr>
            <a:xfrm>
              <a:off x="2768869" y="1670052"/>
              <a:ext cx="75932" cy="100955"/>
            </a:xfrm>
            <a:custGeom>
              <a:avLst/>
              <a:gdLst/>
              <a:ahLst/>
              <a:cxnLst/>
              <a:rect l="0" t="0" r="0" b="0"/>
              <a:pathLst>
                <a:path w="75932" h="100955">
                  <a:moveTo>
                    <a:pt x="44181" y="6348"/>
                  </a:moveTo>
                  <a:lnTo>
                    <a:pt x="44181" y="6348"/>
                  </a:lnTo>
                  <a:lnTo>
                    <a:pt x="50508" y="21"/>
                  </a:lnTo>
                  <a:lnTo>
                    <a:pt x="45062" y="0"/>
                  </a:lnTo>
                  <a:lnTo>
                    <a:pt x="44768" y="705"/>
                  </a:lnTo>
                  <a:lnTo>
                    <a:pt x="44442" y="3370"/>
                  </a:lnTo>
                  <a:lnTo>
                    <a:pt x="43649" y="4362"/>
                  </a:lnTo>
                  <a:lnTo>
                    <a:pt x="40887" y="5465"/>
                  </a:lnTo>
                  <a:lnTo>
                    <a:pt x="39868" y="6465"/>
                  </a:lnTo>
                  <a:lnTo>
                    <a:pt x="38737" y="9458"/>
                  </a:lnTo>
                  <a:lnTo>
                    <a:pt x="37729" y="10538"/>
                  </a:lnTo>
                  <a:lnTo>
                    <a:pt x="34728" y="11738"/>
                  </a:lnTo>
                  <a:lnTo>
                    <a:pt x="33646" y="12763"/>
                  </a:lnTo>
                  <a:lnTo>
                    <a:pt x="32443" y="15784"/>
                  </a:lnTo>
                  <a:lnTo>
                    <a:pt x="30966" y="23473"/>
                  </a:lnTo>
                  <a:lnTo>
                    <a:pt x="27173" y="29688"/>
                  </a:lnTo>
                  <a:lnTo>
                    <a:pt x="25030" y="35998"/>
                  </a:lnTo>
                  <a:lnTo>
                    <a:pt x="20946" y="42336"/>
                  </a:lnTo>
                  <a:lnTo>
                    <a:pt x="18717" y="48683"/>
                  </a:lnTo>
                  <a:lnTo>
                    <a:pt x="14607" y="55032"/>
                  </a:lnTo>
                  <a:lnTo>
                    <a:pt x="12370" y="61381"/>
                  </a:lnTo>
                  <a:lnTo>
                    <a:pt x="8258" y="67731"/>
                  </a:lnTo>
                  <a:lnTo>
                    <a:pt x="6726" y="74081"/>
                  </a:lnTo>
                  <a:lnTo>
                    <a:pt x="6368" y="78315"/>
                  </a:lnTo>
                  <a:lnTo>
                    <a:pt x="5566" y="79726"/>
                  </a:lnTo>
                  <a:lnTo>
                    <a:pt x="4327" y="80666"/>
                  </a:lnTo>
                  <a:lnTo>
                    <a:pt x="2795" y="81293"/>
                  </a:lnTo>
                  <a:lnTo>
                    <a:pt x="1774" y="82417"/>
                  </a:lnTo>
                  <a:lnTo>
                    <a:pt x="0" y="87905"/>
                  </a:lnTo>
                  <a:lnTo>
                    <a:pt x="616" y="88236"/>
                  </a:lnTo>
                  <a:lnTo>
                    <a:pt x="3182" y="88604"/>
                  </a:lnTo>
                  <a:lnTo>
                    <a:pt x="4148" y="89407"/>
                  </a:lnTo>
                  <a:lnTo>
                    <a:pt x="5222" y="92182"/>
                  </a:lnTo>
                  <a:lnTo>
                    <a:pt x="6214" y="93204"/>
                  </a:lnTo>
                  <a:lnTo>
                    <a:pt x="9197" y="94340"/>
                  </a:lnTo>
                  <a:lnTo>
                    <a:pt x="27052" y="97094"/>
                  </a:lnTo>
                  <a:lnTo>
                    <a:pt x="35702" y="100708"/>
                  </a:lnTo>
                  <a:lnTo>
                    <a:pt x="37117" y="100299"/>
                  </a:lnTo>
                  <a:lnTo>
                    <a:pt x="40571" y="97963"/>
                  </a:lnTo>
                  <a:lnTo>
                    <a:pt x="43186" y="97764"/>
                  </a:lnTo>
                  <a:lnTo>
                    <a:pt x="58170" y="100954"/>
                  </a:lnTo>
                  <a:lnTo>
                    <a:pt x="62863" y="99430"/>
                  </a:lnTo>
                  <a:lnTo>
                    <a:pt x="67301" y="97107"/>
                  </a:lnTo>
                  <a:lnTo>
                    <a:pt x="75931" y="95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4202"/>
            <p:cNvSpPr/>
            <p:nvPr>
              <p:custDataLst>
                <p:tags r:id="rId64"/>
              </p:custDataLst>
            </p:nvPr>
          </p:nvSpPr>
          <p:spPr>
            <a:xfrm>
              <a:off x="2476612" y="1682781"/>
              <a:ext cx="101489" cy="94041"/>
            </a:xfrm>
            <a:custGeom>
              <a:avLst/>
              <a:gdLst/>
              <a:ahLst/>
              <a:cxnLst/>
              <a:rect l="0" t="0" r="0" b="0"/>
              <a:pathLst>
                <a:path w="101489" h="94041">
                  <a:moveTo>
                    <a:pt x="63388" y="38069"/>
                  </a:moveTo>
                  <a:lnTo>
                    <a:pt x="63388" y="38069"/>
                  </a:lnTo>
                  <a:lnTo>
                    <a:pt x="63388" y="3938"/>
                  </a:lnTo>
                  <a:lnTo>
                    <a:pt x="62682" y="2615"/>
                  </a:lnTo>
                  <a:lnTo>
                    <a:pt x="61506" y="1733"/>
                  </a:lnTo>
                  <a:lnTo>
                    <a:pt x="57921" y="317"/>
                  </a:lnTo>
                  <a:lnTo>
                    <a:pt x="48277" y="0"/>
                  </a:lnTo>
                  <a:lnTo>
                    <a:pt x="46964" y="695"/>
                  </a:lnTo>
                  <a:lnTo>
                    <a:pt x="46089" y="1864"/>
                  </a:lnTo>
                  <a:lnTo>
                    <a:pt x="45505" y="3349"/>
                  </a:lnTo>
                  <a:lnTo>
                    <a:pt x="44410" y="4339"/>
                  </a:lnTo>
                  <a:lnTo>
                    <a:pt x="37584" y="7809"/>
                  </a:lnTo>
                  <a:lnTo>
                    <a:pt x="20226" y="21031"/>
                  </a:lnTo>
                  <a:lnTo>
                    <a:pt x="2760" y="46497"/>
                  </a:lnTo>
                  <a:lnTo>
                    <a:pt x="739" y="55069"/>
                  </a:lnTo>
                  <a:lnTo>
                    <a:pt x="0" y="70969"/>
                  </a:lnTo>
                  <a:lnTo>
                    <a:pt x="1819" y="75739"/>
                  </a:lnTo>
                  <a:lnTo>
                    <a:pt x="15000" y="91240"/>
                  </a:lnTo>
                  <a:lnTo>
                    <a:pt x="19069" y="93451"/>
                  </a:lnTo>
                  <a:lnTo>
                    <a:pt x="21142" y="94040"/>
                  </a:lnTo>
                  <a:lnTo>
                    <a:pt x="23230" y="93727"/>
                  </a:lnTo>
                  <a:lnTo>
                    <a:pt x="27431" y="91498"/>
                  </a:lnTo>
                  <a:lnTo>
                    <a:pt x="35877" y="85024"/>
                  </a:lnTo>
                  <a:lnTo>
                    <a:pt x="44339" y="81132"/>
                  </a:lnTo>
                  <a:lnTo>
                    <a:pt x="52805" y="73778"/>
                  </a:lnTo>
                  <a:lnTo>
                    <a:pt x="55156" y="67816"/>
                  </a:lnTo>
                  <a:lnTo>
                    <a:pt x="55784" y="64250"/>
                  </a:lnTo>
                  <a:lnTo>
                    <a:pt x="57613" y="61167"/>
                  </a:lnTo>
                  <a:lnTo>
                    <a:pt x="65518" y="52753"/>
                  </a:lnTo>
                  <a:lnTo>
                    <a:pt x="72553" y="36910"/>
                  </a:lnTo>
                  <a:lnTo>
                    <a:pt x="88679" y="19131"/>
                  </a:lnTo>
                  <a:lnTo>
                    <a:pt x="89494" y="49364"/>
                  </a:lnTo>
                  <a:lnTo>
                    <a:pt x="94550" y="62750"/>
                  </a:lnTo>
                  <a:lnTo>
                    <a:pt x="95115" y="74969"/>
                  </a:lnTo>
                  <a:lnTo>
                    <a:pt x="101488" y="82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4203"/>
            <p:cNvSpPr/>
            <p:nvPr>
              <p:custDataLst>
                <p:tags r:id="rId65"/>
              </p:custDataLst>
            </p:nvPr>
          </p:nvSpPr>
          <p:spPr>
            <a:xfrm>
              <a:off x="2355851" y="1670050"/>
              <a:ext cx="95250" cy="133049"/>
            </a:xfrm>
            <a:custGeom>
              <a:avLst/>
              <a:gdLst/>
              <a:ahLst/>
              <a:cxnLst/>
              <a:rect l="0" t="0" r="0" b="0"/>
              <a:pathLst>
                <a:path w="95250" h="133049">
                  <a:moveTo>
                    <a:pt x="6349" y="38100"/>
                  </a:moveTo>
                  <a:lnTo>
                    <a:pt x="6349" y="38100"/>
                  </a:lnTo>
                  <a:lnTo>
                    <a:pt x="2978" y="34729"/>
                  </a:lnTo>
                  <a:lnTo>
                    <a:pt x="1323" y="31192"/>
                  </a:lnTo>
                  <a:lnTo>
                    <a:pt x="0" y="18939"/>
                  </a:lnTo>
                  <a:lnTo>
                    <a:pt x="0" y="15943"/>
                  </a:lnTo>
                  <a:lnTo>
                    <a:pt x="705" y="15568"/>
                  </a:lnTo>
                  <a:lnTo>
                    <a:pt x="1881" y="16023"/>
                  </a:lnTo>
                  <a:lnTo>
                    <a:pt x="5069" y="17705"/>
                  </a:lnTo>
                  <a:lnTo>
                    <a:pt x="11555" y="18873"/>
                  </a:lnTo>
                  <a:lnTo>
                    <a:pt x="17543" y="23379"/>
                  </a:lnTo>
                  <a:lnTo>
                    <a:pt x="23463" y="25507"/>
                  </a:lnTo>
                  <a:lnTo>
                    <a:pt x="27596" y="28505"/>
                  </a:lnTo>
                  <a:lnTo>
                    <a:pt x="29903" y="32189"/>
                  </a:lnTo>
                  <a:lnTo>
                    <a:pt x="34755" y="43674"/>
                  </a:lnTo>
                  <a:lnTo>
                    <a:pt x="48029" y="66284"/>
                  </a:lnTo>
                  <a:lnTo>
                    <a:pt x="56878" y="113146"/>
                  </a:lnTo>
                  <a:lnTo>
                    <a:pt x="55147" y="119196"/>
                  </a:lnTo>
                  <a:lnTo>
                    <a:pt x="51658" y="125459"/>
                  </a:lnTo>
                  <a:lnTo>
                    <a:pt x="51053" y="129914"/>
                  </a:lnTo>
                  <a:lnTo>
                    <a:pt x="50263" y="131059"/>
                  </a:lnTo>
                  <a:lnTo>
                    <a:pt x="49031" y="131823"/>
                  </a:lnTo>
                  <a:lnTo>
                    <a:pt x="45354" y="133048"/>
                  </a:lnTo>
                  <a:lnTo>
                    <a:pt x="45052" y="132443"/>
                  </a:lnTo>
                  <a:lnTo>
                    <a:pt x="42687" y="124521"/>
                  </a:lnTo>
                  <a:lnTo>
                    <a:pt x="39458" y="115447"/>
                  </a:lnTo>
                  <a:lnTo>
                    <a:pt x="36620" y="106408"/>
                  </a:lnTo>
                  <a:lnTo>
                    <a:pt x="33914" y="98798"/>
                  </a:lnTo>
                  <a:lnTo>
                    <a:pt x="32034" y="78226"/>
                  </a:lnTo>
                  <a:lnTo>
                    <a:pt x="41216" y="40214"/>
                  </a:lnTo>
                  <a:lnTo>
                    <a:pt x="59292" y="11576"/>
                  </a:lnTo>
                  <a:lnTo>
                    <a:pt x="65623" y="4527"/>
                  </a:lnTo>
                  <a:lnTo>
                    <a:pt x="69852" y="2012"/>
                  </a:lnTo>
                  <a:lnTo>
                    <a:pt x="78316" y="397"/>
                  </a:lnTo>
                  <a:lnTo>
                    <a:pt x="95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4204"/>
            <p:cNvSpPr/>
            <p:nvPr>
              <p:custDataLst>
                <p:tags r:id="rId66"/>
              </p:custDataLst>
            </p:nvPr>
          </p:nvSpPr>
          <p:spPr>
            <a:xfrm>
              <a:off x="2622553" y="1683018"/>
              <a:ext cx="38098" cy="94613"/>
            </a:xfrm>
            <a:custGeom>
              <a:avLst/>
              <a:gdLst/>
              <a:ahLst/>
              <a:cxnLst/>
              <a:rect l="0" t="0" r="0" b="0"/>
              <a:pathLst>
                <a:path w="38098" h="94613">
                  <a:moveTo>
                    <a:pt x="38097" y="12432"/>
                  </a:moveTo>
                  <a:lnTo>
                    <a:pt x="38097" y="12432"/>
                  </a:lnTo>
                  <a:lnTo>
                    <a:pt x="38097" y="9061"/>
                  </a:lnTo>
                  <a:lnTo>
                    <a:pt x="37391" y="8068"/>
                  </a:lnTo>
                  <a:lnTo>
                    <a:pt x="36216" y="7406"/>
                  </a:lnTo>
                  <a:lnTo>
                    <a:pt x="32630" y="6343"/>
                  </a:lnTo>
                  <a:lnTo>
                    <a:pt x="26357" y="638"/>
                  </a:lnTo>
                  <a:lnTo>
                    <a:pt x="22311" y="0"/>
                  </a:lnTo>
                  <a:lnTo>
                    <a:pt x="21223" y="616"/>
                  </a:lnTo>
                  <a:lnTo>
                    <a:pt x="20497" y="1733"/>
                  </a:lnTo>
                  <a:lnTo>
                    <a:pt x="20014" y="3183"/>
                  </a:lnTo>
                  <a:lnTo>
                    <a:pt x="15962" y="8594"/>
                  </a:lnTo>
                  <a:lnTo>
                    <a:pt x="12267" y="10726"/>
                  </a:lnTo>
                  <a:lnTo>
                    <a:pt x="8272" y="12379"/>
                  </a:lnTo>
                  <a:lnTo>
                    <a:pt x="4145" y="15466"/>
                  </a:lnTo>
                  <a:lnTo>
                    <a:pt x="1841" y="21071"/>
                  </a:lnTo>
                  <a:lnTo>
                    <a:pt x="0" y="67361"/>
                  </a:lnTo>
                  <a:lnTo>
                    <a:pt x="1880" y="70477"/>
                  </a:lnTo>
                  <a:lnTo>
                    <a:pt x="10123" y="80283"/>
                  </a:lnTo>
                  <a:lnTo>
                    <a:pt x="14070" y="88655"/>
                  </a:lnTo>
                  <a:lnTo>
                    <a:pt x="15729" y="90764"/>
                  </a:lnTo>
                  <a:lnTo>
                    <a:pt x="19454" y="93107"/>
                  </a:lnTo>
                  <a:lnTo>
                    <a:pt x="27594" y="94612"/>
                  </a:lnTo>
                  <a:lnTo>
                    <a:pt x="31783" y="92936"/>
                  </a:lnTo>
                  <a:lnTo>
                    <a:pt x="38097" y="88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4205"/>
            <p:cNvSpPr/>
            <p:nvPr>
              <p:custDataLst>
                <p:tags r:id="rId67"/>
              </p:custDataLst>
            </p:nvPr>
          </p:nvSpPr>
          <p:spPr>
            <a:xfrm>
              <a:off x="2749634" y="1543050"/>
              <a:ext cx="31667" cy="253596"/>
            </a:xfrm>
            <a:custGeom>
              <a:avLst/>
              <a:gdLst/>
              <a:ahLst/>
              <a:cxnLst/>
              <a:rect l="0" t="0" r="0" b="0"/>
              <a:pathLst>
                <a:path w="31667" h="253596">
                  <a:moveTo>
                    <a:pt x="31666" y="0"/>
                  </a:moveTo>
                  <a:lnTo>
                    <a:pt x="31666" y="0"/>
                  </a:lnTo>
                  <a:lnTo>
                    <a:pt x="28295" y="3371"/>
                  </a:lnTo>
                  <a:lnTo>
                    <a:pt x="26640" y="6907"/>
                  </a:lnTo>
                  <a:lnTo>
                    <a:pt x="25323" y="48796"/>
                  </a:lnTo>
                  <a:lnTo>
                    <a:pt x="23435" y="76772"/>
                  </a:lnTo>
                  <a:lnTo>
                    <a:pt x="19227" y="120683"/>
                  </a:lnTo>
                  <a:lnTo>
                    <a:pt x="18276" y="164396"/>
                  </a:lnTo>
                  <a:lnTo>
                    <a:pt x="12791" y="211005"/>
                  </a:lnTo>
                  <a:lnTo>
                    <a:pt x="11962" y="224170"/>
                  </a:lnTo>
                  <a:lnTo>
                    <a:pt x="6154" y="244680"/>
                  </a:lnTo>
                  <a:lnTo>
                    <a:pt x="200" y="253595"/>
                  </a:lnTo>
                  <a:lnTo>
                    <a:pt x="0" y="250509"/>
                  </a:lnTo>
                  <a:lnTo>
                    <a:pt x="1835" y="247039"/>
                  </a:lnTo>
                  <a:lnTo>
                    <a:pt x="626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4206"/>
            <p:cNvSpPr/>
            <p:nvPr>
              <p:custDataLst>
                <p:tags r:id="rId68"/>
              </p:custDataLst>
            </p:nvPr>
          </p:nvSpPr>
          <p:spPr>
            <a:xfrm>
              <a:off x="2071244" y="1530461"/>
              <a:ext cx="322395" cy="139590"/>
            </a:xfrm>
            <a:custGeom>
              <a:avLst/>
              <a:gdLst/>
              <a:ahLst/>
              <a:cxnLst/>
              <a:rect l="0" t="0" r="0" b="0"/>
              <a:pathLst>
                <a:path w="322395" h="139590">
                  <a:moveTo>
                    <a:pt x="11556" y="139589"/>
                  </a:moveTo>
                  <a:lnTo>
                    <a:pt x="11556" y="139589"/>
                  </a:lnTo>
                  <a:lnTo>
                    <a:pt x="0" y="139589"/>
                  </a:lnTo>
                  <a:lnTo>
                    <a:pt x="324" y="138883"/>
                  </a:lnTo>
                  <a:lnTo>
                    <a:pt x="4424" y="134122"/>
                  </a:lnTo>
                  <a:lnTo>
                    <a:pt x="8345" y="133500"/>
                  </a:lnTo>
                  <a:lnTo>
                    <a:pt x="9415" y="132708"/>
                  </a:lnTo>
                  <a:lnTo>
                    <a:pt x="10605" y="129945"/>
                  </a:lnTo>
                  <a:lnTo>
                    <a:pt x="14896" y="126366"/>
                  </a:lnTo>
                  <a:lnTo>
                    <a:pt x="20096" y="122423"/>
                  </a:lnTo>
                  <a:lnTo>
                    <a:pt x="24434" y="116237"/>
                  </a:lnTo>
                  <a:lnTo>
                    <a:pt x="34736" y="109935"/>
                  </a:lnTo>
                  <a:lnTo>
                    <a:pt x="54940" y="99603"/>
                  </a:lnTo>
                  <a:lnTo>
                    <a:pt x="79471" y="84183"/>
                  </a:lnTo>
                  <a:lnTo>
                    <a:pt x="119809" y="68366"/>
                  </a:lnTo>
                  <a:lnTo>
                    <a:pt x="166243" y="49097"/>
                  </a:lnTo>
                  <a:lnTo>
                    <a:pt x="210266" y="32849"/>
                  </a:lnTo>
                  <a:lnTo>
                    <a:pt x="255967" y="19377"/>
                  </a:lnTo>
                  <a:lnTo>
                    <a:pt x="302707" y="2728"/>
                  </a:lnTo>
                  <a:lnTo>
                    <a:pt x="319153" y="0"/>
                  </a:lnTo>
                  <a:lnTo>
                    <a:pt x="320337" y="668"/>
                  </a:lnTo>
                  <a:lnTo>
                    <a:pt x="321127" y="1820"/>
                  </a:lnTo>
                  <a:lnTo>
                    <a:pt x="322394" y="5366"/>
                  </a:lnTo>
                  <a:lnTo>
                    <a:pt x="316356" y="12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4207"/>
            <p:cNvSpPr/>
            <p:nvPr>
              <p:custDataLst>
                <p:tags r:id="rId69"/>
              </p:custDataLst>
            </p:nvPr>
          </p:nvSpPr>
          <p:spPr>
            <a:xfrm>
              <a:off x="2222500" y="1568473"/>
              <a:ext cx="31487" cy="247507"/>
            </a:xfrm>
            <a:custGeom>
              <a:avLst/>
              <a:gdLst/>
              <a:ahLst/>
              <a:cxnLst/>
              <a:rect l="0" t="0" r="0" b="0"/>
              <a:pathLst>
                <a:path w="31487" h="247507">
                  <a:moveTo>
                    <a:pt x="0" y="6327"/>
                  </a:moveTo>
                  <a:lnTo>
                    <a:pt x="0" y="6327"/>
                  </a:lnTo>
                  <a:lnTo>
                    <a:pt x="12654" y="0"/>
                  </a:lnTo>
                  <a:lnTo>
                    <a:pt x="12700" y="45237"/>
                  </a:lnTo>
                  <a:lnTo>
                    <a:pt x="12700" y="89198"/>
                  </a:lnTo>
                  <a:lnTo>
                    <a:pt x="12700" y="133346"/>
                  </a:lnTo>
                  <a:lnTo>
                    <a:pt x="12700" y="180757"/>
                  </a:lnTo>
                  <a:lnTo>
                    <a:pt x="13405" y="203060"/>
                  </a:lnTo>
                  <a:lnTo>
                    <a:pt x="20539" y="232915"/>
                  </a:lnTo>
                  <a:lnTo>
                    <a:pt x="23240" y="238266"/>
                  </a:lnTo>
                  <a:lnTo>
                    <a:pt x="25316" y="247220"/>
                  </a:lnTo>
                  <a:lnTo>
                    <a:pt x="28746" y="247506"/>
                  </a:lnTo>
                  <a:lnTo>
                    <a:pt x="29747" y="246841"/>
                  </a:lnTo>
                  <a:lnTo>
                    <a:pt x="30415" y="245692"/>
                  </a:lnTo>
                  <a:lnTo>
                    <a:pt x="31354" y="240704"/>
                  </a:lnTo>
                  <a:lnTo>
                    <a:pt x="31486" y="238778"/>
                  </a:lnTo>
                  <a:lnTo>
                    <a:pt x="29751" y="234757"/>
                  </a:lnTo>
                  <a:lnTo>
                    <a:pt x="25400" y="228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5" name="SMARTInkShape-Group842"/>
          <p:cNvGrpSpPr/>
          <p:nvPr/>
        </p:nvGrpSpPr>
        <p:grpSpPr>
          <a:xfrm>
            <a:off x="8242752" y="317785"/>
            <a:ext cx="1205166" cy="329916"/>
            <a:chOff x="8242752" y="317785"/>
            <a:chExt cx="1205166" cy="329916"/>
          </a:xfrm>
        </p:grpSpPr>
        <p:sp>
          <p:nvSpPr>
            <p:cNvPr id="877" name="SMARTInkShape-4208"/>
            <p:cNvSpPr/>
            <p:nvPr>
              <p:custDataLst>
                <p:tags r:id="rId55"/>
              </p:custDataLst>
            </p:nvPr>
          </p:nvSpPr>
          <p:spPr>
            <a:xfrm>
              <a:off x="9213848" y="317785"/>
              <a:ext cx="73019" cy="266416"/>
            </a:xfrm>
            <a:custGeom>
              <a:avLst/>
              <a:gdLst/>
              <a:ahLst/>
              <a:cxnLst/>
              <a:rect l="0" t="0" r="0" b="0"/>
              <a:pathLst>
                <a:path w="73019" h="266416">
                  <a:moveTo>
                    <a:pt x="2" y="31465"/>
                  </a:moveTo>
                  <a:lnTo>
                    <a:pt x="2" y="31465"/>
                  </a:lnTo>
                  <a:lnTo>
                    <a:pt x="0" y="0"/>
                  </a:lnTo>
                  <a:lnTo>
                    <a:pt x="20959" y="22099"/>
                  </a:lnTo>
                  <a:lnTo>
                    <a:pt x="44871" y="65292"/>
                  </a:lnTo>
                  <a:lnTo>
                    <a:pt x="64262" y="101458"/>
                  </a:lnTo>
                  <a:lnTo>
                    <a:pt x="73018" y="145127"/>
                  </a:lnTo>
                  <a:lnTo>
                    <a:pt x="66646" y="191073"/>
                  </a:lnTo>
                  <a:lnTo>
                    <a:pt x="54941" y="219552"/>
                  </a:lnTo>
                  <a:lnTo>
                    <a:pt x="23362" y="261187"/>
                  </a:lnTo>
                  <a:lnTo>
                    <a:pt x="19086" y="264091"/>
                  </a:lnTo>
                  <a:lnTo>
                    <a:pt x="12702" y="266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4209"/>
            <p:cNvSpPr/>
            <p:nvPr>
              <p:custDataLst>
                <p:tags r:id="rId56"/>
              </p:custDataLst>
            </p:nvPr>
          </p:nvSpPr>
          <p:spPr>
            <a:xfrm>
              <a:off x="8616950" y="394662"/>
              <a:ext cx="6349" cy="176742"/>
            </a:xfrm>
            <a:custGeom>
              <a:avLst/>
              <a:gdLst/>
              <a:ahLst/>
              <a:cxnLst/>
              <a:rect l="0" t="0" r="0" b="0"/>
              <a:pathLst>
                <a:path w="6349" h="176742">
                  <a:moveTo>
                    <a:pt x="0" y="30788"/>
                  </a:moveTo>
                  <a:lnTo>
                    <a:pt x="0" y="30788"/>
                  </a:lnTo>
                  <a:lnTo>
                    <a:pt x="0" y="0"/>
                  </a:lnTo>
                  <a:lnTo>
                    <a:pt x="0" y="7961"/>
                  </a:lnTo>
                  <a:lnTo>
                    <a:pt x="5762" y="38249"/>
                  </a:lnTo>
                  <a:lnTo>
                    <a:pt x="6316" y="81653"/>
                  </a:lnTo>
                  <a:lnTo>
                    <a:pt x="6348" y="127321"/>
                  </a:lnTo>
                  <a:lnTo>
                    <a:pt x="6348" y="167970"/>
                  </a:lnTo>
                  <a:lnTo>
                    <a:pt x="4468" y="171250"/>
                  </a:lnTo>
                  <a:lnTo>
                    <a:pt x="77" y="176741"/>
                  </a:lnTo>
                  <a:lnTo>
                    <a:pt x="0" y="170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4210"/>
            <p:cNvSpPr/>
            <p:nvPr>
              <p:custDataLst>
                <p:tags r:id="rId57"/>
              </p:custDataLst>
            </p:nvPr>
          </p:nvSpPr>
          <p:spPr>
            <a:xfrm>
              <a:off x="8242752" y="368307"/>
              <a:ext cx="88449" cy="275785"/>
            </a:xfrm>
            <a:custGeom>
              <a:avLst/>
              <a:gdLst/>
              <a:ahLst/>
              <a:cxnLst/>
              <a:rect l="0" t="0" r="0" b="0"/>
              <a:pathLst>
                <a:path w="88449" h="275785">
                  <a:moveTo>
                    <a:pt x="56698" y="6343"/>
                  </a:moveTo>
                  <a:lnTo>
                    <a:pt x="56698" y="6343"/>
                  </a:lnTo>
                  <a:lnTo>
                    <a:pt x="56696" y="255"/>
                  </a:lnTo>
                  <a:lnTo>
                    <a:pt x="43867" y="0"/>
                  </a:lnTo>
                  <a:lnTo>
                    <a:pt x="41088" y="1409"/>
                  </a:lnTo>
                  <a:lnTo>
                    <a:pt x="19511" y="27750"/>
                  </a:lnTo>
                  <a:lnTo>
                    <a:pt x="11029" y="45141"/>
                  </a:lnTo>
                  <a:lnTo>
                    <a:pt x="2977" y="85975"/>
                  </a:lnTo>
                  <a:lnTo>
                    <a:pt x="0" y="127166"/>
                  </a:lnTo>
                  <a:lnTo>
                    <a:pt x="1469" y="170901"/>
                  </a:lnTo>
                  <a:lnTo>
                    <a:pt x="12416" y="214521"/>
                  </a:lnTo>
                  <a:lnTo>
                    <a:pt x="27073" y="251424"/>
                  </a:lnTo>
                  <a:lnTo>
                    <a:pt x="39765" y="268398"/>
                  </a:lnTo>
                  <a:lnTo>
                    <a:pt x="46114" y="275038"/>
                  </a:lnTo>
                  <a:lnTo>
                    <a:pt x="48936" y="275784"/>
                  </a:lnTo>
                  <a:lnTo>
                    <a:pt x="55834" y="274732"/>
                  </a:lnTo>
                  <a:lnTo>
                    <a:pt x="74624" y="264353"/>
                  </a:lnTo>
                  <a:lnTo>
                    <a:pt x="80657" y="258362"/>
                  </a:lnTo>
                  <a:lnTo>
                    <a:pt x="88448" y="247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4211"/>
            <p:cNvSpPr/>
            <p:nvPr>
              <p:custDataLst>
                <p:tags r:id="rId58"/>
              </p:custDataLst>
            </p:nvPr>
          </p:nvSpPr>
          <p:spPr>
            <a:xfrm>
              <a:off x="8521700" y="36830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6350" y="44450"/>
                  </a:moveTo>
                  <a:lnTo>
                    <a:pt x="6350" y="44450"/>
                  </a:lnTo>
                  <a:lnTo>
                    <a:pt x="2" y="44450"/>
                  </a:lnTo>
                  <a:lnTo>
                    <a:pt x="0" y="38983"/>
                  </a:lnTo>
                  <a:lnTo>
                    <a:pt x="9433" y="29546"/>
                  </a:lnTo>
                  <a:lnTo>
                    <a:pt x="14305" y="27243"/>
                  </a:lnTo>
                  <a:lnTo>
                    <a:pt x="23182" y="25058"/>
                  </a:lnTo>
                  <a:lnTo>
                    <a:pt x="30309" y="21144"/>
                  </a:lnTo>
                  <a:lnTo>
                    <a:pt x="75856" y="11247"/>
                  </a:lnTo>
                  <a:lnTo>
                    <a:pt x="102442" y="116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4212"/>
            <p:cNvSpPr/>
            <p:nvPr>
              <p:custDataLst>
                <p:tags r:id="rId59"/>
              </p:custDataLst>
            </p:nvPr>
          </p:nvSpPr>
          <p:spPr>
            <a:xfrm>
              <a:off x="8394698" y="406979"/>
              <a:ext cx="63492" cy="183461"/>
            </a:xfrm>
            <a:custGeom>
              <a:avLst/>
              <a:gdLst/>
              <a:ahLst/>
              <a:cxnLst/>
              <a:rect l="0" t="0" r="0" b="0"/>
              <a:pathLst>
                <a:path w="63492" h="183461">
                  <a:moveTo>
                    <a:pt x="6352" y="24821"/>
                  </a:moveTo>
                  <a:lnTo>
                    <a:pt x="6352" y="24821"/>
                  </a:lnTo>
                  <a:lnTo>
                    <a:pt x="79" y="18548"/>
                  </a:lnTo>
                  <a:lnTo>
                    <a:pt x="5476" y="23945"/>
                  </a:lnTo>
                  <a:lnTo>
                    <a:pt x="6350" y="70228"/>
                  </a:lnTo>
                  <a:lnTo>
                    <a:pt x="12527" y="115717"/>
                  </a:lnTo>
                  <a:lnTo>
                    <a:pt x="11981" y="140521"/>
                  </a:lnTo>
                  <a:lnTo>
                    <a:pt x="7234" y="153565"/>
                  </a:lnTo>
                  <a:lnTo>
                    <a:pt x="6359" y="164408"/>
                  </a:lnTo>
                  <a:lnTo>
                    <a:pt x="6352" y="152302"/>
                  </a:lnTo>
                  <a:lnTo>
                    <a:pt x="4471" y="146625"/>
                  </a:lnTo>
                  <a:lnTo>
                    <a:pt x="2981" y="144124"/>
                  </a:lnTo>
                  <a:lnTo>
                    <a:pt x="394" y="120939"/>
                  </a:lnTo>
                  <a:lnTo>
                    <a:pt x="5" y="76167"/>
                  </a:lnTo>
                  <a:lnTo>
                    <a:pt x="0" y="29128"/>
                  </a:lnTo>
                  <a:lnTo>
                    <a:pt x="0" y="14264"/>
                  </a:lnTo>
                  <a:lnTo>
                    <a:pt x="3372" y="6014"/>
                  </a:lnTo>
                  <a:lnTo>
                    <a:pt x="5071" y="3816"/>
                  </a:lnTo>
                  <a:lnTo>
                    <a:pt x="8840" y="1375"/>
                  </a:lnTo>
                  <a:lnTo>
                    <a:pt x="14928" y="0"/>
                  </a:lnTo>
                  <a:lnTo>
                    <a:pt x="24573" y="2963"/>
                  </a:lnTo>
                  <a:lnTo>
                    <a:pt x="30442" y="8286"/>
                  </a:lnTo>
                  <a:lnTo>
                    <a:pt x="58984" y="53615"/>
                  </a:lnTo>
                  <a:lnTo>
                    <a:pt x="62907" y="80536"/>
                  </a:lnTo>
                  <a:lnTo>
                    <a:pt x="63491" y="124279"/>
                  </a:lnTo>
                  <a:lnTo>
                    <a:pt x="62794" y="141233"/>
                  </a:lnTo>
                  <a:lnTo>
                    <a:pt x="58432" y="153231"/>
                  </a:lnTo>
                  <a:lnTo>
                    <a:pt x="52518" y="163963"/>
                  </a:lnTo>
                  <a:lnTo>
                    <a:pt x="50859" y="168506"/>
                  </a:lnTo>
                  <a:lnTo>
                    <a:pt x="42064" y="179305"/>
                  </a:lnTo>
                  <a:lnTo>
                    <a:pt x="37981" y="181675"/>
                  </a:lnTo>
                  <a:lnTo>
                    <a:pt x="29611" y="183196"/>
                  </a:lnTo>
                  <a:lnTo>
                    <a:pt x="23278" y="183460"/>
                  </a:lnTo>
                  <a:lnTo>
                    <a:pt x="19049" y="181640"/>
                  </a:lnTo>
                  <a:lnTo>
                    <a:pt x="13956" y="178094"/>
                  </a:lnTo>
                  <a:lnTo>
                    <a:pt x="8586" y="167960"/>
                  </a:lnTo>
                  <a:lnTo>
                    <a:pt x="6352" y="15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4213"/>
            <p:cNvSpPr/>
            <p:nvPr>
              <p:custDataLst>
                <p:tags r:id="rId60"/>
              </p:custDataLst>
            </p:nvPr>
          </p:nvSpPr>
          <p:spPr>
            <a:xfrm>
              <a:off x="9436100" y="62865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6350" y="0"/>
                  </a:moveTo>
                  <a:lnTo>
                    <a:pt x="6350" y="0"/>
                  </a:lnTo>
                  <a:lnTo>
                    <a:pt x="11817" y="5467"/>
                  </a:lnTo>
                  <a:lnTo>
                    <a:pt x="11406" y="6467"/>
                  </a:lnTo>
                  <a:lnTo>
                    <a:pt x="9068" y="9459"/>
                  </a:lnTo>
                  <a:lnTo>
                    <a:pt x="5676" y="11260"/>
                  </a:lnTo>
                  <a:lnTo>
                    <a:pt x="3785" y="11740"/>
                  </a:lnTo>
                  <a:lnTo>
                    <a:pt x="2522" y="1276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4214"/>
            <p:cNvSpPr/>
            <p:nvPr>
              <p:custDataLst>
                <p:tags r:id="rId61"/>
              </p:custDataLst>
            </p:nvPr>
          </p:nvSpPr>
          <p:spPr>
            <a:xfrm>
              <a:off x="8756648" y="379203"/>
              <a:ext cx="184153" cy="210068"/>
            </a:xfrm>
            <a:custGeom>
              <a:avLst/>
              <a:gdLst/>
              <a:ahLst/>
              <a:cxnLst/>
              <a:rect l="0" t="0" r="0" b="0"/>
              <a:pathLst>
                <a:path w="184153" h="210068">
                  <a:moveTo>
                    <a:pt x="2" y="39897"/>
                  </a:moveTo>
                  <a:lnTo>
                    <a:pt x="2" y="39897"/>
                  </a:lnTo>
                  <a:lnTo>
                    <a:pt x="0" y="33624"/>
                  </a:lnTo>
                  <a:lnTo>
                    <a:pt x="0" y="80937"/>
                  </a:lnTo>
                  <a:lnTo>
                    <a:pt x="707" y="105586"/>
                  </a:lnTo>
                  <a:lnTo>
                    <a:pt x="5469" y="123319"/>
                  </a:lnTo>
                  <a:lnTo>
                    <a:pt x="161" y="168186"/>
                  </a:lnTo>
                  <a:lnTo>
                    <a:pt x="0" y="210067"/>
                  </a:lnTo>
                  <a:lnTo>
                    <a:pt x="0" y="164530"/>
                  </a:lnTo>
                  <a:lnTo>
                    <a:pt x="0" y="120207"/>
                  </a:lnTo>
                  <a:lnTo>
                    <a:pt x="0" y="72962"/>
                  </a:lnTo>
                  <a:lnTo>
                    <a:pt x="707" y="50401"/>
                  </a:lnTo>
                  <a:lnTo>
                    <a:pt x="5469" y="38049"/>
                  </a:lnTo>
                  <a:lnTo>
                    <a:pt x="6352" y="1754"/>
                  </a:lnTo>
                  <a:lnTo>
                    <a:pt x="7057" y="357"/>
                  </a:lnTo>
                  <a:lnTo>
                    <a:pt x="8233" y="132"/>
                  </a:lnTo>
                  <a:lnTo>
                    <a:pt x="11421" y="1762"/>
                  </a:lnTo>
                  <a:lnTo>
                    <a:pt x="15189" y="4839"/>
                  </a:lnTo>
                  <a:lnTo>
                    <a:pt x="17337" y="8558"/>
                  </a:lnTo>
                  <a:lnTo>
                    <a:pt x="27789" y="31826"/>
                  </a:lnTo>
                  <a:lnTo>
                    <a:pt x="42582" y="57473"/>
                  </a:lnTo>
                  <a:lnTo>
                    <a:pt x="44326" y="62525"/>
                  </a:lnTo>
                  <a:lnTo>
                    <a:pt x="48572" y="70042"/>
                  </a:lnTo>
                  <a:lnTo>
                    <a:pt x="50846" y="79481"/>
                  </a:lnTo>
                  <a:lnTo>
                    <a:pt x="52243" y="81103"/>
                  </a:lnTo>
                  <a:lnTo>
                    <a:pt x="63628" y="89088"/>
                  </a:lnTo>
                  <a:lnTo>
                    <a:pt x="71994" y="90379"/>
                  </a:lnTo>
                  <a:lnTo>
                    <a:pt x="74102" y="89074"/>
                  </a:lnTo>
                  <a:lnTo>
                    <a:pt x="87649" y="73044"/>
                  </a:lnTo>
                  <a:lnTo>
                    <a:pt x="99726" y="66302"/>
                  </a:lnTo>
                  <a:lnTo>
                    <a:pt x="100352" y="65262"/>
                  </a:lnTo>
                  <a:lnTo>
                    <a:pt x="101935" y="60426"/>
                  </a:lnTo>
                  <a:lnTo>
                    <a:pt x="104808" y="56547"/>
                  </a:lnTo>
                  <a:lnTo>
                    <a:pt x="106554" y="50590"/>
                  </a:lnTo>
                  <a:lnTo>
                    <a:pt x="108036" y="43944"/>
                  </a:lnTo>
                  <a:lnTo>
                    <a:pt x="111047" y="38638"/>
                  </a:lnTo>
                  <a:lnTo>
                    <a:pt x="114738" y="35810"/>
                  </a:lnTo>
                  <a:lnTo>
                    <a:pt x="118727" y="33847"/>
                  </a:lnTo>
                  <a:lnTo>
                    <a:pt x="125772" y="28212"/>
                  </a:lnTo>
                  <a:lnTo>
                    <a:pt x="126454" y="25767"/>
                  </a:lnTo>
                  <a:lnTo>
                    <a:pt x="127465" y="21622"/>
                  </a:lnTo>
                  <a:lnTo>
                    <a:pt x="133081" y="8755"/>
                  </a:lnTo>
                  <a:lnTo>
                    <a:pt x="136642" y="8327"/>
                  </a:lnTo>
                  <a:lnTo>
                    <a:pt x="140224" y="4464"/>
                  </a:lnTo>
                  <a:lnTo>
                    <a:pt x="143461" y="160"/>
                  </a:lnTo>
                  <a:lnTo>
                    <a:pt x="144325" y="0"/>
                  </a:lnTo>
                  <a:lnTo>
                    <a:pt x="150186" y="6630"/>
                  </a:lnTo>
                  <a:lnTo>
                    <a:pt x="151418" y="10530"/>
                  </a:lnTo>
                  <a:lnTo>
                    <a:pt x="158147" y="54203"/>
                  </a:lnTo>
                  <a:lnTo>
                    <a:pt x="159278" y="67262"/>
                  </a:lnTo>
                  <a:lnTo>
                    <a:pt x="164497" y="93506"/>
                  </a:lnTo>
                  <a:lnTo>
                    <a:pt x="165803" y="139372"/>
                  </a:lnTo>
                  <a:lnTo>
                    <a:pt x="170568" y="155337"/>
                  </a:lnTo>
                  <a:lnTo>
                    <a:pt x="172105" y="176835"/>
                  </a:lnTo>
                  <a:lnTo>
                    <a:pt x="177209" y="185760"/>
                  </a:lnTo>
                  <a:lnTo>
                    <a:pt x="177724" y="191297"/>
                  </a:lnTo>
                  <a:lnTo>
                    <a:pt x="178455" y="191630"/>
                  </a:lnTo>
                  <a:lnTo>
                    <a:pt x="184152" y="192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4215"/>
            <p:cNvSpPr/>
            <p:nvPr>
              <p:custDataLst>
                <p:tags r:id="rId62"/>
              </p:custDataLst>
            </p:nvPr>
          </p:nvSpPr>
          <p:spPr>
            <a:xfrm>
              <a:off x="9036085" y="381285"/>
              <a:ext cx="107916" cy="171114"/>
            </a:xfrm>
            <a:custGeom>
              <a:avLst/>
              <a:gdLst/>
              <a:ahLst/>
              <a:cxnLst/>
              <a:rect l="0" t="0" r="0" b="0"/>
              <a:pathLst>
                <a:path w="107916" h="171114">
                  <a:moveTo>
                    <a:pt x="69815" y="31465"/>
                  </a:moveTo>
                  <a:lnTo>
                    <a:pt x="69815" y="31465"/>
                  </a:lnTo>
                  <a:lnTo>
                    <a:pt x="75282" y="25998"/>
                  </a:lnTo>
                  <a:lnTo>
                    <a:pt x="76143" y="19049"/>
                  </a:lnTo>
                  <a:lnTo>
                    <a:pt x="76159" y="15478"/>
                  </a:lnTo>
                  <a:lnTo>
                    <a:pt x="76868" y="14457"/>
                  </a:lnTo>
                  <a:lnTo>
                    <a:pt x="78044" y="13776"/>
                  </a:lnTo>
                  <a:lnTo>
                    <a:pt x="82252" y="12495"/>
                  </a:lnTo>
                  <a:lnTo>
                    <a:pt x="77025" y="6955"/>
                  </a:lnTo>
                  <a:lnTo>
                    <a:pt x="76419" y="2958"/>
                  </a:lnTo>
                  <a:lnTo>
                    <a:pt x="74922" y="1877"/>
                  </a:lnTo>
                  <a:lnTo>
                    <a:pt x="65252" y="0"/>
                  </a:lnTo>
                  <a:lnTo>
                    <a:pt x="62377" y="1723"/>
                  </a:lnTo>
                  <a:lnTo>
                    <a:pt x="48374" y="15632"/>
                  </a:lnTo>
                  <a:lnTo>
                    <a:pt x="20832" y="57280"/>
                  </a:lnTo>
                  <a:lnTo>
                    <a:pt x="4544" y="95001"/>
                  </a:lnTo>
                  <a:lnTo>
                    <a:pt x="367" y="124230"/>
                  </a:lnTo>
                  <a:lnTo>
                    <a:pt x="0" y="149966"/>
                  </a:lnTo>
                  <a:lnTo>
                    <a:pt x="694" y="152799"/>
                  </a:lnTo>
                  <a:lnTo>
                    <a:pt x="1865" y="154688"/>
                  </a:lnTo>
                  <a:lnTo>
                    <a:pt x="5041" y="158197"/>
                  </a:lnTo>
                  <a:lnTo>
                    <a:pt x="8806" y="164461"/>
                  </a:lnTo>
                  <a:lnTo>
                    <a:pt x="11503" y="166696"/>
                  </a:lnTo>
                  <a:lnTo>
                    <a:pt x="21337" y="169841"/>
                  </a:lnTo>
                  <a:lnTo>
                    <a:pt x="43479" y="171113"/>
                  </a:lnTo>
                  <a:lnTo>
                    <a:pt x="49408" y="169261"/>
                  </a:lnTo>
                  <a:lnTo>
                    <a:pt x="62334" y="158951"/>
                  </a:lnTo>
                  <a:lnTo>
                    <a:pt x="107915" y="114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3" name="SMARTInkShape-Group843"/>
          <p:cNvGrpSpPr/>
          <p:nvPr/>
        </p:nvGrpSpPr>
        <p:grpSpPr>
          <a:xfrm>
            <a:off x="7315604" y="342901"/>
            <a:ext cx="558371" cy="233632"/>
            <a:chOff x="7315604" y="342901"/>
            <a:chExt cx="558371" cy="233632"/>
          </a:xfrm>
        </p:grpSpPr>
        <p:sp>
          <p:nvSpPr>
            <p:cNvPr id="886" name="SMARTInkShape-4216"/>
            <p:cNvSpPr/>
            <p:nvPr>
              <p:custDataLst>
                <p:tags r:id="rId48"/>
              </p:custDataLst>
            </p:nvPr>
          </p:nvSpPr>
          <p:spPr>
            <a:xfrm>
              <a:off x="7683500" y="4127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63500"/>
                  </a:moveTo>
                  <a:lnTo>
                    <a:pt x="6350" y="63500"/>
                  </a:lnTo>
                  <a:lnTo>
                    <a:pt x="6348" y="36833"/>
                  </a:lnTo>
                  <a:lnTo>
                    <a:pt x="4468" y="32128"/>
                  </a:lnTo>
                  <a:lnTo>
                    <a:pt x="1986" y="27685"/>
                  </a:lnTo>
                  <a:lnTo>
                    <a:pt x="262" y="203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4217"/>
            <p:cNvSpPr/>
            <p:nvPr>
              <p:custDataLst>
                <p:tags r:id="rId49"/>
              </p:custDataLst>
            </p:nvPr>
          </p:nvSpPr>
          <p:spPr>
            <a:xfrm>
              <a:off x="7804150" y="419335"/>
              <a:ext cx="69825" cy="145816"/>
            </a:xfrm>
            <a:custGeom>
              <a:avLst/>
              <a:gdLst/>
              <a:ahLst/>
              <a:cxnLst/>
              <a:rect l="0" t="0" r="0" b="0"/>
              <a:pathLst>
                <a:path w="69825" h="145816">
                  <a:moveTo>
                    <a:pt x="50800" y="44215"/>
                  </a:moveTo>
                  <a:lnTo>
                    <a:pt x="50800" y="44215"/>
                  </a:lnTo>
                  <a:lnTo>
                    <a:pt x="55869" y="38440"/>
                  </a:lnTo>
                  <a:lnTo>
                    <a:pt x="69558" y="19129"/>
                  </a:lnTo>
                  <a:lnTo>
                    <a:pt x="69824" y="2441"/>
                  </a:lnTo>
                  <a:lnTo>
                    <a:pt x="69127" y="1549"/>
                  </a:lnTo>
                  <a:lnTo>
                    <a:pt x="66471" y="558"/>
                  </a:lnTo>
                  <a:lnTo>
                    <a:pt x="61009" y="0"/>
                  </a:lnTo>
                  <a:lnTo>
                    <a:pt x="56983" y="1751"/>
                  </a:lnTo>
                  <a:lnTo>
                    <a:pt x="47790" y="9231"/>
                  </a:lnTo>
                  <a:lnTo>
                    <a:pt x="40746" y="21260"/>
                  </a:lnTo>
                  <a:lnTo>
                    <a:pt x="38178" y="28868"/>
                  </a:lnTo>
                  <a:lnTo>
                    <a:pt x="35077" y="33396"/>
                  </a:lnTo>
                  <a:lnTo>
                    <a:pt x="34673" y="36297"/>
                  </a:lnTo>
                  <a:lnTo>
                    <a:pt x="38688" y="65334"/>
                  </a:lnTo>
                  <a:lnTo>
                    <a:pt x="45931" y="82188"/>
                  </a:lnTo>
                  <a:lnTo>
                    <a:pt x="47554" y="84347"/>
                  </a:lnTo>
                  <a:lnTo>
                    <a:pt x="49357" y="90509"/>
                  </a:lnTo>
                  <a:lnTo>
                    <a:pt x="50798" y="128875"/>
                  </a:lnTo>
                  <a:lnTo>
                    <a:pt x="48917" y="133112"/>
                  </a:lnTo>
                  <a:lnTo>
                    <a:pt x="47428" y="135230"/>
                  </a:lnTo>
                  <a:lnTo>
                    <a:pt x="38590" y="141581"/>
                  </a:lnTo>
                  <a:lnTo>
                    <a:pt x="30405" y="144561"/>
                  </a:lnTo>
                  <a:lnTo>
                    <a:pt x="0" y="145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4218"/>
            <p:cNvSpPr/>
            <p:nvPr>
              <p:custDataLst>
                <p:tags r:id="rId50"/>
              </p:custDataLst>
            </p:nvPr>
          </p:nvSpPr>
          <p:spPr>
            <a:xfrm>
              <a:off x="7670800" y="4826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7232" y="0"/>
                  </a:lnTo>
                  <a:lnTo>
                    <a:pt x="6938" y="706"/>
                  </a:lnTo>
                  <a:lnTo>
                    <a:pt x="6612" y="3371"/>
                  </a:lnTo>
                  <a:lnTo>
                    <a:pt x="4585" y="6907"/>
                  </a:lnTo>
                  <a:lnTo>
                    <a:pt x="2037" y="10831"/>
                  </a:lnTo>
                  <a:lnTo>
                    <a:pt x="604" y="1700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4219"/>
            <p:cNvSpPr/>
            <p:nvPr>
              <p:custDataLst>
                <p:tags r:id="rId51"/>
              </p:custDataLst>
            </p:nvPr>
          </p:nvSpPr>
          <p:spPr>
            <a:xfrm>
              <a:off x="7575552" y="451012"/>
              <a:ext cx="63499" cy="95089"/>
            </a:xfrm>
            <a:custGeom>
              <a:avLst/>
              <a:gdLst/>
              <a:ahLst/>
              <a:cxnLst/>
              <a:rect l="0" t="0" r="0" b="0"/>
              <a:pathLst>
                <a:path w="63499" h="95089">
                  <a:moveTo>
                    <a:pt x="38098" y="31588"/>
                  </a:moveTo>
                  <a:lnTo>
                    <a:pt x="38098" y="31588"/>
                  </a:lnTo>
                  <a:lnTo>
                    <a:pt x="43565" y="26121"/>
                  </a:lnTo>
                  <a:lnTo>
                    <a:pt x="44425" y="19172"/>
                  </a:lnTo>
                  <a:lnTo>
                    <a:pt x="44441" y="15601"/>
                  </a:lnTo>
                  <a:lnTo>
                    <a:pt x="43737" y="14580"/>
                  </a:lnTo>
                  <a:lnTo>
                    <a:pt x="42563" y="13899"/>
                  </a:lnTo>
                  <a:lnTo>
                    <a:pt x="41073" y="13446"/>
                  </a:lnTo>
                  <a:lnTo>
                    <a:pt x="40082" y="11732"/>
                  </a:lnTo>
                  <a:lnTo>
                    <a:pt x="37980" y="3989"/>
                  </a:lnTo>
                  <a:lnTo>
                    <a:pt x="36608" y="2606"/>
                  </a:lnTo>
                  <a:lnTo>
                    <a:pt x="32708" y="385"/>
                  </a:lnTo>
                  <a:lnTo>
                    <a:pt x="28661" y="0"/>
                  </a:lnTo>
                  <a:lnTo>
                    <a:pt x="24967" y="1791"/>
                  </a:lnTo>
                  <a:lnTo>
                    <a:pt x="22993" y="3257"/>
                  </a:lnTo>
                  <a:lnTo>
                    <a:pt x="20801" y="6767"/>
                  </a:lnTo>
                  <a:lnTo>
                    <a:pt x="20217" y="8690"/>
                  </a:lnTo>
                  <a:lnTo>
                    <a:pt x="19121" y="9973"/>
                  </a:lnTo>
                  <a:lnTo>
                    <a:pt x="16023" y="11398"/>
                  </a:lnTo>
                  <a:lnTo>
                    <a:pt x="12294" y="15794"/>
                  </a:lnTo>
                  <a:lnTo>
                    <a:pt x="8990" y="21746"/>
                  </a:lnTo>
                  <a:lnTo>
                    <a:pt x="6426" y="29064"/>
                  </a:lnTo>
                  <a:lnTo>
                    <a:pt x="2216" y="36406"/>
                  </a:lnTo>
                  <a:lnTo>
                    <a:pt x="2" y="82343"/>
                  </a:lnTo>
                  <a:lnTo>
                    <a:pt x="0" y="84475"/>
                  </a:lnTo>
                  <a:lnTo>
                    <a:pt x="705" y="85896"/>
                  </a:lnTo>
                  <a:lnTo>
                    <a:pt x="1881" y="86843"/>
                  </a:lnTo>
                  <a:lnTo>
                    <a:pt x="5466" y="88364"/>
                  </a:lnTo>
                  <a:lnTo>
                    <a:pt x="11738" y="83238"/>
                  </a:lnTo>
                  <a:lnTo>
                    <a:pt x="23473" y="70901"/>
                  </a:lnTo>
                  <a:lnTo>
                    <a:pt x="28982" y="61032"/>
                  </a:lnTo>
                  <a:lnTo>
                    <a:pt x="31634" y="53326"/>
                  </a:lnTo>
                  <a:lnTo>
                    <a:pt x="42684" y="37971"/>
                  </a:lnTo>
                  <a:lnTo>
                    <a:pt x="44344" y="26494"/>
                  </a:lnTo>
                  <a:lnTo>
                    <a:pt x="44446" y="18975"/>
                  </a:lnTo>
                  <a:lnTo>
                    <a:pt x="44448" y="40088"/>
                  </a:lnTo>
                  <a:lnTo>
                    <a:pt x="46329" y="44303"/>
                  </a:lnTo>
                  <a:lnTo>
                    <a:pt x="47818" y="46415"/>
                  </a:lnTo>
                  <a:lnTo>
                    <a:pt x="49915" y="56129"/>
                  </a:lnTo>
                  <a:lnTo>
                    <a:pt x="50776" y="80795"/>
                  </a:lnTo>
                  <a:lnTo>
                    <a:pt x="55822" y="89086"/>
                  </a:lnTo>
                  <a:lnTo>
                    <a:pt x="56264" y="91086"/>
                  </a:lnTo>
                  <a:lnTo>
                    <a:pt x="57263" y="92420"/>
                  </a:lnTo>
                  <a:lnTo>
                    <a:pt x="58636" y="93310"/>
                  </a:lnTo>
                  <a:lnTo>
                    <a:pt x="63498" y="95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4220"/>
            <p:cNvSpPr/>
            <p:nvPr>
              <p:custDataLst>
                <p:tags r:id="rId52"/>
              </p:custDataLst>
            </p:nvPr>
          </p:nvSpPr>
          <p:spPr>
            <a:xfrm>
              <a:off x="7715250" y="438211"/>
              <a:ext cx="57125" cy="101430"/>
            </a:xfrm>
            <a:custGeom>
              <a:avLst/>
              <a:gdLst/>
              <a:ahLst/>
              <a:cxnLst/>
              <a:rect l="0" t="0" r="0" b="0"/>
              <a:pathLst>
                <a:path w="57125" h="101430">
                  <a:moveTo>
                    <a:pt x="6350" y="12639"/>
                  </a:moveTo>
                  <a:lnTo>
                    <a:pt x="6350" y="12639"/>
                  </a:lnTo>
                  <a:lnTo>
                    <a:pt x="2979" y="16010"/>
                  </a:lnTo>
                  <a:lnTo>
                    <a:pt x="1323" y="19546"/>
                  </a:lnTo>
                  <a:lnTo>
                    <a:pt x="2" y="38467"/>
                  </a:lnTo>
                  <a:lnTo>
                    <a:pt x="0" y="54977"/>
                  </a:lnTo>
                  <a:lnTo>
                    <a:pt x="3657" y="66105"/>
                  </a:lnTo>
                  <a:lnTo>
                    <a:pt x="0" y="101429"/>
                  </a:lnTo>
                  <a:lnTo>
                    <a:pt x="0" y="86609"/>
                  </a:lnTo>
                  <a:lnTo>
                    <a:pt x="15110" y="40122"/>
                  </a:lnTo>
                  <a:lnTo>
                    <a:pt x="24171" y="26962"/>
                  </a:lnTo>
                  <a:lnTo>
                    <a:pt x="26568" y="15520"/>
                  </a:lnTo>
                  <a:lnTo>
                    <a:pt x="36302" y="2270"/>
                  </a:lnTo>
                  <a:lnTo>
                    <a:pt x="39182" y="975"/>
                  </a:lnTo>
                  <a:lnTo>
                    <a:pt x="47513" y="0"/>
                  </a:lnTo>
                  <a:lnTo>
                    <a:pt x="48608" y="685"/>
                  </a:lnTo>
                  <a:lnTo>
                    <a:pt x="49339" y="1847"/>
                  </a:lnTo>
                  <a:lnTo>
                    <a:pt x="56181" y="20335"/>
                  </a:lnTo>
                  <a:lnTo>
                    <a:pt x="57124" y="55684"/>
                  </a:lnTo>
                  <a:lnTo>
                    <a:pt x="50800" y="95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4221"/>
            <p:cNvSpPr/>
            <p:nvPr>
              <p:custDataLst>
                <p:tags r:id="rId53"/>
              </p:custDataLst>
            </p:nvPr>
          </p:nvSpPr>
          <p:spPr>
            <a:xfrm>
              <a:off x="7315604" y="342901"/>
              <a:ext cx="120247" cy="233632"/>
            </a:xfrm>
            <a:custGeom>
              <a:avLst/>
              <a:gdLst/>
              <a:ahLst/>
              <a:cxnLst/>
              <a:rect l="0" t="0" r="0" b="0"/>
              <a:pathLst>
                <a:path w="120247" h="233632">
                  <a:moveTo>
                    <a:pt x="63096" y="12699"/>
                  </a:moveTo>
                  <a:lnTo>
                    <a:pt x="63096" y="12699"/>
                  </a:lnTo>
                  <a:lnTo>
                    <a:pt x="66466" y="12699"/>
                  </a:lnTo>
                  <a:lnTo>
                    <a:pt x="70003" y="10818"/>
                  </a:lnTo>
                  <a:lnTo>
                    <a:pt x="74652" y="7232"/>
                  </a:lnTo>
                  <a:lnTo>
                    <a:pt x="80639" y="5818"/>
                  </a:lnTo>
                  <a:lnTo>
                    <a:pt x="88487" y="6"/>
                  </a:lnTo>
                  <a:lnTo>
                    <a:pt x="83028" y="0"/>
                  </a:lnTo>
                  <a:lnTo>
                    <a:pt x="67817" y="5774"/>
                  </a:lnTo>
                  <a:lnTo>
                    <a:pt x="59078" y="12208"/>
                  </a:lnTo>
                  <a:lnTo>
                    <a:pt x="33482" y="53802"/>
                  </a:lnTo>
                  <a:lnTo>
                    <a:pt x="14180" y="97247"/>
                  </a:lnTo>
                  <a:lnTo>
                    <a:pt x="2666" y="144065"/>
                  </a:lnTo>
                  <a:lnTo>
                    <a:pt x="0" y="184916"/>
                  </a:lnTo>
                  <a:lnTo>
                    <a:pt x="3538" y="197190"/>
                  </a:lnTo>
                  <a:lnTo>
                    <a:pt x="16212" y="218505"/>
                  </a:lnTo>
                  <a:lnTo>
                    <a:pt x="23491" y="226000"/>
                  </a:lnTo>
                  <a:lnTo>
                    <a:pt x="30441" y="230501"/>
                  </a:lnTo>
                  <a:lnTo>
                    <a:pt x="42289" y="233631"/>
                  </a:lnTo>
                  <a:lnTo>
                    <a:pt x="50556" y="232482"/>
                  </a:lnTo>
                  <a:lnTo>
                    <a:pt x="72289" y="223335"/>
                  </a:lnTo>
                  <a:lnTo>
                    <a:pt x="107155" y="196665"/>
                  </a:lnTo>
                  <a:lnTo>
                    <a:pt x="120246" y="184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4222"/>
            <p:cNvSpPr/>
            <p:nvPr>
              <p:custDataLst>
                <p:tags r:id="rId54"/>
              </p:custDataLst>
            </p:nvPr>
          </p:nvSpPr>
          <p:spPr>
            <a:xfrm>
              <a:off x="7473950" y="343274"/>
              <a:ext cx="69851" cy="196477"/>
            </a:xfrm>
            <a:custGeom>
              <a:avLst/>
              <a:gdLst/>
              <a:ahLst/>
              <a:cxnLst/>
              <a:rect l="0" t="0" r="0" b="0"/>
              <a:pathLst>
                <a:path w="69851" h="196477">
                  <a:moveTo>
                    <a:pt x="0" y="56776"/>
                  </a:moveTo>
                  <a:lnTo>
                    <a:pt x="0" y="56776"/>
                  </a:lnTo>
                  <a:lnTo>
                    <a:pt x="5026" y="44843"/>
                  </a:lnTo>
                  <a:lnTo>
                    <a:pt x="6348" y="0"/>
                  </a:lnTo>
                  <a:lnTo>
                    <a:pt x="5645" y="21310"/>
                  </a:lnTo>
                  <a:lnTo>
                    <a:pt x="882" y="48769"/>
                  </a:lnTo>
                  <a:lnTo>
                    <a:pt x="77" y="91752"/>
                  </a:lnTo>
                  <a:lnTo>
                    <a:pt x="7" y="136073"/>
                  </a:lnTo>
                  <a:lnTo>
                    <a:pt x="0" y="180804"/>
                  </a:lnTo>
                  <a:lnTo>
                    <a:pt x="0" y="163293"/>
                  </a:lnTo>
                  <a:lnTo>
                    <a:pt x="9459" y="128650"/>
                  </a:lnTo>
                  <a:lnTo>
                    <a:pt x="22075" y="105567"/>
                  </a:lnTo>
                  <a:lnTo>
                    <a:pt x="25804" y="103155"/>
                  </a:lnTo>
                  <a:lnTo>
                    <a:pt x="29812" y="101378"/>
                  </a:lnTo>
                  <a:lnTo>
                    <a:pt x="33947" y="98236"/>
                  </a:lnTo>
                  <a:lnTo>
                    <a:pt x="36036" y="97822"/>
                  </a:lnTo>
                  <a:lnTo>
                    <a:pt x="38136" y="98251"/>
                  </a:lnTo>
                  <a:lnTo>
                    <a:pt x="42349" y="99904"/>
                  </a:lnTo>
                  <a:lnTo>
                    <a:pt x="46573" y="100638"/>
                  </a:lnTo>
                  <a:lnTo>
                    <a:pt x="47982" y="101540"/>
                  </a:lnTo>
                  <a:lnTo>
                    <a:pt x="48921" y="102846"/>
                  </a:lnTo>
                  <a:lnTo>
                    <a:pt x="49965" y="106179"/>
                  </a:lnTo>
                  <a:lnTo>
                    <a:pt x="50429" y="110013"/>
                  </a:lnTo>
                  <a:lnTo>
                    <a:pt x="52516" y="114068"/>
                  </a:lnTo>
                  <a:lnTo>
                    <a:pt x="55090" y="118223"/>
                  </a:lnTo>
                  <a:lnTo>
                    <a:pt x="62536" y="143933"/>
                  </a:lnTo>
                  <a:lnTo>
                    <a:pt x="64150" y="172509"/>
                  </a:lnTo>
                  <a:lnTo>
                    <a:pt x="68959" y="185524"/>
                  </a:lnTo>
                  <a:lnTo>
                    <a:pt x="69850" y="196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1" name="SMARTInkShape-Group844"/>
          <p:cNvGrpSpPr/>
          <p:nvPr/>
        </p:nvGrpSpPr>
        <p:grpSpPr>
          <a:xfrm>
            <a:off x="6203948" y="355609"/>
            <a:ext cx="800103" cy="259960"/>
            <a:chOff x="6203948" y="355609"/>
            <a:chExt cx="800103" cy="259960"/>
          </a:xfrm>
        </p:grpSpPr>
        <p:sp>
          <p:nvSpPr>
            <p:cNvPr id="894" name="SMARTInkShape-4223"/>
            <p:cNvSpPr/>
            <p:nvPr>
              <p:custDataLst>
                <p:tags r:id="rId41"/>
              </p:custDataLst>
            </p:nvPr>
          </p:nvSpPr>
          <p:spPr>
            <a:xfrm>
              <a:off x="6908800" y="431800"/>
              <a:ext cx="95251" cy="126889"/>
            </a:xfrm>
            <a:custGeom>
              <a:avLst/>
              <a:gdLst/>
              <a:ahLst/>
              <a:cxnLst/>
              <a:rect l="0" t="0" r="0" b="0"/>
              <a:pathLst>
                <a:path w="95251" h="126889">
                  <a:moveTo>
                    <a:pt x="0" y="44450"/>
                  </a:moveTo>
                  <a:lnTo>
                    <a:pt x="0" y="44450"/>
                  </a:lnTo>
                  <a:lnTo>
                    <a:pt x="6272" y="44450"/>
                  </a:lnTo>
                  <a:lnTo>
                    <a:pt x="6327" y="47821"/>
                  </a:lnTo>
                  <a:lnTo>
                    <a:pt x="7041" y="48814"/>
                  </a:lnTo>
                  <a:lnTo>
                    <a:pt x="9714" y="49917"/>
                  </a:lnTo>
                  <a:lnTo>
                    <a:pt x="10709" y="50917"/>
                  </a:lnTo>
                  <a:lnTo>
                    <a:pt x="14188" y="57591"/>
                  </a:lnTo>
                  <a:lnTo>
                    <a:pt x="16889" y="61579"/>
                  </a:lnTo>
                  <a:lnTo>
                    <a:pt x="19115" y="67791"/>
                  </a:lnTo>
                  <a:lnTo>
                    <a:pt x="35334" y="93252"/>
                  </a:lnTo>
                  <a:lnTo>
                    <a:pt x="39435" y="106510"/>
                  </a:lnTo>
                  <a:lnTo>
                    <a:pt x="42221" y="111543"/>
                  </a:lnTo>
                  <a:lnTo>
                    <a:pt x="44010" y="120524"/>
                  </a:lnTo>
                  <a:lnTo>
                    <a:pt x="44156" y="122682"/>
                  </a:lnTo>
                  <a:lnTo>
                    <a:pt x="44960" y="124122"/>
                  </a:lnTo>
                  <a:lnTo>
                    <a:pt x="46201" y="125081"/>
                  </a:lnTo>
                  <a:lnTo>
                    <a:pt x="49892" y="126621"/>
                  </a:lnTo>
                  <a:lnTo>
                    <a:pt x="53902" y="126888"/>
                  </a:lnTo>
                  <a:lnTo>
                    <a:pt x="54984" y="126220"/>
                  </a:lnTo>
                  <a:lnTo>
                    <a:pt x="55707" y="125069"/>
                  </a:lnTo>
                  <a:lnTo>
                    <a:pt x="60236" y="114781"/>
                  </a:lnTo>
                  <a:lnTo>
                    <a:pt x="81064" y="67879"/>
                  </a:lnTo>
                  <a:lnTo>
                    <a:pt x="81890" y="64035"/>
                  </a:lnTo>
                  <a:lnTo>
                    <a:pt x="88631" y="29341"/>
                  </a:lnTo>
                  <a:lnTo>
                    <a:pt x="90663" y="25270"/>
                  </a:lnTo>
                  <a:lnTo>
                    <a:pt x="93211" y="21109"/>
                  </a:lnTo>
                  <a:lnTo>
                    <a:pt x="94645" y="1409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4224"/>
            <p:cNvSpPr/>
            <p:nvPr>
              <p:custDataLst>
                <p:tags r:id="rId42"/>
              </p:custDataLst>
            </p:nvPr>
          </p:nvSpPr>
          <p:spPr>
            <a:xfrm>
              <a:off x="6832606" y="470168"/>
              <a:ext cx="57135" cy="88598"/>
            </a:xfrm>
            <a:custGeom>
              <a:avLst/>
              <a:gdLst/>
              <a:ahLst/>
              <a:cxnLst/>
              <a:rect l="0" t="0" r="0" b="0"/>
              <a:pathLst>
                <a:path w="57135" h="88598">
                  <a:moveTo>
                    <a:pt x="31744" y="12432"/>
                  </a:moveTo>
                  <a:lnTo>
                    <a:pt x="31744" y="12432"/>
                  </a:lnTo>
                  <a:lnTo>
                    <a:pt x="26276" y="6965"/>
                  </a:lnTo>
                  <a:lnTo>
                    <a:pt x="20499" y="5551"/>
                  </a:lnTo>
                  <a:lnTo>
                    <a:pt x="16634" y="2788"/>
                  </a:lnTo>
                  <a:lnTo>
                    <a:pt x="16026" y="1770"/>
                  </a:lnTo>
                  <a:lnTo>
                    <a:pt x="16326" y="1090"/>
                  </a:lnTo>
                  <a:lnTo>
                    <a:pt x="18506" y="0"/>
                  </a:lnTo>
                  <a:lnTo>
                    <a:pt x="15513" y="3182"/>
                  </a:lnTo>
                  <a:lnTo>
                    <a:pt x="12065" y="4793"/>
                  </a:lnTo>
                  <a:lnTo>
                    <a:pt x="10158" y="5223"/>
                  </a:lnTo>
                  <a:lnTo>
                    <a:pt x="8885" y="6215"/>
                  </a:lnTo>
                  <a:lnTo>
                    <a:pt x="2203" y="17568"/>
                  </a:lnTo>
                  <a:lnTo>
                    <a:pt x="0" y="58715"/>
                  </a:lnTo>
                  <a:lnTo>
                    <a:pt x="3366" y="68636"/>
                  </a:lnTo>
                  <a:lnTo>
                    <a:pt x="10825" y="79560"/>
                  </a:lnTo>
                  <a:lnTo>
                    <a:pt x="14920" y="84130"/>
                  </a:lnTo>
                  <a:lnTo>
                    <a:pt x="19092" y="86631"/>
                  </a:lnTo>
                  <a:lnTo>
                    <a:pt x="25270" y="88368"/>
                  </a:lnTo>
                  <a:lnTo>
                    <a:pt x="34123" y="88597"/>
                  </a:lnTo>
                  <a:lnTo>
                    <a:pt x="38209" y="86735"/>
                  </a:lnTo>
                  <a:lnTo>
                    <a:pt x="46583" y="79791"/>
                  </a:lnTo>
                  <a:lnTo>
                    <a:pt x="52917" y="70333"/>
                  </a:lnTo>
                  <a:lnTo>
                    <a:pt x="55891" y="58594"/>
                  </a:lnTo>
                  <a:lnTo>
                    <a:pt x="57134" y="23306"/>
                  </a:lnTo>
                  <a:lnTo>
                    <a:pt x="53772" y="13381"/>
                  </a:lnTo>
                  <a:lnTo>
                    <a:pt x="52073" y="10948"/>
                  </a:lnTo>
                  <a:lnTo>
                    <a:pt x="47018" y="6818"/>
                  </a:lnTo>
                  <a:lnTo>
                    <a:pt x="45587" y="3352"/>
                  </a:lnTo>
                  <a:lnTo>
                    <a:pt x="44501" y="2851"/>
                  </a:lnTo>
                  <a:lnTo>
                    <a:pt x="43070" y="3222"/>
                  </a:lnTo>
                  <a:lnTo>
                    <a:pt x="38385" y="5915"/>
                  </a:lnTo>
                  <a:lnTo>
                    <a:pt x="38094" y="18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4225"/>
            <p:cNvSpPr/>
            <p:nvPr>
              <p:custDataLst>
                <p:tags r:id="rId43"/>
              </p:custDataLst>
            </p:nvPr>
          </p:nvSpPr>
          <p:spPr>
            <a:xfrm>
              <a:off x="6714714" y="444615"/>
              <a:ext cx="92487" cy="120534"/>
            </a:xfrm>
            <a:custGeom>
              <a:avLst/>
              <a:gdLst/>
              <a:ahLst/>
              <a:cxnLst/>
              <a:rect l="0" t="0" r="0" b="0"/>
              <a:pathLst>
                <a:path w="92487" h="120534">
                  <a:moveTo>
                    <a:pt x="60736" y="63385"/>
                  </a:moveTo>
                  <a:lnTo>
                    <a:pt x="60736" y="63385"/>
                  </a:lnTo>
                  <a:lnTo>
                    <a:pt x="70862" y="38064"/>
                  </a:lnTo>
                  <a:lnTo>
                    <a:pt x="79706" y="1198"/>
                  </a:lnTo>
                  <a:lnTo>
                    <a:pt x="79027" y="760"/>
                  </a:lnTo>
                  <a:lnTo>
                    <a:pt x="70940" y="0"/>
                  </a:lnTo>
                  <a:lnTo>
                    <a:pt x="66917" y="1818"/>
                  </a:lnTo>
                  <a:lnTo>
                    <a:pt x="62777" y="4272"/>
                  </a:lnTo>
                  <a:lnTo>
                    <a:pt x="56480" y="6359"/>
                  </a:lnTo>
                  <a:lnTo>
                    <a:pt x="39437" y="17721"/>
                  </a:lnTo>
                  <a:lnTo>
                    <a:pt x="31690" y="26885"/>
                  </a:lnTo>
                  <a:lnTo>
                    <a:pt x="24927" y="31639"/>
                  </a:lnTo>
                  <a:lnTo>
                    <a:pt x="6412" y="60542"/>
                  </a:lnTo>
                  <a:lnTo>
                    <a:pt x="4424" y="67403"/>
                  </a:lnTo>
                  <a:lnTo>
                    <a:pt x="3129" y="74610"/>
                  </a:lnTo>
                  <a:lnTo>
                    <a:pt x="326" y="81544"/>
                  </a:lnTo>
                  <a:lnTo>
                    <a:pt x="0" y="84663"/>
                  </a:lnTo>
                  <a:lnTo>
                    <a:pt x="3882" y="99192"/>
                  </a:lnTo>
                  <a:lnTo>
                    <a:pt x="6776" y="103523"/>
                  </a:lnTo>
                  <a:lnTo>
                    <a:pt x="10413" y="105919"/>
                  </a:lnTo>
                  <a:lnTo>
                    <a:pt x="14381" y="107689"/>
                  </a:lnTo>
                  <a:lnTo>
                    <a:pt x="20582" y="111947"/>
                  </a:lnTo>
                  <a:lnTo>
                    <a:pt x="26888" y="114227"/>
                  </a:lnTo>
                  <a:lnTo>
                    <a:pt x="33930" y="118353"/>
                  </a:lnTo>
                  <a:lnTo>
                    <a:pt x="81012" y="120533"/>
                  </a:lnTo>
                  <a:lnTo>
                    <a:pt x="85741" y="118653"/>
                  </a:lnTo>
                  <a:lnTo>
                    <a:pt x="92486" y="114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4226"/>
            <p:cNvSpPr/>
            <p:nvPr>
              <p:custDataLst>
                <p:tags r:id="rId44"/>
              </p:custDataLst>
            </p:nvPr>
          </p:nvSpPr>
          <p:spPr>
            <a:xfrm>
              <a:off x="6692900" y="355609"/>
              <a:ext cx="50801" cy="240002"/>
            </a:xfrm>
            <a:custGeom>
              <a:avLst/>
              <a:gdLst/>
              <a:ahLst/>
              <a:cxnLst/>
              <a:rect l="0" t="0" r="0" b="0"/>
              <a:pathLst>
                <a:path w="50801" h="240002">
                  <a:moveTo>
                    <a:pt x="0" y="31741"/>
                  </a:moveTo>
                  <a:lnTo>
                    <a:pt x="0" y="31741"/>
                  </a:lnTo>
                  <a:lnTo>
                    <a:pt x="0" y="28370"/>
                  </a:lnTo>
                  <a:lnTo>
                    <a:pt x="1881" y="24834"/>
                  </a:lnTo>
                  <a:lnTo>
                    <a:pt x="4363" y="20910"/>
                  </a:lnTo>
                  <a:lnTo>
                    <a:pt x="6088" y="13913"/>
                  </a:lnTo>
                  <a:lnTo>
                    <a:pt x="6272" y="9682"/>
                  </a:lnTo>
                  <a:lnTo>
                    <a:pt x="8196" y="5944"/>
                  </a:lnTo>
                  <a:lnTo>
                    <a:pt x="12677" y="22"/>
                  </a:lnTo>
                  <a:lnTo>
                    <a:pt x="16064" y="0"/>
                  </a:lnTo>
                  <a:lnTo>
                    <a:pt x="19604" y="3758"/>
                  </a:lnTo>
                  <a:lnTo>
                    <a:pt x="27626" y="17668"/>
                  </a:lnTo>
                  <a:lnTo>
                    <a:pt x="34759" y="60066"/>
                  </a:lnTo>
                  <a:lnTo>
                    <a:pt x="37660" y="103579"/>
                  </a:lnTo>
                  <a:lnTo>
                    <a:pt x="33678" y="148994"/>
                  </a:lnTo>
                  <a:lnTo>
                    <a:pt x="29980" y="194761"/>
                  </a:lnTo>
                  <a:lnTo>
                    <a:pt x="26003" y="217028"/>
                  </a:lnTo>
                  <a:lnTo>
                    <a:pt x="25479" y="230300"/>
                  </a:lnTo>
                  <a:lnTo>
                    <a:pt x="23554" y="234760"/>
                  </a:lnTo>
                  <a:lnTo>
                    <a:pt x="19940" y="240001"/>
                  </a:lnTo>
                  <a:lnTo>
                    <a:pt x="24295" y="236672"/>
                  </a:lnTo>
                  <a:lnTo>
                    <a:pt x="29933" y="234748"/>
                  </a:lnTo>
                  <a:lnTo>
                    <a:pt x="33999" y="231798"/>
                  </a:lnTo>
                  <a:lnTo>
                    <a:pt x="50800" y="203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4227"/>
            <p:cNvSpPr/>
            <p:nvPr>
              <p:custDataLst>
                <p:tags r:id="rId45"/>
              </p:custDataLst>
            </p:nvPr>
          </p:nvSpPr>
          <p:spPr>
            <a:xfrm>
              <a:off x="6527798" y="450850"/>
              <a:ext cx="95253" cy="120540"/>
            </a:xfrm>
            <a:custGeom>
              <a:avLst/>
              <a:gdLst/>
              <a:ahLst/>
              <a:cxnLst/>
              <a:rect l="0" t="0" r="0" b="0"/>
              <a:pathLst>
                <a:path w="95253" h="120540">
                  <a:moveTo>
                    <a:pt x="6352" y="76200"/>
                  </a:moveTo>
                  <a:lnTo>
                    <a:pt x="6352" y="76200"/>
                  </a:lnTo>
                  <a:lnTo>
                    <a:pt x="885" y="70733"/>
                  </a:lnTo>
                  <a:lnTo>
                    <a:pt x="264" y="66740"/>
                  </a:lnTo>
                  <a:lnTo>
                    <a:pt x="0" y="44743"/>
                  </a:lnTo>
                  <a:lnTo>
                    <a:pt x="15112" y="44452"/>
                  </a:lnTo>
                  <a:lnTo>
                    <a:pt x="19181" y="46332"/>
                  </a:lnTo>
                  <a:lnTo>
                    <a:pt x="46569" y="71976"/>
                  </a:lnTo>
                  <a:lnTo>
                    <a:pt x="48920" y="76204"/>
                  </a:lnTo>
                  <a:lnTo>
                    <a:pt x="56858" y="103455"/>
                  </a:lnTo>
                  <a:lnTo>
                    <a:pt x="57150" y="120539"/>
                  </a:lnTo>
                  <a:lnTo>
                    <a:pt x="57857" y="98572"/>
                  </a:lnTo>
                  <a:lnTo>
                    <a:pt x="71306" y="52616"/>
                  </a:lnTo>
                  <a:lnTo>
                    <a:pt x="92446" y="5665"/>
                  </a:lnTo>
                  <a:lnTo>
                    <a:pt x="95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4228"/>
            <p:cNvSpPr/>
            <p:nvPr>
              <p:custDataLst>
                <p:tags r:id="rId46"/>
              </p:custDataLst>
            </p:nvPr>
          </p:nvSpPr>
          <p:spPr>
            <a:xfrm>
              <a:off x="6414407" y="473301"/>
              <a:ext cx="107044" cy="122575"/>
            </a:xfrm>
            <a:custGeom>
              <a:avLst/>
              <a:gdLst/>
              <a:ahLst/>
              <a:cxnLst/>
              <a:rect l="0" t="0" r="0" b="0"/>
              <a:pathLst>
                <a:path w="107044" h="122575">
                  <a:moveTo>
                    <a:pt x="43543" y="60099"/>
                  </a:moveTo>
                  <a:lnTo>
                    <a:pt x="43543" y="60099"/>
                  </a:lnTo>
                  <a:lnTo>
                    <a:pt x="49010" y="60099"/>
                  </a:lnTo>
                  <a:lnTo>
                    <a:pt x="49305" y="59393"/>
                  </a:lnTo>
                  <a:lnTo>
                    <a:pt x="49631" y="56728"/>
                  </a:lnTo>
                  <a:lnTo>
                    <a:pt x="47895" y="53191"/>
                  </a:lnTo>
                  <a:lnTo>
                    <a:pt x="45476" y="49268"/>
                  </a:lnTo>
                  <a:lnTo>
                    <a:pt x="44403" y="45172"/>
                  </a:lnTo>
                  <a:lnTo>
                    <a:pt x="46233" y="43092"/>
                  </a:lnTo>
                  <a:lnTo>
                    <a:pt x="56805" y="36794"/>
                  </a:lnTo>
                  <a:lnTo>
                    <a:pt x="61831" y="29600"/>
                  </a:lnTo>
                  <a:lnTo>
                    <a:pt x="62367" y="25349"/>
                  </a:lnTo>
                  <a:lnTo>
                    <a:pt x="55708" y="4636"/>
                  </a:lnTo>
                  <a:lnTo>
                    <a:pt x="52948" y="641"/>
                  </a:lnTo>
                  <a:lnTo>
                    <a:pt x="51224" y="0"/>
                  </a:lnTo>
                  <a:lnTo>
                    <a:pt x="49369" y="277"/>
                  </a:lnTo>
                  <a:lnTo>
                    <a:pt x="45427" y="1761"/>
                  </a:lnTo>
                  <a:lnTo>
                    <a:pt x="32941" y="3550"/>
                  </a:lnTo>
                  <a:lnTo>
                    <a:pt x="28718" y="6274"/>
                  </a:lnTo>
                  <a:lnTo>
                    <a:pt x="18141" y="22716"/>
                  </a:lnTo>
                  <a:lnTo>
                    <a:pt x="14615" y="30784"/>
                  </a:lnTo>
                  <a:lnTo>
                    <a:pt x="5736" y="77036"/>
                  </a:lnTo>
                  <a:lnTo>
                    <a:pt x="0" y="102433"/>
                  </a:lnTo>
                  <a:lnTo>
                    <a:pt x="1378" y="109018"/>
                  </a:lnTo>
                  <a:lnTo>
                    <a:pt x="5613" y="116871"/>
                  </a:lnTo>
                  <a:lnTo>
                    <a:pt x="10840" y="122574"/>
                  </a:lnTo>
                  <a:lnTo>
                    <a:pt x="11863" y="122210"/>
                  </a:lnTo>
                  <a:lnTo>
                    <a:pt x="32162" y="108646"/>
                  </a:lnTo>
                  <a:lnTo>
                    <a:pt x="45318" y="93155"/>
                  </a:lnTo>
                  <a:lnTo>
                    <a:pt x="57456" y="83640"/>
                  </a:lnTo>
                  <a:lnTo>
                    <a:pt x="60309" y="77382"/>
                  </a:lnTo>
                  <a:lnTo>
                    <a:pt x="61071" y="73738"/>
                  </a:lnTo>
                  <a:lnTo>
                    <a:pt x="62284" y="71308"/>
                  </a:lnTo>
                  <a:lnTo>
                    <a:pt x="63798" y="69688"/>
                  </a:lnTo>
                  <a:lnTo>
                    <a:pt x="65513" y="68609"/>
                  </a:lnTo>
                  <a:lnTo>
                    <a:pt x="66656" y="67183"/>
                  </a:lnTo>
                  <a:lnTo>
                    <a:pt x="68641" y="61171"/>
                  </a:lnTo>
                  <a:lnTo>
                    <a:pt x="68917" y="54726"/>
                  </a:lnTo>
                  <a:lnTo>
                    <a:pt x="70813" y="56065"/>
                  </a:lnTo>
                  <a:lnTo>
                    <a:pt x="75031" y="59863"/>
                  </a:lnTo>
                  <a:lnTo>
                    <a:pt x="75216" y="63400"/>
                  </a:lnTo>
                  <a:lnTo>
                    <a:pt x="75947" y="64416"/>
                  </a:lnTo>
                  <a:lnTo>
                    <a:pt x="79642" y="65847"/>
                  </a:lnTo>
                  <a:lnTo>
                    <a:pt x="80754" y="66181"/>
                  </a:lnTo>
                  <a:lnTo>
                    <a:pt x="91280" y="82363"/>
                  </a:lnTo>
                  <a:lnTo>
                    <a:pt x="94862" y="84105"/>
                  </a:lnTo>
                  <a:lnTo>
                    <a:pt x="107043" y="85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4229"/>
            <p:cNvSpPr/>
            <p:nvPr>
              <p:custDataLst>
                <p:tags r:id="rId47"/>
              </p:custDataLst>
            </p:nvPr>
          </p:nvSpPr>
          <p:spPr>
            <a:xfrm>
              <a:off x="6203948" y="378003"/>
              <a:ext cx="171453" cy="237566"/>
            </a:xfrm>
            <a:custGeom>
              <a:avLst/>
              <a:gdLst/>
              <a:ahLst/>
              <a:cxnLst/>
              <a:rect l="0" t="0" r="0" b="0"/>
              <a:pathLst>
                <a:path w="171453" h="237566">
                  <a:moveTo>
                    <a:pt x="6352" y="91897"/>
                  </a:moveTo>
                  <a:lnTo>
                    <a:pt x="6352" y="91897"/>
                  </a:lnTo>
                  <a:lnTo>
                    <a:pt x="6352" y="79222"/>
                  </a:lnTo>
                  <a:lnTo>
                    <a:pt x="6352" y="82575"/>
                  </a:lnTo>
                  <a:lnTo>
                    <a:pt x="4471" y="86108"/>
                  </a:lnTo>
                  <a:lnTo>
                    <a:pt x="1988" y="90030"/>
                  </a:lnTo>
                  <a:lnTo>
                    <a:pt x="885" y="94124"/>
                  </a:lnTo>
                  <a:lnTo>
                    <a:pt x="16" y="139070"/>
                  </a:lnTo>
                  <a:lnTo>
                    <a:pt x="1886" y="162285"/>
                  </a:lnTo>
                  <a:lnTo>
                    <a:pt x="5470" y="183882"/>
                  </a:lnTo>
                  <a:lnTo>
                    <a:pt x="33" y="231428"/>
                  </a:lnTo>
                  <a:lnTo>
                    <a:pt x="4" y="237565"/>
                  </a:lnTo>
                  <a:lnTo>
                    <a:pt x="0" y="193350"/>
                  </a:lnTo>
                  <a:lnTo>
                    <a:pt x="0" y="150367"/>
                  </a:lnTo>
                  <a:lnTo>
                    <a:pt x="1884" y="121881"/>
                  </a:lnTo>
                  <a:lnTo>
                    <a:pt x="6090" y="87932"/>
                  </a:lnTo>
                  <a:lnTo>
                    <a:pt x="6345" y="61780"/>
                  </a:lnTo>
                  <a:lnTo>
                    <a:pt x="2978" y="53889"/>
                  </a:lnTo>
                  <a:lnTo>
                    <a:pt x="2692" y="51036"/>
                  </a:lnTo>
                  <a:lnTo>
                    <a:pt x="7957" y="24781"/>
                  </a:lnTo>
                  <a:lnTo>
                    <a:pt x="9538" y="21753"/>
                  </a:lnTo>
                  <a:lnTo>
                    <a:pt x="11299" y="19734"/>
                  </a:lnTo>
                  <a:lnTo>
                    <a:pt x="17891" y="16229"/>
                  </a:lnTo>
                  <a:lnTo>
                    <a:pt x="25450" y="22596"/>
                  </a:lnTo>
                  <a:lnTo>
                    <a:pt x="61088" y="64009"/>
                  </a:lnTo>
                  <a:lnTo>
                    <a:pt x="64310" y="65391"/>
                  </a:lnTo>
                  <a:lnTo>
                    <a:pt x="74995" y="66432"/>
                  </a:lnTo>
                  <a:lnTo>
                    <a:pt x="83994" y="58655"/>
                  </a:lnTo>
                  <a:lnTo>
                    <a:pt x="85630" y="57036"/>
                  </a:lnTo>
                  <a:lnTo>
                    <a:pt x="87447" y="53355"/>
                  </a:lnTo>
                  <a:lnTo>
                    <a:pt x="87933" y="51386"/>
                  </a:lnTo>
                  <a:lnTo>
                    <a:pt x="91986" y="45243"/>
                  </a:lnTo>
                  <a:lnTo>
                    <a:pt x="98971" y="36846"/>
                  </a:lnTo>
                  <a:lnTo>
                    <a:pt x="102964" y="28394"/>
                  </a:lnTo>
                  <a:lnTo>
                    <a:pt x="105735" y="24162"/>
                  </a:lnTo>
                  <a:lnTo>
                    <a:pt x="108000" y="17813"/>
                  </a:lnTo>
                  <a:lnTo>
                    <a:pt x="113333" y="10601"/>
                  </a:lnTo>
                  <a:lnTo>
                    <a:pt x="114015" y="6348"/>
                  </a:lnTo>
                  <a:lnTo>
                    <a:pt x="114217" y="619"/>
                  </a:lnTo>
                  <a:lnTo>
                    <a:pt x="115656" y="0"/>
                  </a:lnTo>
                  <a:lnTo>
                    <a:pt x="121019" y="1195"/>
                  </a:lnTo>
                  <a:lnTo>
                    <a:pt x="123013" y="2501"/>
                  </a:lnTo>
                  <a:lnTo>
                    <a:pt x="124342" y="4078"/>
                  </a:lnTo>
                  <a:lnTo>
                    <a:pt x="128095" y="9667"/>
                  </a:lnTo>
                  <a:lnTo>
                    <a:pt x="131721" y="15134"/>
                  </a:lnTo>
                  <a:lnTo>
                    <a:pt x="148188" y="58276"/>
                  </a:lnTo>
                  <a:lnTo>
                    <a:pt x="158623" y="103782"/>
                  </a:lnTo>
                  <a:lnTo>
                    <a:pt x="164440" y="136220"/>
                  </a:lnTo>
                  <a:lnTo>
                    <a:pt x="165790" y="177197"/>
                  </a:lnTo>
                  <a:lnTo>
                    <a:pt x="169461" y="185296"/>
                  </a:lnTo>
                  <a:lnTo>
                    <a:pt x="171452" y="212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8" name="SMARTInkShape-Group845"/>
          <p:cNvGrpSpPr/>
          <p:nvPr/>
        </p:nvGrpSpPr>
        <p:grpSpPr>
          <a:xfrm>
            <a:off x="5378799" y="374650"/>
            <a:ext cx="533052" cy="256557"/>
            <a:chOff x="5378799" y="374650"/>
            <a:chExt cx="533052" cy="256557"/>
          </a:xfrm>
        </p:grpSpPr>
        <p:sp>
          <p:nvSpPr>
            <p:cNvPr id="902" name="SMARTInkShape-4230"/>
            <p:cNvSpPr/>
            <p:nvPr>
              <p:custDataLst>
                <p:tags r:id="rId35"/>
              </p:custDataLst>
            </p:nvPr>
          </p:nvSpPr>
          <p:spPr>
            <a:xfrm>
              <a:off x="5645150" y="505194"/>
              <a:ext cx="114301" cy="117107"/>
            </a:xfrm>
            <a:custGeom>
              <a:avLst/>
              <a:gdLst/>
              <a:ahLst/>
              <a:cxnLst/>
              <a:rect l="0" t="0" r="0" b="0"/>
              <a:pathLst>
                <a:path w="114301" h="117107">
                  <a:moveTo>
                    <a:pt x="0" y="2806"/>
                  </a:moveTo>
                  <a:lnTo>
                    <a:pt x="0" y="2806"/>
                  </a:lnTo>
                  <a:lnTo>
                    <a:pt x="0" y="24244"/>
                  </a:lnTo>
                  <a:lnTo>
                    <a:pt x="705" y="25565"/>
                  </a:lnTo>
                  <a:lnTo>
                    <a:pt x="1881" y="26445"/>
                  </a:lnTo>
                  <a:lnTo>
                    <a:pt x="3371" y="27032"/>
                  </a:lnTo>
                  <a:lnTo>
                    <a:pt x="4364" y="28834"/>
                  </a:lnTo>
                  <a:lnTo>
                    <a:pt x="6233" y="46983"/>
                  </a:lnTo>
                  <a:lnTo>
                    <a:pt x="6349" y="87132"/>
                  </a:lnTo>
                  <a:lnTo>
                    <a:pt x="4468" y="91555"/>
                  </a:lnTo>
                  <a:lnTo>
                    <a:pt x="2979" y="93722"/>
                  </a:lnTo>
                  <a:lnTo>
                    <a:pt x="261" y="108610"/>
                  </a:lnTo>
                  <a:lnTo>
                    <a:pt x="7" y="116789"/>
                  </a:lnTo>
                  <a:lnTo>
                    <a:pt x="0" y="90384"/>
                  </a:lnTo>
                  <a:lnTo>
                    <a:pt x="6881" y="56499"/>
                  </a:lnTo>
                  <a:lnTo>
                    <a:pt x="10662" y="48897"/>
                  </a:lnTo>
                  <a:lnTo>
                    <a:pt x="12802" y="39432"/>
                  </a:lnTo>
                  <a:lnTo>
                    <a:pt x="14179" y="37807"/>
                  </a:lnTo>
                  <a:lnTo>
                    <a:pt x="15803" y="36723"/>
                  </a:lnTo>
                  <a:lnTo>
                    <a:pt x="16885" y="35295"/>
                  </a:lnTo>
                  <a:lnTo>
                    <a:pt x="18088" y="31827"/>
                  </a:lnTo>
                  <a:lnTo>
                    <a:pt x="19114" y="30620"/>
                  </a:lnTo>
                  <a:lnTo>
                    <a:pt x="25113" y="28300"/>
                  </a:lnTo>
                  <a:lnTo>
                    <a:pt x="28685" y="31605"/>
                  </a:lnTo>
                  <a:lnTo>
                    <a:pt x="30388" y="35126"/>
                  </a:lnTo>
                  <a:lnTo>
                    <a:pt x="32276" y="45214"/>
                  </a:lnTo>
                  <a:lnTo>
                    <a:pt x="37193" y="52362"/>
                  </a:lnTo>
                  <a:lnTo>
                    <a:pt x="37921" y="58430"/>
                  </a:lnTo>
                  <a:lnTo>
                    <a:pt x="38099" y="72548"/>
                  </a:lnTo>
                  <a:lnTo>
                    <a:pt x="38100" y="69253"/>
                  </a:lnTo>
                  <a:lnTo>
                    <a:pt x="39981" y="65734"/>
                  </a:lnTo>
                  <a:lnTo>
                    <a:pt x="42464" y="61818"/>
                  </a:lnTo>
                  <a:lnTo>
                    <a:pt x="43861" y="54942"/>
                  </a:lnTo>
                  <a:lnTo>
                    <a:pt x="44981" y="44986"/>
                  </a:lnTo>
                  <a:lnTo>
                    <a:pt x="48762" y="36549"/>
                  </a:lnTo>
                  <a:lnTo>
                    <a:pt x="50902" y="26131"/>
                  </a:lnTo>
                  <a:lnTo>
                    <a:pt x="55690" y="18262"/>
                  </a:lnTo>
                  <a:lnTo>
                    <a:pt x="67085" y="4979"/>
                  </a:lnTo>
                  <a:lnTo>
                    <a:pt x="69031" y="0"/>
                  </a:lnTo>
                  <a:lnTo>
                    <a:pt x="69304" y="230"/>
                  </a:lnTo>
                  <a:lnTo>
                    <a:pt x="69486" y="1089"/>
                  </a:lnTo>
                  <a:lnTo>
                    <a:pt x="80819" y="15604"/>
                  </a:lnTo>
                  <a:lnTo>
                    <a:pt x="88463" y="47424"/>
                  </a:lnTo>
                  <a:lnTo>
                    <a:pt x="90651" y="61887"/>
                  </a:lnTo>
                  <a:lnTo>
                    <a:pt x="101664" y="105235"/>
                  </a:lnTo>
                  <a:lnTo>
                    <a:pt x="103054" y="107075"/>
                  </a:lnTo>
                  <a:lnTo>
                    <a:pt x="114300" y="117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4231"/>
            <p:cNvSpPr/>
            <p:nvPr>
              <p:custDataLst>
                <p:tags r:id="rId36"/>
              </p:custDataLst>
            </p:nvPr>
          </p:nvSpPr>
          <p:spPr>
            <a:xfrm>
              <a:off x="5786104" y="501783"/>
              <a:ext cx="125747" cy="114056"/>
            </a:xfrm>
            <a:custGeom>
              <a:avLst/>
              <a:gdLst/>
              <a:ahLst/>
              <a:cxnLst/>
              <a:rect l="0" t="0" r="0" b="0"/>
              <a:pathLst>
                <a:path w="125747" h="114056">
                  <a:moveTo>
                    <a:pt x="24146" y="50667"/>
                  </a:moveTo>
                  <a:lnTo>
                    <a:pt x="24146" y="50667"/>
                  </a:lnTo>
                  <a:lnTo>
                    <a:pt x="29613" y="56134"/>
                  </a:lnTo>
                  <a:lnTo>
                    <a:pt x="33605" y="56755"/>
                  </a:lnTo>
                  <a:lnTo>
                    <a:pt x="39256" y="56940"/>
                  </a:lnTo>
                  <a:lnTo>
                    <a:pt x="43325" y="55101"/>
                  </a:lnTo>
                  <a:lnTo>
                    <a:pt x="53797" y="46887"/>
                  </a:lnTo>
                  <a:lnTo>
                    <a:pt x="62249" y="42943"/>
                  </a:lnTo>
                  <a:lnTo>
                    <a:pt x="64365" y="41284"/>
                  </a:lnTo>
                  <a:lnTo>
                    <a:pt x="66715" y="37560"/>
                  </a:lnTo>
                  <a:lnTo>
                    <a:pt x="68224" y="29420"/>
                  </a:lnTo>
                  <a:lnTo>
                    <a:pt x="68486" y="23126"/>
                  </a:lnTo>
                  <a:lnTo>
                    <a:pt x="63119" y="4981"/>
                  </a:lnTo>
                  <a:lnTo>
                    <a:pt x="62122" y="3276"/>
                  </a:lnTo>
                  <a:lnTo>
                    <a:pt x="60753" y="2140"/>
                  </a:lnTo>
                  <a:lnTo>
                    <a:pt x="59135" y="1382"/>
                  </a:lnTo>
                  <a:lnTo>
                    <a:pt x="41874" y="0"/>
                  </a:lnTo>
                  <a:lnTo>
                    <a:pt x="37199" y="1808"/>
                  </a:lnTo>
                  <a:lnTo>
                    <a:pt x="22050" y="14797"/>
                  </a:lnTo>
                  <a:lnTo>
                    <a:pt x="2979" y="48663"/>
                  </a:lnTo>
                  <a:lnTo>
                    <a:pt x="0" y="61284"/>
                  </a:lnTo>
                  <a:lnTo>
                    <a:pt x="2490" y="77331"/>
                  </a:lnTo>
                  <a:lnTo>
                    <a:pt x="7695" y="88750"/>
                  </a:lnTo>
                  <a:lnTo>
                    <a:pt x="19956" y="103396"/>
                  </a:lnTo>
                  <a:lnTo>
                    <a:pt x="29646" y="109878"/>
                  </a:lnTo>
                  <a:lnTo>
                    <a:pt x="41455" y="112896"/>
                  </a:lnTo>
                  <a:lnTo>
                    <a:pt x="66512" y="114055"/>
                  </a:lnTo>
                  <a:lnTo>
                    <a:pt x="92676" y="107245"/>
                  </a:lnTo>
                  <a:lnTo>
                    <a:pt x="110669" y="99237"/>
                  </a:lnTo>
                  <a:lnTo>
                    <a:pt x="117398" y="93185"/>
                  </a:lnTo>
                  <a:lnTo>
                    <a:pt x="125746" y="82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4232"/>
            <p:cNvSpPr/>
            <p:nvPr>
              <p:custDataLst>
                <p:tags r:id="rId37"/>
              </p:custDataLst>
            </p:nvPr>
          </p:nvSpPr>
          <p:spPr>
            <a:xfrm>
              <a:off x="5569213" y="482608"/>
              <a:ext cx="12438" cy="19043"/>
            </a:xfrm>
            <a:custGeom>
              <a:avLst/>
              <a:gdLst/>
              <a:ahLst/>
              <a:cxnLst/>
              <a:rect l="0" t="0" r="0" b="0"/>
              <a:pathLst>
                <a:path w="12438" h="19043">
                  <a:moveTo>
                    <a:pt x="12437" y="19042"/>
                  </a:moveTo>
                  <a:lnTo>
                    <a:pt x="12437" y="19042"/>
                  </a:lnTo>
                  <a:lnTo>
                    <a:pt x="6970" y="8107"/>
                  </a:lnTo>
                  <a:lnTo>
                    <a:pt x="6165" y="1030"/>
                  </a:lnTo>
                  <a:lnTo>
                    <a:pt x="5433" y="684"/>
                  </a:lnTo>
                  <a:lnTo>
                    <a:pt x="0" y="19"/>
                  </a:lnTo>
                  <a:lnTo>
                    <a:pt x="3186" y="0"/>
                  </a:lnTo>
                  <a:lnTo>
                    <a:pt x="4153" y="703"/>
                  </a:lnTo>
                  <a:lnTo>
                    <a:pt x="6087" y="6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4233"/>
            <p:cNvSpPr/>
            <p:nvPr>
              <p:custDataLst>
                <p:tags r:id="rId38"/>
              </p:custDataLst>
            </p:nvPr>
          </p:nvSpPr>
          <p:spPr>
            <a:xfrm>
              <a:off x="5493633" y="387427"/>
              <a:ext cx="30868" cy="243780"/>
            </a:xfrm>
            <a:custGeom>
              <a:avLst/>
              <a:gdLst/>
              <a:ahLst/>
              <a:cxnLst/>
              <a:rect l="0" t="0" r="0" b="0"/>
              <a:pathLst>
                <a:path w="30868" h="243780">
                  <a:moveTo>
                    <a:pt x="5467" y="6273"/>
                  </a:moveTo>
                  <a:lnTo>
                    <a:pt x="5467" y="6273"/>
                  </a:lnTo>
                  <a:lnTo>
                    <a:pt x="5467" y="2902"/>
                  </a:lnTo>
                  <a:lnTo>
                    <a:pt x="4762" y="1909"/>
                  </a:lnTo>
                  <a:lnTo>
                    <a:pt x="3585" y="1247"/>
                  </a:lnTo>
                  <a:lnTo>
                    <a:pt x="0" y="185"/>
                  </a:lnTo>
                  <a:lnTo>
                    <a:pt x="2749" y="0"/>
                  </a:lnTo>
                  <a:lnTo>
                    <a:pt x="3655" y="1386"/>
                  </a:lnTo>
                  <a:lnTo>
                    <a:pt x="13275" y="45029"/>
                  </a:lnTo>
                  <a:lnTo>
                    <a:pt x="21252" y="92232"/>
                  </a:lnTo>
                  <a:lnTo>
                    <a:pt x="29698" y="138482"/>
                  </a:lnTo>
                  <a:lnTo>
                    <a:pt x="30800" y="185404"/>
                  </a:lnTo>
                  <a:lnTo>
                    <a:pt x="30866" y="232849"/>
                  </a:lnTo>
                  <a:lnTo>
                    <a:pt x="30867" y="243779"/>
                  </a:lnTo>
                  <a:lnTo>
                    <a:pt x="30867" y="242829"/>
                  </a:lnTo>
                  <a:lnTo>
                    <a:pt x="30161" y="242294"/>
                  </a:lnTo>
                  <a:lnTo>
                    <a:pt x="24517" y="241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4234"/>
            <p:cNvSpPr/>
            <p:nvPr>
              <p:custDataLst>
                <p:tags r:id="rId39"/>
              </p:custDataLst>
            </p:nvPr>
          </p:nvSpPr>
          <p:spPr>
            <a:xfrm>
              <a:off x="5378799" y="374650"/>
              <a:ext cx="152052" cy="107951"/>
            </a:xfrm>
            <a:custGeom>
              <a:avLst/>
              <a:gdLst/>
              <a:ahLst/>
              <a:cxnLst/>
              <a:rect l="0" t="0" r="0" b="0"/>
              <a:pathLst>
                <a:path w="152052" h="107951">
                  <a:moveTo>
                    <a:pt x="37751" y="107950"/>
                  </a:moveTo>
                  <a:lnTo>
                    <a:pt x="37751" y="107950"/>
                  </a:lnTo>
                  <a:lnTo>
                    <a:pt x="23446" y="99112"/>
                  </a:lnTo>
                  <a:lnTo>
                    <a:pt x="13650" y="90122"/>
                  </a:lnTo>
                  <a:lnTo>
                    <a:pt x="11047" y="89443"/>
                  </a:lnTo>
                  <a:lnTo>
                    <a:pt x="9365" y="89262"/>
                  </a:lnTo>
                  <a:lnTo>
                    <a:pt x="5614" y="87179"/>
                  </a:lnTo>
                  <a:lnTo>
                    <a:pt x="0" y="82821"/>
                  </a:lnTo>
                  <a:lnTo>
                    <a:pt x="26389" y="55813"/>
                  </a:lnTo>
                  <a:lnTo>
                    <a:pt x="70732" y="32173"/>
                  </a:lnTo>
                  <a:lnTo>
                    <a:pt x="114588" y="14833"/>
                  </a:lnTo>
                  <a:lnTo>
                    <a:pt x="152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4235"/>
            <p:cNvSpPr/>
            <p:nvPr>
              <p:custDataLst>
                <p:tags r:id="rId40"/>
              </p:custDataLst>
            </p:nvPr>
          </p:nvSpPr>
          <p:spPr>
            <a:xfrm>
              <a:off x="5581650" y="552450"/>
              <a:ext cx="11823" cy="69851"/>
            </a:xfrm>
            <a:custGeom>
              <a:avLst/>
              <a:gdLst/>
              <a:ahLst/>
              <a:cxnLst/>
              <a:rect l="0" t="0" r="0" b="0"/>
              <a:pathLst>
                <a:path w="11823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6467" y="4364"/>
                  </a:lnTo>
                  <a:lnTo>
                    <a:pt x="9459" y="5467"/>
                  </a:lnTo>
                  <a:lnTo>
                    <a:pt x="9834" y="6467"/>
                  </a:lnTo>
                  <a:lnTo>
                    <a:pt x="9378" y="7839"/>
                  </a:lnTo>
                  <a:lnTo>
                    <a:pt x="7696" y="11245"/>
                  </a:lnTo>
                  <a:lnTo>
                    <a:pt x="6429" y="27320"/>
                  </a:lnTo>
                  <a:lnTo>
                    <a:pt x="6402" y="30913"/>
                  </a:lnTo>
                  <a:lnTo>
                    <a:pt x="8255" y="36787"/>
                  </a:lnTo>
                  <a:lnTo>
                    <a:pt x="10724" y="41750"/>
                  </a:lnTo>
                  <a:lnTo>
                    <a:pt x="11822" y="46307"/>
                  </a:lnTo>
                  <a:lnTo>
                    <a:pt x="11409" y="48511"/>
                  </a:lnTo>
                  <a:lnTo>
                    <a:pt x="8162" y="55688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9" name="SMARTInkShape-Group846"/>
          <p:cNvGrpSpPr/>
          <p:nvPr/>
        </p:nvGrpSpPr>
        <p:grpSpPr>
          <a:xfrm>
            <a:off x="4089477" y="384658"/>
            <a:ext cx="1066724" cy="336476"/>
            <a:chOff x="4089477" y="384658"/>
            <a:chExt cx="1066724" cy="336476"/>
          </a:xfrm>
        </p:grpSpPr>
        <p:sp>
          <p:nvSpPr>
            <p:cNvPr id="909" name="SMARTInkShape-4236"/>
            <p:cNvSpPr/>
            <p:nvPr>
              <p:custDataLst>
                <p:tags r:id="rId25"/>
              </p:custDataLst>
            </p:nvPr>
          </p:nvSpPr>
          <p:spPr>
            <a:xfrm>
              <a:off x="5017493" y="489943"/>
              <a:ext cx="138708" cy="157196"/>
            </a:xfrm>
            <a:custGeom>
              <a:avLst/>
              <a:gdLst/>
              <a:ahLst/>
              <a:cxnLst/>
              <a:rect l="0" t="0" r="0" b="0"/>
              <a:pathLst>
                <a:path w="138708" h="157196">
                  <a:moveTo>
                    <a:pt x="24407" y="62507"/>
                  </a:moveTo>
                  <a:lnTo>
                    <a:pt x="24407" y="62507"/>
                  </a:lnTo>
                  <a:lnTo>
                    <a:pt x="24407" y="68780"/>
                  </a:lnTo>
                  <a:lnTo>
                    <a:pt x="24407" y="65463"/>
                  </a:lnTo>
                  <a:lnTo>
                    <a:pt x="25112" y="64478"/>
                  </a:lnTo>
                  <a:lnTo>
                    <a:pt x="27778" y="63383"/>
                  </a:lnTo>
                  <a:lnTo>
                    <a:pt x="28771" y="62385"/>
                  </a:lnTo>
                  <a:lnTo>
                    <a:pt x="32246" y="55715"/>
                  </a:lnTo>
                  <a:lnTo>
                    <a:pt x="34947" y="51727"/>
                  </a:lnTo>
                  <a:lnTo>
                    <a:pt x="37172" y="45515"/>
                  </a:lnTo>
                  <a:lnTo>
                    <a:pt x="54314" y="24406"/>
                  </a:lnTo>
                  <a:lnTo>
                    <a:pt x="56620" y="13824"/>
                  </a:lnTo>
                  <a:lnTo>
                    <a:pt x="61592" y="6611"/>
                  </a:lnTo>
                  <a:lnTo>
                    <a:pt x="61191" y="5488"/>
                  </a:lnTo>
                  <a:lnTo>
                    <a:pt x="56959" y="0"/>
                  </a:lnTo>
                  <a:lnTo>
                    <a:pt x="55986" y="374"/>
                  </a:lnTo>
                  <a:lnTo>
                    <a:pt x="51246" y="3567"/>
                  </a:lnTo>
                  <a:lnTo>
                    <a:pt x="45372" y="5532"/>
                  </a:lnTo>
                  <a:lnTo>
                    <a:pt x="34964" y="14125"/>
                  </a:lnTo>
                  <a:lnTo>
                    <a:pt x="13823" y="58178"/>
                  </a:lnTo>
                  <a:lnTo>
                    <a:pt x="8179" y="71651"/>
                  </a:lnTo>
                  <a:lnTo>
                    <a:pt x="0" y="110928"/>
                  </a:lnTo>
                  <a:lnTo>
                    <a:pt x="4561" y="133196"/>
                  </a:lnTo>
                  <a:lnTo>
                    <a:pt x="6884" y="138139"/>
                  </a:lnTo>
                  <a:lnTo>
                    <a:pt x="20263" y="153490"/>
                  </a:lnTo>
                  <a:lnTo>
                    <a:pt x="24447" y="155861"/>
                  </a:lnTo>
                  <a:lnTo>
                    <a:pt x="32650" y="157195"/>
                  </a:lnTo>
                  <a:lnTo>
                    <a:pt x="52879" y="156977"/>
                  </a:lnTo>
                  <a:lnTo>
                    <a:pt x="78591" y="148909"/>
                  </a:lnTo>
                  <a:lnTo>
                    <a:pt x="121112" y="124503"/>
                  </a:lnTo>
                  <a:lnTo>
                    <a:pt x="138707" y="113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4237"/>
            <p:cNvSpPr/>
            <p:nvPr>
              <p:custDataLst>
                <p:tags r:id="rId26"/>
              </p:custDataLst>
            </p:nvPr>
          </p:nvSpPr>
          <p:spPr>
            <a:xfrm>
              <a:off x="4908660" y="520700"/>
              <a:ext cx="82441" cy="19051"/>
            </a:xfrm>
            <a:custGeom>
              <a:avLst/>
              <a:gdLst/>
              <a:ahLst/>
              <a:cxnLst/>
              <a:rect l="0" t="0" r="0" b="0"/>
              <a:pathLst>
                <a:path w="82441" h="19051">
                  <a:moveTo>
                    <a:pt x="31640" y="19050"/>
                  </a:moveTo>
                  <a:lnTo>
                    <a:pt x="31640" y="19050"/>
                  </a:lnTo>
                  <a:lnTo>
                    <a:pt x="10440" y="19050"/>
                  </a:lnTo>
                  <a:lnTo>
                    <a:pt x="6225" y="17168"/>
                  </a:lnTo>
                  <a:lnTo>
                    <a:pt x="1141" y="13583"/>
                  </a:lnTo>
                  <a:lnTo>
                    <a:pt x="724" y="13994"/>
                  </a:lnTo>
                  <a:lnTo>
                    <a:pt x="0" y="18245"/>
                  </a:lnTo>
                  <a:lnTo>
                    <a:pt x="669" y="18513"/>
                  </a:lnTo>
                  <a:lnTo>
                    <a:pt x="3294" y="18811"/>
                  </a:lnTo>
                  <a:lnTo>
                    <a:pt x="6812" y="17062"/>
                  </a:lnTo>
                  <a:lnTo>
                    <a:pt x="10728" y="14639"/>
                  </a:lnTo>
                  <a:lnTo>
                    <a:pt x="18990" y="13083"/>
                  </a:lnTo>
                  <a:lnTo>
                    <a:pt x="34599" y="12045"/>
                  </a:lnTo>
                  <a:lnTo>
                    <a:pt x="58525" y="6943"/>
                  </a:lnTo>
                  <a:lnTo>
                    <a:pt x="67515" y="5820"/>
                  </a:lnTo>
                  <a:lnTo>
                    <a:pt x="82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4238"/>
            <p:cNvSpPr/>
            <p:nvPr>
              <p:custDataLst>
                <p:tags r:id="rId27"/>
              </p:custDataLst>
            </p:nvPr>
          </p:nvSpPr>
          <p:spPr>
            <a:xfrm>
              <a:off x="4318883" y="490212"/>
              <a:ext cx="11818" cy="49539"/>
            </a:xfrm>
            <a:custGeom>
              <a:avLst/>
              <a:gdLst/>
              <a:ahLst/>
              <a:cxnLst/>
              <a:rect l="0" t="0" r="0" b="0"/>
              <a:pathLst>
                <a:path w="11818" h="49539">
                  <a:moveTo>
                    <a:pt x="11817" y="49538"/>
                  </a:moveTo>
                  <a:lnTo>
                    <a:pt x="11817" y="49538"/>
                  </a:lnTo>
                  <a:lnTo>
                    <a:pt x="7453" y="39399"/>
                  </a:lnTo>
                  <a:lnTo>
                    <a:pt x="5469" y="0"/>
                  </a:lnTo>
                  <a:lnTo>
                    <a:pt x="4762" y="285"/>
                  </a:lnTo>
                  <a:lnTo>
                    <a:pt x="0" y="4316"/>
                  </a:lnTo>
                  <a:lnTo>
                    <a:pt x="411" y="5279"/>
                  </a:lnTo>
                  <a:lnTo>
                    <a:pt x="4662" y="10488"/>
                  </a:lnTo>
                  <a:lnTo>
                    <a:pt x="6991" y="11016"/>
                  </a:lnTo>
                  <a:lnTo>
                    <a:pt x="11817" y="1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4239"/>
            <p:cNvSpPr/>
            <p:nvPr>
              <p:custDataLst>
                <p:tags r:id="rId28"/>
              </p:custDataLst>
            </p:nvPr>
          </p:nvSpPr>
          <p:spPr>
            <a:xfrm>
              <a:off x="4953000" y="394093"/>
              <a:ext cx="19051" cy="259814"/>
            </a:xfrm>
            <a:custGeom>
              <a:avLst/>
              <a:gdLst/>
              <a:ahLst/>
              <a:cxnLst/>
              <a:rect l="0" t="0" r="0" b="0"/>
              <a:pathLst>
                <a:path w="19051" h="259814">
                  <a:moveTo>
                    <a:pt x="0" y="44057"/>
                  </a:moveTo>
                  <a:lnTo>
                    <a:pt x="0" y="44057"/>
                  </a:lnTo>
                  <a:lnTo>
                    <a:pt x="0" y="28509"/>
                  </a:lnTo>
                  <a:lnTo>
                    <a:pt x="6467" y="8619"/>
                  </a:lnTo>
                  <a:lnTo>
                    <a:pt x="12416" y="0"/>
                  </a:lnTo>
                  <a:lnTo>
                    <a:pt x="12693" y="17915"/>
                  </a:lnTo>
                  <a:lnTo>
                    <a:pt x="1716" y="65207"/>
                  </a:lnTo>
                  <a:lnTo>
                    <a:pt x="226" y="105717"/>
                  </a:lnTo>
                  <a:lnTo>
                    <a:pt x="20" y="151195"/>
                  </a:lnTo>
                  <a:lnTo>
                    <a:pt x="1" y="196409"/>
                  </a:lnTo>
                  <a:lnTo>
                    <a:pt x="0" y="240741"/>
                  </a:lnTo>
                  <a:lnTo>
                    <a:pt x="0" y="259472"/>
                  </a:lnTo>
                  <a:lnTo>
                    <a:pt x="3371" y="259813"/>
                  </a:lnTo>
                  <a:lnTo>
                    <a:pt x="4364" y="259156"/>
                  </a:lnTo>
                  <a:lnTo>
                    <a:pt x="5026" y="258012"/>
                  </a:lnTo>
                  <a:lnTo>
                    <a:pt x="5467" y="256543"/>
                  </a:lnTo>
                  <a:lnTo>
                    <a:pt x="10539" y="248412"/>
                  </a:lnTo>
                  <a:lnTo>
                    <a:pt x="12765" y="238584"/>
                  </a:lnTo>
                  <a:lnTo>
                    <a:pt x="16875" y="229478"/>
                  </a:lnTo>
                  <a:lnTo>
                    <a:pt x="19050" y="20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4240"/>
            <p:cNvSpPr/>
            <p:nvPr>
              <p:custDataLst>
                <p:tags r:id="rId29"/>
              </p:custDataLst>
            </p:nvPr>
          </p:nvSpPr>
          <p:spPr>
            <a:xfrm>
              <a:off x="4680857" y="501650"/>
              <a:ext cx="81644" cy="152022"/>
            </a:xfrm>
            <a:custGeom>
              <a:avLst/>
              <a:gdLst/>
              <a:ahLst/>
              <a:cxnLst/>
              <a:rect l="0" t="0" r="0" b="0"/>
              <a:pathLst>
                <a:path w="81644" h="152022">
                  <a:moveTo>
                    <a:pt x="11793" y="31750"/>
                  </a:moveTo>
                  <a:lnTo>
                    <a:pt x="11793" y="31750"/>
                  </a:lnTo>
                  <a:lnTo>
                    <a:pt x="11793" y="28379"/>
                  </a:lnTo>
                  <a:lnTo>
                    <a:pt x="11087" y="27386"/>
                  </a:lnTo>
                  <a:lnTo>
                    <a:pt x="9911" y="26724"/>
                  </a:lnTo>
                  <a:lnTo>
                    <a:pt x="6326" y="25662"/>
                  </a:lnTo>
                  <a:lnTo>
                    <a:pt x="5835" y="23635"/>
                  </a:lnTo>
                  <a:lnTo>
                    <a:pt x="5705" y="22106"/>
                  </a:lnTo>
                  <a:lnTo>
                    <a:pt x="4912" y="21088"/>
                  </a:lnTo>
                  <a:lnTo>
                    <a:pt x="0" y="19318"/>
                  </a:lnTo>
                  <a:lnTo>
                    <a:pt x="8576" y="19057"/>
                  </a:lnTo>
                  <a:lnTo>
                    <a:pt x="9649" y="19760"/>
                  </a:lnTo>
                  <a:lnTo>
                    <a:pt x="10362" y="20935"/>
                  </a:lnTo>
                  <a:lnTo>
                    <a:pt x="10840" y="22423"/>
                  </a:lnTo>
                  <a:lnTo>
                    <a:pt x="45661" y="68911"/>
                  </a:lnTo>
                  <a:lnTo>
                    <a:pt x="53421" y="84899"/>
                  </a:lnTo>
                  <a:lnTo>
                    <a:pt x="62299" y="125769"/>
                  </a:lnTo>
                  <a:lnTo>
                    <a:pt x="60580" y="131862"/>
                  </a:lnTo>
                  <a:lnTo>
                    <a:pt x="58171" y="136922"/>
                  </a:lnTo>
                  <a:lnTo>
                    <a:pt x="56109" y="143737"/>
                  </a:lnTo>
                  <a:lnTo>
                    <a:pt x="53126" y="148080"/>
                  </a:lnTo>
                  <a:lnTo>
                    <a:pt x="49448" y="150480"/>
                  </a:lnTo>
                  <a:lnTo>
                    <a:pt x="44709" y="152021"/>
                  </a:lnTo>
                  <a:lnTo>
                    <a:pt x="42180" y="150350"/>
                  </a:lnTo>
                  <a:lnTo>
                    <a:pt x="34807" y="143528"/>
                  </a:lnTo>
                  <a:lnTo>
                    <a:pt x="32605" y="137639"/>
                  </a:lnTo>
                  <a:lnTo>
                    <a:pt x="27253" y="106445"/>
                  </a:lnTo>
                  <a:lnTo>
                    <a:pt x="30662" y="62559"/>
                  </a:lnTo>
                  <a:lnTo>
                    <a:pt x="35876" y="42984"/>
                  </a:lnTo>
                  <a:lnTo>
                    <a:pt x="42369" y="29826"/>
                  </a:lnTo>
                  <a:lnTo>
                    <a:pt x="52916" y="17696"/>
                  </a:lnTo>
                  <a:lnTo>
                    <a:pt x="72420" y="3075"/>
                  </a:lnTo>
                  <a:lnTo>
                    <a:pt x="816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4241"/>
            <p:cNvSpPr/>
            <p:nvPr>
              <p:custDataLst>
                <p:tags r:id="rId30"/>
              </p:custDataLst>
            </p:nvPr>
          </p:nvSpPr>
          <p:spPr>
            <a:xfrm>
              <a:off x="4552976" y="489937"/>
              <a:ext cx="95225" cy="189392"/>
            </a:xfrm>
            <a:custGeom>
              <a:avLst/>
              <a:gdLst/>
              <a:ahLst/>
              <a:cxnLst/>
              <a:rect l="0" t="0" r="0" b="0"/>
              <a:pathLst>
                <a:path w="95225" h="189392">
                  <a:moveTo>
                    <a:pt x="38074" y="49813"/>
                  </a:moveTo>
                  <a:lnTo>
                    <a:pt x="38074" y="49813"/>
                  </a:lnTo>
                  <a:lnTo>
                    <a:pt x="41445" y="49813"/>
                  </a:lnTo>
                  <a:lnTo>
                    <a:pt x="42438" y="49107"/>
                  </a:lnTo>
                  <a:lnTo>
                    <a:pt x="43100" y="47931"/>
                  </a:lnTo>
                  <a:lnTo>
                    <a:pt x="44162" y="44346"/>
                  </a:lnTo>
                  <a:lnTo>
                    <a:pt x="47718" y="40354"/>
                  </a:lnTo>
                  <a:lnTo>
                    <a:pt x="48030" y="38568"/>
                  </a:lnTo>
                  <a:lnTo>
                    <a:pt x="47534" y="36672"/>
                  </a:lnTo>
                  <a:lnTo>
                    <a:pt x="45038" y="31930"/>
                  </a:lnTo>
                  <a:lnTo>
                    <a:pt x="44429" y="9389"/>
                  </a:lnTo>
                  <a:lnTo>
                    <a:pt x="43721" y="8047"/>
                  </a:lnTo>
                  <a:lnTo>
                    <a:pt x="42545" y="7152"/>
                  </a:lnTo>
                  <a:lnTo>
                    <a:pt x="41054" y="6556"/>
                  </a:lnTo>
                  <a:lnTo>
                    <a:pt x="40061" y="5453"/>
                  </a:lnTo>
                  <a:lnTo>
                    <a:pt x="38957" y="2345"/>
                  </a:lnTo>
                  <a:lnTo>
                    <a:pt x="37957" y="1235"/>
                  </a:lnTo>
                  <a:lnTo>
                    <a:pt x="34965" y="0"/>
                  </a:lnTo>
                  <a:lnTo>
                    <a:pt x="33885" y="377"/>
                  </a:lnTo>
                  <a:lnTo>
                    <a:pt x="33165" y="1333"/>
                  </a:lnTo>
                  <a:lnTo>
                    <a:pt x="32684" y="2676"/>
                  </a:lnTo>
                  <a:lnTo>
                    <a:pt x="31659" y="3572"/>
                  </a:lnTo>
                  <a:lnTo>
                    <a:pt x="24943" y="6891"/>
                  </a:lnTo>
                  <a:lnTo>
                    <a:pt x="22970" y="8498"/>
                  </a:lnTo>
                  <a:lnTo>
                    <a:pt x="20778" y="14047"/>
                  </a:lnTo>
                  <a:lnTo>
                    <a:pt x="17662" y="25105"/>
                  </a:lnTo>
                  <a:lnTo>
                    <a:pt x="8967" y="46376"/>
                  </a:lnTo>
                  <a:lnTo>
                    <a:pt x="960" y="88909"/>
                  </a:lnTo>
                  <a:lnTo>
                    <a:pt x="0" y="136251"/>
                  </a:lnTo>
                  <a:lnTo>
                    <a:pt x="6442" y="171265"/>
                  </a:lnTo>
                  <a:lnTo>
                    <a:pt x="11220" y="180030"/>
                  </a:lnTo>
                  <a:lnTo>
                    <a:pt x="15085" y="184828"/>
                  </a:lnTo>
                  <a:lnTo>
                    <a:pt x="19155" y="187431"/>
                  </a:lnTo>
                  <a:lnTo>
                    <a:pt x="24021" y="188587"/>
                  </a:lnTo>
                  <a:lnTo>
                    <a:pt x="42687" y="189391"/>
                  </a:lnTo>
                  <a:lnTo>
                    <a:pt x="55119" y="186106"/>
                  </a:lnTo>
                  <a:lnTo>
                    <a:pt x="64370" y="180664"/>
                  </a:lnTo>
                  <a:lnTo>
                    <a:pt x="95224" y="157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4242"/>
            <p:cNvSpPr/>
            <p:nvPr>
              <p:custDataLst>
                <p:tags r:id="rId31"/>
              </p:custDataLst>
            </p:nvPr>
          </p:nvSpPr>
          <p:spPr>
            <a:xfrm>
              <a:off x="4807383" y="473307"/>
              <a:ext cx="82118" cy="183491"/>
            </a:xfrm>
            <a:custGeom>
              <a:avLst/>
              <a:gdLst/>
              <a:ahLst/>
              <a:cxnLst/>
              <a:rect l="0" t="0" r="0" b="0"/>
              <a:pathLst>
                <a:path w="82118" h="183491">
                  <a:moveTo>
                    <a:pt x="5917" y="91843"/>
                  </a:moveTo>
                  <a:lnTo>
                    <a:pt x="5917" y="91843"/>
                  </a:lnTo>
                  <a:lnTo>
                    <a:pt x="9288" y="91843"/>
                  </a:lnTo>
                  <a:lnTo>
                    <a:pt x="10281" y="91137"/>
                  </a:lnTo>
                  <a:lnTo>
                    <a:pt x="10943" y="89962"/>
                  </a:lnTo>
                  <a:lnTo>
                    <a:pt x="11384" y="88472"/>
                  </a:lnTo>
                  <a:lnTo>
                    <a:pt x="12384" y="87479"/>
                  </a:lnTo>
                  <a:lnTo>
                    <a:pt x="19058" y="84004"/>
                  </a:lnTo>
                  <a:lnTo>
                    <a:pt x="39791" y="64300"/>
                  </a:lnTo>
                  <a:lnTo>
                    <a:pt x="42139" y="58200"/>
                  </a:lnTo>
                  <a:lnTo>
                    <a:pt x="44649" y="31222"/>
                  </a:lnTo>
                  <a:lnTo>
                    <a:pt x="48359" y="23630"/>
                  </a:lnTo>
                  <a:lnTo>
                    <a:pt x="49474" y="16606"/>
                  </a:lnTo>
                  <a:lnTo>
                    <a:pt x="49066" y="14168"/>
                  </a:lnTo>
                  <a:lnTo>
                    <a:pt x="48089" y="12543"/>
                  </a:lnTo>
                  <a:lnTo>
                    <a:pt x="46732" y="11460"/>
                  </a:lnTo>
                  <a:lnTo>
                    <a:pt x="45224" y="8374"/>
                  </a:lnTo>
                  <a:lnTo>
                    <a:pt x="44821" y="6564"/>
                  </a:lnTo>
                  <a:lnTo>
                    <a:pt x="40884" y="645"/>
                  </a:lnTo>
                  <a:lnTo>
                    <a:pt x="39106" y="0"/>
                  </a:lnTo>
                  <a:lnTo>
                    <a:pt x="37215" y="275"/>
                  </a:lnTo>
                  <a:lnTo>
                    <a:pt x="32482" y="2416"/>
                  </a:lnTo>
                  <a:lnTo>
                    <a:pt x="19210" y="15106"/>
                  </a:lnTo>
                  <a:lnTo>
                    <a:pt x="15352" y="22695"/>
                  </a:lnTo>
                  <a:lnTo>
                    <a:pt x="4508" y="67019"/>
                  </a:lnTo>
                  <a:lnTo>
                    <a:pt x="0" y="97686"/>
                  </a:lnTo>
                  <a:lnTo>
                    <a:pt x="465" y="107140"/>
                  </a:lnTo>
                  <a:lnTo>
                    <a:pt x="10817" y="150929"/>
                  </a:lnTo>
                  <a:lnTo>
                    <a:pt x="21642" y="176131"/>
                  </a:lnTo>
                  <a:lnTo>
                    <a:pt x="27353" y="182747"/>
                  </a:lnTo>
                  <a:lnTo>
                    <a:pt x="29380" y="183490"/>
                  </a:lnTo>
                  <a:lnTo>
                    <a:pt x="31437" y="183280"/>
                  </a:lnTo>
                  <a:lnTo>
                    <a:pt x="37703" y="181495"/>
                  </a:lnTo>
                  <a:lnTo>
                    <a:pt x="39808" y="181244"/>
                  </a:lnTo>
                  <a:lnTo>
                    <a:pt x="44027" y="179084"/>
                  </a:lnTo>
                  <a:lnTo>
                    <a:pt x="61744" y="166016"/>
                  </a:lnTo>
                  <a:lnTo>
                    <a:pt x="73476" y="145904"/>
                  </a:lnTo>
                  <a:lnTo>
                    <a:pt x="82117" y="123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4243"/>
            <p:cNvSpPr/>
            <p:nvPr>
              <p:custDataLst>
                <p:tags r:id="rId32"/>
              </p:custDataLst>
            </p:nvPr>
          </p:nvSpPr>
          <p:spPr>
            <a:xfrm>
              <a:off x="4311650" y="6032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0"/>
                  </a:moveTo>
                  <a:lnTo>
                    <a:pt x="0" y="0"/>
                  </a:lnTo>
                  <a:lnTo>
                    <a:pt x="12698" y="0"/>
                  </a:lnTo>
                  <a:lnTo>
                    <a:pt x="12700" y="15732"/>
                  </a:lnTo>
                  <a:lnTo>
                    <a:pt x="14581" y="19457"/>
                  </a:lnTo>
                  <a:lnTo>
                    <a:pt x="17064" y="23464"/>
                  </a:lnTo>
                  <a:lnTo>
                    <a:pt x="190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4244"/>
            <p:cNvSpPr/>
            <p:nvPr>
              <p:custDataLst>
                <p:tags r:id="rId33"/>
              </p:custDataLst>
            </p:nvPr>
          </p:nvSpPr>
          <p:spPr>
            <a:xfrm>
              <a:off x="4089477" y="384658"/>
              <a:ext cx="158400" cy="336476"/>
            </a:xfrm>
            <a:custGeom>
              <a:avLst/>
              <a:gdLst/>
              <a:ahLst/>
              <a:cxnLst/>
              <a:rect l="0" t="0" r="0" b="0"/>
              <a:pathLst>
                <a:path w="158400" h="336476">
                  <a:moveTo>
                    <a:pt x="6273" y="85242"/>
                  </a:moveTo>
                  <a:lnTo>
                    <a:pt x="6273" y="85242"/>
                  </a:lnTo>
                  <a:lnTo>
                    <a:pt x="2902" y="81871"/>
                  </a:lnTo>
                  <a:lnTo>
                    <a:pt x="1247" y="78335"/>
                  </a:lnTo>
                  <a:lnTo>
                    <a:pt x="0" y="72881"/>
                  </a:lnTo>
                  <a:lnTo>
                    <a:pt x="5397" y="67104"/>
                  </a:lnTo>
                  <a:lnTo>
                    <a:pt x="5689" y="67506"/>
                  </a:lnTo>
                  <a:lnTo>
                    <a:pt x="6963" y="81817"/>
                  </a:lnTo>
                  <a:lnTo>
                    <a:pt x="10632" y="90499"/>
                  </a:lnTo>
                  <a:lnTo>
                    <a:pt x="19038" y="136767"/>
                  </a:lnTo>
                  <a:lnTo>
                    <a:pt x="29919" y="182416"/>
                  </a:lnTo>
                  <a:lnTo>
                    <a:pt x="38426" y="224553"/>
                  </a:lnTo>
                  <a:lnTo>
                    <a:pt x="43198" y="250265"/>
                  </a:lnTo>
                  <a:lnTo>
                    <a:pt x="46100" y="280200"/>
                  </a:lnTo>
                  <a:lnTo>
                    <a:pt x="50115" y="302304"/>
                  </a:lnTo>
                  <a:lnTo>
                    <a:pt x="50699" y="318818"/>
                  </a:lnTo>
                  <a:lnTo>
                    <a:pt x="50017" y="285343"/>
                  </a:lnTo>
                  <a:lnTo>
                    <a:pt x="39892" y="244295"/>
                  </a:lnTo>
                  <a:lnTo>
                    <a:pt x="32487" y="198883"/>
                  </a:lnTo>
                  <a:lnTo>
                    <a:pt x="26237" y="152087"/>
                  </a:lnTo>
                  <a:lnTo>
                    <a:pt x="25358" y="106056"/>
                  </a:lnTo>
                  <a:lnTo>
                    <a:pt x="25324" y="64027"/>
                  </a:lnTo>
                  <a:lnTo>
                    <a:pt x="26029" y="47206"/>
                  </a:lnTo>
                  <a:lnTo>
                    <a:pt x="34967" y="15507"/>
                  </a:lnTo>
                  <a:lnTo>
                    <a:pt x="46593" y="771"/>
                  </a:lnTo>
                  <a:lnTo>
                    <a:pt x="50086" y="0"/>
                  </a:lnTo>
                  <a:lnTo>
                    <a:pt x="59612" y="1025"/>
                  </a:lnTo>
                  <a:lnTo>
                    <a:pt x="69020" y="5714"/>
                  </a:lnTo>
                  <a:lnTo>
                    <a:pt x="95205" y="29326"/>
                  </a:lnTo>
                  <a:lnTo>
                    <a:pt x="131827" y="74496"/>
                  </a:lnTo>
                  <a:lnTo>
                    <a:pt x="143663" y="100402"/>
                  </a:lnTo>
                  <a:lnTo>
                    <a:pt x="155546" y="146113"/>
                  </a:lnTo>
                  <a:lnTo>
                    <a:pt x="158399" y="193016"/>
                  </a:lnTo>
                  <a:lnTo>
                    <a:pt x="155266" y="230293"/>
                  </a:lnTo>
                  <a:lnTo>
                    <a:pt x="143743" y="265933"/>
                  </a:lnTo>
                  <a:lnTo>
                    <a:pt x="122308" y="292558"/>
                  </a:lnTo>
                  <a:lnTo>
                    <a:pt x="93834" y="319630"/>
                  </a:lnTo>
                  <a:lnTo>
                    <a:pt x="73830" y="329996"/>
                  </a:lnTo>
                  <a:lnTo>
                    <a:pt x="46244" y="334604"/>
                  </a:lnTo>
                  <a:lnTo>
                    <a:pt x="43503" y="336150"/>
                  </a:lnTo>
                  <a:lnTo>
                    <a:pt x="40971" y="336475"/>
                  </a:lnTo>
                  <a:lnTo>
                    <a:pt x="27512" y="332594"/>
                  </a:lnTo>
                  <a:lnTo>
                    <a:pt x="23239" y="329702"/>
                  </a:lnTo>
                  <a:lnTo>
                    <a:pt x="20869" y="326065"/>
                  </a:lnTo>
                  <a:lnTo>
                    <a:pt x="19347" y="321352"/>
                  </a:lnTo>
                  <a:lnTo>
                    <a:pt x="22455" y="313794"/>
                  </a:lnTo>
                  <a:lnTo>
                    <a:pt x="27811" y="308411"/>
                  </a:lnTo>
                  <a:lnTo>
                    <a:pt x="69773" y="275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4245"/>
            <p:cNvSpPr/>
            <p:nvPr>
              <p:custDataLst>
                <p:tags r:id="rId34"/>
              </p:custDataLst>
            </p:nvPr>
          </p:nvSpPr>
          <p:spPr>
            <a:xfrm>
              <a:off x="4375150" y="496222"/>
              <a:ext cx="82180" cy="170441"/>
            </a:xfrm>
            <a:custGeom>
              <a:avLst/>
              <a:gdLst/>
              <a:ahLst/>
              <a:cxnLst/>
              <a:rect l="0" t="0" r="0" b="0"/>
              <a:pathLst>
                <a:path w="82180" h="170441">
                  <a:moveTo>
                    <a:pt x="69850" y="43528"/>
                  </a:moveTo>
                  <a:lnTo>
                    <a:pt x="69850" y="43528"/>
                  </a:lnTo>
                  <a:lnTo>
                    <a:pt x="69850" y="38061"/>
                  </a:lnTo>
                  <a:lnTo>
                    <a:pt x="59724" y="25693"/>
                  </a:lnTo>
                  <a:lnTo>
                    <a:pt x="55777" y="13063"/>
                  </a:lnTo>
                  <a:lnTo>
                    <a:pt x="51783" y="6936"/>
                  </a:lnTo>
                  <a:lnTo>
                    <a:pt x="49356" y="6098"/>
                  </a:lnTo>
                  <a:lnTo>
                    <a:pt x="47720" y="5875"/>
                  </a:lnTo>
                  <a:lnTo>
                    <a:pt x="39270" y="0"/>
                  </a:lnTo>
                  <a:lnTo>
                    <a:pt x="38174" y="398"/>
                  </a:lnTo>
                  <a:lnTo>
                    <a:pt x="33261" y="3624"/>
                  </a:lnTo>
                  <a:lnTo>
                    <a:pt x="29364" y="4626"/>
                  </a:lnTo>
                  <a:lnTo>
                    <a:pt x="28043" y="5599"/>
                  </a:lnTo>
                  <a:lnTo>
                    <a:pt x="27162" y="6953"/>
                  </a:lnTo>
                  <a:lnTo>
                    <a:pt x="25922" y="12230"/>
                  </a:lnTo>
                  <a:lnTo>
                    <a:pt x="25748" y="14196"/>
                  </a:lnTo>
                  <a:lnTo>
                    <a:pt x="23673" y="18262"/>
                  </a:lnTo>
                  <a:lnTo>
                    <a:pt x="21105" y="22421"/>
                  </a:lnTo>
                  <a:lnTo>
                    <a:pt x="19963" y="26621"/>
                  </a:lnTo>
                  <a:lnTo>
                    <a:pt x="20363" y="28729"/>
                  </a:lnTo>
                  <a:lnTo>
                    <a:pt x="23595" y="35772"/>
                  </a:lnTo>
                  <a:lnTo>
                    <a:pt x="28533" y="54484"/>
                  </a:lnTo>
                  <a:lnTo>
                    <a:pt x="48930" y="92567"/>
                  </a:lnTo>
                  <a:lnTo>
                    <a:pt x="50674" y="97779"/>
                  </a:lnTo>
                  <a:lnTo>
                    <a:pt x="65694" y="120931"/>
                  </a:lnTo>
                  <a:lnTo>
                    <a:pt x="69884" y="123791"/>
                  </a:lnTo>
                  <a:lnTo>
                    <a:pt x="71989" y="124553"/>
                  </a:lnTo>
                  <a:lnTo>
                    <a:pt x="76210" y="129163"/>
                  </a:lnTo>
                  <a:lnTo>
                    <a:pt x="81299" y="136879"/>
                  </a:lnTo>
                  <a:lnTo>
                    <a:pt x="82179" y="144957"/>
                  </a:lnTo>
                  <a:lnTo>
                    <a:pt x="80504" y="150461"/>
                  </a:lnTo>
                  <a:lnTo>
                    <a:pt x="73679" y="159744"/>
                  </a:lnTo>
                  <a:lnTo>
                    <a:pt x="69671" y="162207"/>
                  </a:lnTo>
                  <a:lnTo>
                    <a:pt x="46184" y="169530"/>
                  </a:lnTo>
                  <a:lnTo>
                    <a:pt x="21132" y="170440"/>
                  </a:lnTo>
                  <a:lnTo>
                    <a:pt x="14567" y="168608"/>
                  </a:lnTo>
                  <a:lnTo>
                    <a:pt x="4602" y="161682"/>
                  </a:lnTo>
                  <a:lnTo>
                    <a:pt x="2045" y="155778"/>
                  </a:lnTo>
                  <a:lnTo>
                    <a:pt x="0" y="14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2" name="SMARTInkShape-Group847"/>
          <p:cNvGrpSpPr/>
          <p:nvPr/>
        </p:nvGrpSpPr>
        <p:grpSpPr>
          <a:xfrm>
            <a:off x="3435350" y="412750"/>
            <a:ext cx="63501" cy="158674"/>
            <a:chOff x="3435350" y="412750"/>
            <a:chExt cx="63501" cy="158674"/>
          </a:xfrm>
        </p:grpSpPr>
        <p:sp>
          <p:nvSpPr>
            <p:cNvPr id="920" name="SMARTInkShape-4246"/>
            <p:cNvSpPr/>
            <p:nvPr>
              <p:custDataLst>
                <p:tags r:id="rId23"/>
              </p:custDataLst>
            </p:nvPr>
          </p:nvSpPr>
          <p:spPr>
            <a:xfrm>
              <a:off x="3435350" y="4127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0"/>
                  </a:moveTo>
                  <a:lnTo>
                    <a:pt x="0" y="0"/>
                  </a:lnTo>
                  <a:lnTo>
                    <a:pt x="17261" y="0"/>
                  </a:lnTo>
                  <a:lnTo>
                    <a:pt x="17858" y="706"/>
                  </a:lnTo>
                  <a:lnTo>
                    <a:pt x="19402" y="5070"/>
                  </a:lnTo>
                  <a:lnTo>
                    <a:pt x="22264" y="8838"/>
                  </a:lnTo>
                  <a:lnTo>
                    <a:pt x="24006" y="14747"/>
                  </a:lnTo>
                  <a:lnTo>
                    <a:pt x="254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4247"/>
            <p:cNvSpPr/>
            <p:nvPr>
              <p:custDataLst>
                <p:tags r:id="rId24"/>
              </p:custDataLst>
            </p:nvPr>
          </p:nvSpPr>
          <p:spPr>
            <a:xfrm>
              <a:off x="3492500" y="552450"/>
              <a:ext cx="6351" cy="18974"/>
            </a:xfrm>
            <a:custGeom>
              <a:avLst/>
              <a:gdLst/>
              <a:ahLst/>
              <a:cxnLst/>
              <a:rect l="0" t="0" r="0" b="0"/>
              <a:pathLst>
                <a:path w="6351" h="18974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364" y="13406"/>
                  </a:lnTo>
                  <a:lnTo>
                    <a:pt x="5026" y="14581"/>
                  </a:lnTo>
                  <a:lnTo>
                    <a:pt x="6327" y="18973"/>
                  </a:lnTo>
                  <a:lnTo>
                    <a:pt x="261" y="12960"/>
                  </a:lnTo>
                  <a:lnTo>
                    <a:pt x="77" y="9406"/>
                  </a:lnTo>
                  <a:lnTo>
                    <a:pt x="757" y="8387"/>
                  </a:lnTo>
                  <a:lnTo>
                    <a:pt x="1916" y="7708"/>
                  </a:lnTo>
                  <a:lnTo>
                    <a:pt x="3394" y="7255"/>
                  </a:lnTo>
                  <a:lnTo>
                    <a:pt x="4379" y="624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1" name="SMARTInkShape-Group848"/>
          <p:cNvGrpSpPr/>
          <p:nvPr/>
        </p:nvGrpSpPr>
        <p:grpSpPr>
          <a:xfrm>
            <a:off x="476250" y="304927"/>
            <a:ext cx="2898433" cy="1021962"/>
            <a:chOff x="476250" y="304927"/>
            <a:chExt cx="2898433" cy="1021962"/>
          </a:xfrm>
        </p:grpSpPr>
        <p:sp>
          <p:nvSpPr>
            <p:cNvPr id="923" name="SMARTInkShape-4248"/>
            <p:cNvSpPr/>
            <p:nvPr>
              <p:custDataLst>
                <p:tags r:id="rId15"/>
              </p:custDataLst>
            </p:nvPr>
          </p:nvSpPr>
          <p:spPr>
            <a:xfrm>
              <a:off x="2444750" y="304927"/>
              <a:ext cx="127001" cy="253379"/>
            </a:xfrm>
            <a:custGeom>
              <a:avLst/>
              <a:gdLst/>
              <a:ahLst/>
              <a:cxnLst/>
              <a:rect l="0" t="0" r="0" b="0"/>
              <a:pathLst>
                <a:path w="127001" h="253379">
                  <a:moveTo>
                    <a:pt x="0" y="44323"/>
                  </a:moveTo>
                  <a:lnTo>
                    <a:pt x="0" y="44323"/>
                  </a:lnTo>
                  <a:lnTo>
                    <a:pt x="0" y="0"/>
                  </a:lnTo>
                  <a:lnTo>
                    <a:pt x="3371" y="6653"/>
                  </a:lnTo>
                  <a:lnTo>
                    <a:pt x="10540" y="50495"/>
                  </a:lnTo>
                  <a:lnTo>
                    <a:pt x="14155" y="89574"/>
                  </a:lnTo>
                  <a:lnTo>
                    <a:pt x="18083" y="131265"/>
                  </a:lnTo>
                  <a:lnTo>
                    <a:pt x="23949" y="177136"/>
                  </a:lnTo>
                  <a:lnTo>
                    <a:pt x="25315" y="224699"/>
                  </a:lnTo>
                  <a:lnTo>
                    <a:pt x="25399" y="253378"/>
                  </a:lnTo>
                  <a:lnTo>
                    <a:pt x="26106" y="237238"/>
                  </a:lnTo>
                  <a:lnTo>
                    <a:pt x="31698" y="191348"/>
                  </a:lnTo>
                  <a:lnTo>
                    <a:pt x="31727" y="187278"/>
                  </a:lnTo>
                  <a:lnTo>
                    <a:pt x="33621" y="183588"/>
                  </a:lnTo>
                  <a:lnTo>
                    <a:pt x="35114" y="181617"/>
                  </a:lnTo>
                  <a:lnTo>
                    <a:pt x="36773" y="175663"/>
                  </a:lnTo>
                  <a:lnTo>
                    <a:pt x="38216" y="169018"/>
                  </a:lnTo>
                  <a:lnTo>
                    <a:pt x="43009" y="159004"/>
                  </a:lnTo>
                  <a:lnTo>
                    <a:pt x="43490" y="156760"/>
                  </a:lnTo>
                  <a:lnTo>
                    <a:pt x="47536" y="150232"/>
                  </a:lnTo>
                  <a:lnTo>
                    <a:pt x="56575" y="140458"/>
                  </a:lnTo>
                  <a:lnTo>
                    <a:pt x="64185" y="136438"/>
                  </a:lnTo>
                  <a:lnTo>
                    <a:pt x="77198" y="133858"/>
                  </a:lnTo>
                  <a:lnTo>
                    <a:pt x="82053" y="135387"/>
                  </a:lnTo>
                  <a:lnTo>
                    <a:pt x="97432" y="144797"/>
                  </a:lnTo>
                  <a:lnTo>
                    <a:pt x="116337" y="170210"/>
                  </a:lnTo>
                  <a:lnTo>
                    <a:pt x="119372" y="182204"/>
                  </a:lnTo>
                  <a:lnTo>
                    <a:pt x="121103" y="193829"/>
                  </a:lnTo>
                  <a:lnTo>
                    <a:pt x="124939" y="201431"/>
                  </a:lnTo>
                  <a:lnTo>
                    <a:pt x="127000" y="215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4249"/>
            <p:cNvSpPr/>
            <p:nvPr>
              <p:custDataLst>
                <p:tags r:id="rId16"/>
              </p:custDataLst>
            </p:nvPr>
          </p:nvSpPr>
          <p:spPr>
            <a:xfrm>
              <a:off x="2255810" y="311412"/>
              <a:ext cx="150841" cy="258572"/>
            </a:xfrm>
            <a:custGeom>
              <a:avLst/>
              <a:gdLst/>
              <a:ahLst/>
              <a:cxnLst/>
              <a:rect l="0" t="0" r="0" b="0"/>
              <a:pathLst>
                <a:path w="150841" h="258572">
                  <a:moveTo>
                    <a:pt x="74640" y="37838"/>
                  </a:moveTo>
                  <a:lnTo>
                    <a:pt x="74640" y="37838"/>
                  </a:lnTo>
                  <a:lnTo>
                    <a:pt x="78011" y="34467"/>
                  </a:lnTo>
                  <a:lnTo>
                    <a:pt x="79666" y="30931"/>
                  </a:lnTo>
                  <a:lnTo>
                    <a:pt x="80988" y="6459"/>
                  </a:lnTo>
                  <a:lnTo>
                    <a:pt x="75523" y="6121"/>
                  </a:lnTo>
                  <a:lnTo>
                    <a:pt x="60412" y="624"/>
                  </a:lnTo>
                  <a:lnTo>
                    <a:pt x="53648" y="0"/>
                  </a:lnTo>
                  <a:lnTo>
                    <a:pt x="49317" y="1736"/>
                  </a:lnTo>
                  <a:lnTo>
                    <a:pt x="36524" y="12575"/>
                  </a:lnTo>
                  <a:lnTo>
                    <a:pt x="25325" y="30431"/>
                  </a:lnTo>
                  <a:lnTo>
                    <a:pt x="11614" y="76914"/>
                  </a:lnTo>
                  <a:lnTo>
                    <a:pt x="2767" y="118464"/>
                  </a:lnTo>
                  <a:lnTo>
                    <a:pt x="0" y="160643"/>
                  </a:lnTo>
                  <a:lnTo>
                    <a:pt x="5516" y="201064"/>
                  </a:lnTo>
                  <a:lnTo>
                    <a:pt x="13237" y="225901"/>
                  </a:lnTo>
                  <a:lnTo>
                    <a:pt x="25116" y="246515"/>
                  </a:lnTo>
                  <a:lnTo>
                    <a:pt x="33580" y="252409"/>
                  </a:lnTo>
                  <a:lnTo>
                    <a:pt x="44397" y="256675"/>
                  </a:lnTo>
                  <a:lnTo>
                    <a:pt x="56259" y="258571"/>
                  </a:lnTo>
                  <a:lnTo>
                    <a:pt x="100458" y="252190"/>
                  </a:lnTo>
                  <a:lnTo>
                    <a:pt x="119214" y="245048"/>
                  </a:lnTo>
                  <a:lnTo>
                    <a:pt x="150840" y="22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4250"/>
            <p:cNvSpPr/>
            <p:nvPr>
              <p:custDataLst>
                <p:tags r:id="rId17"/>
              </p:custDataLst>
            </p:nvPr>
          </p:nvSpPr>
          <p:spPr>
            <a:xfrm>
              <a:off x="476250" y="711289"/>
              <a:ext cx="2898433" cy="615600"/>
            </a:xfrm>
            <a:custGeom>
              <a:avLst/>
              <a:gdLst/>
              <a:ahLst/>
              <a:cxnLst/>
              <a:rect l="0" t="0" r="0" b="0"/>
              <a:pathLst>
                <a:path w="2898433" h="615600">
                  <a:moveTo>
                    <a:pt x="0" y="609511"/>
                  </a:moveTo>
                  <a:lnTo>
                    <a:pt x="0" y="609511"/>
                  </a:lnTo>
                  <a:lnTo>
                    <a:pt x="0" y="614978"/>
                  </a:lnTo>
                  <a:lnTo>
                    <a:pt x="706" y="615273"/>
                  </a:lnTo>
                  <a:lnTo>
                    <a:pt x="3371" y="615599"/>
                  </a:lnTo>
                  <a:lnTo>
                    <a:pt x="46711" y="602986"/>
                  </a:lnTo>
                  <a:lnTo>
                    <a:pt x="85505" y="591289"/>
                  </a:lnTo>
                  <a:lnTo>
                    <a:pt x="128268" y="576125"/>
                  </a:lnTo>
                  <a:lnTo>
                    <a:pt x="162136" y="566215"/>
                  </a:lnTo>
                  <a:lnTo>
                    <a:pt x="200471" y="556402"/>
                  </a:lnTo>
                  <a:lnTo>
                    <a:pt x="245732" y="544985"/>
                  </a:lnTo>
                  <a:lnTo>
                    <a:pt x="270360" y="538271"/>
                  </a:lnTo>
                  <a:lnTo>
                    <a:pt x="295951" y="530973"/>
                  </a:lnTo>
                  <a:lnTo>
                    <a:pt x="322184" y="523286"/>
                  </a:lnTo>
                  <a:lnTo>
                    <a:pt x="348139" y="515339"/>
                  </a:lnTo>
                  <a:lnTo>
                    <a:pt x="373910" y="507218"/>
                  </a:lnTo>
                  <a:lnTo>
                    <a:pt x="399556" y="498983"/>
                  </a:lnTo>
                  <a:lnTo>
                    <a:pt x="427943" y="489964"/>
                  </a:lnTo>
                  <a:lnTo>
                    <a:pt x="458157" y="480424"/>
                  </a:lnTo>
                  <a:lnTo>
                    <a:pt x="489588" y="470537"/>
                  </a:lnTo>
                  <a:lnTo>
                    <a:pt x="521125" y="461122"/>
                  </a:lnTo>
                  <a:lnTo>
                    <a:pt x="552733" y="452024"/>
                  </a:lnTo>
                  <a:lnTo>
                    <a:pt x="584389" y="443136"/>
                  </a:lnTo>
                  <a:lnTo>
                    <a:pt x="617487" y="433684"/>
                  </a:lnTo>
                  <a:lnTo>
                    <a:pt x="651547" y="423854"/>
                  </a:lnTo>
                  <a:lnTo>
                    <a:pt x="686248" y="413773"/>
                  </a:lnTo>
                  <a:lnTo>
                    <a:pt x="721376" y="403524"/>
                  </a:lnTo>
                  <a:lnTo>
                    <a:pt x="756790" y="393164"/>
                  </a:lnTo>
                  <a:lnTo>
                    <a:pt x="792393" y="382730"/>
                  </a:lnTo>
                  <a:lnTo>
                    <a:pt x="830240" y="372246"/>
                  </a:lnTo>
                  <a:lnTo>
                    <a:pt x="869582" y="361729"/>
                  </a:lnTo>
                  <a:lnTo>
                    <a:pt x="909921" y="351189"/>
                  </a:lnTo>
                  <a:lnTo>
                    <a:pt x="950220" y="339930"/>
                  </a:lnTo>
                  <a:lnTo>
                    <a:pt x="990491" y="328190"/>
                  </a:lnTo>
                  <a:lnTo>
                    <a:pt x="1030744" y="316131"/>
                  </a:lnTo>
                  <a:lnTo>
                    <a:pt x="1071690" y="305268"/>
                  </a:lnTo>
                  <a:lnTo>
                    <a:pt x="1113099" y="295205"/>
                  </a:lnTo>
                  <a:lnTo>
                    <a:pt x="1154816" y="285673"/>
                  </a:lnTo>
                  <a:lnTo>
                    <a:pt x="1196738" y="275792"/>
                  </a:lnTo>
                  <a:lnTo>
                    <a:pt x="1238798" y="265676"/>
                  </a:lnTo>
                  <a:lnTo>
                    <a:pt x="1280949" y="255404"/>
                  </a:lnTo>
                  <a:lnTo>
                    <a:pt x="1322455" y="245734"/>
                  </a:lnTo>
                  <a:lnTo>
                    <a:pt x="1363531" y="236465"/>
                  </a:lnTo>
                  <a:lnTo>
                    <a:pt x="1404320" y="227464"/>
                  </a:lnTo>
                  <a:lnTo>
                    <a:pt x="1447036" y="217935"/>
                  </a:lnTo>
                  <a:lnTo>
                    <a:pt x="1491035" y="208055"/>
                  </a:lnTo>
                  <a:lnTo>
                    <a:pt x="1535890" y="197940"/>
                  </a:lnTo>
                  <a:lnTo>
                    <a:pt x="1581315" y="188375"/>
                  </a:lnTo>
                  <a:lnTo>
                    <a:pt x="1627121" y="179176"/>
                  </a:lnTo>
                  <a:lnTo>
                    <a:pt x="1673181" y="170221"/>
                  </a:lnTo>
                  <a:lnTo>
                    <a:pt x="1718704" y="162134"/>
                  </a:lnTo>
                  <a:lnTo>
                    <a:pt x="1763869" y="154626"/>
                  </a:lnTo>
                  <a:lnTo>
                    <a:pt x="1808796" y="147505"/>
                  </a:lnTo>
                  <a:lnTo>
                    <a:pt x="1852153" y="139935"/>
                  </a:lnTo>
                  <a:lnTo>
                    <a:pt x="1894463" y="132066"/>
                  </a:lnTo>
                  <a:lnTo>
                    <a:pt x="1936075" y="123998"/>
                  </a:lnTo>
                  <a:lnTo>
                    <a:pt x="1977223" y="116502"/>
                  </a:lnTo>
                  <a:lnTo>
                    <a:pt x="2018059" y="109388"/>
                  </a:lnTo>
                  <a:lnTo>
                    <a:pt x="2058690" y="102529"/>
                  </a:lnTo>
                  <a:lnTo>
                    <a:pt x="2099182" y="96545"/>
                  </a:lnTo>
                  <a:lnTo>
                    <a:pt x="2139582" y="91145"/>
                  </a:lnTo>
                  <a:lnTo>
                    <a:pt x="2179922" y="86134"/>
                  </a:lnTo>
                  <a:lnTo>
                    <a:pt x="2219515" y="80676"/>
                  </a:lnTo>
                  <a:lnTo>
                    <a:pt x="2258609" y="74921"/>
                  </a:lnTo>
                  <a:lnTo>
                    <a:pt x="2297373" y="68968"/>
                  </a:lnTo>
                  <a:lnTo>
                    <a:pt x="2334504" y="63588"/>
                  </a:lnTo>
                  <a:lnTo>
                    <a:pt x="2370547" y="58590"/>
                  </a:lnTo>
                  <a:lnTo>
                    <a:pt x="2405865" y="53847"/>
                  </a:lnTo>
                  <a:lnTo>
                    <a:pt x="2439993" y="49274"/>
                  </a:lnTo>
                  <a:lnTo>
                    <a:pt x="2473329" y="44814"/>
                  </a:lnTo>
                  <a:lnTo>
                    <a:pt x="2506136" y="40430"/>
                  </a:lnTo>
                  <a:lnTo>
                    <a:pt x="2536474" y="36801"/>
                  </a:lnTo>
                  <a:lnTo>
                    <a:pt x="2565166" y="33677"/>
                  </a:lnTo>
                  <a:lnTo>
                    <a:pt x="2592761" y="30888"/>
                  </a:lnTo>
                  <a:lnTo>
                    <a:pt x="2619624" y="27618"/>
                  </a:lnTo>
                  <a:lnTo>
                    <a:pt x="2645999" y="24027"/>
                  </a:lnTo>
                  <a:lnTo>
                    <a:pt x="2672049" y="20222"/>
                  </a:lnTo>
                  <a:lnTo>
                    <a:pt x="2696472" y="16979"/>
                  </a:lnTo>
                  <a:lnTo>
                    <a:pt x="2742423" y="11495"/>
                  </a:lnTo>
                  <a:lnTo>
                    <a:pt x="2778838" y="8587"/>
                  </a:lnTo>
                  <a:lnTo>
                    <a:pt x="2823139" y="5069"/>
                  </a:lnTo>
                  <a:lnTo>
                    <a:pt x="2869292" y="930"/>
                  </a:lnTo>
                  <a:lnTo>
                    <a:pt x="2898432" y="0"/>
                  </a:lnTo>
                  <a:lnTo>
                    <a:pt x="2898194" y="676"/>
                  </a:lnTo>
                  <a:lnTo>
                    <a:pt x="2877222" y="12128"/>
                  </a:lnTo>
                  <a:lnTo>
                    <a:pt x="2839027" y="22681"/>
                  </a:lnTo>
                  <a:lnTo>
                    <a:pt x="2794563" y="30098"/>
                  </a:lnTo>
                  <a:lnTo>
                    <a:pt x="2759677" y="37081"/>
                  </a:lnTo>
                  <a:lnTo>
                    <a:pt x="2717362" y="46770"/>
                  </a:lnTo>
                  <a:lnTo>
                    <a:pt x="2694225" y="52317"/>
                  </a:lnTo>
                  <a:lnTo>
                    <a:pt x="2669628" y="58132"/>
                  </a:lnTo>
                  <a:lnTo>
                    <a:pt x="2644057" y="64125"/>
                  </a:lnTo>
                  <a:lnTo>
                    <a:pt x="2617838" y="70237"/>
                  </a:lnTo>
                  <a:lnTo>
                    <a:pt x="2589775" y="76428"/>
                  </a:lnTo>
                  <a:lnTo>
                    <a:pt x="2560484" y="82672"/>
                  </a:lnTo>
                  <a:lnTo>
                    <a:pt x="2530372" y="88952"/>
                  </a:lnTo>
                  <a:lnTo>
                    <a:pt x="2498304" y="95255"/>
                  </a:lnTo>
                  <a:lnTo>
                    <a:pt x="2464930" y="101574"/>
                  </a:lnTo>
                  <a:lnTo>
                    <a:pt x="2430687" y="107903"/>
                  </a:lnTo>
                  <a:lnTo>
                    <a:pt x="2394452" y="114239"/>
                  </a:lnTo>
                  <a:lnTo>
                    <a:pt x="2356890" y="120580"/>
                  </a:lnTo>
                  <a:lnTo>
                    <a:pt x="2318444" y="126923"/>
                  </a:lnTo>
                  <a:lnTo>
                    <a:pt x="2278701" y="133975"/>
                  </a:lnTo>
                  <a:lnTo>
                    <a:pt x="2238095" y="141498"/>
                  </a:lnTo>
                  <a:lnTo>
                    <a:pt x="2196914" y="149336"/>
                  </a:lnTo>
                  <a:lnTo>
                    <a:pt x="2155348" y="157383"/>
                  </a:lnTo>
                  <a:lnTo>
                    <a:pt x="2113526" y="165570"/>
                  </a:lnTo>
                  <a:lnTo>
                    <a:pt x="2071534" y="173850"/>
                  </a:lnTo>
                  <a:lnTo>
                    <a:pt x="2028017" y="181487"/>
                  </a:lnTo>
                  <a:lnTo>
                    <a:pt x="1983484" y="188695"/>
                  </a:lnTo>
                  <a:lnTo>
                    <a:pt x="1938272" y="195617"/>
                  </a:lnTo>
                  <a:lnTo>
                    <a:pt x="1891904" y="203054"/>
                  </a:lnTo>
                  <a:lnTo>
                    <a:pt x="1844764" y="210834"/>
                  </a:lnTo>
                  <a:lnTo>
                    <a:pt x="1797109" y="218843"/>
                  </a:lnTo>
                  <a:lnTo>
                    <a:pt x="1749112" y="227005"/>
                  </a:lnTo>
                  <a:lnTo>
                    <a:pt x="1700886" y="235268"/>
                  </a:lnTo>
                  <a:lnTo>
                    <a:pt x="1652507" y="243599"/>
                  </a:lnTo>
                  <a:lnTo>
                    <a:pt x="1604027" y="251975"/>
                  </a:lnTo>
                  <a:lnTo>
                    <a:pt x="1555479" y="260381"/>
                  </a:lnTo>
                  <a:lnTo>
                    <a:pt x="1506886" y="268808"/>
                  </a:lnTo>
                  <a:lnTo>
                    <a:pt x="1458263" y="277248"/>
                  </a:lnTo>
                  <a:lnTo>
                    <a:pt x="1409620" y="285697"/>
                  </a:lnTo>
                  <a:lnTo>
                    <a:pt x="1360963" y="294151"/>
                  </a:lnTo>
                  <a:lnTo>
                    <a:pt x="1313003" y="301905"/>
                  </a:lnTo>
                  <a:lnTo>
                    <a:pt x="1265508" y="309190"/>
                  </a:lnTo>
                  <a:lnTo>
                    <a:pt x="1218322" y="316164"/>
                  </a:lnTo>
                  <a:lnTo>
                    <a:pt x="1172048" y="323635"/>
                  </a:lnTo>
                  <a:lnTo>
                    <a:pt x="1126382" y="331438"/>
                  </a:lnTo>
                  <a:lnTo>
                    <a:pt x="1081121" y="339462"/>
                  </a:lnTo>
                  <a:lnTo>
                    <a:pt x="1036131" y="347634"/>
                  </a:lnTo>
                  <a:lnTo>
                    <a:pt x="991320" y="355904"/>
                  </a:lnTo>
                  <a:lnTo>
                    <a:pt x="946630" y="364240"/>
                  </a:lnTo>
                  <a:lnTo>
                    <a:pt x="904137" y="371913"/>
                  </a:lnTo>
                  <a:lnTo>
                    <a:pt x="863108" y="379146"/>
                  </a:lnTo>
                  <a:lnTo>
                    <a:pt x="823055" y="386084"/>
                  </a:lnTo>
                  <a:lnTo>
                    <a:pt x="784359" y="393532"/>
                  </a:lnTo>
                  <a:lnTo>
                    <a:pt x="746567" y="401320"/>
                  </a:lnTo>
                  <a:lnTo>
                    <a:pt x="709378" y="409333"/>
                  </a:lnTo>
                  <a:lnTo>
                    <a:pt x="674002" y="416793"/>
                  </a:lnTo>
                  <a:lnTo>
                    <a:pt x="639835" y="423882"/>
                  </a:lnTo>
                  <a:lnTo>
                    <a:pt x="606473" y="430725"/>
                  </a:lnTo>
                  <a:lnTo>
                    <a:pt x="539750" y="444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4251"/>
            <p:cNvSpPr/>
            <p:nvPr>
              <p:custDataLst>
                <p:tags r:id="rId18"/>
              </p:custDataLst>
            </p:nvPr>
          </p:nvSpPr>
          <p:spPr>
            <a:xfrm>
              <a:off x="2768600" y="4508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343" y="31152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4252"/>
            <p:cNvSpPr/>
            <p:nvPr>
              <p:custDataLst>
                <p:tags r:id="rId19"/>
              </p:custDataLst>
            </p:nvPr>
          </p:nvSpPr>
          <p:spPr>
            <a:xfrm>
              <a:off x="2806700" y="381000"/>
              <a:ext cx="114301" cy="107600"/>
            </a:xfrm>
            <a:custGeom>
              <a:avLst/>
              <a:gdLst/>
              <a:ahLst/>
              <a:cxnLst/>
              <a:rect l="0" t="0" r="0" b="0"/>
              <a:pathLst>
                <a:path w="114301" h="107600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2600" y="6273"/>
                  </a:lnTo>
                  <a:lnTo>
                    <a:pt x="16041" y="6327"/>
                  </a:lnTo>
                  <a:lnTo>
                    <a:pt x="19594" y="11984"/>
                  </a:lnTo>
                  <a:lnTo>
                    <a:pt x="24253" y="26121"/>
                  </a:lnTo>
                  <a:lnTo>
                    <a:pt x="25299" y="45561"/>
                  </a:lnTo>
                  <a:lnTo>
                    <a:pt x="23474" y="50353"/>
                  </a:lnTo>
                  <a:lnTo>
                    <a:pt x="21016" y="54835"/>
                  </a:lnTo>
                  <a:lnTo>
                    <a:pt x="19632" y="62030"/>
                  </a:lnTo>
                  <a:lnTo>
                    <a:pt x="19928" y="72785"/>
                  </a:lnTo>
                  <a:lnTo>
                    <a:pt x="25230" y="94893"/>
                  </a:lnTo>
                  <a:lnTo>
                    <a:pt x="25398" y="107599"/>
                  </a:lnTo>
                  <a:lnTo>
                    <a:pt x="26106" y="73932"/>
                  </a:lnTo>
                  <a:lnTo>
                    <a:pt x="30867" y="61642"/>
                  </a:lnTo>
                  <a:lnTo>
                    <a:pt x="33515" y="48953"/>
                  </a:lnTo>
                  <a:lnTo>
                    <a:pt x="36742" y="39434"/>
                  </a:lnTo>
                  <a:lnTo>
                    <a:pt x="38202" y="34460"/>
                  </a:lnTo>
                  <a:lnTo>
                    <a:pt x="49048" y="19085"/>
                  </a:lnTo>
                  <a:lnTo>
                    <a:pt x="49632" y="16956"/>
                  </a:lnTo>
                  <a:lnTo>
                    <a:pt x="50727" y="15538"/>
                  </a:lnTo>
                  <a:lnTo>
                    <a:pt x="62268" y="8585"/>
                  </a:lnTo>
                  <a:lnTo>
                    <a:pt x="69067" y="7343"/>
                  </a:lnTo>
                  <a:lnTo>
                    <a:pt x="76793" y="10554"/>
                  </a:lnTo>
                  <a:lnTo>
                    <a:pt x="89880" y="20743"/>
                  </a:lnTo>
                  <a:lnTo>
                    <a:pt x="110037" y="61221"/>
                  </a:lnTo>
                  <a:lnTo>
                    <a:pt x="113458" y="77579"/>
                  </a:lnTo>
                  <a:lnTo>
                    <a:pt x="1143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4253"/>
            <p:cNvSpPr/>
            <p:nvPr>
              <p:custDataLst>
                <p:tags r:id="rId20"/>
              </p:custDataLst>
            </p:nvPr>
          </p:nvSpPr>
          <p:spPr>
            <a:xfrm>
              <a:off x="2645364" y="415499"/>
              <a:ext cx="72437" cy="105202"/>
            </a:xfrm>
            <a:custGeom>
              <a:avLst/>
              <a:gdLst/>
              <a:ahLst/>
              <a:cxnLst/>
              <a:rect l="0" t="0" r="0" b="0"/>
              <a:pathLst>
                <a:path w="72437" h="105202">
                  <a:moveTo>
                    <a:pt x="40686" y="29001"/>
                  </a:moveTo>
                  <a:lnTo>
                    <a:pt x="40686" y="29001"/>
                  </a:lnTo>
                  <a:lnTo>
                    <a:pt x="44057" y="29001"/>
                  </a:lnTo>
                  <a:lnTo>
                    <a:pt x="47593" y="27119"/>
                  </a:lnTo>
                  <a:lnTo>
                    <a:pt x="52242" y="23534"/>
                  </a:lnTo>
                  <a:lnTo>
                    <a:pt x="52877" y="21162"/>
                  </a:lnTo>
                  <a:lnTo>
                    <a:pt x="53385" y="3893"/>
                  </a:lnTo>
                  <a:lnTo>
                    <a:pt x="50015" y="316"/>
                  </a:lnTo>
                  <a:lnTo>
                    <a:pt x="47611" y="0"/>
                  </a:lnTo>
                  <a:lnTo>
                    <a:pt x="30618" y="3897"/>
                  </a:lnTo>
                  <a:lnTo>
                    <a:pt x="26098" y="6790"/>
                  </a:lnTo>
                  <a:lnTo>
                    <a:pt x="6825" y="34255"/>
                  </a:lnTo>
                  <a:lnTo>
                    <a:pt x="471" y="49608"/>
                  </a:lnTo>
                  <a:lnTo>
                    <a:pt x="0" y="59561"/>
                  </a:lnTo>
                  <a:lnTo>
                    <a:pt x="2951" y="76691"/>
                  </a:lnTo>
                  <a:lnTo>
                    <a:pt x="7545" y="85955"/>
                  </a:lnTo>
                  <a:lnTo>
                    <a:pt x="8009" y="88137"/>
                  </a:lnTo>
                  <a:lnTo>
                    <a:pt x="12032" y="94579"/>
                  </a:lnTo>
                  <a:lnTo>
                    <a:pt x="20467" y="103943"/>
                  </a:lnTo>
                  <a:lnTo>
                    <a:pt x="21562" y="103657"/>
                  </a:lnTo>
                  <a:lnTo>
                    <a:pt x="26475" y="100589"/>
                  </a:lnTo>
                  <a:lnTo>
                    <a:pt x="30372" y="99623"/>
                  </a:lnTo>
                  <a:lnTo>
                    <a:pt x="31693" y="97955"/>
                  </a:lnTo>
                  <a:lnTo>
                    <a:pt x="35695" y="87019"/>
                  </a:lnTo>
                  <a:lnTo>
                    <a:pt x="39700" y="81227"/>
                  </a:lnTo>
                  <a:lnTo>
                    <a:pt x="41197" y="75013"/>
                  </a:lnTo>
                  <a:lnTo>
                    <a:pt x="44992" y="69053"/>
                  </a:lnTo>
                  <a:lnTo>
                    <a:pt x="46632" y="60719"/>
                  </a:lnTo>
                  <a:lnTo>
                    <a:pt x="46767" y="58613"/>
                  </a:lnTo>
                  <a:lnTo>
                    <a:pt x="48798" y="54391"/>
                  </a:lnTo>
                  <a:lnTo>
                    <a:pt x="50327" y="52278"/>
                  </a:lnTo>
                  <a:lnTo>
                    <a:pt x="53362" y="29266"/>
                  </a:lnTo>
                  <a:lnTo>
                    <a:pt x="56750" y="29080"/>
                  </a:lnTo>
                  <a:lnTo>
                    <a:pt x="57745" y="30464"/>
                  </a:lnTo>
                  <a:lnTo>
                    <a:pt x="59343" y="42826"/>
                  </a:lnTo>
                  <a:lnTo>
                    <a:pt x="59734" y="81629"/>
                  </a:lnTo>
                  <a:lnTo>
                    <a:pt x="61616" y="86023"/>
                  </a:lnTo>
                  <a:lnTo>
                    <a:pt x="64100" y="90327"/>
                  </a:lnTo>
                  <a:lnTo>
                    <a:pt x="65825" y="97589"/>
                  </a:lnTo>
                  <a:lnTo>
                    <a:pt x="72436" y="105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4254"/>
            <p:cNvSpPr/>
            <p:nvPr>
              <p:custDataLst>
                <p:tags r:id="rId21"/>
              </p:custDataLst>
            </p:nvPr>
          </p:nvSpPr>
          <p:spPr>
            <a:xfrm>
              <a:off x="2762250" y="3746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57150"/>
                  </a:moveTo>
                  <a:lnTo>
                    <a:pt x="12700" y="57150"/>
                  </a:lnTo>
                  <a:lnTo>
                    <a:pt x="7674" y="45217"/>
                  </a:lnTo>
                  <a:lnTo>
                    <a:pt x="5660" y="15000"/>
                  </a:lnTo>
                  <a:lnTo>
                    <a:pt x="1327" y="63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4255"/>
            <p:cNvSpPr/>
            <p:nvPr>
              <p:custDataLst>
                <p:tags r:id="rId22"/>
              </p:custDataLst>
            </p:nvPr>
          </p:nvSpPr>
          <p:spPr>
            <a:xfrm>
              <a:off x="2952750" y="362028"/>
              <a:ext cx="94902" cy="184073"/>
            </a:xfrm>
            <a:custGeom>
              <a:avLst/>
              <a:gdLst/>
              <a:ahLst/>
              <a:cxnLst/>
              <a:rect l="0" t="0" r="0" b="0"/>
              <a:pathLst>
                <a:path w="94902" h="184073">
                  <a:moveTo>
                    <a:pt x="38100" y="50722"/>
                  </a:moveTo>
                  <a:lnTo>
                    <a:pt x="38100" y="50722"/>
                  </a:lnTo>
                  <a:lnTo>
                    <a:pt x="67739" y="21788"/>
                  </a:lnTo>
                  <a:lnTo>
                    <a:pt x="76070" y="18514"/>
                  </a:lnTo>
                  <a:lnTo>
                    <a:pt x="88797" y="6373"/>
                  </a:lnTo>
                  <a:lnTo>
                    <a:pt x="83424" y="814"/>
                  </a:lnTo>
                  <a:lnTo>
                    <a:pt x="79438" y="186"/>
                  </a:lnTo>
                  <a:lnTo>
                    <a:pt x="73789" y="0"/>
                  </a:lnTo>
                  <a:lnTo>
                    <a:pt x="69719" y="1838"/>
                  </a:lnTo>
                  <a:lnTo>
                    <a:pt x="64729" y="5396"/>
                  </a:lnTo>
                  <a:lnTo>
                    <a:pt x="53446" y="38009"/>
                  </a:lnTo>
                  <a:lnTo>
                    <a:pt x="50903" y="70551"/>
                  </a:lnTo>
                  <a:lnTo>
                    <a:pt x="52728" y="75528"/>
                  </a:lnTo>
                  <a:lnTo>
                    <a:pt x="54202" y="77842"/>
                  </a:lnTo>
                  <a:lnTo>
                    <a:pt x="75858" y="98301"/>
                  </a:lnTo>
                  <a:lnTo>
                    <a:pt x="78089" y="99375"/>
                  </a:lnTo>
                  <a:lnTo>
                    <a:pt x="79576" y="100796"/>
                  </a:lnTo>
                  <a:lnTo>
                    <a:pt x="93482" y="120596"/>
                  </a:lnTo>
                  <a:lnTo>
                    <a:pt x="94726" y="128811"/>
                  </a:lnTo>
                  <a:lnTo>
                    <a:pt x="94901" y="132414"/>
                  </a:lnTo>
                  <a:lnTo>
                    <a:pt x="94311" y="134817"/>
                  </a:lnTo>
                  <a:lnTo>
                    <a:pt x="93213" y="136419"/>
                  </a:lnTo>
                  <a:lnTo>
                    <a:pt x="91775" y="137486"/>
                  </a:lnTo>
                  <a:lnTo>
                    <a:pt x="74048" y="160582"/>
                  </a:lnTo>
                  <a:lnTo>
                    <a:pt x="36113" y="179833"/>
                  </a:lnTo>
                  <a:lnTo>
                    <a:pt x="12996" y="183514"/>
                  </a:lnTo>
                  <a:lnTo>
                    <a:pt x="0" y="184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9" name="SMARTInkShape-Group849"/>
          <p:cNvGrpSpPr/>
          <p:nvPr/>
        </p:nvGrpSpPr>
        <p:grpSpPr>
          <a:xfrm>
            <a:off x="552476" y="463550"/>
            <a:ext cx="1187425" cy="596787"/>
            <a:chOff x="552476" y="463550"/>
            <a:chExt cx="1187425" cy="596787"/>
          </a:xfrm>
        </p:grpSpPr>
        <p:sp>
          <p:nvSpPr>
            <p:cNvPr id="932" name="SMARTInkShape-4256"/>
            <p:cNvSpPr/>
            <p:nvPr>
              <p:custDataLst>
                <p:tags r:id="rId8"/>
              </p:custDataLst>
            </p:nvPr>
          </p:nvSpPr>
          <p:spPr>
            <a:xfrm>
              <a:off x="1606550" y="520700"/>
              <a:ext cx="133351" cy="184017"/>
            </a:xfrm>
            <a:custGeom>
              <a:avLst/>
              <a:gdLst/>
              <a:ahLst/>
              <a:cxnLst/>
              <a:rect l="0" t="0" r="0" b="0"/>
              <a:pathLst>
                <a:path w="133351" h="184017">
                  <a:moveTo>
                    <a:pt x="0" y="95250"/>
                  </a:moveTo>
                  <a:lnTo>
                    <a:pt x="0" y="95250"/>
                  </a:lnTo>
                  <a:lnTo>
                    <a:pt x="0" y="89162"/>
                  </a:lnTo>
                  <a:lnTo>
                    <a:pt x="6088" y="88907"/>
                  </a:lnTo>
                  <a:lnTo>
                    <a:pt x="6272" y="92273"/>
                  </a:lnTo>
                  <a:lnTo>
                    <a:pt x="8197" y="95808"/>
                  </a:lnTo>
                  <a:lnTo>
                    <a:pt x="15807" y="104632"/>
                  </a:lnTo>
                  <a:lnTo>
                    <a:pt x="17609" y="110238"/>
                  </a:lnTo>
                  <a:lnTo>
                    <a:pt x="20504" y="121328"/>
                  </a:lnTo>
                  <a:lnTo>
                    <a:pt x="25831" y="131669"/>
                  </a:lnTo>
                  <a:lnTo>
                    <a:pt x="54329" y="173640"/>
                  </a:lnTo>
                  <a:lnTo>
                    <a:pt x="55896" y="179009"/>
                  </a:lnTo>
                  <a:lnTo>
                    <a:pt x="57020" y="180722"/>
                  </a:lnTo>
                  <a:lnTo>
                    <a:pt x="58474" y="181865"/>
                  </a:lnTo>
                  <a:lnTo>
                    <a:pt x="61972" y="183134"/>
                  </a:lnTo>
                  <a:lnTo>
                    <a:pt x="72044" y="184016"/>
                  </a:lnTo>
                  <a:lnTo>
                    <a:pt x="76234" y="182209"/>
                  </a:lnTo>
                  <a:lnTo>
                    <a:pt x="84674" y="175300"/>
                  </a:lnTo>
                  <a:lnTo>
                    <a:pt x="87022" y="169398"/>
                  </a:lnTo>
                  <a:lnTo>
                    <a:pt x="101716" y="126389"/>
                  </a:lnTo>
                  <a:lnTo>
                    <a:pt x="106103" y="107769"/>
                  </a:lnTo>
                  <a:lnTo>
                    <a:pt x="114695" y="67953"/>
                  </a:lnTo>
                  <a:lnTo>
                    <a:pt x="120767" y="49532"/>
                  </a:lnTo>
                  <a:lnTo>
                    <a:pt x="124230" y="41770"/>
                  </a:lnTo>
                  <a:lnTo>
                    <a:pt x="128719" y="14548"/>
                  </a:lnTo>
                  <a:lnTo>
                    <a:pt x="131292" y="928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4257"/>
            <p:cNvSpPr/>
            <p:nvPr>
              <p:custDataLst>
                <p:tags r:id="rId9"/>
              </p:custDataLst>
            </p:nvPr>
          </p:nvSpPr>
          <p:spPr>
            <a:xfrm>
              <a:off x="1524017" y="622330"/>
              <a:ext cx="60154" cy="125946"/>
            </a:xfrm>
            <a:custGeom>
              <a:avLst/>
              <a:gdLst/>
              <a:ahLst/>
              <a:cxnLst/>
              <a:rect l="0" t="0" r="0" b="0"/>
              <a:pathLst>
                <a:path w="60154" h="125946">
                  <a:moveTo>
                    <a:pt x="44433" y="12670"/>
                  </a:moveTo>
                  <a:lnTo>
                    <a:pt x="44433" y="12670"/>
                  </a:lnTo>
                  <a:lnTo>
                    <a:pt x="44433" y="9299"/>
                  </a:lnTo>
                  <a:lnTo>
                    <a:pt x="42551" y="5762"/>
                  </a:lnTo>
                  <a:lnTo>
                    <a:pt x="41062" y="3832"/>
                  </a:lnTo>
                  <a:lnTo>
                    <a:pt x="37525" y="1686"/>
                  </a:lnTo>
                  <a:lnTo>
                    <a:pt x="31790" y="196"/>
                  </a:lnTo>
                  <a:lnTo>
                    <a:pt x="22995" y="0"/>
                  </a:lnTo>
                  <a:lnTo>
                    <a:pt x="18912" y="1865"/>
                  </a:lnTo>
                  <a:lnTo>
                    <a:pt x="10543" y="8811"/>
                  </a:lnTo>
                  <a:lnTo>
                    <a:pt x="8204" y="12836"/>
                  </a:lnTo>
                  <a:lnTo>
                    <a:pt x="6459" y="16977"/>
                  </a:lnTo>
                  <a:lnTo>
                    <a:pt x="3332" y="21170"/>
                  </a:lnTo>
                  <a:lnTo>
                    <a:pt x="1471" y="27266"/>
                  </a:lnTo>
                  <a:lnTo>
                    <a:pt x="0" y="71959"/>
                  </a:lnTo>
                  <a:lnTo>
                    <a:pt x="690" y="97339"/>
                  </a:lnTo>
                  <a:lnTo>
                    <a:pt x="5053" y="109332"/>
                  </a:lnTo>
                  <a:lnTo>
                    <a:pt x="8822" y="115133"/>
                  </a:lnTo>
                  <a:lnTo>
                    <a:pt x="12848" y="118181"/>
                  </a:lnTo>
                  <a:lnTo>
                    <a:pt x="16990" y="120242"/>
                  </a:lnTo>
                  <a:lnTo>
                    <a:pt x="21182" y="123509"/>
                  </a:lnTo>
                  <a:lnTo>
                    <a:pt x="27279" y="125432"/>
                  </a:lnTo>
                  <a:lnTo>
                    <a:pt x="30880" y="125945"/>
                  </a:lnTo>
                  <a:lnTo>
                    <a:pt x="36763" y="124633"/>
                  </a:lnTo>
                  <a:lnTo>
                    <a:pt x="44128" y="120443"/>
                  </a:lnTo>
                  <a:lnTo>
                    <a:pt x="49203" y="115001"/>
                  </a:lnTo>
                  <a:lnTo>
                    <a:pt x="54470" y="105471"/>
                  </a:lnTo>
                  <a:lnTo>
                    <a:pt x="60153" y="89967"/>
                  </a:lnTo>
                  <a:lnTo>
                    <a:pt x="60122" y="80186"/>
                  </a:lnTo>
                  <a:lnTo>
                    <a:pt x="53937" y="52239"/>
                  </a:lnTo>
                  <a:lnTo>
                    <a:pt x="44291" y="33516"/>
                  </a:lnTo>
                  <a:lnTo>
                    <a:pt x="35938" y="23608"/>
                  </a:lnTo>
                  <a:lnTo>
                    <a:pt x="21168" y="13955"/>
                  </a:lnTo>
                  <a:lnTo>
                    <a:pt x="12683" y="12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4258"/>
            <p:cNvSpPr/>
            <p:nvPr>
              <p:custDataLst>
                <p:tags r:id="rId10"/>
              </p:custDataLst>
            </p:nvPr>
          </p:nvSpPr>
          <p:spPr>
            <a:xfrm>
              <a:off x="1174773" y="628650"/>
              <a:ext cx="95225" cy="183772"/>
            </a:xfrm>
            <a:custGeom>
              <a:avLst/>
              <a:gdLst/>
              <a:ahLst/>
              <a:cxnLst/>
              <a:rect l="0" t="0" r="0" b="0"/>
              <a:pathLst>
                <a:path w="95225" h="183772">
                  <a:moveTo>
                    <a:pt x="6327" y="114300"/>
                  </a:moveTo>
                  <a:lnTo>
                    <a:pt x="6327" y="114300"/>
                  </a:lnTo>
                  <a:lnTo>
                    <a:pt x="2956" y="110929"/>
                  </a:lnTo>
                  <a:lnTo>
                    <a:pt x="1301" y="107392"/>
                  </a:lnTo>
                  <a:lnTo>
                    <a:pt x="0" y="98329"/>
                  </a:lnTo>
                  <a:lnTo>
                    <a:pt x="698" y="97303"/>
                  </a:lnTo>
                  <a:lnTo>
                    <a:pt x="1869" y="96619"/>
                  </a:lnTo>
                  <a:lnTo>
                    <a:pt x="6446" y="95430"/>
                  </a:lnTo>
                  <a:lnTo>
                    <a:pt x="15088" y="95274"/>
                  </a:lnTo>
                  <a:lnTo>
                    <a:pt x="55928" y="110982"/>
                  </a:lnTo>
                  <a:lnTo>
                    <a:pt x="62003" y="116588"/>
                  </a:lnTo>
                  <a:lnTo>
                    <a:pt x="67761" y="123078"/>
                  </a:lnTo>
                  <a:lnTo>
                    <a:pt x="78230" y="131404"/>
                  </a:lnTo>
                  <a:lnTo>
                    <a:pt x="90707" y="147214"/>
                  </a:lnTo>
                  <a:lnTo>
                    <a:pt x="93218" y="153858"/>
                  </a:lnTo>
                  <a:lnTo>
                    <a:pt x="95224" y="183771"/>
                  </a:lnTo>
                  <a:lnTo>
                    <a:pt x="91855" y="180667"/>
                  </a:lnTo>
                  <a:lnTo>
                    <a:pt x="90200" y="177193"/>
                  </a:lnTo>
                  <a:lnTo>
                    <a:pt x="77647" y="132433"/>
                  </a:lnTo>
                  <a:lnTo>
                    <a:pt x="70996" y="101479"/>
                  </a:lnTo>
                  <a:lnTo>
                    <a:pt x="69930" y="58022"/>
                  </a:lnTo>
                  <a:lnTo>
                    <a:pt x="75595" y="10504"/>
                  </a:lnTo>
                  <a:lnTo>
                    <a:pt x="76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4259"/>
            <p:cNvSpPr/>
            <p:nvPr>
              <p:custDataLst>
                <p:tags r:id="rId11"/>
              </p:custDataLst>
            </p:nvPr>
          </p:nvSpPr>
          <p:spPr>
            <a:xfrm>
              <a:off x="1314527" y="463550"/>
              <a:ext cx="95174" cy="336551"/>
            </a:xfrm>
            <a:custGeom>
              <a:avLst/>
              <a:gdLst/>
              <a:ahLst/>
              <a:cxnLst/>
              <a:rect l="0" t="0" r="0" b="0"/>
              <a:pathLst>
                <a:path w="95174" h="336551">
                  <a:moveTo>
                    <a:pt x="6273" y="0"/>
                  </a:moveTo>
                  <a:lnTo>
                    <a:pt x="6273" y="0"/>
                  </a:lnTo>
                  <a:lnTo>
                    <a:pt x="6273" y="3371"/>
                  </a:lnTo>
                  <a:lnTo>
                    <a:pt x="5567" y="4364"/>
                  </a:lnTo>
                  <a:lnTo>
                    <a:pt x="4391" y="5026"/>
                  </a:lnTo>
                  <a:lnTo>
                    <a:pt x="184" y="6272"/>
                  </a:lnTo>
                  <a:lnTo>
                    <a:pt x="0" y="9698"/>
                  </a:lnTo>
                  <a:lnTo>
                    <a:pt x="17141" y="54626"/>
                  </a:lnTo>
                  <a:lnTo>
                    <a:pt x="19570" y="68728"/>
                  </a:lnTo>
                  <a:lnTo>
                    <a:pt x="36200" y="113627"/>
                  </a:lnTo>
                  <a:lnTo>
                    <a:pt x="51903" y="160081"/>
                  </a:lnTo>
                  <a:lnTo>
                    <a:pt x="63300" y="204978"/>
                  </a:lnTo>
                  <a:lnTo>
                    <a:pt x="73990" y="246917"/>
                  </a:lnTo>
                  <a:lnTo>
                    <a:pt x="85999" y="290680"/>
                  </a:lnTo>
                  <a:lnTo>
                    <a:pt x="95173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4260"/>
            <p:cNvSpPr/>
            <p:nvPr>
              <p:custDataLst>
                <p:tags r:id="rId12"/>
              </p:custDataLst>
            </p:nvPr>
          </p:nvSpPr>
          <p:spPr>
            <a:xfrm>
              <a:off x="1397002" y="585468"/>
              <a:ext cx="76199" cy="195550"/>
            </a:xfrm>
            <a:custGeom>
              <a:avLst/>
              <a:gdLst/>
              <a:ahLst/>
              <a:cxnLst/>
              <a:rect l="0" t="0" r="0" b="0"/>
              <a:pathLst>
                <a:path w="76199" h="195550">
                  <a:moveTo>
                    <a:pt x="38098" y="30482"/>
                  </a:moveTo>
                  <a:lnTo>
                    <a:pt x="38098" y="30482"/>
                  </a:lnTo>
                  <a:lnTo>
                    <a:pt x="43124" y="18549"/>
                  </a:lnTo>
                  <a:lnTo>
                    <a:pt x="43565" y="16176"/>
                  </a:lnTo>
                  <a:lnTo>
                    <a:pt x="45937" y="11659"/>
                  </a:lnTo>
                  <a:lnTo>
                    <a:pt x="48638" y="7300"/>
                  </a:lnTo>
                  <a:lnTo>
                    <a:pt x="50513" y="0"/>
                  </a:lnTo>
                  <a:lnTo>
                    <a:pt x="49903" y="283"/>
                  </a:lnTo>
                  <a:lnTo>
                    <a:pt x="35864" y="13692"/>
                  </a:lnTo>
                  <a:lnTo>
                    <a:pt x="33577" y="19727"/>
                  </a:lnTo>
                  <a:lnTo>
                    <a:pt x="31856" y="26408"/>
                  </a:lnTo>
                  <a:lnTo>
                    <a:pt x="10558" y="69924"/>
                  </a:lnTo>
                  <a:lnTo>
                    <a:pt x="659" y="115804"/>
                  </a:lnTo>
                  <a:lnTo>
                    <a:pt x="6" y="162520"/>
                  </a:lnTo>
                  <a:lnTo>
                    <a:pt x="0" y="171283"/>
                  </a:lnTo>
                  <a:lnTo>
                    <a:pt x="1880" y="176081"/>
                  </a:lnTo>
                  <a:lnTo>
                    <a:pt x="4362" y="180565"/>
                  </a:lnTo>
                  <a:lnTo>
                    <a:pt x="6465" y="187056"/>
                  </a:lnTo>
                  <a:lnTo>
                    <a:pt x="9458" y="191322"/>
                  </a:lnTo>
                  <a:lnTo>
                    <a:pt x="13139" y="193689"/>
                  </a:lnTo>
                  <a:lnTo>
                    <a:pt x="21252" y="195208"/>
                  </a:lnTo>
                  <a:lnTo>
                    <a:pt x="37243" y="195549"/>
                  </a:lnTo>
                  <a:lnTo>
                    <a:pt x="43127" y="193686"/>
                  </a:lnTo>
                  <a:lnTo>
                    <a:pt x="76198" y="176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4261"/>
            <p:cNvSpPr/>
            <p:nvPr>
              <p:custDataLst>
                <p:tags r:id="rId13"/>
              </p:custDataLst>
            </p:nvPr>
          </p:nvSpPr>
          <p:spPr>
            <a:xfrm>
              <a:off x="552476" y="559212"/>
              <a:ext cx="400025" cy="501125"/>
            </a:xfrm>
            <a:custGeom>
              <a:avLst/>
              <a:gdLst/>
              <a:ahLst/>
              <a:cxnLst/>
              <a:rect l="0" t="0" r="0" b="0"/>
              <a:pathLst>
                <a:path w="400025" h="501125">
                  <a:moveTo>
                    <a:pt x="19024" y="209138"/>
                  </a:moveTo>
                  <a:lnTo>
                    <a:pt x="19024" y="209138"/>
                  </a:lnTo>
                  <a:lnTo>
                    <a:pt x="25297" y="209138"/>
                  </a:lnTo>
                  <a:lnTo>
                    <a:pt x="26080" y="245256"/>
                  </a:lnTo>
                  <a:lnTo>
                    <a:pt x="30400" y="262264"/>
                  </a:lnTo>
                  <a:lnTo>
                    <a:pt x="33213" y="277796"/>
                  </a:lnTo>
                  <a:lnTo>
                    <a:pt x="48010" y="323639"/>
                  </a:lnTo>
                  <a:lnTo>
                    <a:pt x="55601" y="365920"/>
                  </a:lnTo>
                  <a:lnTo>
                    <a:pt x="69859" y="412223"/>
                  </a:lnTo>
                  <a:lnTo>
                    <a:pt x="81272" y="456781"/>
                  </a:lnTo>
                  <a:lnTo>
                    <a:pt x="85524" y="472465"/>
                  </a:lnTo>
                  <a:lnTo>
                    <a:pt x="93282" y="485337"/>
                  </a:lnTo>
                  <a:lnTo>
                    <a:pt x="98803" y="492450"/>
                  </a:lnTo>
                  <a:lnTo>
                    <a:pt x="100343" y="496862"/>
                  </a:lnTo>
                  <a:lnTo>
                    <a:pt x="101459" y="498321"/>
                  </a:lnTo>
                  <a:lnTo>
                    <a:pt x="107630" y="501124"/>
                  </a:lnTo>
                  <a:lnTo>
                    <a:pt x="107898" y="492390"/>
                  </a:lnTo>
                  <a:lnTo>
                    <a:pt x="106031" y="488368"/>
                  </a:lnTo>
                  <a:lnTo>
                    <a:pt x="97091" y="472157"/>
                  </a:lnTo>
                  <a:lnTo>
                    <a:pt x="82509" y="429291"/>
                  </a:lnTo>
                  <a:lnTo>
                    <a:pt x="71233" y="384415"/>
                  </a:lnTo>
                  <a:lnTo>
                    <a:pt x="58448" y="345413"/>
                  </a:lnTo>
                  <a:lnTo>
                    <a:pt x="45548" y="300732"/>
                  </a:lnTo>
                  <a:lnTo>
                    <a:pt x="30117" y="258641"/>
                  </a:lnTo>
                  <a:lnTo>
                    <a:pt x="19543" y="220537"/>
                  </a:lnTo>
                  <a:lnTo>
                    <a:pt x="9215" y="178183"/>
                  </a:lnTo>
                  <a:lnTo>
                    <a:pt x="1467" y="133976"/>
                  </a:lnTo>
                  <a:lnTo>
                    <a:pt x="0" y="99461"/>
                  </a:lnTo>
                  <a:lnTo>
                    <a:pt x="697" y="97920"/>
                  </a:lnTo>
                  <a:lnTo>
                    <a:pt x="1867" y="96893"/>
                  </a:lnTo>
                  <a:lnTo>
                    <a:pt x="3353" y="96208"/>
                  </a:lnTo>
                  <a:lnTo>
                    <a:pt x="5049" y="96457"/>
                  </a:lnTo>
                  <a:lnTo>
                    <a:pt x="10807" y="100178"/>
                  </a:lnTo>
                  <a:lnTo>
                    <a:pt x="14901" y="103797"/>
                  </a:lnTo>
                  <a:lnTo>
                    <a:pt x="17192" y="107757"/>
                  </a:lnTo>
                  <a:lnTo>
                    <a:pt x="17802" y="109800"/>
                  </a:lnTo>
                  <a:lnTo>
                    <a:pt x="61413" y="156255"/>
                  </a:lnTo>
                  <a:lnTo>
                    <a:pt x="86762" y="178253"/>
                  </a:lnTo>
                  <a:lnTo>
                    <a:pt x="106690" y="186628"/>
                  </a:lnTo>
                  <a:lnTo>
                    <a:pt x="114666" y="186668"/>
                  </a:lnTo>
                  <a:lnTo>
                    <a:pt x="122210" y="184335"/>
                  </a:lnTo>
                  <a:lnTo>
                    <a:pt x="131128" y="178349"/>
                  </a:lnTo>
                  <a:lnTo>
                    <a:pt x="144545" y="164042"/>
                  </a:lnTo>
                  <a:lnTo>
                    <a:pt x="166917" y="116851"/>
                  </a:lnTo>
                  <a:lnTo>
                    <a:pt x="185977" y="69611"/>
                  </a:lnTo>
                  <a:lnTo>
                    <a:pt x="203164" y="26484"/>
                  </a:lnTo>
                  <a:lnTo>
                    <a:pt x="208268" y="11721"/>
                  </a:lnTo>
                  <a:lnTo>
                    <a:pt x="209414" y="978"/>
                  </a:lnTo>
                  <a:lnTo>
                    <a:pt x="210156" y="515"/>
                  </a:lnTo>
                  <a:lnTo>
                    <a:pt x="212862" y="0"/>
                  </a:lnTo>
                  <a:lnTo>
                    <a:pt x="213866" y="568"/>
                  </a:lnTo>
                  <a:lnTo>
                    <a:pt x="214536" y="1653"/>
                  </a:lnTo>
                  <a:lnTo>
                    <a:pt x="214982" y="3081"/>
                  </a:lnTo>
                  <a:lnTo>
                    <a:pt x="236844" y="44777"/>
                  </a:lnTo>
                  <a:lnTo>
                    <a:pt x="253585" y="87229"/>
                  </a:lnTo>
                  <a:lnTo>
                    <a:pt x="273547" y="133385"/>
                  </a:lnTo>
                  <a:lnTo>
                    <a:pt x="294260" y="175330"/>
                  </a:lnTo>
                  <a:lnTo>
                    <a:pt x="315366" y="217612"/>
                  </a:lnTo>
                  <a:lnTo>
                    <a:pt x="336525" y="259939"/>
                  </a:lnTo>
                  <a:lnTo>
                    <a:pt x="356898" y="305712"/>
                  </a:lnTo>
                  <a:lnTo>
                    <a:pt x="379209" y="348397"/>
                  </a:lnTo>
                  <a:lnTo>
                    <a:pt x="399167" y="395901"/>
                  </a:lnTo>
                  <a:lnTo>
                    <a:pt x="400024" y="399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4262"/>
            <p:cNvSpPr/>
            <p:nvPr>
              <p:custDataLst>
                <p:tags r:id="rId14"/>
              </p:custDataLst>
            </p:nvPr>
          </p:nvSpPr>
          <p:spPr>
            <a:xfrm>
              <a:off x="1035107" y="739357"/>
              <a:ext cx="145994" cy="136561"/>
            </a:xfrm>
            <a:custGeom>
              <a:avLst/>
              <a:gdLst/>
              <a:ahLst/>
              <a:cxnLst/>
              <a:rect l="0" t="0" r="0" b="0"/>
              <a:pathLst>
                <a:path w="145994" h="136561">
                  <a:moveTo>
                    <a:pt x="69793" y="41693"/>
                  </a:moveTo>
                  <a:lnTo>
                    <a:pt x="69793" y="41693"/>
                  </a:lnTo>
                  <a:lnTo>
                    <a:pt x="69793" y="38322"/>
                  </a:lnTo>
                  <a:lnTo>
                    <a:pt x="69087" y="37329"/>
                  </a:lnTo>
                  <a:lnTo>
                    <a:pt x="67911" y="36667"/>
                  </a:lnTo>
                  <a:lnTo>
                    <a:pt x="66422" y="36226"/>
                  </a:lnTo>
                  <a:lnTo>
                    <a:pt x="65429" y="35226"/>
                  </a:lnTo>
                  <a:lnTo>
                    <a:pt x="64326" y="32234"/>
                  </a:lnTo>
                  <a:lnTo>
                    <a:pt x="63326" y="31153"/>
                  </a:lnTo>
                  <a:lnTo>
                    <a:pt x="60333" y="29953"/>
                  </a:lnTo>
                  <a:lnTo>
                    <a:pt x="59253" y="27516"/>
                  </a:lnTo>
                  <a:lnTo>
                    <a:pt x="57377" y="12675"/>
                  </a:lnTo>
                  <a:lnTo>
                    <a:pt x="53806" y="7382"/>
                  </a:lnTo>
                  <a:lnTo>
                    <a:pt x="50223" y="5277"/>
                  </a:lnTo>
                  <a:lnTo>
                    <a:pt x="40091" y="3109"/>
                  </a:lnTo>
                  <a:lnTo>
                    <a:pt x="35896" y="321"/>
                  </a:lnTo>
                  <a:lnTo>
                    <a:pt x="33789" y="0"/>
                  </a:lnTo>
                  <a:lnTo>
                    <a:pt x="31679" y="492"/>
                  </a:lnTo>
                  <a:lnTo>
                    <a:pt x="27454" y="2215"/>
                  </a:lnTo>
                  <a:lnTo>
                    <a:pt x="21108" y="3890"/>
                  </a:lnTo>
                  <a:lnTo>
                    <a:pt x="16875" y="6782"/>
                  </a:lnTo>
                  <a:lnTo>
                    <a:pt x="14524" y="10420"/>
                  </a:lnTo>
                  <a:lnTo>
                    <a:pt x="2125" y="54603"/>
                  </a:lnTo>
                  <a:lnTo>
                    <a:pt x="0" y="98924"/>
                  </a:lnTo>
                  <a:lnTo>
                    <a:pt x="665" y="112351"/>
                  </a:lnTo>
                  <a:lnTo>
                    <a:pt x="3321" y="118487"/>
                  </a:lnTo>
                  <a:lnTo>
                    <a:pt x="10928" y="130393"/>
                  </a:lnTo>
                  <a:lnTo>
                    <a:pt x="11499" y="132576"/>
                  </a:lnTo>
                  <a:lnTo>
                    <a:pt x="13292" y="134032"/>
                  </a:lnTo>
                  <a:lnTo>
                    <a:pt x="21851" y="136080"/>
                  </a:lnTo>
                  <a:lnTo>
                    <a:pt x="26848" y="136560"/>
                  </a:lnTo>
                  <a:lnTo>
                    <a:pt x="31421" y="134891"/>
                  </a:lnTo>
                  <a:lnTo>
                    <a:pt x="33628" y="133458"/>
                  </a:lnTo>
                  <a:lnTo>
                    <a:pt x="46604" y="129748"/>
                  </a:lnTo>
                  <a:lnTo>
                    <a:pt x="61149" y="113344"/>
                  </a:lnTo>
                  <a:lnTo>
                    <a:pt x="71886" y="94289"/>
                  </a:lnTo>
                  <a:lnTo>
                    <a:pt x="75302" y="78319"/>
                  </a:lnTo>
                  <a:lnTo>
                    <a:pt x="76599" y="69322"/>
                  </a:lnTo>
                  <a:lnTo>
                    <a:pt x="81883" y="50820"/>
                  </a:lnTo>
                  <a:lnTo>
                    <a:pt x="82491" y="35455"/>
                  </a:lnTo>
                  <a:lnTo>
                    <a:pt x="82492" y="38747"/>
                  </a:lnTo>
                  <a:lnTo>
                    <a:pt x="84374" y="42265"/>
                  </a:lnTo>
                  <a:lnTo>
                    <a:pt x="86857" y="46181"/>
                  </a:lnTo>
                  <a:lnTo>
                    <a:pt x="88960" y="52352"/>
                  </a:lnTo>
                  <a:lnTo>
                    <a:pt x="116367" y="87998"/>
                  </a:lnTo>
                  <a:lnTo>
                    <a:pt x="126083" y="94532"/>
                  </a:lnTo>
                  <a:lnTo>
                    <a:pt x="145993" y="98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0" name="SMARTInkShape-4263"/>
          <p:cNvSpPr/>
          <p:nvPr>
            <p:custDataLst>
              <p:tags r:id="rId7"/>
            </p:custDataLst>
          </p:nvPr>
        </p:nvSpPr>
        <p:spPr>
          <a:xfrm>
            <a:off x="6325991" y="2705102"/>
            <a:ext cx="4056196" cy="2298265"/>
          </a:xfrm>
          <a:custGeom>
            <a:avLst/>
            <a:gdLst/>
            <a:ahLst/>
            <a:cxnLst/>
            <a:rect l="0" t="0" r="0" b="0"/>
            <a:pathLst>
              <a:path w="4056196" h="2298265">
                <a:moveTo>
                  <a:pt x="3681609" y="374648"/>
                </a:moveTo>
                <a:lnTo>
                  <a:pt x="3681609" y="374648"/>
                </a:lnTo>
                <a:lnTo>
                  <a:pt x="3678238" y="374648"/>
                </a:lnTo>
                <a:lnTo>
                  <a:pt x="3674702" y="372767"/>
                </a:lnTo>
                <a:lnTo>
                  <a:pt x="3672770" y="371277"/>
                </a:lnTo>
                <a:lnTo>
                  <a:pt x="3666863" y="369622"/>
                </a:lnTo>
                <a:lnTo>
                  <a:pt x="3655604" y="366809"/>
                </a:lnTo>
                <a:lnTo>
                  <a:pt x="3610494" y="347106"/>
                </a:lnTo>
                <a:lnTo>
                  <a:pt x="3567237" y="331608"/>
                </a:lnTo>
                <a:lnTo>
                  <a:pt x="3524133" y="313853"/>
                </a:lnTo>
                <a:lnTo>
                  <a:pt x="3477760" y="295547"/>
                </a:lnTo>
                <a:lnTo>
                  <a:pt x="3432454" y="278432"/>
                </a:lnTo>
                <a:lnTo>
                  <a:pt x="3393027" y="263972"/>
                </a:lnTo>
                <a:lnTo>
                  <a:pt x="3351269" y="249409"/>
                </a:lnTo>
                <a:lnTo>
                  <a:pt x="3305678" y="236158"/>
                </a:lnTo>
                <a:lnTo>
                  <a:pt x="3268478" y="224096"/>
                </a:lnTo>
                <a:lnTo>
                  <a:pt x="3227275" y="211585"/>
                </a:lnTo>
                <a:lnTo>
                  <a:pt x="3183787" y="198941"/>
                </a:lnTo>
                <a:lnTo>
                  <a:pt x="3139623" y="189628"/>
                </a:lnTo>
                <a:lnTo>
                  <a:pt x="3108174" y="182821"/>
                </a:lnTo>
                <a:lnTo>
                  <a:pt x="3075380" y="175797"/>
                </a:lnTo>
                <a:lnTo>
                  <a:pt x="3041993" y="170324"/>
                </a:lnTo>
                <a:lnTo>
                  <a:pt x="3008338" y="163657"/>
                </a:lnTo>
                <a:lnTo>
                  <a:pt x="2974567" y="156697"/>
                </a:lnTo>
                <a:lnTo>
                  <a:pt x="2940740" y="151251"/>
                </a:lnTo>
                <a:lnTo>
                  <a:pt x="2905014" y="144598"/>
                </a:lnTo>
                <a:lnTo>
                  <a:pt x="2867259" y="137643"/>
                </a:lnTo>
                <a:lnTo>
                  <a:pt x="2826961" y="132199"/>
                </a:lnTo>
                <a:lnTo>
                  <a:pt x="2787416" y="127428"/>
                </a:lnTo>
                <a:lnTo>
                  <a:pt x="2748674" y="122956"/>
                </a:lnTo>
                <a:lnTo>
                  <a:pt x="2710288" y="118616"/>
                </a:lnTo>
                <a:lnTo>
                  <a:pt x="2670177" y="114336"/>
                </a:lnTo>
                <a:lnTo>
                  <a:pt x="2628835" y="109376"/>
                </a:lnTo>
                <a:lnTo>
                  <a:pt x="2586941" y="102468"/>
                </a:lnTo>
                <a:lnTo>
                  <a:pt x="2544802" y="98457"/>
                </a:lnTo>
                <a:lnTo>
                  <a:pt x="2503260" y="95263"/>
                </a:lnTo>
                <a:lnTo>
                  <a:pt x="2463631" y="89140"/>
                </a:lnTo>
                <a:lnTo>
                  <a:pt x="2422972" y="83596"/>
                </a:lnTo>
                <a:lnTo>
                  <a:pt x="2381381" y="78780"/>
                </a:lnTo>
                <a:lnTo>
                  <a:pt x="2339378" y="74288"/>
                </a:lnTo>
                <a:lnTo>
                  <a:pt x="2297191" y="69940"/>
                </a:lnTo>
                <a:lnTo>
                  <a:pt x="2254218" y="65656"/>
                </a:lnTo>
                <a:lnTo>
                  <a:pt x="2209248" y="61399"/>
                </a:lnTo>
                <a:lnTo>
                  <a:pt x="2165272" y="55274"/>
                </a:lnTo>
                <a:lnTo>
                  <a:pt x="2121504" y="48554"/>
                </a:lnTo>
                <a:lnTo>
                  <a:pt x="2076180" y="43215"/>
                </a:lnTo>
                <a:lnTo>
                  <a:pt x="2030166" y="38491"/>
                </a:lnTo>
                <a:lnTo>
                  <a:pt x="1983846" y="34039"/>
                </a:lnTo>
                <a:lnTo>
                  <a:pt x="1937388" y="29709"/>
                </a:lnTo>
                <a:lnTo>
                  <a:pt x="1913428" y="27566"/>
                </a:lnTo>
                <a:lnTo>
                  <a:pt x="1888988" y="25432"/>
                </a:lnTo>
                <a:lnTo>
                  <a:pt x="1864228" y="23304"/>
                </a:lnTo>
                <a:lnTo>
                  <a:pt x="1817903" y="19058"/>
                </a:lnTo>
                <a:lnTo>
                  <a:pt x="1772384" y="14819"/>
                </a:lnTo>
                <a:lnTo>
                  <a:pt x="1748392" y="12701"/>
                </a:lnTo>
                <a:lnTo>
                  <a:pt x="1723931" y="10583"/>
                </a:lnTo>
                <a:lnTo>
                  <a:pt x="1677938" y="8230"/>
                </a:lnTo>
                <a:lnTo>
                  <a:pt x="1633270" y="6479"/>
                </a:lnTo>
                <a:lnTo>
                  <a:pt x="1587549" y="3349"/>
                </a:lnTo>
                <a:lnTo>
                  <a:pt x="1541358" y="1487"/>
                </a:lnTo>
                <a:lnTo>
                  <a:pt x="1495663" y="660"/>
                </a:lnTo>
                <a:lnTo>
                  <a:pt x="1451837" y="292"/>
                </a:lnTo>
                <a:lnTo>
                  <a:pt x="1408840" y="129"/>
                </a:lnTo>
                <a:lnTo>
                  <a:pt x="1366212" y="56"/>
                </a:lnTo>
                <a:lnTo>
                  <a:pt x="1323747" y="24"/>
                </a:lnTo>
                <a:lnTo>
                  <a:pt x="1281356" y="9"/>
                </a:lnTo>
                <a:lnTo>
                  <a:pt x="1238996" y="3"/>
                </a:lnTo>
                <a:lnTo>
                  <a:pt x="1196652" y="0"/>
                </a:lnTo>
                <a:lnTo>
                  <a:pt x="1154313" y="1880"/>
                </a:lnTo>
                <a:lnTo>
                  <a:pt x="1111977" y="5068"/>
                </a:lnTo>
                <a:lnTo>
                  <a:pt x="1069643" y="8836"/>
                </a:lnTo>
                <a:lnTo>
                  <a:pt x="1029190" y="12863"/>
                </a:lnTo>
                <a:lnTo>
                  <a:pt x="989339" y="17005"/>
                </a:lnTo>
                <a:lnTo>
                  <a:pt x="948109" y="21197"/>
                </a:lnTo>
                <a:lnTo>
                  <a:pt x="906267" y="27294"/>
                </a:lnTo>
                <a:lnTo>
                  <a:pt x="864856" y="34708"/>
                </a:lnTo>
                <a:lnTo>
                  <a:pt x="825286" y="42706"/>
                </a:lnTo>
                <a:lnTo>
                  <a:pt x="786531" y="50965"/>
                </a:lnTo>
                <a:lnTo>
                  <a:pt x="748141" y="59339"/>
                </a:lnTo>
                <a:lnTo>
                  <a:pt x="709912" y="67764"/>
                </a:lnTo>
                <a:lnTo>
                  <a:pt x="673636" y="76213"/>
                </a:lnTo>
                <a:lnTo>
                  <a:pt x="637993" y="84671"/>
                </a:lnTo>
                <a:lnTo>
                  <a:pt x="600985" y="93134"/>
                </a:lnTo>
                <a:lnTo>
                  <a:pt x="567134" y="103481"/>
                </a:lnTo>
                <a:lnTo>
                  <a:pt x="534920" y="114429"/>
                </a:lnTo>
                <a:lnTo>
                  <a:pt x="501787" y="123999"/>
                </a:lnTo>
                <a:lnTo>
                  <a:pt x="458143" y="140691"/>
                </a:lnTo>
                <a:lnTo>
                  <a:pt x="415030" y="159042"/>
                </a:lnTo>
                <a:lnTo>
                  <a:pt x="377718" y="177885"/>
                </a:lnTo>
                <a:lnTo>
                  <a:pt x="340949" y="200245"/>
                </a:lnTo>
                <a:lnTo>
                  <a:pt x="300032" y="228720"/>
                </a:lnTo>
                <a:lnTo>
                  <a:pt x="260591" y="260790"/>
                </a:lnTo>
                <a:lnTo>
                  <a:pt x="222044" y="297673"/>
                </a:lnTo>
                <a:lnTo>
                  <a:pt x="178725" y="344398"/>
                </a:lnTo>
                <a:lnTo>
                  <a:pt x="148096" y="385528"/>
                </a:lnTo>
                <a:lnTo>
                  <a:pt x="115574" y="427623"/>
                </a:lnTo>
                <a:lnTo>
                  <a:pt x="88035" y="469910"/>
                </a:lnTo>
                <a:lnTo>
                  <a:pt x="62213" y="512233"/>
                </a:lnTo>
                <a:lnTo>
                  <a:pt x="41799" y="558929"/>
                </a:lnTo>
                <a:lnTo>
                  <a:pt x="24178" y="604737"/>
                </a:lnTo>
                <a:lnTo>
                  <a:pt x="10480" y="650971"/>
                </a:lnTo>
                <a:lnTo>
                  <a:pt x="5344" y="698439"/>
                </a:lnTo>
                <a:lnTo>
                  <a:pt x="918" y="733131"/>
                </a:lnTo>
                <a:lnTo>
                  <a:pt x="0" y="772652"/>
                </a:lnTo>
                <a:lnTo>
                  <a:pt x="3770" y="820207"/>
                </a:lnTo>
                <a:lnTo>
                  <a:pt x="6488" y="857562"/>
                </a:lnTo>
                <a:lnTo>
                  <a:pt x="11762" y="895441"/>
                </a:lnTo>
                <a:lnTo>
                  <a:pt x="17793" y="933476"/>
                </a:lnTo>
                <a:lnTo>
                  <a:pt x="25931" y="971556"/>
                </a:lnTo>
                <a:lnTo>
                  <a:pt x="35396" y="1009650"/>
                </a:lnTo>
                <a:lnTo>
                  <a:pt x="48287" y="1057077"/>
                </a:lnTo>
                <a:lnTo>
                  <a:pt x="56917" y="1093081"/>
                </a:lnTo>
                <a:lnTo>
                  <a:pt x="67313" y="1130559"/>
                </a:lnTo>
                <a:lnTo>
                  <a:pt x="83467" y="1176785"/>
                </a:lnTo>
                <a:lnTo>
                  <a:pt x="96738" y="1213451"/>
                </a:lnTo>
                <a:lnTo>
                  <a:pt x="114467" y="1250421"/>
                </a:lnTo>
                <a:lnTo>
                  <a:pt x="143504" y="1294876"/>
                </a:lnTo>
                <a:lnTo>
                  <a:pt x="173201" y="1340999"/>
                </a:lnTo>
                <a:lnTo>
                  <a:pt x="202586" y="1385806"/>
                </a:lnTo>
                <a:lnTo>
                  <a:pt x="239018" y="1428628"/>
                </a:lnTo>
                <a:lnTo>
                  <a:pt x="273599" y="1471058"/>
                </a:lnTo>
                <a:lnTo>
                  <a:pt x="312677" y="1513410"/>
                </a:lnTo>
                <a:lnTo>
                  <a:pt x="354366" y="1553866"/>
                </a:lnTo>
                <a:lnTo>
                  <a:pt x="396573" y="1592614"/>
                </a:lnTo>
                <a:lnTo>
                  <a:pt x="438881" y="1629875"/>
                </a:lnTo>
                <a:lnTo>
                  <a:pt x="483091" y="1668593"/>
                </a:lnTo>
                <a:lnTo>
                  <a:pt x="519867" y="1695017"/>
                </a:lnTo>
                <a:lnTo>
                  <a:pt x="557574" y="1720720"/>
                </a:lnTo>
                <a:lnTo>
                  <a:pt x="604870" y="1754689"/>
                </a:lnTo>
                <a:lnTo>
                  <a:pt x="644222" y="1776736"/>
                </a:lnTo>
                <a:lnTo>
                  <a:pt x="683790" y="1800045"/>
                </a:lnTo>
                <a:lnTo>
                  <a:pt x="725698" y="1821454"/>
                </a:lnTo>
                <a:lnTo>
                  <a:pt x="766022" y="1844575"/>
                </a:lnTo>
                <a:lnTo>
                  <a:pt x="808153" y="1865928"/>
                </a:lnTo>
                <a:lnTo>
                  <a:pt x="848544" y="1885661"/>
                </a:lnTo>
                <a:lnTo>
                  <a:pt x="890694" y="1904913"/>
                </a:lnTo>
                <a:lnTo>
                  <a:pt x="931092" y="1924022"/>
                </a:lnTo>
                <a:lnTo>
                  <a:pt x="976614" y="1943091"/>
                </a:lnTo>
                <a:lnTo>
                  <a:pt x="1019108" y="1962146"/>
                </a:lnTo>
                <a:lnTo>
                  <a:pt x="1061881" y="1981197"/>
                </a:lnTo>
                <a:lnTo>
                  <a:pt x="1105834" y="2000248"/>
                </a:lnTo>
                <a:lnTo>
                  <a:pt x="1150137" y="2019298"/>
                </a:lnTo>
                <a:lnTo>
                  <a:pt x="1191173" y="2034977"/>
                </a:lnTo>
                <a:lnTo>
                  <a:pt x="1233513" y="2051931"/>
                </a:lnTo>
                <a:lnTo>
                  <a:pt x="1273968" y="2070359"/>
                </a:lnTo>
                <a:lnTo>
                  <a:pt x="1316136" y="2089225"/>
                </a:lnTo>
                <a:lnTo>
                  <a:pt x="1359910" y="2104851"/>
                </a:lnTo>
                <a:lnTo>
                  <a:pt x="1400789" y="2121787"/>
                </a:lnTo>
                <a:lnTo>
                  <a:pt x="1439712" y="2136840"/>
                </a:lnTo>
                <a:lnTo>
                  <a:pt x="1478056" y="2153608"/>
                </a:lnTo>
                <a:lnTo>
                  <a:pt x="1516228" y="2168611"/>
                </a:lnTo>
                <a:lnTo>
                  <a:pt x="1557722" y="2181994"/>
                </a:lnTo>
                <a:lnTo>
                  <a:pt x="1597924" y="2194895"/>
                </a:lnTo>
                <a:lnTo>
                  <a:pt x="1643388" y="2207656"/>
                </a:lnTo>
                <a:lnTo>
                  <a:pt x="1689237" y="2220374"/>
                </a:lnTo>
                <a:lnTo>
                  <a:pt x="1721078" y="2228845"/>
                </a:lnTo>
                <a:lnTo>
                  <a:pt x="1753340" y="2236608"/>
                </a:lnTo>
                <a:lnTo>
                  <a:pt x="1799270" y="2245650"/>
                </a:lnTo>
                <a:lnTo>
                  <a:pt x="1844863" y="2256247"/>
                </a:lnTo>
                <a:lnTo>
                  <a:pt x="1877265" y="2261722"/>
                </a:lnTo>
                <a:lnTo>
                  <a:pt x="1910481" y="2266507"/>
                </a:lnTo>
                <a:lnTo>
                  <a:pt x="1944057" y="2271691"/>
                </a:lnTo>
                <a:lnTo>
                  <a:pt x="1977795" y="2278698"/>
                </a:lnTo>
                <a:lnTo>
                  <a:pt x="2025152" y="2283835"/>
                </a:lnTo>
                <a:lnTo>
                  <a:pt x="2057346" y="2286918"/>
                </a:lnTo>
                <a:lnTo>
                  <a:pt x="2091175" y="2289934"/>
                </a:lnTo>
                <a:lnTo>
                  <a:pt x="2127377" y="2291276"/>
                </a:lnTo>
                <a:lnTo>
                  <a:pt x="2162752" y="2293753"/>
                </a:lnTo>
                <a:lnTo>
                  <a:pt x="2197289" y="2296500"/>
                </a:lnTo>
                <a:lnTo>
                  <a:pt x="2231454" y="2297721"/>
                </a:lnTo>
                <a:lnTo>
                  <a:pt x="2267334" y="2298264"/>
                </a:lnTo>
                <a:lnTo>
                  <a:pt x="2303743" y="2297800"/>
                </a:lnTo>
                <a:lnTo>
                  <a:pt x="2338738" y="2295241"/>
                </a:lnTo>
                <a:lnTo>
                  <a:pt x="2373107" y="2293634"/>
                </a:lnTo>
                <a:lnTo>
                  <a:pt x="2407903" y="2292920"/>
                </a:lnTo>
                <a:lnTo>
                  <a:pt x="2444533" y="2292601"/>
                </a:lnTo>
                <a:lnTo>
                  <a:pt x="2480099" y="2290579"/>
                </a:lnTo>
                <a:lnTo>
                  <a:pt x="2515427" y="2287328"/>
                </a:lnTo>
                <a:lnTo>
                  <a:pt x="2552295" y="2283532"/>
                </a:lnTo>
                <a:lnTo>
                  <a:pt x="2591731" y="2279493"/>
                </a:lnTo>
                <a:lnTo>
                  <a:pt x="2632067" y="2275346"/>
                </a:lnTo>
                <a:lnTo>
                  <a:pt x="2671162" y="2271150"/>
                </a:lnTo>
                <a:lnTo>
                  <a:pt x="2709703" y="2265053"/>
                </a:lnTo>
                <a:lnTo>
                  <a:pt x="2748001" y="2258344"/>
                </a:lnTo>
                <a:lnTo>
                  <a:pt x="2786188" y="2253011"/>
                </a:lnTo>
                <a:lnTo>
                  <a:pt x="2824327" y="2246407"/>
                </a:lnTo>
                <a:lnTo>
                  <a:pt x="2863150" y="2238769"/>
                </a:lnTo>
                <a:lnTo>
                  <a:pt x="2903924" y="2230670"/>
                </a:lnTo>
                <a:lnTo>
                  <a:pt x="2943682" y="2220485"/>
                </a:lnTo>
                <a:lnTo>
                  <a:pt x="2982519" y="2209608"/>
                </a:lnTo>
                <a:lnTo>
                  <a:pt x="3020946" y="2200071"/>
                </a:lnTo>
                <a:lnTo>
                  <a:pt x="3059192" y="2189247"/>
                </a:lnTo>
                <a:lnTo>
                  <a:pt x="3096650" y="2177381"/>
                </a:lnTo>
                <a:lnTo>
                  <a:pt x="3132115" y="2165052"/>
                </a:lnTo>
                <a:lnTo>
                  <a:pt x="3166692" y="2152516"/>
                </a:lnTo>
                <a:lnTo>
                  <a:pt x="3200873" y="2139184"/>
                </a:lnTo>
                <a:lnTo>
                  <a:pt x="3234880" y="2123851"/>
                </a:lnTo>
                <a:lnTo>
                  <a:pt x="3268807" y="2107629"/>
                </a:lnTo>
                <a:lnTo>
                  <a:pt x="3301998" y="2091012"/>
                </a:lnTo>
                <a:lnTo>
                  <a:pt x="3348449" y="2065084"/>
                </a:lnTo>
                <a:lnTo>
                  <a:pt x="3393492" y="2035373"/>
                </a:lnTo>
                <a:lnTo>
                  <a:pt x="3438118" y="2004227"/>
                </a:lnTo>
                <a:lnTo>
                  <a:pt x="3481915" y="1972656"/>
                </a:lnTo>
                <a:lnTo>
                  <a:pt x="3522720" y="1940959"/>
                </a:lnTo>
                <a:lnTo>
                  <a:pt x="3565073" y="1909224"/>
                </a:lnTo>
                <a:lnTo>
                  <a:pt x="3604748" y="1876775"/>
                </a:lnTo>
                <a:lnTo>
                  <a:pt x="3642606" y="1840661"/>
                </a:lnTo>
                <a:lnTo>
                  <a:pt x="3676481" y="1802444"/>
                </a:lnTo>
                <a:lnTo>
                  <a:pt x="3709566" y="1760860"/>
                </a:lnTo>
                <a:lnTo>
                  <a:pt x="3745162" y="1721415"/>
                </a:lnTo>
                <a:lnTo>
                  <a:pt x="3777658" y="1682210"/>
                </a:lnTo>
                <a:lnTo>
                  <a:pt x="3806180" y="1639628"/>
                </a:lnTo>
                <a:lnTo>
                  <a:pt x="3835954" y="1595732"/>
                </a:lnTo>
                <a:lnTo>
                  <a:pt x="3862965" y="1551446"/>
                </a:lnTo>
                <a:lnTo>
                  <a:pt x="3888137" y="1507044"/>
                </a:lnTo>
                <a:lnTo>
                  <a:pt x="3909313" y="1462609"/>
                </a:lnTo>
                <a:lnTo>
                  <a:pt x="3928993" y="1417457"/>
                </a:lnTo>
                <a:lnTo>
                  <a:pt x="3941841" y="1385159"/>
                </a:lnTo>
                <a:lnTo>
                  <a:pt x="3957602" y="1338614"/>
                </a:lnTo>
                <a:lnTo>
                  <a:pt x="3974581" y="1293542"/>
                </a:lnTo>
                <a:lnTo>
                  <a:pt x="3984915" y="1261883"/>
                </a:lnTo>
                <a:lnTo>
                  <a:pt x="3993505" y="1229702"/>
                </a:lnTo>
                <a:lnTo>
                  <a:pt x="4003016" y="1183818"/>
                </a:lnTo>
                <a:lnTo>
                  <a:pt x="4014455" y="1139649"/>
                </a:lnTo>
                <a:lnTo>
                  <a:pt x="4026076" y="1098732"/>
                </a:lnTo>
                <a:lnTo>
                  <a:pt x="4035008" y="1055642"/>
                </a:lnTo>
                <a:lnTo>
                  <a:pt x="4044867" y="1011595"/>
                </a:lnTo>
                <a:lnTo>
                  <a:pt x="4049121" y="967970"/>
                </a:lnTo>
                <a:lnTo>
                  <a:pt x="4053830" y="927919"/>
                </a:lnTo>
                <a:lnTo>
                  <a:pt x="4055537" y="889241"/>
                </a:lnTo>
                <a:lnTo>
                  <a:pt x="4056046" y="850970"/>
                </a:lnTo>
                <a:lnTo>
                  <a:pt x="4056195" y="812819"/>
                </a:lnTo>
                <a:lnTo>
                  <a:pt x="4055534" y="774703"/>
                </a:lnTo>
                <a:lnTo>
                  <a:pt x="4051183" y="737305"/>
                </a:lnTo>
                <a:lnTo>
                  <a:pt x="4041510" y="692706"/>
                </a:lnTo>
                <a:lnTo>
                  <a:pt x="4029592" y="646554"/>
                </a:lnTo>
                <a:lnTo>
                  <a:pt x="4015372" y="601742"/>
                </a:lnTo>
                <a:lnTo>
                  <a:pt x="3998976" y="560800"/>
                </a:lnTo>
                <a:lnTo>
                  <a:pt x="3973560" y="516728"/>
                </a:lnTo>
                <a:lnTo>
                  <a:pt x="3943943" y="474166"/>
                </a:lnTo>
                <a:lnTo>
                  <a:pt x="3904030" y="428801"/>
                </a:lnTo>
                <a:lnTo>
                  <a:pt x="3873424" y="401416"/>
                </a:lnTo>
                <a:lnTo>
                  <a:pt x="3828418" y="373853"/>
                </a:lnTo>
                <a:lnTo>
                  <a:pt x="3787881" y="354866"/>
                </a:lnTo>
                <a:lnTo>
                  <a:pt x="3750082" y="341708"/>
                </a:lnTo>
                <a:lnTo>
                  <a:pt x="3717418" y="333608"/>
                </a:lnTo>
                <a:lnTo>
                  <a:pt x="3680929" y="331208"/>
                </a:lnTo>
                <a:lnTo>
                  <a:pt x="3643308" y="330498"/>
                </a:lnTo>
                <a:lnTo>
                  <a:pt x="3605350" y="332168"/>
                </a:lnTo>
                <a:lnTo>
                  <a:pt x="3567291" y="337132"/>
                </a:lnTo>
                <a:lnTo>
                  <a:pt x="3527322" y="344953"/>
                </a:lnTo>
                <a:lnTo>
                  <a:pt x="3487963" y="356207"/>
                </a:lnTo>
                <a:lnTo>
                  <a:pt x="3452076" y="370360"/>
                </a:lnTo>
                <a:lnTo>
                  <a:pt x="3405394" y="387363"/>
                </a:lnTo>
                <a:lnTo>
                  <a:pt x="3362909" y="397516"/>
                </a:lnTo>
                <a:lnTo>
                  <a:pt x="3326009" y="4063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6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SMARTInkShape-Group851"/>
          <p:cNvGrpSpPr/>
          <p:nvPr/>
        </p:nvGrpSpPr>
        <p:grpSpPr>
          <a:xfrm>
            <a:off x="802152" y="394741"/>
            <a:ext cx="2715748" cy="1738827"/>
            <a:chOff x="802152" y="394741"/>
            <a:chExt cx="2715748" cy="1738827"/>
          </a:xfrm>
        </p:grpSpPr>
        <p:sp>
          <p:nvSpPr>
            <p:cNvPr id="194" name="SMARTInkShape-4264"/>
            <p:cNvSpPr/>
            <p:nvPr>
              <p:custDataLst>
                <p:tags r:id="rId53"/>
              </p:custDataLst>
            </p:nvPr>
          </p:nvSpPr>
          <p:spPr>
            <a:xfrm>
              <a:off x="1499795" y="419637"/>
              <a:ext cx="68656" cy="189964"/>
            </a:xfrm>
            <a:custGeom>
              <a:avLst/>
              <a:gdLst/>
              <a:ahLst/>
              <a:cxnLst/>
              <a:rect l="0" t="0" r="0" b="0"/>
              <a:pathLst>
                <a:path w="68656" h="189964">
                  <a:moveTo>
                    <a:pt x="55955" y="43913"/>
                  </a:moveTo>
                  <a:lnTo>
                    <a:pt x="55955" y="43913"/>
                  </a:lnTo>
                  <a:lnTo>
                    <a:pt x="62282" y="31259"/>
                  </a:lnTo>
                  <a:lnTo>
                    <a:pt x="62298" y="27856"/>
                  </a:lnTo>
                  <a:lnTo>
                    <a:pt x="61595" y="26858"/>
                  </a:lnTo>
                  <a:lnTo>
                    <a:pt x="60421" y="26193"/>
                  </a:lnTo>
                  <a:lnTo>
                    <a:pt x="58932" y="25750"/>
                  </a:lnTo>
                  <a:lnTo>
                    <a:pt x="57940" y="24043"/>
                  </a:lnTo>
                  <a:lnTo>
                    <a:pt x="55837" y="16310"/>
                  </a:lnTo>
                  <a:lnTo>
                    <a:pt x="54466" y="14928"/>
                  </a:lnTo>
                  <a:lnTo>
                    <a:pt x="50565" y="12709"/>
                  </a:lnTo>
                  <a:lnTo>
                    <a:pt x="44222" y="1276"/>
                  </a:lnTo>
                  <a:lnTo>
                    <a:pt x="43194" y="672"/>
                  </a:lnTo>
                  <a:lnTo>
                    <a:pt x="40171" y="0"/>
                  </a:lnTo>
                  <a:lnTo>
                    <a:pt x="31131" y="2993"/>
                  </a:lnTo>
                  <a:lnTo>
                    <a:pt x="28822" y="4639"/>
                  </a:lnTo>
                  <a:lnTo>
                    <a:pt x="24162" y="10326"/>
                  </a:lnTo>
                  <a:lnTo>
                    <a:pt x="15882" y="16479"/>
                  </a:lnTo>
                  <a:lnTo>
                    <a:pt x="0" y="47865"/>
                  </a:lnTo>
                  <a:lnTo>
                    <a:pt x="307" y="49370"/>
                  </a:lnTo>
                  <a:lnTo>
                    <a:pt x="2530" y="52924"/>
                  </a:lnTo>
                  <a:lnTo>
                    <a:pt x="4111" y="54153"/>
                  </a:lnTo>
                  <a:lnTo>
                    <a:pt x="10392" y="56289"/>
                  </a:lnTo>
                  <a:lnTo>
                    <a:pt x="14546" y="56517"/>
                  </a:lnTo>
                  <a:lnTo>
                    <a:pt x="18266" y="54689"/>
                  </a:lnTo>
                  <a:lnTo>
                    <a:pt x="22271" y="52230"/>
                  </a:lnTo>
                  <a:lnTo>
                    <a:pt x="28492" y="50140"/>
                  </a:lnTo>
                  <a:lnTo>
                    <a:pt x="34804" y="46072"/>
                  </a:lnTo>
                  <a:lnTo>
                    <a:pt x="41143" y="43847"/>
                  </a:lnTo>
                  <a:lnTo>
                    <a:pt x="56348" y="32664"/>
                  </a:lnTo>
                  <a:lnTo>
                    <a:pt x="61128" y="31500"/>
                  </a:lnTo>
                  <a:lnTo>
                    <a:pt x="61520" y="32110"/>
                  </a:lnTo>
                  <a:lnTo>
                    <a:pt x="62202" y="40077"/>
                  </a:lnTo>
                  <a:lnTo>
                    <a:pt x="62942" y="41355"/>
                  </a:lnTo>
                  <a:lnTo>
                    <a:pt x="64140" y="42208"/>
                  </a:lnTo>
                  <a:lnTo>
                    <a:pt x="65645" y="42776"/>
                  </a:lnTo>
                  <a:lnTo>
                    <a:pt x="66649" y="44566"/>
                  </a:lnTo>
                  <a:lnTo>
                    <a:pt x="68479" y="61145"/>
                  </a:lnTo>
                  <a:lnTo>
                    <a:pt x="68653" y="105324"/>
                  </a:lnTo>
                  <a:lnTo>
                    <a:pt x="68655" y="148864"/>
                  </a:lnTo>
                  <a:lnTo>
                    <a:pt x="68655" y="189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265"/>
            <p:cNvSpPr/>
            <p:nvPr>
              <p:custDataLst>
                <p:tags r:id="rId54"/>
              </p:custDataLst>
            </p:nvPr>
          </p:nvSpPr>
          <p:spPr>
            <a:xfrm>
              <a:off x="1456857" y="508000"/>
              <a:ext cx="16344" cy="31742"/>
            </a:xfrm>
            <a:custGeom>
              <a:avLst/>
              <a:gdLst/>
              <a:ahLst/>
              <a:cxnLst/>
              <a:rect l="0" t="0" r="0" b="0"/>
              <a:pathLst>
                <a:path w="16344" h="31742">
                  <a:moveTo>
                    <a:pt x="3643" y="19050"/>
                  </a:moveTo>
                  <a:lnTo>
                    <a:pt x="3643" y="19050"/>
                  </a:lnTo>
                  <a:lnTo>
                    <a:pt x="7014" y="22421"/>
                  </a:lnTo>
                  <a:lnTo>
                    <a:pt x="8669" y="25957"/>
                  </a:lnTo>
                  <a:lnTo>
                    <a:pt x="9915" y="31411"/>
                  </a:lnTo>
                  <a:lnTo>
                    <a:pt x="3902" y="31741"/>
                  </a:lnTo>
                  <a:lnTo>
                    <a:pt x="3720" y="28376"/>
                  </a:lnTo>
                  <a:lnTo>
                    <a:pt x="1796" y="24841"/>
                  </a:lnTo>
                  <a:lnTo>
                    <a:pt x="295" y="22911"/>
                  </a:lnTo>
                  <a:lnTo>
                    <a:pt x="0" y="21624"/>
                  </a:lnTo>
                  <a:lnTo>
                    <a:pt x="509" y="20766"/>
                  </a:lnTo>
                  <a:lnTo>
                    <a:pt x="1553" y="20194"/>
                  </a:lnTo>
                  <a:lnTo>
                    <a:pt x="2250" y="19107"/>
                  </a:lnTo>
                  <a:lnTo>
                    <a:pt x="3024" y="16018"/>
                  </a:lnTo>
                  <a:lnTo>
                    <a:pt x="3936" y="14912"/>
                  </a:lnTo>
                  <a:lnTo>
                    <a:pt x="6831" y="13683"/>
                  </a:lnTo>
                  <a:lnTo>
                    <a:pt x="10469" y="9374"/>
                  </a:lnTo>
                  <a:lnTo>
                    <a:pt x="16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266"/>
            <p:cNvSpPr/>
            <p:nvPr>
              <p:custDataLst>
                <p:tags r:id="rId55"/>
              </p:custDataLst>
            </p:nvPr>
          </p:nvSpPr>
          <p:spPr>
            <a:xfrm>
              <a:off x="825538" y="394741"/>
              <a:ext cx="390446" cy="519398"/>
            </a:xfrm>
            <a:custGeom>
              <a:avLst/>
              <a:gdLst/>
              <a:ahLst/>
              <a:cxnLst/>
              <a:rect l="0" t="0" r="0" b="0"/>
              <a:pathLst>
                <a:path w="390446" h="519398">
                  <a:moveTo>
                    <a:pt x="31712" y="513309"/>
                  </a:moveTo>
                  <a:lnTo>
                    <a:pt x="31712" y="513309"/>
                  </a:lnTo>
                  <a:lnTo>
                    <a:pt x="31712" y="519397"/>
                  </a:lnTo>
                  <a:lnTo>
                    <a:pt x="31712" y="510193"/>
                  </a:lnTo>
                  <a:lnTo>
                    <a:pt x="31006" y="509115"/>
                  </a:lnTo>
                  <a:lnTo>
                    <a:pt x="29830" y="508396"/>
                  </a:lnTo>
                  <a:lnTo>
                    <a:pt x="28341" y="507917"/>
                  </a:lnTo>
                  <a:lnTo>
                    <a:pt x="27348" y="506892"/>
                  </a:lnTo>
                  <a:lnTo>
                    <a:pt x="26245" y="503872"/>
                  </a:lnTo>
                  <a:lnTo>
                    <a:pt x="24708" y="485605"/>
                  </a:lnTo>
                  <a:lnTo>
                    <a:pt x="20346" y="473709"/>
                  </a:lnTo>
                  <a:lnTo>
                    <a:pt x="18899" y="466781"/>
                  </a:lnTo>
                  <a:lnTo>
                    <a:pt x="14824" y="458209"/>
                  </a:lnTo>
                  <a:lnTo>
                    <a:pt x="6251" y="415768"/>
                  </a:lnTo>
                  <a:lnTo>
                    <a:pt x="392" y="371593"/>
                  </a:lnTo>
                  <a:lnTo>
                    <a:pt x="0" y="327658"/>
                  </a:lnTo>
                  <a:lnTo>
                    <a:pt x="672" y="286628"/>
                  </a:lnTo>
                  <a:lnTo>
                    <a:pt x="8801" y="244466"/>
                  </a:lnTo>
                  <a:lnTo>
                    <a:pt x="20943" y="197130"/>
                  </a:lnTo>
                  <a:lnTo>
                    <a:pt x="44581" y="150151"/>
                  </a:lnTo>
                  <a:lnTo>
                    <a:pt x="70684" y="104231"/>
                  </a:lnTo>
                  <a:lnTo>
                    <a:pt x="93948" y="58630"/>
                  </a:lnTo>
                  <a:lnTo>
                    <a:pt x="106979" y="47652"/>
                  </a:lnTo>
                  <a:lnTo>
                    <a:pt x="112436" y="41061"/>
                  </a:lnTo>
                  <a:lnTo>
                    <a:pt x="149457" y="11381"/>
                  </a:lnTo>
                  <a:lnTo>
                    <a:pt x="179833" y="1300"/>
                  </a:lnTo>
                  <a:lnTo>
                    <a:pt x="188325" y="0"/>
                  </a:lnTo>
                  <a:lnTo>
                    <a:pt x="228822" y="6193"/>
                  </a:lnTo>
                  <a:lnTo>
                    <a:pt x="274466" y="22916"/>
                  </a:lnTo>
                  <a:lnTo>
                    <a:pt x="308159" y="45084"/>
                  </a:lnTo>
                  <a:lnTo>
                    <a:pt x="348247" y="92425"/>
                  </a:lnTo>
                  <a:lnTo>
                    <a:pt x="371388" y="137852"/>
                  </a:lnTo>
                  <a:lnTo>
                    <a:pt x="378862" y="165781"/>
                  </a:lnTo>
                  <a:lnTo>
                    <a:pt x="385804" y="213129"/>
                  </a:lnTo>
                  <a:lnTo>
                    <a:pt x="387180" y="257833"/>
                  </a:lnTo>
                  <a:lnTo>
                    <a:pt x="390445" y="299161"/>
                  </a:lnTo>
                  <a:lnTo>
                    <a:pt x="385706" y="341455"/>
                  </a:lnTo>
                  <a:lnTo>
                    <a:pt x="376078" y="386176"/>
                  </a:lnTo>
                  <a:lnTo>
                    <a:pt x="357085" y="432741"/>
                  </a:lnTo>
                  <a:lnTo>
                    <a:pt x="351858" y="440675"/>
                  </a:lnTo>
                  <a:lnTo>
                    <a:pt x="347853" y="449677"/>
                  </a:lnTo>
                  <a:lnTo>
                    <a:pt x="346190" y="451838"/>
                  </a:lnTo>
                  <a:lnTo>
                    <a:pt x="342459" y="454238"/>
                  </a:lnTo>
                  <a:lnTo>
                    <a:pt x="330162" y="456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267"/>
            <p:cNvSpPr/>
            <p:nvPr>
              <p:custDataLst>
                <p:tags r:id="rId56"/>
              </p:custDataLst>
            </p:nvPr>
          </p:nvSpPr>
          <p:spPr>
            <a:xfrm>
              <a:off x="1123950" y="819151"/>
              <a:ext cx="120573" cy="50800"/>
            </a:xfrm>
            <a:custGeom>
              <a:avLst/>
              <a:gdLst/>
              <a:ahLst/>
              <a:cxnLst/>
              <a:rect l="0" t="0" r="0" b="0"/>
              <a:pathLst>
                <a:path w="120573" h="50800">
                  <a:moveTo>
                    <a:pt x="114300" y="6349"/>
                  </a:moveTo>
                  <a:lnTo>
                    <a:pt x="114300" y="6349"/>
                  </a:lnTo>
                  <a:lnTo>
                    <a:pt x="120572" y="77"/>
                  </a:lnTo>
                  <a:lnTo>
                    <a:pt x="105538" y="0"/>
                  </a:lnTo>
                  <a:lnTo>
                    <a:pt x="101469" y="1881"/>
                  </a:lnTo>
                  <a:lnTo>
                    <a:pt x="60245" y="25413"/>
                  </a:lnTo>
                  <a:lnTo>
                    <a:pt x="14870" y="46566"/>
                  </a:lnTo>
                  <a:lnTo>
                    <a:pt x="0" y="50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268"/>
            <p:cNvSpPr/>
            <p:nvPr>
              <p:custDataLst>
                <p:tags r:id="rId57"/>
              </p:custDataLst>
            </p:nvPr>
          </p:nvSpPr>
          <p:spPr>
            <a:xfrm>
              <a:off x="2044700" y="1943100"/>
              <a:ext cx="95251" cy="190468"/>
            </a:xfrm>
            <a:custGeom>
              <a:avLst/>
              <a:gdLst/>
              <a:ahLst/>
              <a:cxnLst/>
              <a:rect l="0" t="0" r="0" b="0"/>
              <a:pathLst>
                <a:path w="95251" h="190468">
                  <a:moveTo>
                    <a:pt x="95250" y="0"/>
                  </a:moveTo>
                  <a:lnTo>
                    <a:pt x="95250" y="0"/>
                  </a:lnTo>
                  <a:lnTo>
                    <a:pt x="74856" y="0"/>
                  </a:lnTo>
                  <a:lnTo>
                    <a:pt x="70193" y="1881"/>
                  </a:lnTo>
                  <a:lnTo>
                    <a:pt x="48689" y="21199"/>
                  </a:lnTo>
                  <a:lnTo>
                    <a:pt x="46334" y="27296"/>
                  </a:lnTo>
                  <a:lnTo>
                    <a:pt x="41451" y="42708"/>
                  </a:lnTo>
                  <a:lnTo>
                    <a:pt x="34398" y="60046"/>
                  </a:lnTo>
                  <a:lnTo>
                    <a:pt x="26057" y="103544"/>
                  </a:lnTo>
                  <a:lnTo>
                    <a:pt x="25425" y="143044"/>
                  </a:lnTo>
                  <a:lnTo>
                    <a:pt x="27293" y="150123"/>
                  </a:lnTo>
                  <a:lnTo>
                    <a:pt x="29769" y="156327"/>
                  </a:lnTo>
                  <a:lnTo>
                    <a:pt x="31868" y="167048"/>
                  </a:lnTo>
                  <a:lnTo>
                    <a:pt x="36646" y="175006"/>
                  </a:lnTo>
                  <a:lnTo>
                    <a:pt x="46654" y="186177"/>
                  </a:lnTo>
                  <a:lnTo>
                    <a:pt x="52720" y="188579"/>
                  </a:lnTo>
                  <a:lnTo>
                    <a:pt x="78240" y="190467"/>
                  </a:lnTo>
                  <a:lnTo>
                    <a:pt x="82516" y="188604"/>
                  </a:lnTo>
                  <a:lnTo>
                    <a:pt x="87639" y="185030"/>
                  </a:lnTo>
                  <a:lnTo>
                    <a:pt x="88340" y="182659"/>
                  </a:lnTo>
                  <a:lnTo>
                    <a:pt x="88867" y="169246"/>
                  </a:lnTo>
                  <a:lnTo>
                    <a:pt x="87004" y="165061"/>
                  </a:lnTo>
                  <a:lnTo>
                    <a:pt x="80059" y="156626"/>
                  </a:lnTo>
                  <a:lnTo>
                    <a:pt x="76034" y="154278"/>
                  </a:lnTo>
                  <a:lnTo>
                    <a:pt x="70482" y="153235"/>
                  </a:lnTo>
                  <a:lnTo>
                    <a:pt x="56867" y="151942"/>
                  </a:lnTo>
                  <a:lnTo>
                    <a:pt x="41467" y="147423"/>
                  </a:lnTo>
                  <a:lnTo>
                    <a:pt x="12996" y="14428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269"/>
            <p:cNvSpPr/>
            <p:nvPr>
              <p:custDataLst>
                <p:tags r:id="rId58"/>
              </p:custDataLst>
            </p:nvPr>
          </p:nvSpPr>
          <p:spPr>
            <a:xfrm>
              <a:off x="1968500" y="2082800"/>
              <a:ext cx="6351" cy="25133"/>
            </a:xfrm>
            <a:custGeom>
              <a:avLst/>
              <a:gdLst/>
              <a:ahLst/>
              <a:cxnLst/>
              <a:rect l="0" t="0" r="0" b="0"/>
              <a:pathLst>
                <a:path w="6351" h="25133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364" y="13406"/>
                  </a:lnTo>
                  <a:lnTo>
                    <a:pt x="5026" y="14581"/>
                  </a:lnTo>
                  <a:lnTo>
                    <a:pt x="6272" y="18789"/>
                  </a:lnTo>
                  <a:lnTo>
                    <a:pt x="6343" y="24494"/>
                  </a:lnTo>
                  <a:lnTo>
                    <a:pt x="5640" y="24796"/>
                  </a:lnTo>
                  <a:lnTo>
                    <a:pt x="2977" y="25132"/>
                  </a:lnTo>
                  <a:lnTo>
                    <a:pt x="1985" y="24516"/>
                  </a:lnTo>
                  <a:lnTo>
                    <a:pt x="1323" y="23399"/>
                  </a:lnTo>
                  <a:lnTo>
                    <a:pt x="392" y="18457"/>
                  </a:lnTo>
                  <a:lnTo>
                    <a:pt x="77" y="13837"/>
                  </a:lnTo>
                  <a:lnTo>
                    <a:pt x="4379" y="785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270"/>
            <p:cNvSpPr/>
            <p:nvPr>
              <p:custDataLst>
                <p:tags r:id="rId59"/>
              </p:custDataLst>
            </p:nvPr>
          </p:nvSpPr>
          <p:spPr>
            <a:xfrm>
              <a:off x="1809772" y="1974937"/>
              <a:ext cx="87921" cy="142552"/>
            </a:xfrm>
            <a:custGeom>
              <a:avLst/>
              <a:gdLst/>
              <a:ahLst/>
              <a:cxnLst/>
              <a:rect l="0" t="0" r="0" b="0"/>
              <a:pathLst>
                <a:path w="87921" h="142552">
                  <a:moveTo>
                    <a:pt x="69828" y="25313"/>
                  </a:moveTo>
                  <a:lnTo>
                    <a:pt x="69828" y="25313"/>
                  </a:lnTo>
                  <a:lnTo>
                    <a:pt x="66457" y="21942"/>
                  </a:lnTo>
                  <a:lnTo>
                    <a:pt x="64802" y="18405"/>
                  </a:lnTo>
                  <a:lnTo>
                    <a:pt x="64361" y="16475"/>
                  </a:lnTo>
                  <a:lnTo>
                    <a:pt x="58088" y="7484"/>
                  </a:lnTo>
                  <a:lnTo>
                    <a:pt x="54042" y="3254"/>
                  </a:lnTo>
                  <a:lnTo>
                    <a:pt x="50347" y="1398"/>
                  </a:lnTo>
                  <a:lnTo>
                    <a:pt x="41403" y="0"/>
                  </a:lnTo>
                  <a:lnTo>
                    <a:pt x="37675" y="1833"/>
                  </a:lnTo>
                  <a:lnTo>
                    <a:pt x="33665" y="4294"/>
                  </a:lnTo>
                  <a:lnTo>
                    <a:pt x="29531" y="5388"/>
                  </a:lnTo>
                  <a:lnTo>
                    <a:pt x="25342" y="9637"/>
                  </a:lnTo>
                  <a:lnTo>
                    <a:pt x="4210" y="37099"/>
                  </a:lnTo>
                  <a:lnTo>
                    <a:pt x="1232" y="48952"/>
                  </a:lnTo>
                  <a:lnTo>
                    <a:pt x="0" y="91641"/>
                  </a:lnTo>
                  <a:lnTo>
                    <a:pt x="685" y="117728"/>
                  </a:lnTo>
                  <a:lnTo>
                    <a:pt x="5048" y="128738"/>
                  </a:lnTo>
                  <a:lnTo>
                    <a:pt x="8816" y="134310"/>
                  </a:lnTo>
                  <a:lnTo>
                    <a:pt x="12843" y="137256"/>
                  </a:lnTo>
                  <a:lnTo>
                    <a:pt x="24548" y="142518"/>
                  </a:lnTo>
                  <a:lnTo>
                    <a:pt x="32300" y="142551"/>
                  </a:lnTo>
                  <a:lnTo>
                    <a:pt x="47900" y="139294"/>
                  </a:lnTo>
                  <a:lnTo>
                    <a:pt x="55491" y="133952"/>
                  </a:lnTo>
                  <a:lnTo>
                    <a:pt x="68459" y="119863"/>
                  </a:lnTo>
                  <a:lnTo>
                    <a:pt x="84565" y="90889"/>
                  </a:lnTo>
                  <a:lnTo>
                    <a:pt x="87600" y="78218"/>
                  </a:lnTo>
                  <a:lnTo>
                    <a:pt x="87920" y="60588"/>
                  </a:lnTo>
                  <a:lnTo>
                    <a:pt x="79409" y="26808"/>
                  </a:lnTo>
                  <a:lnTo>
                    <a:pt x="73851" y="20569"/>
                  </a:lnTo>
                  <a:lnTo>
                    <a:pt x="67383" y="16149"/>
                  </a:lnTo>
                  <a:lnTo>
                    <a:pt x="57481" y="11430"/>
                  </a:lnTo>
                  <a:lnTo>
                    <a:pt x="55247" y="9708"/>
                  </a:lnTo>
                  <a:lnTo>
                    <a:pt x="53052" y="9265"/>
                  </a:lnTo>
                  <a:lnTo>
                    <a:pt x="50883" y="9675"/>
                  </a:lnTo>
                  <a:lnTo>
                    <a:pt x="46591" y="11307"/>
                  </a:lnTo>
                  <a:lnTo>
                    <a:pt x="40208" y="12932"/>
                  </a:lnTo>
                  <a:lnTo>
                    <a:pt x="32984" y="18029"/>
                  </a:lnTo>
                  <a:lnTo>
                    <a:pt x="32286" y="20430"/>
                  </a:lnTo>
                  <a:lnTo>
                    <a:pt x="31728" y="25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271"/>
            <p:cNvSpPr/>
            <p:nvPr>
              <p:custDataLst>
                <p:tags r:id="rId60"/>
              </p:custDataLst>
            </p:nvPr>
          </p:nvSpPr>
          <p:spPr>
            <a:xfrm>
              <a:off x="1120663" y="1371685"/>
              <a:ext cx="1470138" cy="482494"/>
            </a:xfrm>
            <a:custGeom>
              <a:avLst/>
              <a:gdLst/>
              <a:ahLst/>
              <a:cxnLst/>
              <a:rect l="0" t="0" r="0" b="0"/>
              <a:pathLst>
                <a:path w="1470138" h="482494">
                  <a:moveTo>
                    <a:pt x="1470137" y="126915"/>
                  </a:moveTo>
                  <a:lnTo>
                    <a:pt x="1470137" y="126915"/>
                  </a:lnTo>
                  <a:lnTo>
                    <a:pt x="1470137" y="141425"/>
                  </a:lnTo>
                  <a:lnTo>
                    <a:pt x="1470137" y="139721"/>
                  </a:lnTo>
                  <a:lnTo>
                    <a:pt x="1470137" y="143017"/>
                  </a:lnTo>
                  <a:lnTo>
                    <a:pt x="1469431" y="144000"/>
                  </a:lnTo>
                  <a:lnTo>
                    <a:pt x="1466766" y="145092"/>
                  </a:lnTo>
                  <a:lnTo>
                    <a:pt x="1465773" y="146088"/>
                  </a:lnTo>
                  <a:lnTo>
                    <a:pt x="1464048" y="151356"/>
                  </a:lnTo>
                  <a:lnTo>
                    <a:pt x="1463788" y="197722"/>
                  </a:lnTo>
                  <a:lnTo>
                    <a:pt x="1453247" y="241399"/>
                  </a:lnTo>
                  <a:lnTo>
                    <a:pt x="1450316" y="255459"/>
                  </a:lnTo>
                  <a:lnTo>
                    <a:pt x="1433139" y="285745"/>
                  </a:lnTo>
                  <a:lnTo>
                    <a:pt x="1386157" y="332296"/>
                  </a:lnTo>
                  <a:lnTo>
                    <a:pt x="1342251" y="363337"/>
                  </a:lnTo>
                  <a:lnTo>
                    <a:pt x="1297150" y="385063"/>
                  </a:lnTo>
                  <a:lnTo>
                    <a:pt x="1258454" y="402065"/>
                  </a:lnTo>
                  <a:lnTo>
                    <a:pt x="1210926" y="419875"/>
                  </a:lnTo>
                  <a:lnTo>
                    <a:pt x="1168672" y="433714"/>
                  </a:lnTo>
                  <a:lnTo>
                    <a:pt x="1122173" y="443974"/>
                  </a:lnTo>
                  <a:lnTo>
                    <a:pt x="1078807" y="456165"/>
                  </a:lnTo>
                  <a:lnTo>
                    <a:pt x="1031201" y="467093"/>
                  </a:lnTo>
                  <a:lnTo>
                    <a:pt x="993654" y="473869"/>
                  </a:lnTo>
                  <a:lnTo>
                    <a:pt x="956424" y="479640"/>
                  </a:lnTo>
                  <a:lnTo>
                    <a:pt x="921325" y="481663"/>
                  </a:lnTo>
                  <a:lnTo>
                    <a:pt x="880979" y="482262"/>
                  </a:lnTo>
                  <a:lnTo>
                    <a:pt x="841899" y="482440"/>
                  </a:lnTo>
                  <a:lnTo>
                    <a:pt x="803509" y="482493"/>
                  </a:lnTo>
                  <a:lnTo>
                    <a:pt x="765323" y="481803"/>
                  </a:lnTo>
                  <a:lnTo>
                    <a:pt x="727198" y="477443"/>
                  </a:lnTo>
                  <a:lnTo>
                    <a:pt x="689090" y="470978"/>
                  </a:lnTo>
                  <a:lnTo>
                    <a:pt x="650988" y="461144"/>
                  </a:lnTo>
                  <a:lnTo>
                    <a:pt x="613593" y="453448"/>
                  </a:lnTo>
                  <a:lnTo>
                    <a:pt x="568994" y="442646"/>
                  </a:lnTo>
                  <a:lnTo>
                    <a:pt x="522843" y="427132"/>
                  </a:lnTo>
                  <a:lnTo>
                    <a:pt x="478736" y="410479"/>
                  </a:lnTo>
                  <a:lnTo>
                    <a:pt x="440233" y="395483"/>
                  </a:lnTo>
                  <a:lnTo>
                    <a:pt x="393431" y="378208"/>
                  </a:lnTo>
                  <a:lnTo>
                    <a:pt x="350510" y="357554"/>
                  </a:lnTo>
                  <a:lnTo>
                    <a:pt x="308099" y="336455"/>
                  </a:lnTo>
                  <a:lnTo>
                    <a:pt x="265755" y="310933"/>
                  </a:lnTo>
                  <a:lnTo>
                    <a:pt x="219318" y="278653"/>
                  </a:lnTo>
                  <a:lnTo>
                    <a:pt x="175399" y="241863"/>
                  </a:lnTo>
                  <a:lnTo>
                    <a:pt x="132207" y="202719"/>
                  </a:lnTo>
                  <a:lnTo>
                    <a:pt x="90734" y="157369"/>
                  </a:lnTo>
                  <a:lnTo>
                    <a:pt x="78272" y="143386"/>
                  </a:lnTo>
                  <a:lnTo>
                    <a:pt x="53706" y="108272"/>
                  </a:lnTo>
                  <a:lnTo>
                    <a:pt x="28842" y="74802"/>
                  </a:lnTo>
                  <a:lnTo>
                    <a:pt x="17882" y="57507"/>
                  </a:lnTo>
                  <a:lnTo>
                    <a:pt x="17250" y="55243"/>
                  </a:lnTo>
                  <a:lnTo>
                    <a:pt x="16124" y="53734"/>
                  </a:lnTo>
                  <a:lnTo>
                    <a:pt x="11873" y="50904"/>
                  </a:lnTo>
                  <a:lnTo>
                    <a:pt x="9931" y="45365"/>
                  </a:lnTo>
                  <a:lnTo>
                    <a:pt x="7886" y="46691"/>
                  </a:lnTo>
                  <a:lnTo>
                    <a:pt x="4195" y="49920"/>
                  </a:lnTo>
                  <a:lnTo>
                    <a:pt x="3556" y="53850"/>
                  </a:lnTo>
                  <a:lnTo>
                    <a:pt x="4008" y="78539"/>
                  </a:lnTo>
                  <a:lnTo>
                    <a:pt x="9050" y="103659"/>
                  </a:lnTo>
                  <a:lnTo>
                    <a:pt x="11484" y="138293"/>
                  </a:lnTo>
                  <a:lnTo>
                    <a:pt x="15098" y="156287"/>
                  </a:lnTo>
                  <a:lnTo>
                    <a:pt x="15909" y="173087"/>
                  </a:lnTo>
                  <a:lnTo>
                    <a:pt x="17834" y="177540"/>
                  </a:lnTo>
                  <a:lnTo>
                    <a:pt x="22259" y="183952"/>
                  </a:lnTo>
                  <a:lnTo>
                    <a:pt x="22314" y="180660"/>
                  </a:lnTo>
                  <a:lnTo>
                    <a:pt x="20445" y="177143"/>
                  </a:lnTo>
                  <a:lnTo>
                    <a:pt x="18959" y="175217"/>
                  </a:lnTo>
                  <a:lnTo>
                    <a:pt x="16574" y="157623"/>
                  </a:lnTo>
                  <a:lnTo>
                    <a:pt x="15455" y="144167"/>
                  </a:lnTo>
                  <a:lnTo>
                    <a:pt x="6534" y="101156"/>
                  </a:lnTo>
                  <a:lnTo>
                    <a:pt x="0" y="53815"/>
                  </a:lnTo>
                  <a:lnTo>
                    <a:pt x="180" y="44802"/>
                  </a:lnTo>
                  <a:lnTo>
                    <a:pt x="3871" y="21347"/>
                  </a:lnTo>
                  <a:lnTo>
                    <a:pt x="6604" y="16966"/>
                  </a:lnTo>
                  <a:lnTo>
                    <a:pt x="10171" y="14549"/>
                  </a:lnTo>
                  <a:lnTo>
                    <a:pt x="14107" y="12769"/>
                  </a:lnTo>
                  <a:lnTo>
                    <a:pt x="20291" y="8506"/>
                  </a:lnTo>
                  <a:lnTo>
                    <a:pt x="48856" y="1370"/>
                  </a:lnTo>
                  <a:lnTo>
                    <a:pt x="92252" y="0"/>
                  </a:lnTo>
                  <a:lnTo>
                    <a:pt x="123945" y="1808"/>
                  </a:lnTo>
                  <a:lnTo>
                    <a:pt x="162037" y="12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272"/>
            <p:cNvSpPr/>
            <p:nvPr>
              <p:custDataLst>
                <p:tags r:id="rId61"/>
              </p:custDataLst>
            </p:nvPr>
          </p:nvSpPr>
          <p:spPr>
            <a:xfrm>
              <a:off x="3448129" y="755673"/>
              <a:ext cx="69771" cy="247628"/>
            </a:xfrm>
            <a:custGeom>
              <a:avLst/>
              <a:gdLst/>
              <a:ahLst/>
              <a:cxnLst/>
              <a:rect l="0" t="0" r="0" b="0"/>
              <a:pathLst>
                <a:path w="69771" h="247628">
                  <a:moveTo>
                    <a:pt x="12621" y="6327"/>
                  </a:moveTo>
                  <a:lnTo>
                    <a:pt x="12621" y="6327"/>
                  </a:lnTo>
                  <a:lnTo>
                    <a:pt x="12621" y="860"/>
                  </a:lnTo>
                  <a:lnTo>
                    <a:pt x="13326" y="565"/>
                  </a:lnTo>
                  <a:lnTo>
                    <a:pt x="18709" y="0"/>
                  </a:lnTo>
                  <a:lnTo>
                    <a:pt x="14555" y="5051"/>
                  </a:lnTo>
                  <a:lnTo>
                    <a:pt x="12489" y="10809"/>
                  </a:lnTo>
                  <a:lnTo>
                    <a:pt x="8426" y="17690"/>
                  </a:lnTo>
                  <a:lnTo>
                    <a:pt x="324" y="63608"/>
                  </a:lnTo>
                  <a:lnTo>
                    <a:pt x="0" y="77065"/>
                  </a:lnTo>
                  <a:lnTo>
                    <a:pt x="6393" y="98800"/>
                  </a:lnTo>
                  <a:lnTo>
                    <a:pt x="9382" y="103400"/>
                  </a:lnTo>
                  <a:lnTo>
                    <a:pt x="13063" y="105915"/>
                  </a:lnTo>
                  <a:lnTo>
                    <a:pt x="19102" y="107331"/>
                  </a:lnTo>
                  <a:lnTo>
                    <a:pt x="24092" y="107809"/>
                  </a:lnTo>
                  <a:lnTo>
                    <a:pt x="44096" y="100083"/>
                  </a:lnTo>
                  <a:lnTo>
                    <a:pt x="52783" y="92815"/>
                  </a:lnTo>
                  <a:lnTo>
                    <a:pt x="55165" y="88746"/>
                  </a:lnTo>
                  <a:lnTo>
                    <a:pt x="55801" y="86673"/>
                  </a:lnTo>
                  <a:lnTo>
                    <a:pt x="56929" y="85291"/>
                  </a:lnTo>
                  <a:lnTo>
                    <a:pt x="63126" y="82635"/>
                  </a:lnTo>
                  <a:lnTo>
                    <a:pt x="66705" y="85930"/>
                  </a:lnTo>
                  <a:lnTo>
                    <a:pt x="68408" y="89449"/>
                  </a:lnTo>
                  <a:lnTo>
                    <a:pt x="69691" y="112565"/>
                  </a:lnTo>
                  <a:lnTo>
                    <a:pt x="69770" y="158732"/>
                  </a:lnTo>
                  <a:lnTo>
                    <a:pt x="69065" y="179894"/>
                  </a:lnTo>
                  <a:lnTo>
                    <a:pt x="58031" y="226460"/>
                  </a:lnTo>
                  <a:lnTo>
                    <a:pt x="50721" y="247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273"/>
            <p:cNvSpPr/>
            <p:nvPr>
              <p:custDataLst>
                <p:tags r:id="rId62"/>
              </p:custDataLst>
            </p:nvPr>
          </p:nvSpPr>
          <p:spPr>
            <a:xfrm>
              <a:off x="3251628" y="787430"/>
              <a:ext cx="81821" cy="139351"/>
            </a:xfrm>
            <a:custGeom>
              <a:avLst/>
              <a:gdLst/>
              <a:ahLst/>
              <a:cxnLst/>
              <a:rect l="0" t="0" r="0" b="0"/>
              <a:pathLst>
                <a:path w="81821" h="139351">
                  <a:moveTo>
                    <a:pt x="24972" y="25370"/>
                  </a:moveTo>
                  <a:lnTo>
                    <a:pt x="24972" y="25370"/>
                  </a:lnTo>
                  <a:lnTo>
                    <a:pt x="21601" y="25370"/>
                  </a:lnTo>
                  <a:lnTo>
                    <a:pt x="20608" y="24664"/>
                  </a:lnTo>
                  <a:lnTo>
                    <a:pt x="19946" y="23489"/>
                  </a:lnTo>
                  <a:lnTo>
                    <a:pt x="19505" y="21999"/>
                  </a:lnTo>
                  <a:lnTo>
                    <a:pt x="19916" y="21006"/>
                  </a:lnTo>
                  <a:lnTo>
                    <a:pt x="20896" y="20344"/>
                  </a:lnTo>
                  <a:lnTo>
                    <a:pt x="22254" y="19903"/>
                  </a:lnTo>
                  <a:lnTo>
                    <a:pt x="23160" y="18903"/>
                  </a:lnTo>
                  <a:lnTo>
                    <a:pt x="24901" y="12954"/>
                  </a:lnTo>
                  <a:lnTo>
                    <a:pt x="24972" y="0"/>
                  </a:lnTo>
                  <a:lnTo>
                    <a:pt x="21601" y="3350"/>
                  </a:lnTo>
                  <a:lnTo>
                    <a:pt x="19946" y="6881"/>
                  </a:lnTo>
                  <a:lnTo>
                    <a:pt x="8985" y="54418"/>
                  </a:lnTo>
                  <a:lnTo>
                    <a:pt x="0" y="101563"/>
                  </a:lnTo>
                  <a:lnTo>
                    <a:pt x="468" y="109328"/>
                  </a:lnTo>
                  <a:lnTo>
                    <a:pt x="8435" y="125736"/>
                  </a:lnTo>
                  <a:lnTo>
                    <a:pt x="12448" y="129949"/>
                  </a:lnTo>
                  <a:lnTo>
                    <a:pt x="24987" y="138050"/>
                  </a:lnTo>
                  <a:lnTo>
                    <a:pt x="33442" y="139350"/>
                  </a:lnTo>
                  <a:lnTo>
                    <a:pt x="43160" y="136204"/>
                  </a:lnTo>
                  <a:lnTo>
                    <a:pt x="61948" y="124735"/>
                  </a:lnTo>
                  <a:lnTo>
                    <a:pt x="67982" y="118686"/>
                  </a:lnTo>
                  <a:lnTo>
                    <a:pt x="72310" y="111999"/>
                  </a:lnTo>
                  <a:lnTo>
                    <a:pt x="79832" y="88075"/>
                  </a:lnTo>
                  <a:lnTo>
                    <a:pt x="81820" y="65761"/>
                  </a:lnTo>
                  <a:lnTo>
                    <a:pt x="78663" y="52938"/>
                  </a:lnTo>
                  <a:lnTo>
                    <a:pt x="64218" y="33608"/>
                  </a:lnTo>
                  <a:lnTo>
                    <a:pt x="51934" y="21385"/>
                  </a:lnTo>
                  <a:lnTo>
                    <a:pt x="44951" y="17014"/>
                  </a:lnTo>
                  <a:lnTo>
                    <a:pt x="41819" y="16271"/>
                  </a:lnTo>
                  <a:lnTo>
                    <a:pt x="39026" y="16482"/>
                  </a:lnTo>
                  <a:lnTo>
                    <a:pt x="25091" y="20679"/>
                  </a:lnTo>
                  <a:lnTo>
                    <a:pt x="22935" y="22242"/>
                  </a:lnTo>
                  <a:lnTo>
                    <a:pt x="20539" y="25861"/>
                  </a:lnTo>
                  <a:lnTo>
                    <a:pt x="19900" y="27814"/>
                  </a:lnTo>
                  <a:lnTo>
                    <a:pt x="18768" y="29116"/>
                  </a:lnTo>
                  <a:lnTo>
                    <a:pt x="15630" y="30563"/>
                  </a:lnTo>
                  <a:lnTo>
                    <a:pt x="15216" y="32360"/>
                  </a:lnTo>
                  <a:lnTo>
                    <a:pt x="16638" y="38119"/>
                  </a:lnTo>
                  <a:lnTo>
                    <a:pt x="21405" y="45924"/>
                  </a:lnTo>
                  <a:lnTo>
                    <a:pt x="31322" y="57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274"/>
            <p:cNvSpPr/>
            <p:nvPr>
              <p:custDataLst>
                <p:tags r:id="rId63"/>
              </p:custDataLst>
            </p:nvPr>
          </p:nvSpPr>
          <p:spPr>
            <a:xfrm>
              <a:off x="3384550" y="882650"/>
              <a:ext cx="12701" cy="38078"/>
            </a:xfrm>
            <a:custGeom>
              <a:avLst/>
              <a:gdLst/>
              <a:ahLst/>
              <a:cxnLst/>
              <a:rect l="0" t="0" r="0" b="0"/>
              <a:pathLst>
                <a:path w="12701" h="38078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364" y="32455"/>
                  </a:lnTo>
                  <a:lnTo>
                    <a:pt x="5026" y="33631"/>
                  </a:lnTo>
                  <a:lnTo>
                    <a:pt x="6343" y="38077"/>
                  </a:lnTo>
                  <a:lnTo>
                    <a:pt x="6350" y="32011"/>
                  </a:lnTo>
                  <a:lnTo>
                    <a:pt x="883" y="26306"/>
                  </a:lnTo>
                  <a:lnTo>
                    <a:pt x="261" y="22297"/>
                  </a:lnTo>
                  <a:lnTo>
                    <a:pt x="1998" y="18612"/>
                  </a:lnTo>
                  <a:lnTo>
                    <a:pt x="4416" y="14622"/>
                  </a:lnTo>
                  <a:lnTo>
                    <a:pt x="6482" y="840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275"/>
            <p:cNvSpPr/>
            <p:nvPr>
              <p:custDataLst>
                <p:tags r:id="rId64"/>
              </p:custDataLst>
            </p:nvPr>
          </p:nvSpPr>
          <p:spPr>
            <a:xfrm>
              <a:off x="2933701" y="939800"/>
              <a:ext cx="127000" cy="171451"/>
            </a:xfrm>
            <a:custGeom>
              <a:avLst/>
              <a:gdLst/>
              <a:ahLst/>
              <a:cxnLst/>
              <a:rect l="0" t="0" r="0" b="0"/>
              <a:pathLst>
                <a:path w="127000" h="171451">
                  <a:moveTo>
                    <a:pt x="25399" y="0"/>
                  </a:moveTo>
                  <a:lnTo>
                    <a:pt x="25399" y="0"/>
                  </a:lnTo>
                  <a:lnTo>
                    <a:pt x="19932" y="0"/>
                  </a:lnTo>
                  <a:lnTo>
                    <a:pt x="13659" y="5467"/>
                  </a:lnTo>
                  <a:lnTo>
                    <a:pt x="12183" y="11245"/>
                  </a:lnTo>
                  <a:lnTo>
                    <a:pt x="7257" y="17883"/>
                  </a:lnTo>
                  <a:lnTo>
                    <a:pt x="268" y="46329"/>
                  </a:lnTo>
                  <a:lnTo>
                    <a:pt x="0" y="91626"/>
                  </a:lnTo>
                  <a:lnTo>
                    <a:pt x="705" y="122665"/>
                  </a:lnTo>
                  <a:lnTo>
                    <a:pt x="5025" y="134793"/>
                  </a:lnTo>
                  <a:lnTo>
                    <a:pt x="6466" y="141753"/>
                  </a:lnTo>
                  <a:lnTo>
                    <a:pt x="11739" y="150859"/>
                  </a:lnTo>
                  <a:lnTo>
                    <a:pt x="21453" y="161103"/>
                  </a:lnTo>
                  <a:lnTo>
                    <a:pt x="25527" y="163323"/>
                  </a:lnTo>
                  <a:lnTo>
                    <a:pt x="33669" y="164574"/>
                  </a:lnTo>
                  <a:lnTo>
                    <a:pt x="40363" y="165571"/>
                  </a:lnTo>
                  <a:lnTo>
                    <a:pt x="48804" y="169395"/>
                  </a:lnTo>
                  <a:lnTo>
                    <a:pt x="94846" y="171447"/>
                  </a:lnTo>
                  <a:lnTo>
                    <a:pt x="112138" y="171450"/>
                  </a:lnTo>
                  <a:lnTo>
                    <a:pt x="115220" y="169568"/>
                  </a:lnTo>
                  <a:lnTo>
                    <a:pt x="118942" y="167086"/>
                  </a:lnTo>
                  <a:lnTo>
                    <a:pt x="12699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276"/>
            <p:cNvSpPr/>
            <p:nvPr>
              <p:custDataLst>
                <p:tags r:id="rId65"/>
              </p:custDataLst>
            </p:nvPr>
          </p:nvSpPr>
          <p:spPr>
            <a:xfrm>
              <a:off x="2794000" y="530008"/>
              <a:ext cx="349218" cy="561814"/>
            </a:xfrm>
            <a:custGeom>
              <a:avLst/>
              <a:gdLst/>
              <a:ahLst/>
              <a:cxnLst/>
              <a:rect l="0" t="0" r="0" b="0"/>
              <a:pathLst>
                <a:path w="349218" h="561814">
                  <a:moveTo>
                    <a:pt x="6350" y="498692"/>
                  </a:moveTo>
                  <a:lnTo>
                    <a:pt x="6350" y="498692"/>
                  </a:lnTo>
                  <a:lnTo>
                    <a:pt x="6350" y="492603"/>
                  </a:lnTo>
                  <a:lnTo>
                    <a:pt x="883" y="486898"/>
                  </a:lnTo>
                  <a:lnTo>
                    <a:pt x="261" y="482889"/>
                  </a:lnTo>
                  <a:lnTo>
                    <a:pt x="0" y="437191"/>
                  </a:lnTo>
                  <a:lnTo>
                    <a:pt x="1882" y="390146"/>
                  </a:lnTo>
                  <a:lnTo>
                    <a:pt x="5958" y="347564"/>
                  </a:lnTo>
                  <a:lnTo>
                    <a:pt x="7004" y="304570"/>
                  </a:lnTo>
                  <a:lnTo>
                    <a:pt x="11366" y="263445"/>
                  </a:lnTo>
                  <a:lnTo>
                    <a:pt x="15808" y="221350"/>
                  </a:lnTo>
                  <a:lnTo>
                    <a:pt x="27412" y="175392"/>
                  </a:lnTo>
                  <a:lnTo>
                    <a:pt x="42468" y="132581"/>
                  </a:lnTo>
                  <a:lnTo>
                    <a:pt x="64956" y="85180"/>
                  </a:lnTo>
                  <a:lnTo>
                    <a:pt x="91662" y="42285"/>
                  </a:lnTo>
                  <a:lnTo>
                    <a:pt x="117179" y="20636"/>
                  </a:lnTo>
                  <a:lnTo>
                    <a:pt x="147583" y="6427"/>
                  </a:lnTo>
                  <a:lnTo>
                    <a:pt x="177879" y="0"/>
                  </a:lnTo>
                  <a:lnTo>
                    <a:pt x="192013" y="2779"/>
                  </a:lnTo>
                  <a:lnTo>
                    <a:pt x="236463" y="21070"/>
                  </a:lnTo>
                  <a:lnTo>
                    <a:pt x="280912" y="57089"/>
                  </a:lnTo>
                  <a:lnTo>
                    <a:pt x="315360" y="103009"/>
                  </a:lnTo>
                  <a:lnTo>
                    <a:pt x="334184" y="147928"/>
                  </a:lnTo>
                  <a:lnTo>
                    <a:pt x="346406" y="188115"/>
                  </a:lnTo>
                  <a:lnTo>
                    <a:pt x="348875" y="228113"/>
                  </a:lnTo>
                  <a:lnTo>
                    <a:pt x="349217" y="269751"/>
                  </a:lnTo>
                  <a:lnTo>
                    <a:pt x="343780" y="313629"/>
                  </a:lnTo>
                  <a:lnTo>
                    <a:pt x="331415" y="359644"/>
                  </a:lnTo>
                  <a:lnTo>
                    <a:pt x="311531" y="404371"/>
                  </a:lnTo>
                  <a:lnTo>
                    <a:pt x="299911" y="430245"/>
                  </a:lnTo>
                  <a:lnTo>
                    <a:pt x="262183" y="475161"/>
                  </a:lnTo>
                  <a:lnTo>
                    <a:pt x="256226" y="485412"/>
                  </a:lnTo>
                  <a:lnTo>
                    <a:pt x="215865" y="522292"/>
                  </a:lnTo>
                  <a:lnTo>
                    <a:pt x="171057" y="555712"/>
                  </a:lnTo>
                  <a:lnTo>
                    <a:pt x="161181" y="560912"/>
                  </a:lnTo>
                  <a:lnTo>
                    <a:pt x="152728" y="561813"/>
                  </a:lnTo>
                  <a:lnTo>
                    <a:pt x="147136" y="560142"/>
                  </a:lnTo>
                  <a:lnTo>
                    <a:pt x="141169" y="556691"/>
                  </a:lnTo>
                  <a:lnTo>
                    <a:pt x="140679" y="555703"/>
                  </a:lnTo>
                  <a:lnTo>
                    <a:pt x="139700" y="549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277"/>
            <p:cNvSpPr/>
            <p:nvPr>
              <p:custDataLst>
                <p:tags r:id="rId66"/>
              </p:custDataLst>
            </p:nvPr>
          </p:nvSpPr>
          <p:spPr>
            <a:xfrm>
              <a:off x="1327237" y="420067"/>
              <a:ext cx="50714" cy="119571"/>
            </a:xfrm>
            <a:custGeom>
              <a:avLst/>
              <a:gdLst/>
              <a:ahLst/>
              <a:cxnLst/>
              <a:rect l="0" t="0" r="0" b="0"/>
              <a:pathLst>
                <a:path w="50714" h="119571">
                  <a:moveTo>
                    <a:pt x="38013" y="18083"/>
                  </a:moveTo>
                  <a:lnTo>
                    <a:pt x="38013" y="18083"/>
                  </a:lnTo>
                  <a:lnTo>
                    <a:pt x="38013" y="6343"/>
                  </a:lnTo>
                  <a:lnTo>
                    <a:pt x="32546" y="0"/>
                  </a:lnTo>
                  <a:lnTo>
                    <a:pt x="31546" y="383"/>
                  </a:lnTo>
                  <a:lnTo>
                    <a:pt x="28553" y="2690"/>
                  </a:lnTo>
                  <a:lnTo>
                    <a:pt x="10470" y="26328"/>
                  </a:lnTo>
                  <a:lnTo>
                    <a:pt x="8133" y="34448"/>
                  </a:lnTo>
                  <a:lnTo>
                    <a:pt x="4936" y="49037"/>
                  </a:lnTo>
                  <a:lnTo>
                    <a:pt x="1401" y="64179"/>
                  </a:lnTo>
                  <a:lnTo>
                    <a:pt x="0" y="92774"/>
                  </a:lnTo>
                  <a:lnTo>
                    <a:pt x="1833" y="99021"/>
                  </a:lnTo>
                  <a:lnTo>
                    <a:pt x="4294" y="104150"/>
                  </a:lnTo>
                  <a:lnTo>
                    <a:pt x="6385" y="111004"/>
                  </a:lnTo>
                  <a:lnTo>
                    <a:pt x="9375" y="115355"/>
                  </a:lnTo>
                  <a:lnTo>
                    <a:pt x="13055" y="117760"/>
                  </a:lnTo>
                  <a:lnTo>
                    <a:pt x="21167" y="119303"/>
                  </a:lnTo>
                  <a:lnTo>
                    <a:pt x="30827" y="119570"/>
                  </a:lnTo>
                  <a:lnTo>
                    <a:pt x="33222" y="118902"/>
                  </a:lnTo>
                  <a:lnTo>
                    <a:pt x="34819" y="117751"/>
                  </a:lnTo>
                  <a:lnTo>
                    <a:pt x="48914" y="100583"/>
                  </a:lnTo>
                  <a:lnTo>
                    <a:pt x="50180" y="92387"/>
                  </a:lnTo>
                  <a:lnTo>
                    <a:pt x="50713" y="45734"/>
                  </a:lnTo>
                  <a:lnTo>
                    <a:pt x="50713" y="41426"/>
                  </a:lnTo>
                  <a:lnTo>
                    <a:pt x="48831" y="37160"/>
                  </a:lnTo>
                  <a:lnTo>
                    <a:pt x="46349" y="32911"/>
                  </a:lnTo>
                  <a:lnTo>
                    <a:pt x="44624" y="25689"/>
                  </a:lnTo>
                  <a:lnTo>
                    <a:pt x="31663" y="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278"/>
            <p:cNvSpPr/>
            <p:nvPr>
              <p:custDataLst>
                <p:tags r:id="rId67"/>
              </p:custDataLst>
            </p:nvPr>
          </p:nvSpPr>
          <p:spPr>
            <a:xfrm>
              <a:off x="1031392" y="793750"/>
              <a:ext cx="149709" cy="50801"/>
            </a:xfrm>
            <a:custGeom>
              <a:avLst/>
              <a:gdLst/>
              <a:ahLst/>
              <a:cxnLst/>
              <a:rect l="0" t="0" r="0" b="0"/>
              <a:pathLst>
                <a:path w="149709" h="508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2966" y="5762"/>
                  </a:lnTo>
                  <a:lnTo>
                    <a:pt x="42318" y="8231"/>
                  </a:lnTo>
                  <a:lnTo>
                    <a:pt x="52742" y="13257"/>
                  </a:lnTo>
                  <a:lnTo>
                    <a:pt x="64063" y="19215"/>
                  </a:lnTo>
                  <a:lnTo>
                    <a:pt x="78941" y="23567"/>
                  </a:lnTo>
                  <a:lnTo>
                    <a:pt x="92286" y="26739"/>
                  </a:lnTo>
                  <a:lnTo>
                    <a:pt x="103296" y="32146"/>
                  </a:lnTo>
                  <a:lnTo>
                    <a:pt x="106067" y="34131"/>
                  </a:lnTo>
                  <a:lnTo>
                    <a:pt x="112908" y="36336"/>
                  </a:lnTo>
                  <a:lnTo>
                    <a:pt x="124693" y="39459"/>
                  </a:lnTo>
                  <a:lnTo>
                    <a:pt x="149708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279"/>
            <p:cNvSpPr/>
            <p:nvPr>
              <p:custDataLst>
                <p:tags r:id="rId68"/>
              </p:custDataLst>
            </p:nvPr>
          </p:nvSpPr>
          <p:spPr>
            <a:xfrm>
              <a:off x="802152" y="909004"/>
              <a:ext cx="447162" cy="422005"/>
            </a:xfrm>
            <a:custGeom>
              <a:avLst/>
              <a:gdLst/>
              <a:ahLst/>
              <a:cxnLst/>
              <a:rect l="0" t="0" r="0" b="0"/>
              <a:pathLst>
                <a:path w="447162" h="422005">
                  <a:moveTo>
                    <a:pt x="347198" y="75246"/>
                  </a:moveTo>
                  <a:lnTo>
                    <a:pt x="347198" y="75246"/>
                  </a:lnTo>
                  <a:lnTo>
                    <a:pt x="342172" y="63313"/>
                  </a:lnTo>
                  <a:lnTo>
                    <a:pt x="339359" y="54542"/>
                  </a:lnTo>
                  <a:lnTo>
                    <a:pt x="335247" y="46994"/>
                  </a:lnTo>
                  <a:lnTo>
                    <a:pt x="324999" y="35517"/>
                  </a:lnTo>
                  <a:lnTo>
                    <a:pt x="279453" y="9659"/>
                  </a:lnTo>
                  <a:lnTo>
                    <a:pt x="246363" y="931"/>
                  </a:lnTo>
                  <a:lnTo>
                    <a:pt x="213243" y="0"/>
                  </a:lnTo>
                  <a:lnTo>
                    <a:pt x="165631" y="9193"/>
                  </a:lnTo>
                  <a:lnTo>
                    <a:pt x="120811" y="17297"/>
                  </a:lnTo>
                  <a:lnTo>
                    <a:pt x="76328" y="39564"/>
                  </a:lnTo>
                  <a:lnTo>
                    <a:pt x="46056" y="60469"/>
                  </a:lnTo>
                  <a:lnTo>
                    <a:pt x="27886" y="83146"/>
                  </a:lnTo>
                  <a:lnTo>
                    <a:pt x="9826" y="118924"/>
                  </a:lnTo>
                  <a:lnTo>
                    <a:pt x="0" y="163278"/>
                  </a:lnTo>
                  <a:lnTo>
                    <a:pt x="438" y="189289"/>
                  </a:lnTo>
                  <a:lnTo>
                    <a:pt x="3535" y="226733"/>
                  </a:lnTo>
                  <a:lnTo>
                    <a:pt x="5558" y="267395"/>
                  </a:lnTo>
                  <a:lnTo>
                    <a:pt x="21955" y="311972"/>
                  </a:lnTo>
                  <a:lnTo>
                    <a:pt x="46695" y="354244"/>
                  </a:lnTo>
                  <a:lnTo>
                    <a:pt x="86343" y="389340"/>
                  </a:lnTo>
                  <a:lnTo>
                    <a:pt x="125439" y="409745"/>
                  </a:lnTo>
                  <a:lnTo>
                    <a:pt x="168052" y="421404"/>
                  </a:lnTo>
                  <a:lnTo>
                    <a:pt x="206187" y="422004"/>
                  </a:lnTo>
                  <a:lnTo>
                    <a:pt x="244477" y="415537"/>
                  </a:lnTo>
                  <a:lnTo>
                    <a:pt x="289621" y="398474"/>
                  </a:lnTo>
                  <a:lnTo>
                    <a:pt x="332325" y="373483"/>
                  </a:lnTo>
                  <a:lnTo>
                    <a:pt x="357059" y="358032"/>
                  </a:lnTo>
                  <a:lnTo>
                    <a:pt x="402300" y="310456"/>
                  </a:lnTo>
                  <a:lnTo>
                    <a:pt x="429568" y="267093"/>
                  </a:lnTo>
                  <a:lnTo>
                    <a:pt x="440513" y="245214"/>
                  </a:lnTo>
                  <a:lnTo>
                    <a:pt x="447161" y="215907"/>
                  </a:lnTo>
                  <a:lnTo>
                    <a:pt x="446701" y="176415"/>
                  </a:lnTo>
                  <a:lnTo>
                    <a:pt x="439917" y="146265"/>
                  </a:lnTo>
                  <a:lnTo>
                    <a:pt x="417760" y="106592"/>
                  </a:lnTo>
                  <a:lnTo>
                    <a:pt x="407487" y="90589"/>
                  </a:lnTo>
                  <a:lnTo>
                    <a:pt x="377896" y="64950"/>
                  </a:lnTo>
                  <a:lnTo>
                    <a:pt x="331200" y="32331"/>
                  </a:lnTo>
                  <a:lnTo>
                    <a:pt x="286217" y="14901"/>
                  </a:lnTo>
                  <a:lnTo>
                    <a:pt x="251948" y="5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280"/>
            <p:cNvSpPr/>
            <p:nvPr>
              <p:custDataLst>
                <p:tags r:id="rId69"/>
              </p:custDataLst>
            </p:nvPr>
          </p:nvSpPr>
          <p:spPr>
            <a:xfrm>
              <a:off x="2076737" y="638603"/>
              <a:ext cx="68662" cy="135726"/>
            </a:xfrm>
            <a:custGeom>
              <a:avLst/>
              <a:gdLst/>
              <a:ahLst/>
              <a:cxnLst/>
              <a:rect l="0" t="0" r="0" b="0"/>
              <a:pathLst>
                <a:path w="68662" h="135726">
                  <a:moveTo>
                    <a:pt x="50513" y="47197"/>
                  </a:moveTo>
                  <a:lnTo>
                    <a:pt x="50513" y="47197"/>
                  </a:lnTo>
                  <a:lnTo>
                    <a:pt x="56785" y="40924"/>
                  </a:lnTo>
                  <a:lnTo>
                    <a:pt x="51389" y="35386"/>
                  </a:lnTo>
                  <a:lnTo>
                    <a:pt x="47401" y="34761"/>
                  </a:lnTo>
                  <a:lnTo>
                    <a:pt x="46322" y="33967"/>
                  </a:lnTo>
                  <a:lnTo>
                    <a:pt x="44447" y="29053"/>
                  </a:lnTo>
                  <a:lnTo>
                    <a:pt x="44247" y="25044"/>
                  </a:lnTo>
                  <a:lnTo>
                    <a:pt x="43513" y="23962"/>
                  </a:lnTo>
                  <a:lnTo>
                    <a:pt x="42319" y="23240"/>
                  </a:lnTo>
                  <a:lnTo>
                    <a:pt x="38077" y="21881"/>
                  </a:lnTo>
                  <a:lnTo>
                    <a:pt x="26264" y="21799"/>
                  </a:lnTo>
                  <a:lnTo>
                    <a:pt x="22083" y="25169"/>
                  </a:lnTo>
                  <a:lnTo>
                    <a:pt x="20238" y="28705"/>
                  </a:lnTo>
                  <a:lnTo>
                    <a:pt x="19747" y="30636"/>
                  </a:lnTo>
                  <a:lnTo>
                    <a:pt x="13866" y="40896"/>
                  </a:lnTo>
                  <a:lnTo>
                    <a:pt x="13382" y="42996"/>
                  </a:lnTo>
                  <a:lnTo>
                    <a:pt x="8240" y="52142"/>
                  </a:lnTo>
                  <a:lnTo>
                    <a:pt x="0" y="95913"/>
                  </a:lnTo>
                  <a:lnTo>
                    <a:pt x="1722" y="102480"/>
                  </a:lnTo>
                  <a:lnTo>
                    <a:pt x="4777" y="110144"/>
                  </a:lnTo>
                  <a:lnTo>
                    <a:pt x="5205" y="112445"/>
                  </a:lnTo>
                  <a:lnTo>
                    <a:pt x="9180" y="119054"/>
                  </a:lnTo>
                  <a:lnTo>
                    <a:pt x="16138" y="127609"/>
                  </a:lnTo>
                  <a:lnTo>
                    <a:pt x="17596" y="131854"/>
                  </a:lnTo>
                  <a:lnTo>
                    <a:pt x="18691" y="133268"/>
                  </a:lnTo>
                  <a:lnTo>
                    <a:pt x="21788" y="134840"/>
                  </a:lnTo>
                  <a:lnTo>
                    <a:pt x="27499" y="135725"/>
                  </a:lnTo>
                  <a:lnTo>
                    <a:pt x="37030" y="132616"/>
                  </a:lnTo>
                  <a:lnTo>
                    <a:pt x="45420" y="127226"/>
                  </a:lnTo>
                  <a:lnTo>
                    <a:pt x="58904" y="109428"/>
                  </a:lnTo>
                  <a:lnTo>
                    <a:pt x="61298" y="100961"/>
                  </a:lnTo>
                  <a:lnTo>
                    <a:pt x="64527" y="86175"/>
                  </a:lnTo>
                  <a:lnTo>
                    <a:pt x="68071" y="70976"/>
                  </a:lnTo>
                  <a:lnTo>
                    <a:pt x="68661" y="45703"/>
                  </a:lnTo>
                  <a:lnTo>
                    <a:pt x="62677" y="12066"/>
                  </a:lnTo>
                  <a:lnTo>
                    <a:pt x="59917" y="7359"/>
                  </a:lnTo>
                  <a:lnTo>
                    <a:pt x="51026" y="743"/>
                  </a:lnTo>
                  <a:lnTo>
                    <a:pt x="48738" y="0"/>
                  </a:lnTo>
                  <a:lnTo>
                    <a:pt x="47213" y="210"/>
                  </a:lnTo>
                  <a:lnTo>
                    <a:pt x="46196" y="1056"/>
                  </a:lnTo>
                  <a:lnTo>
                    <a:pt x="43185" y="1995"/>
                  </a:lnTo>
                  <a:lnTo>
                    <a:pt x="38874" y="2598"/>
                  </a:lnTo>
                  <a:lnTo>
                    <a:pt x="38520" y="3354"/>
                  </a:lnTo>
                  <a:lnTo>
                    <a:pt x="37813" y="9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281"/>
            <p:cNvSpPr/>
            <p:nvPr>
              <p:custDataLst>
                <p:tags r:id="rId70"/>
              </p:custDataLst>
            </p:nvPr>
          </p:nvSpPr>
          <p:spPr>
            <a:xfrm>
              <a:off x="2498298" y="876300"/>
              <a:ext cx="66652" cy="209551"/>
            </a:xfrm>
            <a:custGeom>
              <a:avLst/>
              <a:gdLst/>
              <a:ahLst/>
              <a:cxnLst/>
              <a:rect l="0" t="0" r="0" b="0"/>
              <a:pathLst>
                <a:path w="66652" h="209551">
                  <a:moveTo>
                    <a:pt x="16302" y="0"/>
                  </a:moveTo>
                  <a:lnTo>
                    <a:pt x="16302" y="0"/>
                  </a:lnTo>
                  <a:lnTo>
                    <a:pt x="6842" y="0"/>
                  </a:lnTo>
                  <a:lnTo>
                    <a:pt x="5762" y="705"/>
                  </a:lnTo>
                  <a:lnTo>
                    <a:pt x="5042" y="1881"/>
                  </a:lnTo>
                  <a:lnTo>
                    <a:pt x="3886" y="5467"/>
                  </a:lnTo>
                  <a:lnTo>
                    <a:pt x="315" y="9459"/>
                  </a:lnTo>
                  <a:lnTo>
                    <a:pt x="0" y="10540"/>
                  </a:lnTo>
                  <a:lnTo>
                    <a:pt x="495" y="11260"/>
                  </a:lnTo>
                  <a:lnTo>
                    <a:pt x="2927" y="12765"/>
                  </a:lnTo>
                  <a:lnTo>
                    <a:pt x="39000" y="48805"/>
                  </a:lnTo>
                  <a:lnTo>
                    <a:pt x="63676" y="84725"/>
                  </a:lnTo>
                  <a:lnTo>
                    <a:pt x="66651" y="105841"/>
                  </a:lnTo>
                  <a:lnTo>
                    <a:pt x="66370" y="135467"/>
                  </a:lnTo>
                  <a:lnTo>
                    <a:pt x="53753" y="173567"/>
                  </a:lnTo>
                  <a:lnTo>
                    <a:pt x="33417" y="198595"/>
                  </a:lnTo>
                  <a:lnTo>
                    <a:pt x="29083" y="201153"/>
                  </a:lnTo>
                  <a:lnTo>
                    <a:pt x="995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282"/>
            <p:cNvSpPr/>
            <p:nvPr>
              <p:custDataLst>
                <p:tags r:id="rId71"/>
              </p:custDataLst>
            </p:nvPr>
          </p:nvSpPr>
          <p:spPr>
            <a:xfrm>
              <a:off x="2228850" y="717550"/>
              <a:ext cx="6351" cy="30837"/>
            </a:xfrm>
            <a:custGeom>
              <a:avLst/>
              <a:gdLst/>
              <a:ahLst/>
              <a:cxnLst/>
              <a:rect l="0" t="0" r="0" b="0"/>
              <a:pathLst>
                <a:path w="6351" h="30837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5026" y="13258"/>
                  </a:lnTo>
                  <a:lnTo>
                    <a:pt x="6348" y="3083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283"/>
            <p:cNvSpPr/>
            <p:nvPr>
              <p:custDataLst>
                <p:tags r:id="rId72"/>
              </p:custDataLst>
            </p:nvPr>
          </p:nvSpPr>
          <p:spPr>
            <a:xfrm>
              <a:off x="2266950" y="59690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1" y="706"/>
                  </a:lnTo>
                  <a:lnTo>
                    <a:pt x="7040" y="17007"/>
                  </a:lnTo>
                  <a:lnTo>
                    <a:pt x="10710" y="24011"/>
                  </a:lnTo>
                  <a:lnTo>
                    <a:pt x="12816" y="34004"/>
                  </a:lnTo>
                  <a:lnTo>
                    <a:pt x="16889" y="43158"/>
                  </a:lnTo>
                  <a:lnTo>
                    <a:pt x="19012" y="90704"/>
                  </a:lnTo>
                  <a:lnTo>
                    <a:pt x="19754" y="128939"/>
                  </a:lnTo>
                  <a:lnTo>
                    <a:pt x="24811" y="158865"/>
                  </a:lnTo>
                  <a:lnTo>
                    <a:pt x="254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284"/>
            <p:cNvSpPr/>
            <p:nvPr>
              <p:custDataLst>
                <p:tags r:id="rId73"/>
              </p:custDataLst>
            </p:nvPr>
          </p:nvSpPr>
          <p:spPr>
            <a:xfrm>
              <a:off x="1270000" y="863674"/>
              <a:ext cx="1308101" cy="196777"/>
            </a:xfrm>
            <a:custGeom>
              <a:avLst/>
              <a:gdLst/>
              <a:ahLst/>
              <a:cxnLst/>
              <a:rect l="0" t="0" r="0" b="0"/>
              <a:pathLst>
                <a:path w="1308101" h="196777">
                  <a:moveTo>
                    <a:pt x="0" y="196776"/>
                  </a:moveTo>
                  <a:lnTo>
                    <a:pt x="0" y="196776"/>
                  </a:lnTo>
                  <a:lnTo>
                    <a:pt x="6327" y="196776"/>
                  </a:lnTo>
                  <a:lnTo>
                    <a:pt x="18090" y="185036"/>
                  </a:lnTo>
                  <a:lnTo>
                    <a:pt x="63642" y="156783"/>
                  </a:lnTo>
                  <a:lnTo>
                    <a:pt x="72735" y="150074"/>
                  </a:lnTo>
                  <a:lnTo>
                    <a:pt x="116350" y="126484"/>
                  </a:lnTo>
                  <a:lnTo>
                    <a:pt x="162136" y="106513"/>
                  </a:lnTo>
                  <a:lnTo>
                    <a:pt x="201752" y="87302"/>
                  </a:lnTo>
                  <a:lnTo>
                    <a:pt x="244254" y="72559"/>
                  </a:lnTo>
                  <a:lnTo>
                    <a:pt x="280275" y="60879"/>
                  </a:lnTo>
                  <a:lnTo>
                    <a:pt x="317759" y="49187"/>
                  </a:lnTo>
                  <a:lnTo>
                    <a:pt x="355677" y="40236"/>
                  </a:lnTo>
                  <a:lnTo>
                    <a:pt x="394428" y="29665"/>
                  </a:lnTo>
                  <a:lnTo>
                    <a:pt x="436876" y="21751"/>
                  </a:lnTo>
                  <a:lnTo>
                    <a:pt x="480733" y="14938"/>
                  </a:lnTo>
                  <a:lnTo>
                    <a:pt x="525007" y="8450"/>
                  </a:lnTo>
                  <a:lnTo>
                    <a:pt x="569405" y="2765"/>
                  </a:lnTo>
                  <a:lnTo>
                    <a:pt x="613840" y="767"/>
                  </a:lnTo>
                  <a:lnTo>
                    <a:pt x="658285" y="175"/>
                  </a:lnTo>
                  <a:lnTo>
                    <a:pt x="702734" y="0"/>
                  </a:lnTo>
                  <a:lnTo>
                    <a:pt x="746478" y="653"/>
                  </a:lnTo>
                  <a:lnTo>
                    <a:pt x="787269" y="4296"/>
                  </a:lnTo>
                  <a:lnTo>
                    <a:pt x="830322" y="6395"/>
                  </a:lnTo>
                  <a:lnTo>
                    <a:pt x="873652" y="11877"/>
                  </a:lnTo>
                  <a:lnTo>
                    <a:pt x="913615" y="21420"/>
                  </a:lnTo>
                  <a:lnTo>
                    <a:pt x="952267" y="29735"/>
                  </a:lnTo>
                  <a:lnTo>
                    <a:pt x="990531" y="40822"/>
                  </a:lnTo>
                  <a:lnTo>
                    <a:pt x="1027974" y="52338"/>
                  </a:lnTo>
                  <a:lnTo>
                    <a:pt x="1072588" y="64790"/>
                  </a:lnTo>
                  <a:lnTo>
                    <a:pt x="1112001" y="80629"/>
                  </a:lnTo>
                  <a:lnTo>
                    <a:pt x="1155520" y="101562"/>
                  </a:lnTo>
                  <a:lnTo>
                    <a:pt x="1199577" y="126929"/>
                  </a:lnTo>
                  <a:lnTo>
                    <a:pt x="1246564" y="160087"/>
                  </a:lnTo>
                  <a:lnTo>
                    <a:pt x="1293387" y="182145"/>
                  </a:lnTo>
                  <a:lnTo>
                    <a:pt x="1300098" y="183695"/>
                  </a:lnTo>
                  <a:lnTo>
                    <a:pt x="1302898" y="182025"/>
                  </a:lnTo>
                  <a:lnTo>
                    <a:pt x="1308100" y="17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285"/>
            <p:cNvSpPr/>
            <p:nvPr>
              <p:custDataLst>
                <p:tags r:id="rId74"/>
              </p:custDataLst>
            </p:nvPr>
          </p:nvSpPr>
          <p:spPr>
            <a:xfrm>
              <a:off x="2515652" y="1004290"/>
              <a:ext cx="436868" cy="486284"/>
            </a:xfrm>
            <a:custGeom>
              <a:avLst/>
              <a:gdLst/>
              <a:ahLst/>
              <a:cxnLst/>
              <a:rect l="0" t="0" r="0" b="0"/>
              <a:pathLst>
                <a:path w="436868" h="486284">
                  <a:moveTo>
                    <a:pt x="278348" y="24410"/>
                  </a:moveTo>
                  <a:lnTo>
                    <a:pt x="278348" y="24410"/>
                  </a:lnTo>
                  <a:lnTo>
                    <a:pt x="244334" y="8109"/>
                  </a:lnTo>
                  <a:lnTo>
                    <a:pt x="201771" y="0"/>
                  </a:lnTo>
                  <a:lnTo>
                    <a:pt x="170348" y="6048"/>
                  </a:lnTo>
                  <a:lnTo>
                    <a:pt x="127267" y="25028"/>
                  </a:lnTo>
                  <a:lnTo>
                    <a:pt x="86082" y="53627"/>
                  </a:lnTo>
                  <a:lnTo>
                    <a:pt x="45682" y="95919"/>
                  </a:lnTo>
                  <a:lnTo>
                    <a:pt x="18874" y="137517"/>
                  </a:lnTo>
                  <a:lnTo>
                    <a:pt x="9634" y="167128"/>
                  </a:lnTo>
                  <a:lnTo>
                    <a:pt x="4273" y="208738"/>
                  </a:lnTo>
                  <a:lnTo>
                    <a:pt x="0" y="250928"/>
                  </a:lnTo>
                  <a:lnTo>
                    <a:pt x="4931" y="293234"/>
                  </a:lnTo>
                  <a:lnTo>
                    <a:pt x="18762" y="335561"/>
                  </a:lnTo>
                  <a:lnTo>
                    <a:pt x="35082" y="374523"/>
                  </a:lnTo>
                  <a:lnTo>
                    <a:pt x="57669" y="413054"/>
                  </a:lnTo>
                  <a:lnTo>
                    <a:pt x="93429" y="445823"/>
                  </a:lnTo>
                  <a:lnTo>
                    <a:pt x="137780" y="471802"/>
                  </a:lnTo>
                  <a:lnTo>
                    <a:pt x="175714" y="483044"/>
                  </a:lnTo>
                  <a:lnTo>
                    <a:pt x="216473" y="486283"/>
                  </a:lnTo>
                  <a:lnTo>
                    <a:pt x="256196" y="480861"/>
                  </a:lnTo>
                  <a:lnTo>
                    <a:pt x="278380" y="475632"/>
                  </a:lnTo>
                  <a:lnTo>
                    <a:pt x="317499" y="456911"/>
                  </a:lnTo>
                  <a:lnTo>
                    <a:pt x="346628" y="439955"/>
                  </a:lnTo>
                  <a:lnTo>
                    <a:pt x="378384" y="408941"/>
                  </a:lnTo>
                  <a:lnTo>
                    <a:pt x="404333" y="370568"/>
                  </a:lnTo>
                  <a:lnTo>
                    <a:pt x="423779" y="329017"/>
                  </a:lnTo>
                  <a:lnTo>
                    <a:pt x="431179" y="307252"/>
                  </a:lnTo>
                  <a:lnTo>
                    <a:pt x="435929" y="260667"/>
                  </a:lnTo>
                  <a:lnTo>
                    <a:pt x="436867" y="217285"/>
                  </a:lnTo>
                  <a:lnTo>
                    <a:pt x="431277" y="174744"/>
                  </a:lnTo>
                  <a:lnTo>
                    <a:pt x="415435" y="134252"/>
                  </a:lnTo>
                  <a:lnTo>
                    <a:pt x="385248" y="90981"/>
                  </a:lnTo>
                  <a:lnTo>
                    <a:pt x="353923" y="64998"/>
                  </a:lnTo>
                  <a:lnTo>
                    <a:pt x="313816" y="46068"/>
                  </a:lnTo>
                  <a:lnTo>
                    <a:pt x="269492" y="34515"/>
                  </a:lnTo>
                  <a:lnTo>
                    <a:pt x="222585" y="33383"/>
                  </a:lnTo>
                  <a:lnTo>
                    <a:pt x="175768" y="36374"/>
                  </a:lnTo>
                  <a:lnTo>
                    <a:pt x="151348" y="37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286"/>
            <p:cNvSpPr/>
            <p:nvPr>
              <p:custDataLst>
                <p:tags r:id="rId75"/>
              </p:custDataLst>
            </p:nvPr>
          </p:nvSpPr>
          <p:spPr>
            <a:xfrm>
              <a:off x="915181" y="1028702"/>
              <a:ext cx="157970" cy="196786"/>
            </a:xfrm>
            <a:custGeom>
              <a:avLst/>
              <a:gdLst/>
              <a:ahLst/>
              <a:cxnLst/>
              <a:rect l="0" t="0" r="0" b="0"/>
              <a:pathLst>
                <a:path w="157970" h="196786">
                  <a:moveTo>
                    <a:pt x="151619" y="19048"/>
                  </a:moveTo>
                  <a:lnTo>
                    <a:pt x="151619" y="19048"/>
                  </a:lnTo>
                  <a:lnTo>
                    <a:pt x="151619" y="13581"/>
                  </a:lnTo>
                  <a:lnTo>
                    <a:pt x="150913" y="13286"/>
                  </a:lnTo>
                  <a:lnTo>
                    <a:pt x="146152" y="12775"/>
                  </a:lnTo>
                  <a:lnTo>
                    <a:pt x="145661" y="10851"/>
                  </a:lnTo>
                  <a:lnTo>
                    <a:pt x="145346" y="7237"/>
                  </a:lnTo>
                  <a:lnTo>
                    <a:pt x="141921" y="3241"/>
                  </a:lnTo>
                  <a:lnTo>
                    <a:pt x="138372" y="1439"/>
                  </a:lnTo>
                  <a:lnTo>
                    <a:pt x="129538" y="82"/>
                  </a:lnTo>
                  <a:lnTo>
                    <a:pt x="105911" y="0"/>
                  </a:lnTo>
                  <a:lnTo>
                    <a:pt x="95586" y="3370"/>
                  </a:lnTo>
                  <a:lnTo>
                    <a:pt x="52050" y="30895"/>
                  </a:lnTo>
                  <a:lnTo>
                    <a:pt x="26728" y="58513"/>
                  </a:lnTo>
                  <a:lnTo>
                    <a:pt x="3562" y="104874"/>
                  </a:lnTo>
                  <a:lnTo>
                    <a:pt x="77" y="123281"/>
                  </a:lnTo>
                  <a:lnTo>
                    <a:pt x="0" y="153910"/>
                  </a:lnTo>
                  <a:lnTo>
                    <a:pt x="4311" y="166330"/>
                  </a:lnTo>
                  <a:lnTo>
                    <a:pt x="17520" y="182890"/>
                  </a:lnTo>
                  <a:lnTo>
                    <a:pt x="25227" y="187117"/>
                  </a:lnTo>
                  <a:lnTo>
                    <a:pt x="32650" y="189701"/>
                  </a:lnTo>
                  <a:lnTo>
                    <a:pt x="41502" y="194417"/>
                  </a:lnTo>
                  <a:lnTo>
                    <a:pt x="84057" y="196785"/>
                  </a:lnTo>
                  <a:lnTo>
                    <a:pt x="107621" y="194954"/>
                  </a:lnTo>
                  <a:lnTo>
                    <a:pt x="157969" y="177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287"/>
            <p:cNvSpPr/>
            <p:nvPr>
              <p:custDataLst>
                <p:tags r:id="rId76"/>
              </p:custDataLst>
            </p:nvPr>
          </p:nvSpPr>
          <p:spPr>
            <a:xfrm>
              <a:off x="2692400" y="1152042"/>
              <a:ext cx="113819" cy="225791"/>
            </a:xfrm>
            <a:custGeom>
              <a:avLst/>
              <a:gdLst/>
              <a:ahLst/>
              <a:cxnLst/>
              <a:rect l="0" t="0" r="0" b="0"/>
              <a:pathLst>
                <a:path w="113819" h="225791">
                  <a:moveTo>
                    <a:pt x="82550" y="3658"/>
                  </a:moveTo>
                  <a:lnTo>
                    <a:pt x="82550" y="3658"/>
                  </a:lnTo>
                  <a:lnTo>
                    <a:pt x="70994" y="3658"/>
                  </a:lnTo>
                  <a:lnTo>
                    <a:pt x="66818" y="287"/>
                  </a:lnTo>
                  <a:lnTo>
                    <a:pt x="65007" y="0"/>
                  </a:lnTo>
                  <a:lnTo>
                    <a:pt x="63093" y="514"/>
                  </a:lnTo>
                  <a:lnTo>
                    <a:pt x="45738" y="8408"/>
                  </a:lnTo>
                  <a:lnTo>
                    <a:pt x="21805" y="16413"/>
                  </a:lnTo>
                  <a:lnTo>
                    <a:pt x="10667" y="25111"/>
                  </a:lnTo>
                  <a:lnTo>
                    <a:pt x="8269" y="29185"/>
                  </a:lnTo>
                  <a:lnTo>
                    <a:pt x="6497" y="33348"/>
                  </a:lnTo>
                  <a:lnTo>
                    <a:pt x="2239" y="39658"/>
                  </a:lnTo>
                  <a:lnTo>
                    <a:pt x="663" y="45996"/>
                  </a:lnTo>
                  <a:lnTo>
                    <a:pt x="295" y="50227"/>
                  </a:lnTo>
                  <a:lnTo>
                    <a:pt x="2012" y="54459"/>
                  </a:lnTo>
                  <a:lnTo>
                    <a:pt x="14934" y="74742"/>
                  </a:lnTo>
                  <a:lnTo>
                    <a:pt x="61417" y="107106"/>
                  </a:lnTo>
                  <a:lnTo>
                    <a:pt x="108812" y="144512"/>
                  </a:lnTo>
                  <a:lnTo>
                    <a:pt x="111861" y="151162"/>
                  </a:lnTo>
                  <a:lnTo>
                    <a:pt x="113818" y="166928"/>
                  </a:lnTo>
                  <a:lnTo>
                    <a:pt x="112204" y="173354"/>
                  </a:lnTo>
                  <a:lnTo>
                    <a:pt x="99361" y="195289"/>
                  </a:lnTo>
                  <a:lnTo>
                    <a:pt x="71725" y="216795"/>
                  </a:lnTo>
                  <a:lnTo>
                    <a:pt x="56529" y="222894"/>
                  </a:lnTo>
                  <a:lnTo>
                    <a:pt x="24596" y="225790"/>
                  </a:lnTo>
                  <a:lnTo>
                    <a:pt x="13951" y="222502"/>
                  </a:lnTo>
                  <a:lnTo>
                    <a:pt x="7847" y="217103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852"/>
          <p:cNvGrpSpPr/>
          <p:nvPr/>
        </p:nvGrpSpPr>
        <p:grpSpPr>
          <a:xfrm>
            <a:off x="3856742" y="1971439"/>
            <a:ext cx="759709" cy="885809"/>
            <a:chOff x="3856742" y="1971439"/>
            <a:chExt cx="759709" cy="885809"/>
          </a:xfrm>
        </p:grpSpPr>
        <p:sp>
          <p:nvSpPr>
            <p:cNvPr id="219" name="SMARTInkShape-4288"/>
            <p:cNvSpPr/>
            <p:nvPr>
              <p:custDataLst>
                <p:tags r:id="rId45"/>
              </p:custDataLst>
            </p:nvPr>
          </p:nvSpPr>
          <p:spPr>
            <a:xfrm>
              <a:off x="4534010" y="1971439"/>
              <a:ext cx="82441" cy="206612"/>
            </a:xfrm>
            <a:custGeom>
              <a:avLst/>
              <a:gdLst/>
              <a:ahLst/>
              <a:cxnLst/>
              <a:rect l="0" t="0" r="0" b="0"/>
              <a:pathLst>
                <a:path w="82441" h="206612">
                  <a:moveTo>
                    <a:pt x="63390" y="66911"/>
                  </a:moveTo>
                  <a:lnTo>
                    <a:pt x="63390" y="66911"/>
                  </a:lnTo>
                  <a:lnTo>
                    <a:pt x="63390" y="26670"/>
                  </a:lnTo>
                  <a:lnTo>
                    <a:pt x="61508" y="22450"/>
                  </a:lnTo>
                  <a:lnTo>
                    <a:pt x="59026" y="18223"/>
                  </a:lnTo>
                  <a:lnTo>
                    <a:pt x="56923" y="11876"/>
                  </a:lnTo>
                  <a:lnTo>
                    <a:pt x="53930" y="7644"/>
                  </a:lnTo>
                  <a:lnTo>
                    <a:pt x="50249" y="5292"/>
                  </a:lnTo>
                  <a:lnTo>
                    <a:pt x="46260" y="3541"/>
                  </a:lnTo>
                  <a:lnTo>
                    <a:pt x="42136" y="412"/>
                  </a:lnTo>
                  <a:lnTo>
                    <a:pt x="40754" y="0"/>
                  </a:lnTo>
                  <a:lnTo>
                    <a:pt x="39833" y="432"/>
                  </a:lnTo>
                  <a:lnTo>
                    <a:pt x="39218" y="1425"/>
                  </a:lnTo>
                  <a:lnTo>
                    <a:pt x="38103" y="2087"/>
                  </a:lnTo>
                  <a:lnTo>
                    <a:pt x="33164" y="3019"/>
                  </a:lnTo>
                  <a:lnTo>
                    <a:pt x="29260" y="3237"/>
                  </a:lnTo>
                  <a:lnTo>
                    <a:pt x="25173" y="5215"/>
                  </a:lnTo>
                  <a:lnTo>
                    <a:pt x="23096" y="6730"/>
                  </a:lnTo>
                  <a:lnTo>
                    <a:pt x="4121" y="30697"/>
                  </a:lnTo>
                  <a:lnTo>
                    <a:pt x="1770" y="36940"/>
                  </a:lnTo>
                  <a:lnTo>
                    <a:pt x="0" y="56060"/>
                  </a:lnTo>
                  <a:lnTo>
                    <a:pt x="1821" y="60442"/>
                  </a:lnTo>
                  <a:lnTo>
                    <a:pt x="8738" y="69004"/>
                  </a:lnTo>
                  <a:lnTo>
                    <a:pt x="12759" y="71369"/>
                  </a:lnTo>
                  <a:lnTo>
                    <a:pt x="21090" y="72887"/>
                  </a:lnTo>
                  <a:lnTo>
                    <a:pt x="33759" y="73228"/>
                  </a:lnTo>
                  <a:lnTo>
                    <a:pt x="37991" y="71365"/>
                  </a:lnTo>
                  <a:lnTo>
                    <a:pt x="40107" y="69880"/>
                  </a:lnTo>
                  <a:lnTo>
                    <a:pt x="49828" y="67791"/>
                  </a:lnTo>
                  <a:lnTo>
                    <a:pt x="60685" y="66379"/>
                  </a:lnTo>
                  <a:lnTo>
                    <a:pt x="69624" y="61919"/>
                  </a:lnTo>
                  <a:lnTo>
                    <a:pt x="81445" y="60585"/>
                  </a:lnTo>
                  <a:lnTo>
                    <a:pt x="81776" y="61282"/>
                  </a:lnTo>
                  <a:lnTo>
                    <a:pt x="82440" y="107791"/>
                  </a:lnTo>
                  <a:lnTo>
                    <a:pt x="82440" y="153702"/>
                  </a:lnTo>
                  <a:lnTo>
                    <a:pt x="82440" y="195656"/>
                  </a:lnTo>
                  <a:lnTo>
                    <a:pt x="80558" y="200096"/>
                  </a:lnTo>
                  <a:lnTo>
                    <a:pt x="76090" y="206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289"/>
            <p:cNvSpPr/>
            <p:nvPr>
              <p:custDataLst>
                <p:tags r:id="rId46"/>
              </p:custDataLst>
            </p:nvPr>
          </p:nvSpPr>
          <p:spPr>
            <a:xfrm>
              <a:off x="4152900" y="2343150"/>
              <a:ext cx="63501" cy="50801"/>
            </a:xfrm>
            <a:custGeom>
              <a:avLst/>
              <a:gdLst/>
              <a:ahLst/>
              <a:cxnLst/>
              <a:rect l="0" t="0" r="0" b="0"/>
              <a:pathLst>
                <a:path w="63501" h="50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6467" y="4364"/>
                  </a:lnTo>
                  <a:lnTo>
                    <a:pt x="13141" y="7839"/>
                  </a:lnTo>
                  <a:lnTo>
                    <a:pt x="15111" y="9460"/>
                  </a:lnTo>
                  <a:lnTo>
                    <a:pt x="17299" y="13141"/>
                  </a:lnTo>
                  <a:lnTo>
                    <a:pt x="17883" y="15111"/>
                  </a:lnTo>
                  <a:lnTo>
                    <a:pt x="18977" y="16424"/>
                  </a:lnTo>
                  <a:lnTo>
                    <a:pt x="33946" y="27786"/>
                  </a:lnTo>
                  <a:lnTo>
                    <a:pt x="36254" y="31870"/>
                  </a:lnTo>
                  <a:lnTo>
                    <a:pt x="37985" y="36037"/>
                  </a:lnTo>
                  <a:lnTo>
                    <a:pt x="42221" y="42349"/>
                  </a:lnTo>
                  <a:lnTo>
                    <a:pt x="43459" y="46574"/>
                  </a:lnTo>
                  <a:lnTo>
                    <a:pt x="44495" y="47982"/>
                  </a:lnTo>
                  <a:lnTo>
                    <a:pt x="45891" y="48921"/>
                  </a:lnTo>
                  <a:lnTo>
                    <a:pt x="49830" y="50429"/>
                  </a:lnTo>
                  <a:lnTo>
                    <a:pt x="635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290"/>
            <p:cNvSpPr/>
            <p:nvPr>
              <p:custDataLst>
                <p:tags r:id="rId47"/>
              </p:custDataLst>
            </p:nvPr>
          </p:nvSpPr>
          <p:spPr>
            <a:xfrm>
              <a:off x="4470400" y="2101850"/>
              <a:ext cx="25401" cy="12678"/>
            </a:xfrm>
            <a:custGeom>
              <a:avLst/>
              <a:gdLst/>
              <a:ahLst/>
              <a:cxnLst/>
              <a:rect l="0" t="0" r="0" b="0"/>
              <a:pathLst>
                <a:path w="25401" h="12678">
                  <a:moveTo>
                    <a:pt x="0" y="0"/>
                  </a:moveTo>
                  <a:lnTo>
                    <a:pt x="0" y="0"/>
                  </a:lnTo>
                  <a:lnTo>
                    <a:pt x="12437" y="12436"/>
                  </a:lnTo>
                  <a:lnTo>
                    <a:pt x="18143" y="12677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291"/>
            <p:cNvSpPr/>
            <p:nvPr>
              <p:custDataLst>
                <p:tags r:id="rId48"/>
              </p:custDataLst>
            </p:nvPr>
          </p:nvSpPr>
          <p:spPr>
            <a:xfrm>
              <a:off x="3984406" y="2603502"/>
              <a:ext cx="174845" cy="171390"/>
            </a:xfrm>
            <a:custGeom>
              <a:avLst/>
              <a:gdLst/>
              <a:ahLst/>
              <a:cxnLst/>
              <a:rect l="0" t="0" r="0" b="0"/>
              <a:pathLst>
                <a:path w="174845" h="171390">
                  <a:moveTo>
                    <a:pt x="149444" y="25398"/>
                  </a:moveTo>
                  <a:lnTo>
                    <a:pt x="149444" y="25398"/>
                  </a:lnTo>
                  <a:lnTo>
                    <a:pt x="149444" y="19931"/>
                  </a:lnTo>
                  <a:lnTo>
                    <a:pt x="145080" y="14153"/>
                  </a:lnTo>
                  <a:lnTo>
                    <a:pt x="143355" y="7515"/>
                  </a:lnTo>
                  <a:lnTo>
                    <a:pt x="142563" y="7126"/>
                  </a:lnTo>
                  <a:lnTo>
                    <a:pt x="137649" y="6451"/>
                  </a:lnTo>
                  <a:lnTo>
                    <a:pt x="131853" y="2004"/>
                  </a:lnTo>
                  <a:lnTo>
                    <a:pt x="125212" y="262"/>
                  </a:lnTo>
                  <a:lnTo>
                    <a:pt x="97202" y="0"/>
                  </a:lnTo>
                  <a:lnTo>
                    <a:pt x="55401" y="15730"/>
                  </a:lnTo>
                  <a:lnTo>
                    <a:pt x="23654" y="43348"/>
                  </a:lnTo>
                  <a:lnTo>
                    <a:pt x="7919" y="67821"/>
                  </a:lnTo>
                  <a:lnTo>
                    <a:pt x="420" y="93139"/>
                  </a:lnTo>
                  <a:lnTo>
                    <a:pt x="0" y="96664"/>
                  </a:lnTo>
                  <a:lnTo>
                    <a:pt x="3983" y="128584"/>
                  </a:lnTo>
                  <a:lnTo>
                    <a:pt x="12217" y="144837"/>
                  </a:lnTo>
                  <a:lnTo>
                    <a:pt x="18134" y="150919"/>
                  </a:lnTo>
                  <a:lnTo>
                    <a:pt x="30059" y="160573"/>
                  </a:lnTo>
                  <a:lnTo>
                    <a:pt x="38529" y="163087"/>
                  </a:lnTo>
                  <a:lnTo>
                    <a:pt x="47937" y="164909"/>
                  </a:lnTo>
                  <a:lnTo>
                    <a:pt x="58612" y="169197"/>
                  </a:lnTo>
                  <a:lnTo>
                    <a:pt x="104992" y="171389"/>
                  </a:lnTo>
                  <a:lnTo>
                    <a:pt x="144450" y="170741"/>
                  </a:lnTo>
                  <a:lnTo>
                    <a:pt x="161975" y="163609"/>
                  </a:lnTo>
                  <a:lnTo>
                    <a:pt x="166302" y="160908"/>
                  </a:lnTo>
                  <a:lnTo>
                    <a:pt x="170578" y="159708"/>
                  </a:lnTo>
                  <a:lnTo>
                    <a:pt x="172000" y="158683"/>
                  </a:lnTo>
                  <a:lnTo>
                    <a:pt x="172948" y="157293"/>
                  </a:lnTo>
                  <a:lnTo>
                    <a:pt x="174844" y="152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292"/>
            <p:cNvSpPr/>
            <p:nvPr>
              <p:custDataLst>
                <p:tags r:id="rId49"/>
              </p:custDataLst>
            </p:nvPr>
          </p:nvSpPr>
          <p:spPr>
            <a:xfrm>
              <a:off x="3856742" y="2470154"/>
              <a:ext cx="440275" cy="387094"/>
            </a:xfrm>
            <a:custGeom>
              <a:avLst/>
              <a:gdLst/>
              <a:ahLst/>
              <a:cxnLst/>
              <a:rect l="0" t="0" r="0" b="0"/>
              <a:pathLst>
                <a:path w="440275" h="387094">
                  <a:moveTo>
                    <a:pt x="315208" y="57146"/>
                  </a:moveTo>
                  <a:lnTo>
                    <a:pt x="315208" y="57146"/>
                  </a:lnTo>
                  <a:lnTo>
                    <a:pt x="311837" y="57146"/>
                  </a:lnTo>
                  <a:lnTo>
                    <a:pt x="310844" y="56440"/>
                  </a:lnTo>
                  <a:lnTo>
                    <a:pt x="310182" y="55265"/>
                  </a:lnTo>
                  <a:lnTo>
                    <a:pt x="309032" y="50679"/>
                  </a:lnTo>
                  <a:lnTo>
                    <a:pt x="308865" y="39263"/>
                  </a:lnTo>
                  <a:lnTo>
                    <a:pt x="304495" y="33257"/>
                  </a:lnTo>
                  <a:lnTo>
                    <a:pt x="303391" y="29360"/>
                  </a:lnTo>
                  <a:lnTo>
                    <a:pt x="302391" y="28038"/>
                  </a:lnTo>
                  <a:lnTo>
                    <a:pt x="298318" y="25473"/>
                  </a:lnTo>
                  <a:lnTo>
                    <a:pt x="294703" y="18643"/>
                  </a:lnTo>
                  <a:lnTo>
                    <a:pt x="293071" y="16661"/>
                  </a:lnTo>
                  <a:lnTo>
                    <a:pt x="289377" y="14458"/>
                  </a:lnTo>
                  <a:lnTo>
                    <a:pt x="277885" y="9673"/>
                  </a:lnTo>
                  <a:lnTo>
                    <a:pt x="266390" y="2639"/>
                  </a:lnTo>
                  <a:lnTo>
                    <a:pt x="243044" y="228"/>
                  </a:lnTo>
                  <a:lnTo>
                    <a:pt x="195878" y="0"/>
                  </a:lnTo>
                  <a:lnTo>
                    <a:pt x="180368" y="1879"/>
                  </a:lnTo>
                  <a:lnTo>
                    <a:pt x="134658" y="17708"/>
                  </a:lnTo>
                  <a:lnTo>
                    <a:pt x="91907" y="44615"/>
                  </a:lnTo>
                  <a:lnTo>
                    <a:pt x="56647" y="71742"/>
                  </a:lnTo>
                  <a:lnTo>
                    <a:pt x="25425" y="117062"/>
                  </a:lnTo>
                  <a:lnTo>
                    <a:pt x="7548" y="158338"/>
                  </a:lnTo>
                  <a:lnTo>
                    <a:pt x="0" y="201880"/>
                  </a:lnTo>
                  <a:lnTo>
                    <a:pt x="42" y="233222"/>
                  </a:lnTo>
                  <a:lnTo>
                    <a:pt x="9304" y="270833"/>
                  </a:lnTo>
                  <a:lnTo>
                    <a:pt x="31849" y="310246"/>
                  </a:lnTo>
                  <a:lnTo>
                    <a:pt x="57704" y="342056"/>
                  </a:lnTo>
                  <a:lnTo>
                    <a:pt x="93913" y="363748"/>
                  </a:lnTo>
                  <a:lnTo>
                    <a:pt x="138253" y="378666"/>
                  </a:lnTo>
                  <a:lnTo>
                    <a:pt x="183389" y="386064"/>
                  </a:lnTo>
                  <a:lnTo>
                    <a:pt x="222089" y="387093"/>
                  </a:lnTo>
                  <a:lnTo>
                    <a:pt x="269619" y="383942"/>
                  </a:lnTo>
                  <a:lnTo>
                    <a:pt x="314779" y="367569"/>
                  </a:lnTo>
                  <a:lnTo>
                    <a:pt x="362207" y="342832"/>
                  </a:lnTo>
                  <a:lnTo>
                    <a:pt x="385561" y="319208"/>
                  </a:lnTo>
                  <a:lnTo>
                    <a:pt x="418001" y="272440"/>
                  </a:lnTo>
                  <a:lnTo>
                    <a:pt x="431224" y="229100"/>
                  </a:lnTo>
                  <a:lnTo>
                    <a:pt x="440274" y="182610"/>
                  </a:lnTo>
                  <a:lnTo>
                    <a:pt x="438455" y="144880"/>
                  </a:lnTo>
                  <a:lnTo>
                    <a:pt x="427248" y="98680"/>
                  </a:lnTo>
                  <a:lnTo>
                    <a:pt x="417628" y="77213"/>
                  </a:lnTo>
                  <a:lnTo>
                    <a:pt x="402469" y="60818"/>
                  </a:lnTo>
                  <a:lnTo>
                    <a:pt x="373315" y="43342"/>
                  </a:lnTo>
                  <a:lnTo>
                    <a:pt x="331988" y="30042"/>
                  </a:lnTo>
                  <a:lnTo>
                    <a:pt x="284699" y="20336"/>
                  </a:lnTo>
                  <a:lnTo>
                    <a:pt x="251708" y="12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293"/>
            <p:cNvSpPr/>
            <p:nvPr>
              <p:custDataLst>
                <p:tags r:id="rId50"/>
              </p:custDataLst>
            </p:nvPr>
          </p:nvSpPr>
          <p:spPr>
            <a:xfrm>
              <a:off x="4235450" y="2344033"/>
              <a:ext cx="44373" cy="75318"/>
            </a:xfrm>
            <a:custGeom>
              <a:avLst/>
              <a:gdLst/>
              <a:ahLst/>
              <a:cxnLst/>
              <a:rect l="0" t="0" r="0" b="0"/>
              <a:pathLst>
                <a:path w="44373" h="75318">
                  <a:moveTo>
                    <a:pt x="38100" y="5467"/>
                  </a:moveTo>
                  <a:lnTo>
                    <a:pt x="38100" y="5467"/>
                  </a:lnTo>
                  <a:lnTo>
                    <a:pt x="43567" y="0"/>
                  </a:lnTo>
                  <a:lnTo>
                    <a:pt x="44372" y="10129"/>
                  </a:lnTo>
                  <a:lnTo>
                    <a:pt x="38976" y="17136"/>
                  </a:lnTo>
                  <a:lnTo>
                    <a:pt x="33909" y="23033"/>
                  </a:lnTo>
                  <a:lnTo>
                    <a:pt x="31684" y="28938"/>
                  </a:lnTo>
                  <a:lnTo>
                    <a:pt x="14543" y="49920"/>
                  </a:lnTo>
                  <a:lnTo>
                    <a:pt x="12814" y="54152"/>
                  </a:lnTo>
                  <a:lnTo>
                    <a:pt x="8579" y="60501"/>
                  </a:lnTo>
                  <a:lnTo>
                    <a:pt x="7341" y="64734"/>
                  </a:lnTo>
                  <a:lnTo>
                    <a:pt x="6305" y="66145"/>
                  </a:lnTo>
                  <a:lnTo>
                    <a:pt x="4909" y="67086"/>
                  </a:lnTo>
                  <a:lnTo>
                    <a:pt x="3273" y="67713"/>
                  </a:lnTo>
                  <a:lnTo>
                    <a:pt x="2182" y="68836"/>
                  </a:lnTo>
                  <a:lnTo>
                    <a:pt x="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294"/>
            <p:cNvSpPr/>
            <p:nvPr>
              <p:custDataLst>
                <p:tags r:id="rId51"/>
              </p:custDataLst>
            </p:nvPr>
          </p:nvSpPr>
          <p:spPr>
            <a:xfrm>
              <a:off x="4349836" y="1995164"/>
              <a:ext cx="69655" cy="112926"/>
            </a:xfrm>
            <a:custGeom>
              <a:avLst/>
              <a:gdLst/>
              <a:ahLst/>
              <a:cxnLst/>
              <a:rect l="0" t="0" r="0" b="0"/>
              <a:pathLst>
                <a:path w="69655" h="112926">
                  <a:moveTo>
                    <a:pt x="50714" y="17786"/>
                  </a:moveTo>
                  <a:lnTo>
                    <a:pt x="50714" y="17786"/>
                  </a:lnTo>
                  <a:lnTo>
                    <a:pt x="44625" y="11697"/>
                  </a:lnTo>
                  <a:lnTo>
                    <a:pt x="22926" y="11437"/>
                  </a:lnTo>
                  <a:lnTo>
                    <a:pt x="21605" y="12142"/>
                  </a:lnTo>
                  <a:lnTo>
                    <a:pt x="20725" y="13318"/>
                  </a:lnTo>
                  <a:lnTo>
                    <a:pt x="19041" y="16506"/>
                  </a:lnTo>
                  <a:lnTo>
                    <a:pt x="8907" y="28443"/>
                  </a:lnTo>
                  <a:lnTo>
                    <a:pt x="900" y="50773"/>
                  </a:lnTo>
                  <a:lnTo>
                    <a:pt x="0" y="69743"/>
                  </a:lnTo>
                  <a:lnTo>
                    <a:pt x="6386" y="91225"/>
                  </a:lnTo>
                  <a:lnTo>
                    <a:pt x="17044" y="104513"/>
                  </a:lnTo>
                  <a:lnTo>
                    <a:pt x="23256" y="110197"/>
                  </a:lnTo>
                  <a:lnTo>
                    <a:pt x="27456" y="111774"/>
                  </a:lnTo>
                  <a:lnTo>
                    <a:pt x="40133" y="112925"/>
                  </a:lnTo>
                  <a:lnTo>
                    <a:pt x="44365" y="111105"/>
                  </a:lnTo>
                  <a:lnTo>
                    <a:pt x="59181" y="98106"/>
                  </a:lnTo>
                  <a:lnTo>
                    <a:pt x="65531" y="88465"/>
                  </a:lnTo>
                  <a:lnTo>
                    <a:pt x="68509" y="76671"/>
                  </a:lnTo>
                  <a:lnTo>
                    <a:pt x="69654" y="57086"/>
                  </a:lnTo>
                  <a:lnTo>
                    <a:pt x="63290" y="29021"/>
                  </a:lnTo>
                  <a:lnTo>
                    <a:pt x="58517" y="20723"/>
                  </a:lnTo>
                  <a:lnTo>
                    <a:pt x="47128" y="7275"/>
                  </a:lnTo>
                  <a:lnTo>
                    <a:pt x="45592" y="3001"/>
                  </a:lnTo>
                  <a:lnTo>
                    <a:pt x="44477" y="1579"/>
                  </a:lnTo>
                  <a:lnTo>
                    <a:pt x="41357" y="0"/>
                  </a:lnTo>
                  <a:lnTo>
                    <a:pt x="40243" y="284"/>
                  </a:lnTo>
                  <a:lnTo>
                    <a:pt x="39500" y="1179"/>
                  </a:lnTo>
                  <a:lnTo>
                    <a:pt x="38674" y="4055"/>
                  </a:lnTo>
                  <a:lnTo>
                    <a:pt x="38014" y="11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295"/>
            <p:cNvSpPr/>
            <p:nvPr>
              <p:custDataLst>
                <p:tags r:id="rId52"/>
              </p:custDataLst>
            </p:nvPr>
          </p:nvSpPr>
          <p:spPr>
            <a:xfrm>
              <a:off x="3899187" y="1975217"/>
              <a:ext cx="348695" cy="456834"/>
            </a:xfrm>
            <a:custGeom>
              <a:avLst/>
              <a:gdLst/>
              <a:ahLst/>
              <a:cxnLst/>
              <a:rect l="0" t="0" r="0" b="0"/>
              <a:pathLst>
                <a:path w="348695" h="456834">
                  <a:moveTo>
                    <a:pt x="94963" y="456833"/>
                  </a:moveTo>
                  <a:lnTo>
                    <a:pt x="94963" y="456833"/>
                  </a:lnTo>
                  <a:lnTo>
                    <a:pt x="89496" y="456833"/>
                  </a:lnTo>
                  <a:lnTo>
                    <a:pt x="94158" y="456833"/>
                  </a:lnTo>
                  <a:lnTo>
                    <a:pt x="94605" y="454952"/>
                  </a:lnTo>
                  <a:lnTo>
                    <a:pt x="94892" y="451366"/>
                  </a:lnTo>
                  <a:lnTo>
                    <a:pt x="94210" y="451071"/>
                  </a:lnTo>
                  <a:lnTo>
                    <a:pt x="91571" y="450744"/>
                  </a:lnTo>
                  <a:lnTo>
                    <a:pt x="90585" y="449952"/>
                  </a:lnTo>
                  <a:lnTo>
                    <a:pt x="89489" y="447189"/>
                  </a:lnTo>
                  <a:lnTo>
                    <a:pt x="88492" y="446171"/>
                  </a:lnTo>
                  <a:lnTo>
                    <a:pt x="85502" y="445039"/>
                  </a:lnTo>
                  <a:lnTo>
                    <a:pt x="84422" y="444031"/>
                  </a:lnTo>
                  <a:lnTo>
                    <a:pt x="77363" y="431303"/>
                  </a:lnTo>
                  <a:lnTo>
                    <a:pt x="76880" y="429230"/>
                  </a:lnTo>
                  <a:lnTo>
                    <a:pt x="48388" y="381834"/>
                  </a:lnTo>
                  <a:lnTo>
                    <a:pt x="29346" y="335166"/>
                  </a:lnTo>
                  <a:lnTo>
                    <a:pt x="14294" y="293182"/>
                  </a:lnTo>
                  <a:lnTo>
                    <a:pt x="6019" y="247092"/>
                  </a:lnTo>
                  <a:lnTo>
                    <a:pt x="0" y="201943"/>
                  </a:lnTo>
                  <a:lnTo>
                    <a:pt x="5682" y="157956"/>
                  </a:lnTo>
                  <a:lnTo>
                    <a:pt x="7831" y="141088"/>
                  </a:lnTo>
                  <a:lnTo>
                    <a:pt x="23771" y="99067"/>
                  </a:lnTo>
                  <a:lnTo>
                    <a:pt x="46533" y="68012"/>
                  </a:lnTo>
                  <a:lnTo>
                    <a:pt x="75927" y="39652"/>
                  </a:lnTo>
                  <a:lnTo>
                    <a:pt x="97787" y="23744"/>
                  </a:lnTo>
                  <a:lnTo>
                    <a:pt x="142502" y="10042"/>
                  </a:lnTo>
                  <a:lnTo>
                    <a:pt x="161059" y="2421"/>
                  </a:lnTo>
                  <a:lnTo>
                    <a:pt x="187184" y="0"/>
                  </a:lnTo>
                  <a:lnTo>
                    <a:pt x="216787" y="8504"/>
                  </a:lnTo>
                  <a:lnTo>
                    <a:pt x="262126" y="24217"/>
                  </a:lnTo>
                  <a:lnTo>
                    <a:pt x="289928" y="45607"/>
                  </a:lnTo>
                  <a:lnTo>
                    <a:pt x="325409" y="87384"/>
                  </a:lnTo>
                  <a:lnTo>
                    <a:pt x="335263" y="130630"/>
                  </a:lnTo>
                  <a:lnTo>
                    <a:pt x="339608" y="177798"/>
                  </a:lnTo>
                  <a:lnTo>
                    <a:pt x="344377" y="222290"/>
                  </a:lnTo>
                  <a:lnTo>
                    <a:pt x="348694" y="262986"/>
                  </a:lnTo>
                  <a:lnTo>
                    <a:pt x="348242" y="303903"/>
                  </a:lnTo>
                  <a:lnTo>
                    <a:pt x="342081" y="348945"/>
                  </a:lnTo>
                  <a:lnTo>
                    <a:pt x="334500" y="385458"/>
                  </a:lnTo>
                  <a:lnTo>
                    <a:pt x="324714" y="398339"/>
                  </a:lnTo>
                  <a:lnTo>
                    <a:pt x="318197" y="405032"/>
                  </a:lnTo>
                  <a:lnTo>
                    <a:pt x="310879" y="406032"/>
                  </a:lnTo>
                  <a:lnTo>
                    <a:pt x="304513" y="406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853"/>
          <p:cNvGrpSpPr/>
          <p:nvPr/>
        </p:nvGrpSpPr>
        <p:grpSpPr>
          <a:xfrm>
            <a:off x="4330700" y="2136864"/>
            <a:ext cx="2082036" cy="859377"/>
            <a:chOff x="4330700" y="2136864"/>
            <a:chExt cx="2082036" cy="859377"/>
          </a:xfrm>
        </p:grpSpPr>
        <p:sp>
          <p:nvSpPr>
            <p:cNvPr id="228" name="SMARTInkShape-4296"/>
            <p:cNvSpPr/>
            <p:nvPr>
              <p:custDataLst>
                <p:tags r:id="rId38"/>
              </p:custDataLst>
            </p:nvPr>
          </p:nvSpPr>
          <p:spPr>
            <a:xfrm>
              <a:off x="5270587" y="2174646"/>
              <a:ext cx="101404" cy="117672"/>
            </a:xfrm>
            <a:custGeom>
              <a:avLst/>
              <a:gdLst/>
              <a:ahLst/>
              <a:cxnLst/>
              <a:rect l="0" t="0" r="0" b="0"/>
              <a:pathLst>
                <a:path w="101404" h="117672">
                  <a:moveTo>
                    <a:pt x="63413" y="22454"/>
                  </a:moveTo>
                  <a:lnTo>
                    <a:pt x="63413" y="22454"/>
                  </a:lnTo>
                  <a:lnTo>
                    <a:pt x="57946" y="16987"/>
                  </a:lnTo>
                  <a:lnTo>
                    <a:pt x="53953" y="16365"/>
                  </a:lnTo>
                  <a:lnTo>
                    <a:pt x="45530" y="16127"/>
                  </a:lnTo>
                  <a:lnTo>
                    <a:pt x="39524" y="20472"/>
                  </a:lnTo>
                  <a:lnTo>
                    <a:pt x="33600" y="22572"/>
                  </a:lnTo>
                  <a:lnTo>
                    <a:pt x="10494" y="43647"/>
                  </a:lnTo>
                  <a:lnTo>
                    <a:pt x="8144" y="49747"/>
                  </a:lnTo>
                  <a:lnTo>
                    <a:pt x="6392" y="56456"/>
                  </a:lnTo>
                  <a:lnTo>
                    <a:pt x="2147" y="64906"/>
                  </a:lnTo>
                  <a:lnTo>
                    <a:pt x="0" y="91157"/>
                  </a:lnTo>
                  <a:lnTo>
                    <a:pt x="1833" y="97204"/>
                  </a:lnTo>
                  <a:lnTo>
                    <a:pt x="10749" y="109046"/>
                  </a:lnTo>
                  <a:lnTo>
                    <a:pt x="16921" y="114825"/>
                  </a:lnTo>
                  <a:lnTo>
                    <a:pt x="21113" y="116424"/>
                  </a:lnTo>
                  <a:lnTo>
                    <a:pt x="49589" y="117671"/>
                  </a:lnTo>
                  <a:lnTo>
                    <a:pt x="55623" y="115808"/>
                  </a:lnTo>
                  <a:lnTo>
                    <a:pt x="71821" y="106165"/>
                  </a:lnTo>
                  <a:lnTo>
                    <a:pt x="92989" y="76819"/>
                  </a:lnTo>
                  <a:lnTo>
                    <a:pt x="98674" y="64589"/>
                  </a:lnTo>
                  <a:lnTo>
                    <a:pt x="101403" y="30913"/>
                  </a:lnTo>
                  <a:lnTo>
                    <a:pt x="99582" y="24332"/>
                  </a:lnTo>
                  <a:lnTo>
                    <a:pt x="97127" y="19055"/>
                  </a:lnTo>
                  <a:lnTo>
                    <a:pt x="96036" y="14358"/>
                  </a:lnTo>
                  <a:lnTo>
                    <a:pt x="91788" y="9919"/>
                  </a:lnTo>
                  <a:lnTo>
                    <a:pt x="85902" y="6299"/>
                  </a:lnTo>
                  <a:lnTo>
                    <a:pt x="76374" y="2094"/>
                  </a:lnTo>
                  <a:lnTo>
                    <a:pt x="74170" y="414"/>
                  </a:lnTo>
                  <a:lnTo>
                    <a:pt x="71995" y="0"/>
                  </a:lnTo>
                  <a:lnTo>
                    <a:pt x="69840" y="429"/>
                  </a:lnTo>
                  <a:lnTo>
                    <a:pt x="64683" y="2816"/>
                  </a:lnTo>
                  <a:lnTo>
                    <a:pt x="64259" y="3718"/>
                  </a:lnTo>
                  <a:lnTo>
                    <a:pt x="63423" y="21881"/>
                  </a:lnTo>
                  <a:lnTo>
                    <a:pt x="65299" y="27609"/>
                  </a:lnTo>
                  <a:lnTo>
                    <a:pt x="69763" y="35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297"/>
            <p:cNvSpPr/>
            <p:nvPr>
              <p:custDataLst>
                <p:tags r:id="rId39"/>
              </p:custDataLst>
            </p:nvPr>
          </p:nvSpPr>
          <p:spPr>
            <a:xfrm>
              <a:off x="5873750" y="2451125"/>
              <a:ext cx="75207" cy="253889"/>
            </a:xfrm>
            <a:custGeom>
              <a:avLst/>
              <a:gdLst/>
              <a:ahLst/>
              <a:cxnLst/>
              <a:rect l="0" t="0" r="0" b="0"/>
              <a:pathLst>
                <a:path w="75207" h="253889">
                  <a:moveTo>
                    <a:pt x="31750" y="19025"/>
                  </a:moveTo>
                  <a:lnTo>
                    <a:pt x="31750" y="19025"/>
                  </a:lnTo>
                  <a:lnTo>
                    <a:pt x="28379" y="15654"/>
                  </a:lnTo>
                  <a:lnTo>
                    <a:pt x="26724" y="12117"/>
                  </a:lnTo>
                  <a:lnTo>
                    <a:pt x="25662" y="7469"/>
                  </a:lnTo>
                  <a:lnTo>
                    <a:pt x="19073" y="0"/>
                  </a:lnTo>
                  <a:lnTo>
                    <a:pt x="15686" y="3354"/>
                  </a:lnTo>
                  <a:lnTo>
                    <a:pt x="15396" y="4344"/>
                  </a:lnTo>
                  <a:lnTo>
                    <a:pt x="15908" y="5004"/>
                  </a:lnTo>
                  <a:lnTo>
                    <a:pt x="16956" y="5444"/>
                  </a:lnTo>
                  <a:lnTo>
                    <a:pt x="17653" y="6444"/>
                  </a:lnTo>
                  <a:lnTo>
                    <a:pt x="18636" y="11221"/>
                  </a:lnTo>
                  <a:lnTo>
                    <a:pt x="19718" y="24022"/>
                  </a:lnTo>
                  <a:lnTo>
                    <a:pt x="24109" y="33990"/>
                  </a:lnTo>
                  <a:lnTo>
                    <a:pt x="29172" y="42431"/>
                  </a:lnTo>
                  <a:lnTo>
                    <a:pt x="46647" y="86784"/>
                  </a:lnTo>
                  <a:lnTo>
                    <a:pt x="67029" y="124314"/>
                  </a:lnTo>
                  <a:lnTo>
                    <a:pt x="75206" y="156670"/>
                  </a:lnTo>
                  <a:lnTo>
                    <a:pt x="69674" y="185540"/>
                  </a:lnTo>
                  <a:lnTo>
                    <a:pt x="66714" y="191339"/>
                  </a:lnTo>
                  <a:lnTo>
                    <a:pt x="29654" y="236754"/>
                  </a:lnTo>
                  <a:lnTo>
                    <a:pt x="19918" y="243306"/>
                  </a:lnTo>
                  <a:lnTo>
                    <a:pt x="9762" y="247477"/>
                  </a:lnTo>
                  <a:lnTo>
                    <a:pt x="8624" y="248938"/>
                  </a:lnTo>
                  <a:lnTo>
                    <a:pt x="6798" y="252980"/>
                  </a:lnTo>
                  <a:lnTo>
                    <a:pt x="4668" y="253533"/>
                  </a:lnTo>
                  <a:lnTo>
                    <a:pt x="922" y="253888"/>
                  </a:lnTo>
                  <a:lnTo>
                    <a:pt x="615" y="253211"/>
                  </a:lnTo>
                  <a:lnTo>
                    <a:pt x="0" y="2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298"/>
            <p:cNvSpPr/>
            <p:nvPr>
              <p:custDataLst>
                <p:tags r:id="rId40"/>
              </p:custDataLst>
            </p:nvPr>
          </p:nvSpPr>
          <p:spPr>
            <a:xfrm>
              <a:off x="5429250" y="22479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0" y="13487"/>
                  </a:lnTo>
                  <a:lnTo>
                    <a:pt x="5467" y="7302"/>
                  </a:lnTo>
                  <a:lnTo>
                    <a:pt x="9459" y="6632"/>
                  </a:lnTo>
                  <a:lnTo>
                    <a:pt x="10539" y="583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299"/>
            <p:cNvSpPr/>
            <p:nvPr>
              <p:custDataLst>
                <p:tags r:id="rId41"/>
              </p:custDataLst>
            </p:nvPr>
          </p:nvSpPr>
          <p:spPr>
            <a:xfrm>
              <a:off x="4330700" y="2419356"/>
              <a:ext cx="1593851" cy="241295"/>
            </a:xfrm>
            <a:custGeom>
              <a:avLst/>
              <a:gdLst/>
              <a:ahLst/>
              <a:cxnLst/>
              <a:rect l="0" t="0" r="0" b="0"/>
              <a:pathLst>
                <a:path w="1593851" h="241295">
                  <a:moveTo>
                    <a:pt x="12700" y="241294"/>
                  </a:moveTo>
                  <a:lnTo>
                    <a:pt x="12700" y="241294"/>
                  </a:lnTo>
                  <a:lnTo>
                    <a:pt x="0" y="241294"/>
                  </a:lnTo>
                  <a:lnTo>
                    <a:pt x="0" y="235827"/>
                  </a:lnTo>
                  <a:lnTo>
                    <a:pt x="705" y="235533"/>
                  </a:lnTo>
                  <a:lnTo>
                    <a:pt x="3371" y="235205"/>
                  </a:lnTo>
                  <a:lnTo>
                    <a:pt x="6907" y="233179"/>
                  </a:lnTo>
                  <a:lnTo>
                    <a:pt x="52650" y="196841"/>
                  </a:lnTo>
                  <a:lnTo>
                    <a:pt x="98093" y="166679"/>
                  </a:lnTo>
                  <a:lnTo>
                    <a:pt x="139866" y="144565"/>
                  </a:lnTo>
                  <a:lnTo>
                    <a:pt x="184722" y="125540"/>
                  </a:lnTo>
                  <a:lnTo>
                    <a:pt x="226559" y="110705"/>
                  </a:lnTo>
                  <a:lnTo>
                    <a:pt x="268826" y="96191"/>
                  </a:lnTo>
                  <a:lnTo>
                    <a:pt x="313032" y="82948"/>
                  </a:lnTo>
                  <a:lnTo>
                    <a:pt x="359951" y="72014"/>
                  </a:lnTo>
                  <a:lnTo>
                    <a:pt x="400491" y="63504"/>
                  </a:lnTo>
                  <a:lnTo>
                    <a:pt x="439100" y="55029"/>
                  </a:lnTo>
                  <a:lnTo>
                    <a:pt x="479677" y="46561"/>
                  </a:lnTo>
                  <a:lnTo>
                    <a:pt x="525845" y="38094"/>
                  </a:lnTo>
                  <a:lnTo>
                    <a:pt x="569145" y="29627"/>
                  </a:lnTo>
                  <a:lnTo>
                    <a:pt x="616739" y="21161"/>
                  </a:lnTo>
                  <a:lnTo>
                    <a:pt x="654284" y="14811"/>
                  </a:lnTo>
                  <a:lnTo>
                    <a:pt x="692219" y="8461"/>
                  </a:lnTo>
                  <a:lnTo>
                    <a:pt x="730270" y="2816"/>
                  </a:lnTo>
                  <a:lnTo>
                    <a:pt x="767650" y="830"/>
                  </a:lnTo>
                  <a:lnTo>
                    <a:pt x="802794" y="242"/>
                  </a:lnTo>
                  <a:lnTo>
                    <a:pt x="843153" y="67"/>
                  </a:lnTo>
                  <a:lnTo>
                    <a:pt x="882236" y="16"/>
                  </a:lnTo>
                  <a:lnTo>
                    <a:pt x="920628" y="0"/>
                  </a:lnTo>
                  <a:lnTo>
                    <a:pt x="958814" y="701"/>
                  </a:lnTo>
                  <a:lnTo>
                    <a:pt x="996939" y="4359"/>
                  </a:lnTo>
                  <a:lnTo>
                    <a:pt x="1035047" y="5756"/>
                  </a:lnTo>
                  <a:lnTo>
                    <a:pt x="1072443" y="6875"/>
                  </a:lnTo>
                  <a:lnTo>
                    <a:pt x="1117042" y="13217"/>
                  </a:lnTo>
                  <a:lnTo>
                    <a:pt x="1163194" y="17893"/>
                  </a:lnTo>
                  <a:lnTo>
                    <a:pt x="1208006" y="23886"/>
                  </a:lnTo>
                  <a:lnTo>
                    <a:pt x="1250829" y="31864"/>
                  </a:lnTo>
                  <a:lnTo>
                    <a:pt x="1289888" y="40235"/>
                  </a:lnTo>
                  <a:lnTo>
                    <a:pt x="1331450" y="52679"/>
                  </a:lnTo>
                  <a:lnTo>
                    <a:pt x="1376446" y="69452"/>
                  </a:lnTo>
                  <a:lnTo>
                    <a:pt x="1420943" y="89417"/>
                  </a:lnTo>
                  <a:lnTo>
                    <a:pt x="1463394" y="109719"/>
                  </a:lnTo>
                  <a:lnTo>
                    <a:pt x="1506387" y="132938"/>
                  </a:lnTo>
                  <a:lnTo>
                    <a:pt x="1516877" y="138103"/>
                  </a:lnTo>
                  <a:lnTo>
                    <a:pt x="1551634" y="166457"/>
                  </a:lnTo>
                  <a:lnTo>
                    <a:pt x="1563546" y="171377"/>
                  </a:lnTo>
                  <a:lnTo>
                    <a:pt x="1576550" y="185555"/>
                  </a:lnTo>
                  <a:lnTo>
                    <a:pt x="1579106" y="190180"/>
                  </a:lnTo>
                  <a:lnTo>
                    <a:pt x="1580947" y="194588"/>
                  </a:lnTo>
                  <a:lnTo>
                    <a:pt x="1584117" y="198899"/>
                  </a:lnTo>
                  <a:lnTo>
                    <a:pt x="1587877" y="201285"/>
                  </a:lnTo>
                  <a:lnTo>
                    <a:pt x="1589869" y="201921"/>
                  </a:lnTo>
                  <a:lnTo>
                    <a:pt x="1591196" y="203051"/>
                  </a:lnTo>
                  <a:lnTo>
                    <a:pt x="1592670" y="206188"/>
                  </a:lnTo>
                  <a:lnTo>
                    <a:pt x="1593848" y="215885"/>
                  </a:lnTo>
                  <a:lnTo>
                    <a:pt x="1593850" y="209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300"/>
            <p:cNvSpPr/>
            <p:nvPr>
              <p:custDataLst>
                <p:tags r:id="rId42"/>
              </p:custDataLst>
            </p:nvPr>
          </p:nvSpPr>
          <p:spPr>
            <a:xfrm>
              <a:off x="5518150" y="2136864"/>
              <a:ext cx="12701" cy="212637"/>
            </a:xfrm>
            <a:custGeom>
              <a:avLst/>
              <a:gdLst/>
              <a:ahLst/>
              <a:cxnLst/>
              <a:rect l="0" t="0" r="0" b="0"/>
              <a:pathLst>
                <a:path w="12701" h="212637">
                  <a:moveTo>
                    <a:pt x="0" y="15786"/>
                  </a:moveTo>
                  <a:lnTo>
                    <a:pt x="0" y="15786"/>
                  </a:lnTo>
                  <a:lnTo>
                    <a:pt x="0" y="0"/>
                  </a:lnTo>
                  <a:lnTo>
                    <a:pt x="0" y="7957"/>
                  </a:lnTo>
                  <a:lnTo>
                    <a:pt x="705" y="8450"/>
                  </a:lnTo>
                  <a:lnTo>
                    <a:pt x="3371" y="8998"/>
                  </a:lnTo>
                  <a:lnTo>
                    <a:pt x="4364" y="9849"/>
                  </a:lnTo>
                  <a:lnTo>
                    <a:pt x="5467" y="12677"/>
                  </a:lnTo>
                  <a:lnTo>
                    <a:pt x="8198" y="36369"/>
                  </a:lnTo>
                  <a:lnTo>
                    <a:pt x="10699" y="44689"/>
                  </a:lnTo>
                  <a:lnTo>
                    <a:pt x="12622" y="92123"/>
                  </a:lnTo>
                  <a:lnTo>
                    <a:pt x="12695" y="136444"/>
                  </a:lnTo>
                  <a:lnTo>
                    <a:pt x="12700" y="181769"/>
                  </a:lnTo>
                  <a:lnTo>
                    <a:pt x="12700" y="21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301"/>
            <p:cNvSpPr/>
            <p:nvPr>
              <p:custDataLst>
                <p:tags r:id="rId43"/>
              </p:custDataLst>
            </p:nvPr>
          </p:nvSpPr>
          <p:spPr>
            <a:xfrm>
              <a:off x="6121430" y="2711737"/>
              <a:ext cx="114158" cy="240903"/>
            </a:xfrm>
            <a:custGeom>
              <a:avLst/>
              <a:gdLst/>
              <a:ahLst/>
              <a:cxnLst/>
              <a:rect l="0" t="0" r="0" b="0"/>
              <a:pathLst>
                <a:path w="114158" h="240903">
                  <a:moveTo>
                    <a:pt x="101570" y="44163"/>
                  </a:moveTo>
                  <a:lnTo>
                    <a:pt x="101570" y="44163"/>
                  </a:lnTo>
                  <a:lnTo>
                    <a:pt x="98199" y="44163"/>
                  </a:lnTo>
                  <a:lnTo>
                    <a:pt x="97206" y="43457"/>
                  </a:lnTo>
                  <a:lnTo>
                    <a:pt x="96544" y="42282"/>
                  </a:lnTo>
                  <a:lnTo>
                    <a:pt x="95482" y="35325"/>
                  </a:lnTo>
                  <a:lnTo>
                    <a:pt x="93984" y="33332"/>
                  </a:lnTo>
                  <a:lnTo>
                    <a:pt x="71794" y="15059"/>
                  </a:lnTo>
                  <a:lnTo>
                    <a:pt x="63441" y="11054"/>
                  </a:lnTo>
                  <a:lnTo>
                    <a:pt x="59224" y="8281"/>
                  </a:lnTo>
                  <a:lnTo>
                    <a:pt x="52883" y="6015"/>
                  </a:lnTo>
                  <a:lnTo>
                    <a:pt x="45830" y="1894"/>
                  </a:lnTo>
                  <a:lnTo>
                    <a:pt x="30485" y="0"/>
                  </a:lnTo>
                  <a:lnTo>
                    <a:pt x="25761" y="1722"/>
                  </a:lnTo>
                  <a:lnTo>
                    <a:pt x="21312" y="4134"/>
                  </a:lnTo>
                  <a:lnTo>
                    <a:pt x="16981" y="5205"/>
                  </a:lnTo>
                  <a:lnTo>
                    <a:pt x="15543" y="6197"/>
                  </a:lnTo>
                  <a:lnTo>
                    <a:pt x="14585" y="7563"/>
                  </a:lnTo>
                  <a:lnTo>
                    <a:pt x="12816" y="10963"/>
                  </a:lnTo>
                  <a:lnTo>
                    <a:pt x="1147" y="23885"/>
                  </a:lnTo>
                  <a:lnTo>
                    <a:pt x="0" y="46096"/>
                  </a:lnTo>
                  <a:lnTo>
                    <a:pt x="3350" y="55946"/>
                  </a:lnTo>
                  <a:lnTo>
                    <a:pt x="17682" y="77983"/>
                  </a:lnTo>
                  <a:lnTo>
                    <a:pt x="61386" y="118332"/>
                  </a:lnTo>
                  <a:lnTo>
                    <a:pt x="101013" y="159788"/>
                  </a:lnTo>
                  <a:lnTo>
                    <a:pt x="111375" y="179099"/>
                  </a:lnTo>
                  <a:lnTo>
                    <a:pt x="113412" y="188017"/>
                  </a:lnTo>
                  <a:lnTo>
                    <a:pt x="114157" y="207414"/>
                  </a:lnTo>
                  <a:lnTo>
                    <a:pt x="112338" y="213851"/>
                  </a:lnTo>
                  <a:lnTo>
                    <a:pt x="105422" y="223732"/>
                  </a:lnTo>
                  <a:lnTo>
                    <a:pt x="96555" y="232477"/>
                  </a:lnTo>
                  <a:lnTo>
                    <a:pt x="86600" y="238171"/>
                  </a:lnTo>
                  <a:lnTo>
                    <a:pt x="78163" y="240171"/>
                  </a:lnTo>
                  <a:lnTo>
                    <a:pt x="62312" y="240902"/>
                  </a:lnTo>
                  <a:lnTo>
                    <a:pt x="51916" y="237609"/>
                  </a:lnTo>
                  <a:lnTo>
                    <a:pt x="24221" y="219813"/>
                  </a:lnTo>
                  <a:lnTo>
                    <a:pt x="12798" y="202351"/>
                  </a:lnTo>
                  <a:lnTo>
                    <a:pt x="8240" y="191928"/>
                  </a:lnTo>
                  <a:lnTo>
                    <a:pt x="6320" y="183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302"/>
            <p:cNvSpPr/>
            <p:nvPr>
              <p:custDataLst>
                <p:tags r:id="rId44"/>
              </p:custDataLst>
            </p:nvPr>
          </p:nvSpPr>
          <p:spPr>
            <a:xfrm>
              <a:off x="5976307" y="2604811"/>
              <a:ext cx="436429" cy="391430"/>
            </a:xfrm>
            <a:custGeom>
              <a:avLst/>
              <a:gdLst/>
              <a:ahLst/>
              <a:cxnLst/>
              <a:rect l="0" t="0" r="0" b="0"/>
              <a:pathLst>
                <a:path w="436429" h="391430">
                  <a:moveTo>
                    <a:pt x="265743" y="49489"/>
                  </a:moveTo>
                  <a:lnTo>
                    <a:pt x="265743" y="49489"/>
                  </a:lnTo>
                  <a:lnTo>
                    <a:pt x="262372" y="46118"/>
                  </a:lnTo>
                  <a:lnTo>
                    <a:pt x="260717" y="42582"/>
                  </a:lnTo>
                  <a:lnTo>
                    <a:pt x="260276" y="40651"/>
                  </a:lnTo>
                  <a:lnTo>
                    <a:pt x="254484" y="30390"/>
                  </a:lnTo>
                  <a:lnTo>
                    <a:pt x="254003" y="28290"/>
                  </a:lnTo>
                  <a:lnTo>
                    <a:pt x="249956" y="21962"/>
                  </a:lnTo>
                  <a:lnTo>
                    <a:pt x="244289" y="15619"/>
                  </a:lnTo>
                  <a:lnTo>
                    <a:pt x="240215" y="13269"/>
                  </a:lnTo>
                  <a:lnTo>
                    <a:pt x="236053" y="11519"/>
                  </a:lnTo>
                  <a:lnTo>
                    <a:pt x="229743" y="7273"/>
                  </a:lnTo>
                  <a:lnTo>
                    <a:pt x="223406" y="5701"/>
                  </a:lnTo>
                  <a:lnTo>
                    <a:pt x="216353" y="4530"/>
                  </a:lnTo>
                  <a:lnTo>
                    <a:pt x="201685" y="52"/>
                  </a:lnTo>
                  <a:lnTo>
                    <a:pt x="193528" y="0"/>
                  </a:lnTo>
                  <a:lnTo>
                    <a:pt x="147207" y="10436"/>
                  </a:lnTo>
                  <a:lnTo>
                    <a:pt x="131138" y="14477"/>
                  </a:lnTo>
                  <a:lnTo>
                    <a:pt x="84670" y="44137"/>
                  </a:lnTo>
                  <a:lnTo>
                    <a:pt x="58394" y="72163"/>
                  </a:lnTo>
                  <a:lnTo>
                    <a:pt x="29386" y="118963"/>
                  </a:lnTo>
                  <a:lnTo>
                    <a:pt x="14108" y="161770"/>
                  </a:lnTo>
                  <a:lnTo>
                    <a:pt x="1887" y="206076"/>
                  </a:lnTo>
                  <a:lnTo>
                    <a:pt x="0" y="250513"/>
                  </a:lnTo>
                  <a:lnTo>
                    <a:pt x="11923" y="297011"/>
                  </a:lnTo>
                  <a:lnTo>
                    <a:pt x="23056" y="328167"/>
                  </a:lnTo>
                  <a:lnTo>
                    <a:pt x="41751" y="351798"/>
                  </a:lnTo>
                  <a:lnTo>
                    <a:pt x="63453" y="368326"/>
                  </a:lnTo>
                  <a:lnTo>
                    <a:pt x="105792" y="383668"/>
                  </a:lnTo>
                  <a:lnTo>
                    <a:pt x="150702" y="391101"/>
                  </a:lnTo>
                  <a:lnTo>
                    <a:pt x="196295" y="391429"/>
                  </a:lnTo>
                  <a:lnTo>
                    <a:pt x="241886" y="385432"/>
                  </a:lnTo>
                  <a:lnTo>
                    <a:pt x="288077" y="374081"/>
                  </a:lnTo>
                  <a:lnTo>
                    <a:pt x="331172" y="357545"/>
                  </a:lnTo>
                  <a:lnTo>
                    <a:pt x="371775" y="334627"/>
                  </a:lnTo>
                  <a:lnTo>
                    <a:pt x="394762" y="316007"/>
                  </a:lnTo>
                  <a:lnTo>
                    <a:pt x="419689" y="279346"/>
                  </a:lnTo>
                  <a:lnTo>
                    <a:pt x="431381" y="254551"/>
                  </a:lnTo>
                  <a:lnTo>
                    <a:pt x="436428" y="212439"/>
                  </a:lnTo>
                  <a:lnTo>
                    <a:pt x="431266" y="177894"/>
                  </a:lnTo>
                  <a:lnTo>
                    <a:pt x="413408" y="130804"/>
                  </a:lnTo>
                  <a:lnTo>
                    <a:pt x="395466" y="101300"/>
                  </a:lnTo>
                  <a:lnTo>
                    <a:pt x="354269" y="58619"/>
                  </a:lnTo>
                  <a:lnTo>
                    <a:pt x="330622" y="43179"/>
                  </a:lnTo>
                  <a:lnTo>
                    <a:pt x="288929" y="25514"/>
                  </a:lnTo>
                  <a:lnTo>
                    <a:pt x="243685" y="9583"/>
                  </a:lnTo>
                  <a:lnTo>
                    <a:pt x="214943" y="5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854"/>
          <p:cNvGrpSpPr/>
          <p:nvPr/>
        </p:nvGrpSpPr>
        <p:grpSpPr>
          <a:xfrm>
            <a:off x="7677936" y="2571819"/>
            <a:ext cx="588415" cy="456876"/>
            <a:chOff x="7677936" y="2571819"/>
            <a:chExt cx="588415" cy="456876"/>
          </a:xfrm>
        </p:grpSpPr>
        <p:sp>
          <p:nvSpPr>
            <p:cNvPr id="236" name="SMARTInkShape-4303"/>
            <p:cNvSpPr/>
            <p:nvPr>
              <p:custDataLst>
                <p:tags r:id="rId35"/>
              </p:custDataLst>
            </p:nvPr>
          </p:nvSpPr>
          <p:spPr>
            <a:xfrm>
              <a:off x="7779044" y="2736874"/>
              <a:ext cx="75907" cy="209524"/>
            </a:xfrm>
            <a:custGeom>
              <a:avLst/>
              <a:gdLst/>
              <a:ahLst/>
              <a:cxnLst/>
              <a:rect l="0" t="0" r="0" b="0"/>
              <a:pathLst>
                <a:path w="75907" h="209524">
                  <a:moveTo>
                    <a:pt x="75906" y="50776"/>
                  </a:moveTo>
                  <a:lnTo>
                    <a:pt x="75906" y="50776"/>
                  </a:lnTo>
                  <a:lnTo>
                    <a:pt x="75906" y="16003"/>
                  </a:lnTo>
                  <a:lnTo>
                    <a:pt x="74024" y="12273"/>
                  </a:lnTo>
                  <a:lnTo>
                    <a:pt x="70438" y="7501"/>
                  </a:lnTo>
                  <a:lnTo>
                    <a:pt x="68066" y="6848"/>
                  </a:lnTo>
                  <a:lnTo>
                    <a:pt x="66446" y="6674"/>
                  </a:lnTo>
                  <a:lnTo>
                    <a:pt x="62765" y="4599"/>
                  </a:lnTo>
                  <a:lnTo>
                    <a:pt x="58777" y="2031"/>
                  </a:lnTo>
                  <a:lnTo>
                    <a:pt x="52563" y="584"/>
                  </a:lnTo>
                  <a:lnTo>
                    <a:pt x="35687" y="0"/>
                  </a:lnTo>
                  <a:lnTo>
                    <a:pt x="34276" y="697"/>
                  </a:lnTo>
                  <a:lnTo>
                    <a:pt x="33337" y="1868"/>
                  </a:lnTo>
                  <a:lnTo>
                    <a:pt x="32709" y="3354"/>
                  </a:lnTo>
                  <a:lnTo>
                    <a:pt x="31586" y="4345"/>
                  </a:lnTo>
                  <a:lnTo>
                    <a:pt x="24714" y="7816"/>
                  </a:lnTo>
                  <a:lnTo>
                    <a:pt x="10267" y="21230"/>
                  </a:lnTo>
                  <a:lnTo>
                    <a:pt x="7927" y="25414"/>
                  </a:lnTo>
                  <a:lnTo>
                    <a:pt x="6182" y="29626"/>
                  </a:lnTo>
                  <a:lnTo>
                    <a:pt x="3055" y="33850"/>
                  </a:lnTo>
                  <a:lnTo>
                    <a:pt x="1194" y="39961"/>
                  </a:lnTo>
                  <a:lnTo>
                    <a:pt x="0" y="52011"/>
                  </a:lnTo>
                  <a:lnTo>
                    <a:pt x="1718" y="56734"/>
                  </a:lnTo>
                  <a:lnTo>
                    <a:pt x="4127" y="61185"/>
                  </a:lnTo>
                  <a:lnTo>
                    <a:pt x="6190" y="67658"/>
                  </a:lnTo>
                  <a:lnTo>
                    <a:pt x="31459" y="98870"/>
                  </a:lnTo>
                  <a:lnTo>
                    <a:pt x="47925" y="112813"/>
                  </a:lnTo>
                  <a:lnTo>
                    <a:pt x="74022" y="145991"/>
                  </a:lnTo>
                  <a:lnTo>
                    <a:pt x="75346" y="154247"/>
                  </a:lnTo>
                  <a:lnTo>
                    <a:pt x="75896" y="179815"/>
                  </a:lnTo>
                  <a:lnTo>
                    <a:pt x="74019" y="184092"/>
                  </a:lnTo>
                  <a:lnTo>
                    <a:pt x="54706" y="205292"/>
                  </a:lnTo>
                  <a:lnTo>
                    <a:pt x="50491" y="207644"/>
                  </a:lnTo>
                  <a:lnTo>
                    <a:pt x="42037" y="209154"/>
                  </a:lnTo>
                  <a:lnTo>
                    <a:pt x="22727" y="209523"/>
                  </a:lnTo>
                  <a:lnTo>
                    <a:pt x="21403" y="208818"/>
                  </a:lnTo>
                  <a:lnTo>
                    <a:pt x="20521" y="207643"/>
                  </a:lnTo>
                  <a:lnTo>
                    <a:pt x="18835" y="204456"/>
                  </a:lnTo>
                  <a:lnTo>
                    <a:pt x="14624" y="198695"/>
                  </a:lnTo>
                  <a:lnTo>
                    <a:pt x="12698" y="191697"/>
                  </a:lnTo>
                  <a:lnTo>
                    <a:pt x="15863" y="187467"/>
                  </a:lnTo>
                  <a:lnTo>
                    <a:pt x="21269" y="181744"/>
                  </a:lnTo>
                  <a:lnTo>
                    <a:pt x="25282" y="179540"/>
                  </a:lnTo>
                  <a:lnTo>
                    <a:pt x="31456" y="17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304"/>
            <p:cNvSpPr/>
            <p:nvPr>
              <p:custDataLst>
                <p:tags r:id="rId36"/>
              </p:custDataLst>
            </p:nvPr>
          </p:nvSpPr>
          <p:spPr>
            <a:xfrm>
              <a:off x="8007359" y="2730507"/>
              <a:ext cx="76192" cy="194079"/>
            </a:xfrm>
            <a:custGeom>
              <a:avLst/>
              <a:gdLst/>
              <a:ahLst/>
              <a:cxnLst/>
              <a:rect l="0" t="0" r="0" b="0"/>
              <a:pathLst>
                <a:path w="76192" h="194079">
                  <a:moveTo>
                    <a:pt x="76191" y="31743"/>
                  </a:moveTo>
                  <a:lnTo>
                    <a:pt x="76191" y="31743"/>
                  </a:lnTo>
                  <a:lnTo>
                    <a:pt x="76191" y="28372"/>
                  </a:lnTo>
                  <a:lnTo>
                    <a:pt x="74309" y="24835"/>
                  </a:lnTo>
                  <a:lnTo>
                    <a:pt x="71827" y="20912"/>
                  </a:lnTo>
                  <a:lnTo>
                    <a:pt x="69723" y="14736"/>
                  </a:lnTo>
                  <a:lnTo>
                    <a:pt x="66731" y="10544"/>
                  </a:lnTo>
                  <a:lnTo>
                    <a:pt x="64946" y="9849"/>
                  </a:lnTo>
                  <a:lnTo>
                    <a:pt x="63050" y="10091"/>
                  </a:lnTo>
                  <a:lnTo>
                    <a:pt x="61081" y="10958"/>
                  </a:lnTo>
                  <a:lnTo>
                    <a:pt x="59062" y="10831"/>
                  </a:lnTo>
                  <a:lnTo>
                    <a:pt x="44430" y="4786"/>
                  </a:lnTo>
                  <a:lnTo>
                    <a:pt x="39342" y="940"/>
                  </a:lnTo>
                  <a:lnTo>
                    <a:pt x="33269" y="180"/>
                  </a:lnTo>
                  <a:lnTo>
                    <a:pt x="16902" y="0"/>
                  </a:lnTo>
                  <a:lnTo>
                    <a:pt x="15498" y="704"/>
                  </a:lnTo>
                  <a:lnTo>
                    <a:pt x="14562" y="1878"/>
                  </a:lnTo>
                  <a:lnTo>
                    <a:pt x="13938" y="3366"/>
                  </a:lnTo>
                  <a:lnTo>
                    <a:pt x="12817" y="4359"/>
                  </a:lnTo>
                  <a:lnTo>
                    <a:pt x="5947" y="7832"/>
                  </a:lnTo>
                  <a:lnTo>
                    <a:pt x="3962" y="9453"/>
                  </a:lnTo>
                  <a:lnTo>
                    <a:pt x="1756" y="13134"/>
                  </a:lnTo>
                  <a:lnTo>
                    <a:pt x="340" y="21247"/>
                  </a:lnTo>
                  <a:lnTo>
                    <a:pt x="0" y="42308"/>
                  </a:lnTo>
                  <a:lnTo>
                    <a:pt x="7831" y="63182"/>
                  </a:lnTo>
                  <a:lnTo>
                    <a:pt x="42326" y="110174"/>
                  </a:lnTo>
                  <a:lnTo>
                    <a:pt x="60669" y="131880"/>
                  </a:lnTo>
                  <a:lnTo>
                    <a:pt x="64815" y="144709"/>
                  </a:lnTo>
                  <a:lnTo>
                    <a:pt x="66490" y="147270"/>
                  </a:lnTo>
                  <a:lnTo>
                    <a:pt x="66900" y="149683"/>
                  </a:lnTo>
                  <a:lnTo>
                    <a:pt x="66470" y="151997"/>
                  </a:lnTo>
                  <a:lnTo>
                    <a:pt x="64374" y="158626"/>
                  </a:lnTo>
                  <a:lnTo>
                    <a:pt x="64079" y="160782"/>
                  </a:lnTo>
                  <a:lnTo>
                    <a:pt x="61871" y="165058"/>
                  </a:lnTo>
                  <a:lnTo>
                    <a:pt x="39336" y="189238"/>
                  </a:lnTo>
                  <a:lnTo>
                    <a:pt x="29609" y="190951"/>
                  </a:lnTo>
                  <a:lnTo>
                    <a:pt x="28203" y="192209"/>
                  </a:lnTo>
                  <a:lnTo>
                    <a:pt x="27265" y="193754"/>
                  </a:lnTo>
                  <a:lnTo>
                    <a:pt x="25934" y="194078"/>
                  </a:lnTo>
                  <a:lnTo>
                    <a:pt x="24342" y="193588"/>
                  </a:lnTo>
                  <a:lnTo>
                    <a:pt x="20692" y="191869"/>
                  </a:lnTo>
                  <a:lnTo>
                    <a:pt x="14670" y="190195"/>
                  </a:lnTo>
                  <a:lnTo>
                    <a:pt x="7577" y="185079"/>
                  </a:lnTo>
                  <a:lnTo>
                    <a:pt x="6890" y="182677"/>
                  </a:lnTo>
                  <a:lnTo>
                    <a:pt x="6350" y="162951"/>
                  </a:lnTo>
                  <a:lnTo>
                    <a:pt x="8226" y="158732"/>
                  </a:lnTo>
                  <a:lnTo>
                    <a:pt x="12691" y="152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305"/>
            <p:cNvSpPr/>
            <p:nvPr>
              <p:custDataLst>
                <p:tags r:id="rId37"/>
              </p:custDataLst>
            </p:nvPr>
          </p:nvSpPr>
          <p:spPr>
            <a:xfrm>
              <a:off x="7677936" y="2571819"/>
              <a:ext cx="588415" cy="456876"/>
            </a:xfrm>
            <a:custGeom>
              <a:avLst/>
              <a:gdLst/>
              <a:ahLst/>
              <a:cxnLst/>
              <a:rect l="0" t="0" r="0" b="0"/>
              <a:pathLst>
                <a:path w="588415" h="456876">
                  <a:moveTo>
                    <a:pt x="431014" y="76131"/>
                  </a:moveTo>
                  <a:lnTo>
                    <a:pt x="431014" y="76131"/>
                  </a:lnTo>
                  <a:lnTo>
                    <a:pt x="431012" y="72760"/>
                  </a:lnTo>
                  <a:lnTo>
                    <a:pt x="429132" y="69223"/>
                  </a:lnTo>
                  <a:lnTo>
                    <a:pt x="403487" y="42261"/>
                  </a:lnTo>
                  <a:lnTo>
                    <a:pt x="362365" y="16864"/>
                  </a:lnTo>
                  <a:lnTo>
                    <a:pt x="314822" y="1696"/>
                  </a:lnTo>
                  <a:lnTo>
                    <a:pt x="270204" y="0"/>
                  </a:lnTo>
                  <a:lnTo>
                    <a:pt x="234688" y="643"/>
                  </a:lnTo>
                  <a:lnTo>
                    <a:pt x="189445" y="9391"/>
                  </a:lnTo>
                  <a:lnTo>
                    <a:pt x="148219" y="30023"/>
                  </a:lnTo>
                  <a:lnTo>
                    <a:pt x="100986" y="59224"/>
                  </a:lnTo>
                  <a:lnTo>
                    <a:pt x="56373" y="95740"/>
                  </a:lnTo>
                  <a:lnTo>
                    <a:pt x="20752" y="139664"/>
                  </a:lnTo>
                  <a:lnTo>
                    <a:pt x="6169" y="173267"/>
                  </a:lnTo>
                  <a:lnTo>
                    <a:pt x="130" y="208893"/>
                  </a:lnTo>
                  <a:lnTo>
                    <a:pt x="0" y="251893"/>
                  </a:lnTo>
                  <a:lnTo>
                    <a:pt x="10757" y="292558"/>
                  </a:lnTo>
                  <a:lnTo>
                    <a:pt x="33351" y="335877"/>
                  </a:lnTo>
                  <a:lnTo>
                    <a:pt x="59210" y="373822"/>
                  </a:lnTo>
                  <a:lnTo>
                    <a:pt x="100980" y="408044"/>
                  </a:lnTo>
                  <a:lnTo>
                    <a:pt x="126247" y="428699"/>
                  </a:lnTo>
                  <a:lnTo>
                    <a:pt x="169785" y="446096"/>
                  </a:lnTo>
                  <a:lnTo>
                    <a:pt x="212350" y="455190"/>
                  </a:lnTo>
                  <a:lnTo>
                    <a:pt x="255933" y="456875"/>
                  </a:lnTo>
                  <a:lnTo>
                    <a:pt x="299582" y="453727"/>
                  </a:lnTo>
                  <a:lnTo>
                    <a:pt x="343969" y="444261"/>
                  </a:lnTo>
                  <a:lnTo>
                    <a:pt x="390206" y="428755"/>
                  </a:lnTo>
                  <a:lnTo>
                    <a:pt x="433053" y="408335"/>
                  </a:lnTo>
                  <a:lnTo>
                    <a:pt x="478456" y="374199"/>
                  </a:lnTo>
                  <a:lnTo>
                    <a:pt x="516248" y="336448"/>
                  </a:lnTo>
                  <a:lnTo>
                    <a:pt x="540641" y="292793"/>
                  </a:lnTo>
                  <a:lnTo>
                    <a:pt x="565277" y="246324"/>
                  </a:lnTo>
                  <a:lnTo>
                    <a:pt x="580581" y="200718"/>
                  </a:lnTo>
                  <a:lnTo>
                    <a:pt x="588414" y="160175"/>
                  </a:lnTo>
                  <a:lnTo>
                    <a:pt x="580807" y="117341"/>
                  </a:lnTo>
                  <a:lnTo>
                    <a:pt x="559715" y="81871"/>
                  </a:lnTo>
                  <a:lnTo>
                    <a:pt x="520388" y="53166"/>
                  </a:lnTo>
                  <a:lnTo>
                    <a:pt x="494262" y="43613"/>
                  </a:lnTo>
                  <a:lnTo>
                    <a:pt x="453830" y="38428"/>
                  </a:lnTo>
                  <a:lnTo>
                    <a:pt x="411871" y="35104"/>
                  </a:lnTo>
                  <a:lnTo>
                    <a:pt x="369612" y="37453"/>
                  </a:lnTo>
                  <a:lnTo>
                    <a:pt x="323064" y="38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855"/>
          <p:cNvGrpSpPr/>
          <p:nvPr/>
        </p:nvGrpSpPr>
        <p:grpSpPr>
          <a:xfrm>
            <a:off x="6394448" y="2514600"/>
            <a:ext cx="1327153" cy="247651"/>
            <a:chOff x="6394448" y="2514600"/>
            <a:chExt cx="1327153" cy="247651"/>
          </a:xfrm>
        </p:grpSpPr>
        <p:sp>
          <p:nvSpPr>
            <p:cNvPr id="240" name="SMARTInkShape-4306"/>
            <p:cNvSpPr/>
            <p:nvPr>
              <p:custDataLst>
                <p:tags r:id="rId33"/>
              </p:custDataLst>
            </p:nvPr>
          </p:nvSpPr>
          <p:spPr>
            <a:xfrm>
              <a:off x="6394448" y="2514600"/>
              <a:ext cx="1327153" cy="247651"/>
            </a:xfrm>
            <a:custGeom>
              <a:avLst/>
              <a:gdLst/>
              <a:ahLst/>
              <a:cxnLst/>
              <a:rect l="0" t="0" r="0" b="0"/>
              <a:pathLst>
                <a:path w="1327153" h="247651">
                  <a:moveTo>
                    <a:pt x="2" y="247650"/>
                  </a:moveTo>
                  <a:lnTo>
                    <a:pt x="2" y="247650"/>
                  </a:lnTo>
                  <a:lnTo>
                    <a:pt x="0" y="229567"/>
                  </a:lnTo>
                  <a:lnTo>
                    <a:pt x="707" y="229244"/>
                  </a:lnTo>
                  <a:lnTo>
                    <a:pt x="3373" y="228886"/>
                  </a:lnTo>
                  <a:lnTo>
                    <a:pt x="4366" y="228085"/>
                  </a:lnTo>
                  <a:lnTo>
                    <a:pt x="5469" y="225314"/>
                  </a:lnTo>
                  <a:lnTo>
                    <a:pt x="6468" y="224293"/>
                  </a:lnTo>
                  <a:lnTo>
                    <a:pt x="9462" y="223158"/>
                  </a:lnTo>
                  <a:lnTo>
                    <a:pt x="10542" y="222150"/>
                  </a:lnTo>
                  <a:lnTo>
                    <a:pt x="11742" y="219148"/>
                  </a:lnTo>
                  <a:lnTo>
                    <a:pt x="12767" y="218065"/>
                  </a:lnTo>
                  <a:lnTo>
                    <a:pt x="21456" y="212814"/>
                  </a:lnTo>
                  <a:lnTo>
                    <a:pt x="23648" y="209119"/>
                  </a:lnTo>
                  <a:lnTo>
                    <a:pt x="25328" y="205125"/>
                  </a:lnTo>
                  <a:lnTo>
                    <a:pt x="29535" y="198910"/>
                  </a:lnTo>
                  <a:lnTo>
                    <a:pt x="31800" y="192600"/>
                  </a:lnTo>
                  <a:lnTo>
                    <a:pt x="52943" y="169333"/>
                  </a:lnTo>
                  <a:lnTo>
                    <a:pt x="65755" y="160161"/>
                  </a:lnTo>
                  <a:lnTo>
                    <a:pt x="80966" y="142405"/>
                  </a:lnTo>
                  <a:lnTo>
                    <a:pt x="103245" y="128463"/>
                  </a:lnTo>
                  <a:lnTo>
                    <a:pt x="131285" y="98131"/>
                  </a:lnTo>
                  <a:lnTo>
                    <a:pt x="175571" y="70575"/>
                  </a:lnTo>
                  <a:lnTo>
                    <a:pt x="220158" y="48667"/>
                  </a:lnTo>
                  <a:lnTo>
                    <a:pt x="266700" y="33515"/>
                  </a:lnTo>
                  <a:lnTo>
                    <a:pt x="274463" y="31829"/>
                  </a:lnTo>
                  <a:lnTo>
                    <a:pt x="283505" y="27619"/>
                  </a:lnTo>
                  <a:lnTo>
                    <a:pt x="330604" y="14151"/>
                  </a:lnTo>
                  <a:lnTo>
                    <a:pt x="363378" y="12051"/>
                  </a:lnTo>
                  <a:lnTo>
                    <a:pt x="375978" y="7685"/>
                  </a:lnTo>
                  <a:lnTo>
                    <a:pt x="420626" y="6385"/>
                  </a:lnTo>
                  <a:lnTo>
                    <a:pt x="464199" y="6351"/>
                  </a:lnTo>
                  <a:lnTo>
                    <a:pt x="508041" y="4468"/>
                  </a:lnTo>
                  <a:lnTo>
                    <a:pt x="552336" y="174"/>
                  </a:lnTo>
                  <a:lnTo>
                    <a:pt x="598372" y="5"/>
                  </a:lnTo>
                  <a:lnTo>
                    <a:pt x="645578" y="0"/>
                  </a:lnTo>
                  <a:lnTo>
                    <a:pt x="679582" y="705"/>
                  </a:lnTo>
                  <a:lnTo>
                    <a:pt x="723868" y="6234"/>
                  </a:lnTo>
                  <a:lnTo>
                    <a:pt x="732353" y="7004"/>
                  </a:lnTo>
                  <a:lnTo>
                    <a:pt x="757767" y="12107"/>
                  </a:lnTo>
                  <a:lnTo>
                    <a:pt x="770468" y="13230"/>
                  </a:lnTo>
                  <a:lnTo>
                    <a:pt x="791504" y="18446"/>
                  </a:lnTo>
                  <a:lnTo>
                    <a:pt x="802806" y="19576"/>
                  </a:lnTo>
                  <a:lnTo>
                    <a:pt x="826964" y="24796"/>
                  </a:lnTo>
                  <a:lnTo>
                    <a:pt x="851297" y="27246"/>
                  </a:lnTo>
                  <a:lnTo>
                    <a:pt x="863718" y="30416"/>
                  </a:lnTo>
                  <a:lnTo>
                    <a:pt x="895747" y="33597"/>
                  </a:lnTo>
                  <a:lnTo>
                    <a:pt x="908991" y="37211"/>
                  </a:lnTo>
                  <a:lnTo>
                    <a:pt x="927504" y="39864"/>
                  </a:lnTo>
                  <a:lnTo>
                    <a:pt x="940743" y="43544"/>
                  </a:lnTo>
                  <a:lnTo>
                    <a:pt x="954517" y="44976"/>
                  </a:lnTo>
                  <a:lnTo>
                    <a:pt x="993364" y="61286"/>
                  </a:lnTo>
                  <a:lnTo>
                    <a:pt x="1037877" y="71301"/>
                  </a:lnTo>
                  <a:lnTo>
                    <a:pt x="1074425" y="81078"/>
                  </a:lnTo>
                  <a:lnTo>
                    <a:pt x="1083563" y="86269"/>
                  </a:lnTo>
                  <a:lnTo>
                    <a:pt x="1128208" y="103796"/>
                  </a:lnTo>
                  <a:lnTo>
                    <a:pt x="1165198" y="114695"/>
                  </a:lnTo>
                  <a:lnTo>
                    <a:pt x="1179606" y="122845"/>
                  </a:lnTo>
                  <a:lnTo>
                    <a:pt x="1226419" y="138524"/>
                  </a:lnTo>
                  <a:lnTo>
                    <a:pt x="1256895" y="153759"/>
                  </a:lnTo>
                  <a:lnTo>
                    <a:pt x="1267833" y="162457"/>
                  </a:lnTo>
                  <a:lnTo>
                    <a:pt x="1276342" y="166459"/>
                  </a:lnTo>
                  <a:lnTo>
                    <a:pt x="1280580" y="169232"/>
                  </a:lnTo>
                  <a:lnTo>
                    <a:pt x="1286934" y="171498"/>
                  </a:lnTo>
                  <a:lnTo>
                    <a:pt x="1301752" y="182395"/>
                  </a:lnTo>
                  <a:lnTo>
                    <a:pt x="1310219" y="183803"/>
                  </a:lnTo>
                  <a:lnTo>
                    <a:pt x="1311630" y="184624"/>
                  </a:lnTo>
                  <a:lnTo>
                    <a:pt x="1312570" y="185878"/>
                  </a:lnTo>
                  <a:lnTo>
                    <a:pt x="1313198" y="187418"/>
                  </a:lnTo>
                  <a:lnTo>
                    <a:pt x="1314321" y="188445"/>
                  </a:lnTo>
                  <a:lnTo>
                    <a:pt x="1320793" y="190498"/>
                  </a:lnTo>
                  <a:lnTo>
                    <a:pt x="1324172" y="190500"/>
                  </a:lnTo>
                  <a:lnTo>
                    <a:pt x="1325165" y="189794"/>
                  </a:lnTo>
                  <a:lnTo>
                    <a:pt x="1325827" y="188618"/>
                  </a:lnTo>
                  <a:lnTo>
                    <a:pt x="1326977" y="184033"/>
                  </a:lnTo>
                  <a:lnTo>
                    <a:pt x="132715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307"/>
            <p:cNvSpPr/>
            <p:nvPr>
              <p:custDataLst>
                <p:tags r:id="rId34"/>
              </p:custDataLst>
            </p:nvPr>
          </p:nvSpPr>
          <p:spPr>
            <a:xfrm>
              <a:off x="7569200" y="2553590"/>
              <a:ext cx="146051" cy="189603"/>
            </a:xfrm>
            <a:custGeom>
              <a:avLst/>
              <a:gdLst/>
              <a:ahLst/>
              <a:cxnLst/>
              <a:rect l="0" t="0" r="0" b="0"/>
              <a:pathLst>
                <a:path w="146051" h="189603">
                  <a:moveTo>
                    <a:pt x="146050" y="68960"/>
                  </a:moveTo>
                  <a:lnTo>
                    <a:pt x="146050" y="68960"/>
                  </a:lnTo>
                  <a:lnTo>
                    <a:pt x="142679" y="65589"/>
                  </a:lnTo>
                  <a:lnTo>
                    <a:pt x="141024" y="62053"/>
                  </a:lnTo>
                  <a:lnTo>
                    <a:pt x="140583" y="60122"/>
                  </a:lnTo>
                  <a:lnTo>
                    <a:pt x="136590" y="54033"/>
                  </a:lnTo>
                  <a:lnTo>
                    <a:pt x="96244" y="6455"/>
                  </a:lnTo>
                  <a:lnTo>
                    <a:pt x="95337" y="5547"/>
                  </a:lnTo>
                  <a:lnTo>
                    <a:pt x="95258" y="0"/>
                  </a:lnTo>
                  <a:lnTo>
                    <a:pt x="91881" y="2745"/>
                  </a:lnTo>
                  <a:lnTo>
                    <a:pt x="91593" y="3650"/>
                  </a:lnTo>
                  <a:lnTo>
                    <a:pt x="92107" y="4253"/>
                  </a:lnTo>
                  <a:lnTo>
                    <a:pt x="93156" y="4655"/>
                  </a:lnTo>
                  <a:lnTo>
                    <a:pt x="93853" y="5629"/>
                  </a:lnTo>
                  <a:lnTo>
                    <a:pt x="94837" y="10370"/>
                  </a:lnTo>
                  <a:lnTo>
                    <a:pt x="95233" y="26653"/>
                  </a:lnTo>
                  <a:lnTo>
                    <a:pt x="97124" y="30872"/>
                  </a:lnTo>
                  <a:lnTo>
                    <a:pt x="99611" y="35099"/>
                  </a:lnTo>
                  <a:lnTo>
                    <a:pt x="101715" y="41445"/>
                  </a:lnTo>
                  <a:lnTo>
                    <a:pt x="105789" y="47794"/>
                  </a:lnTo>
                  <a:lnTo>
                    <a:pt x="108015" y="54143"/>
                  </a:lnTo>
                  <a:lnTo>
                    <a:pt x="118019" y="71207"/>
                  </a:lnTo>
                  <a:lnTo>
                    <a:pt x="120577" y="78955"/>
                  </a:lnTo>
                  <a:lnTo>
                    <a:pt x="124783" y="85719"/>
                  </a:lnTo>
                  <a:lnTo>
                    <a:pt x="126343" y="92192"/>
                  </a:lnTo>
                  <a:lnTo>
                    <a:pt x="126991" y="116147"/>
                  </a:lnTo>
                  <a:lnTo>
                    <a:pt x="125113" y="120036"/>
                  </a:lnTo>
                  <a:lnTo>
                    <a:pt x="123625" y="122061"/>
                  </a:lnTo>
                  <a:lnTo>
                    <a:pt x="120090" y="124310"/>
                  </a:lnTo>
                  <a:lnTo>
                    <a:pt x="116168" y="126016"/>
                  </a:lnTo>
                  <a:lnTo>
                    <a:pt x="78198" y="155042"/>
                  </a:lnTo>
                  <a:lnTo>
                    <a:pt x="64941" y="159185"/>
                  </a:lnTo>
                  <a:lnTo>
                    <a:pt x="35869" y="180453"/>
                  </a:lnTo>
                  <a:lnTo>
                    <a:pt x="28110" y="183134"/>
                  </a:lnTo>
                  <a:lnTo>
                    <a:pt x="21342" y="187378"/>
                  </a:lnTo>
                  <a:lnTo>
                    <a:pt x="14869" y="188948"/>
                  </a:lnTo>
                  <a:lnTo>
                    <a:pt x="372" y="189602"/>
                  </a:lnTo>
                  <a:lnTo>
                    <a:pt x="0" y="183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856"/>
          <p:cNvGrpSpPr/>
          <p:nvPr/>
        </p:nvGrpSpPr>
        <p:grpSpPr>
          <a:xfrm>
            <a:off x="6886727" y="2223460"/>
            <a:ext cx="320524" cy="259391"/>
            <a:chOff x="6886727" y="2223460"/>
            <a:chExt cx="320524" cy="259391"/>
          </a:xfrm>
        </p:grpSpPr>
        <p:sp>
          <p:nvSpPr>
            <p:cNvPr id="243" name="SMARTInkShape-4308"/>
            <p:cNvSpPr/>
            <p:nvPr>
              <p:custDataLst>
                <p:tags r:id="rId30"/>
              </p:custDataLst>
            </p:nvPr>
          </p:nvSpPr>
          <p:spPr>
            <a:xfrm>
              <a:off x="6886727" y="2273342"/>
              <a:ext cx="98222" cy="151095"/>
            </a:xfrm>
            <a:custGeom>
              <a:avLst/>
              <a:gdLst/>
              <a:ahLst/>
              <a:cxnLst/>
              <a:rect l="0" t="0" r="0" b="0"/>
              <a:pathLst>
                <a:path w="98222" h="151095">
                  <a:moveTo>
                    <a:pt x="60173" y="19008"/>
                  </a:moveTo>
                  <a:lnTo>
                    <a:pt x="60173" y="19008"/>
                  </a:lnTo>
                  <a:lnTo>
                    <a:pt x="60171" y="15637"/>
                  </a:lnTo>
                  <a:lnTo>
                    <a:pt x="58291" y="12100"/>
                  </a:lnTo>
                  <a:lnTo>
                    <a:pt x="54705" y="7452"/>
                  </a:lnTo>
                  <a:lnTo>
                    <a:pt x="52333" y="6816"/>
                  </a:lnTo>
                  <a:lnTo>
                    <a:pt x="50713" y="6647"/>
                  </a:lnTo>
                  <a:lnTo>
                    <a:pt x="49633" y="5828"/>
                  </a:lnTo>
                  <a:lnTo>
                    <a:pt x="48433" y="3037"/>
                  </a:lnTo>
                  <a:lnTo>
                    <a:pt x="47408" y="2011"/>
                  </a:lnTo>
                  <a:lnTo>
                    <a:pt x="44386" y="870"/>
                  </a:lnTo>
                  <a:lnTo>
                    <a:pt x="38718" y="228"/>
                  </a:lnTo>
                  <a:lnTo>
                    <a:pt x="37404" y="844"/>
                  </a:lnTo>
                  <a:lnTo>
                    <a:pt x="36527" y="1959"/>
                  </a:lnTo>
                  <a:lnTo>
                    <a:pt x="35942" y="3409"/>
                  </a:lnTo>
                  <a:lnTo>
                    <a:pt x="34846" y="4375"/>
                  </a:lnTo>
                  <a:lnTo>
                    <a:pt x="28019" y="7808"/>
                  </a:lnTo>
                  <a:lnTo>
                    <a:pt x="24010" y="11913"/>
                  </a:lnTo>
                  <a:lnTo>
                    <a:pt x="18492" y="21453"/>
                  </a:lnTo>
                  <a:lnTo>
                    <a:pt x="0" y="68601"/>
                  </a:lnTo>
                  <a:lnTo>
                    <a:pt x="32" y="76562"/>
                  </a:lnTo>
                  <a:lnTo>
                    <a:pt x="9455" y="122024"/>
                  </a:lnTo>
                  <a:lnTo>
                    <a:pt x="14257" y="130356"/>
                  </a:lnTo>
                  <a:lnTo>
                    <a:pt x="20854" y="137294"/>
                  </a:lnTo>
                  <a:lnTo>
                    <a:pt x="39140" y="149514"/>
                  </a:lnTo>
                  <a:lnTo>
                    <a:pt x="46357" y="151094"/>
                  </a:lnTo>
                  <a:lnTo>
                    <a:pt x="54267" y="149915"/>
                  </a:lnTo>
                  <a:lnTo>
                    <a:pt x="78015" y="142866"/>
                  </a:lnTo>
                  <a:lnTo>
                    <a:pt x="84096" y="137321"/>
                  </a:lnTo>
                  <a:lnTo>
                    <a:pt x="93748" y="122263"/>
                  </a:lnTo>
                  <a:lnTo>
                    <a:pt x="96932" y="109888"/>
                  </a:lnTo>
                  <a:lnTo>
                    <a:pt x="98221" y="63287"/>
                  </a:lnTo>
                  <a:lnTo>
                    <a:pt x="97544" y="51388"/>
                  </a:lnTo>
                  <a:lnTo>
                    <a:pt x="85406" y="19169"/>
                  </a:lnTo>
                  <a:lnTo>
                    <a:pt x="77074" y="5477"/>
                  </a:lnTo>
                  <a:lnTo>
                    <a:pt x="72858" y="2411"/>
                  </a:lnTo>
                  <a:lnTo>
                    <a:pt x="67928" y="1048"/>
                  </a:lnTo>
                  <a:lnTo>
                    <a:pt x="45617" y="0"/>
                  </a:lnTo>
                  <a:lnTo>
                    <a:pt x="41238" y="1858"/>
                  </a:lnTo>
                  <a:lnTo>
                    <a:pt x="39083" y="3342"/>
                  </a:lnTo>
                  <a:lnTo>
                    <a:pt x="36688" y="6871"/>
                  </a:lnTo>
                  <a:lnTo>
                    <a:pt x="35025" y="12601"/>
                  </a:lnTo>
                  <a:lnTo>
                    <a:pt x="34773" y="19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309"/>
            <p:cNvSpPr/>
            <p:nvPr>
              <p:custDataLst>
                <p:tags r:id="rId31"/>
              </p:custDataLst>
            </p:nvPr>
          </p:nvSpPr>
          <p:spPr>
            <a:xfrm>
              <a:off x="7064484" y="2355850"/>
              <a:ext cx="15767" cy="12700"/>
            </a:xfrm>
            <a:custGeom>
              <a:avLst/>
              <a:gdLst/>
              <a:ahLst/>
              <a:cxnLst/>
              <a:rect l="0" t="0" r="0" b="0"/>
              <a:pathLst>
                <a:path w="15767" h="12700">
                  <a:moveTo>
                    <a:pt x="15766" y="6350"/>
                  </a:moveTo>
                  <a:lnTo>
                    <a:pt x="15766" y="6350"/>
                  </a:lnTo>
                  <a:lnTo>
                    <a:pt x="15764" y="12439"/>
                  </a:lnTo>
                  <a:lnTo>
                    <a:pt x="6067" y="12699"/>
                  </a:lnTo>
                  <a:lnTo>
                    <a:pt x="2518" y="10818"/>
                  </a:lnTo>
                  <a:lnTo>
                    <a:pt x="584" y="9329"/>
                  </a:lnTo>
                  <a:lnTo>
                    <a:pt x="0" y="8336"/>
                  </a:lnTo>
                  <a:lnTo>
                    <a:pt x="317" y="7674"/>
                  </a:lnTo>
                  <a:lnTo>
                    <a:pt x="2523" y="6611"/>
                  </a:lnTo>
                  <a:lnTo>
                    <a:pt x="94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310"/>
            <p:cNvSpPr/>
            <p:nvPr>
              <p:custDataLst>
                <p:tags r:id="rId32"/>
              </p:custDataLst>
            </p:nvPr>
          </p:nvSpPr>
          <p:spPr>
            <a:xfrm>
              <a:off x="7143772" y="2223460"/>
              <a:ext cx="63479" cy="259391"/>
            </a:xfrm>
            <a:custGeom>
              <a:avLst/>
              <a:gdLst/>
              <a:ahLst/>
              <a:cxnLst/>
              <a:rect l="0" t="0" r="0" b="0"/>
              <a:pathLst>
                <a:path w="63479" h="259391">
                  <a:moveTo>
                    <a:pt x="19028" y="11740"/>
                  </a:moveTo>
                  <a:lnTo>
                    <a:pt x="19028" y="11740"/>
                  </a:lnTo>
                  <a:lnTo>
                    <a:pt x="19028" y="0"/>
                  </a:lnTo>
                  <a:lnTo>
                    <a:pt x="17147" y="1348"/>
                  </a:lnTo>
                  <a:lnTo>
                    <a:pt x="13561" y="4592"/>
                  </a:lnTo>
                  <a:lnTo>
                    <a:pt x="12940" y="8524"/>
                  </a:lnTo>
                  <a:lnTo>
                    <a:pt x="12147" y="9596"/>
                  </a:lnTo>
                  <a:lnTo>
                    <a:pt x="9384" y="10787"/>
                  </a:lnTo>
                  <a:lnTo>
                    <a:pt x="8366" y="11810"/>
                  </a:lnTo>
                  <a:lnTo>
                    <a:pt x="7233" y="14829"/>
                  </a:lnTo>
                  <a:lnTo>
                    <a:pt x="1969" y="58385"/>
                  </a:lnTo>
                  <a:lnTo>
                    <a:pt x="0" y="98786"/>
                  </a:lnTo>
                  <a:lnTo>
                    <a:pt x="1869" y="105225"/>
                  </a:lnTo>
                  <a:lnTo>
                    <a:pt x="4346" y="110439"/>
                  </a:lnTo>
                  <a:lnTo>
                    <a:pt x="6069" y="121703"/>
                  </a:lnTo>
                  <a:lnTo>
                    <a:pt x="6860" y="123149"/>
                  </a:lnTo>
                  <a:lnTo>
                    <a:pt x="8094" y="124112"/>
                  </a:lnTo>
                  <a:lnTo>
                    <a:pt x="11346" y="125183"/>
                  </a:lnTo>
                  <a:lnTo>
                    <a:pt x="27525" y="126006"/>
                  </a:lnTo>
                  <a:lnTo>
                    <a:pt x="31742" y="124144"/>
                  </a:lnTo>
                  <a:lnTo>
                    <a:pt x="35967" y="121669"/>
                  </a:lnTo>
                  <a:lnTo>
                    <a:pt x="42313" y="119571"/>
                  </a:lnTo>
                  <a:lnTo>
                    <a:pt x="57520" y="108440"/>
                  </a:lnTo>
                  <a:lnTo>
                    <a:pt x="62301" y="107276"/>
                  </a:lnTo>
                  <a:lnTo>
                    <a:pt x="62693" y="107887"/>
                  </a:lnTo>
                  <a:lnTo>
                    <a:pt x="63448" y="121924"/>
                  </a:lnTo>
                  <a:lnTo>
                    <a:pt x="63478" y="166868"/>
                  </a:lnTo>
                  <a:lnTo>
                    <a:pt x="62773" y="179138"/>
                  </a:lnTo>
                  <a:lnTo>
                    <a:pt x="59819" y="192416"/>
                  </a:lnTo>
                  <a:lnTo>
                    <a:pt x="63423" y="239029"/>
                  </a:lnTo>
                  <a:lnTo>
                    <a:pt x="63478" y="259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7" name="SMARTInkShape-4311"/>
          <p:cNvSpPr/>
          <p:nvPr>
            <p:custDataLst>
              <p:tags r:id="rId1"/>
            </p:custDataLst>
          </p:nvPr>
        </p:nvSpPr>
        <p:spPr>
          <a:xfrm>
            <a:off x="6153152" y="3004433"/>
            <a:ext cx="38099" cy="43490"/>
          </a:xfrm>
          <a:custGeom>
            <a:avLst/>
            <a:gdLst/>
            <a:ahLst/>
            <a:cxnLst/>
            <a:rect l="0" t="0" r="0" b="0"/>
            <a:pathLst>
              <a:path w="38099" h="43490">
                <a:moveTo>
                  <a:pt x="25398" y="5467"/>
                </a:moveTo>
                <a:lnTo>
                  <a:pt x="25398" y="5467"/>
                </a:lnTo>
                <a:lnTo>
                  <a:pt x="25398" y="0"/>
                </a:lnTo>
                <a:lnTo>
                  <a:pt x="19125" y="5396"/>
                </a:lnTo>
                <a:lnTo>
                  <a:pt x="15699" y="5446"/>
                </a:lnTo>
                <a:lnTo>
                  <a:pt x="14699" y="6159"/>
                </a:lnTo>
                <a:lnTo>
                  <a:pt x="14032" y="7339"/>
                </a:lnTo>
                <a:lnTo>
                  <a:pt x="13587" y="8832"/>
                </a:lnTo>
                <a:lnTo>
                  <a:pt x="12585" y="9827"/>
                </a:lnTo>
                <a:lnTo>
                  <a:pt x="9590" y="10933"/>
                </a:lnTo>
                <a:lnTo>
                  <a:pt x="8509" y="11933"/>
                </a:lnTo>
                <a:lnTo>
                  <a:pt x="7308" y="14926"/>
                </a:lnTo>
                <a:lnTo>
                  <a:pt x="6283" y="16006"/>
                </a:lnTo>
                <a:lnTo>
                  <a:pt x="3261" y="17207"/>
                </a:lnTo>
                <a:lnTo>
                  <a:pt x="2173" y="18232"/>
                </a:lnTo>
                <a:lnTo>
                  <a:pt x="965" y="21253"/>
                </a:lnTo>
                <a:lnTo>
                  <a:pt x="0" y="40556"/>
                </a:lnTo>
                <a:lnTo>
                  <a:pt x="703" y="41560"/>
                </a:lnTo>
                <a:lnTo>
                  <a:pt x="1879" y="42229"/>
                </a:lnTo>
                <a:lnTo>
                  <a:pt x="6465" y="43391"/>
                </a:lnTo>
                <a:lnTo>
                  <a:pt x="9457" y="43489"/>
                </a:lnTo>
                <a:lnTo>
                  <a:pt x="13139" y="41650"/>
                </a:lnTo>
                <a:lnTo>
                  <a:pt x="17127" y="39188"/>
                </a:lnTo>
                <a:lnTo>
                  <a:pt x="24169" y="37476"/>
                </a:lnTo>
                <a:lnTo>
                  <a:pt x="24579" y="36684"/>
                </a:lnTo>
                <a:lnTo>
                  <a:pt x="25034" y="33923"/>
                </a:lnTo>
                <a:lnTo>
                  <a:pt x="25861" y="32904"/>
                </a:lnTo>
                <a:lnTo>
                  <a:pt x="28661" y="31772"/>
                </a:lnTo>
                <a:lnTo>
                  <a:pt x="29691" y="30765"/>
                </a:lnTo>
                <a:lnTo>
                  <a:pt x="33222" y="24079"/>
                </a:lnTo>
                <a:lnTo>
                  <a:pt x="38013" y="18270"/>
                </a:lnTo>
                <a:lnTo>
                  <a:pt x="32623" y="18176"/>
                </a:lnTo>
                <a:lnTo>
                  <a:pt x="32332" y="17467"/>
                </a:lnTo>
                <a:lnTo>
                  <a:pt x="32007" y="14799"/>
                </a:lnTo>
                <a:lnTo>
                  <a:pt x="31215" y="13805"/>
                </a:lnTo>
                <a:lnTo>
                  <a:pt x="26303" y="12079"/>
                </a:lnTo>
                <a:lnTo>
                  <a:pt x="16639" y="11840"/>
                </a:lnTo>
                <a:lnTo>
                  <a:pt x="15325" y="12538"/>
                </a:lnTo>
                <a:lnTo>
                  <a:pt x="14449" y="13709"/>
                </a:lnTo>
                <a:lnTo>
                  <a:pt x="13866" y="15195"/>
                </a:lnTo>
                <a:lnTo>
                  <a:pt x="12771" y="16185"/>
                </a:lnTo>
                <a:lnTo>
                  <a:pt x="6356" y="18165"/>
                </a:lnTo>
                <a:lnTo>
                  <a:pt x="24231" y="18167"/>
                </a:lnTo>
                <a:lnTo>
                  <a:pt x="30237" y="13803"/>
                </a:lnTo>
                <a:lnTo>
                  <a:pt x="38068" y="11824"/>
                </a:lnTo>
                <a:lnTo>
                  <a:pt x="38098" y="5545"/>
                </a:lnTo>
                <a:lnTo>
                  <a:pt x="26358" y="5468"/>
                </a:lnTo>
                <a:lnTo>
                  <a:pt x="26037" y="6173"/>
                </a:lnTo>
                <a:lnTo>
                  <a:pt x="25421" y="11556"/>
                </a:lnTo>
                <a:lnTo>
                  <a:pt x="19048" y="118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SMARTInkShape-Group858"/>
          <p:cNvGrpSpPr/>
          <p:nvPr/>
        </p:nvGrpSpPr>
        <p:grpSpPr>
          <a:xfrm>
            <a:off x="4140494" y="2889250"/>
            <a:ext cx="2044407" cy="1027414"/>
            <a:chOff x="4140494" y="2889250"/>
            <a:chExt cx="2044407" cy="1027414"/>
          </a:xfrm>
        </p:grpSpPr>
        <p:sp>
          <p:nvSpPr>
            <p:cNvPr id="248" name="SMARTInkShape-4312"/>
            <p:cNvSpPr/>
            <p:nvPr>
              <p:custDataLst>
                <p:tags r:id="rId26"/>
              </p:custDataLst>
            </p:nvPr>
          </p:nvSpPr>
          <p:spPr>
            <a:xfrm>
              <a:off x="4140494" y="2889250"/>
              <a:ext cx="2044407" cy="754750"/>
            </a:xfrm>
            <a:custGeom>
              <a:avLst/>
              <a:gdLst/>
              <a:ahLst/>
              <a:cxnLst/>
              <a:rect l="0" t="0" r="0" b="0"/>
              <a:pathLst>
                <a:path w="2044407" h="754750">
                  <a:moveTo>
                    <a:pt x="2044406" y="139700"/>
                  </a:moveTo>
                  <a:lnTo>
                    <a:pt x="2044406" y="139700"/>
                  </a:lnTo>
                  <a:lnTo>
                    <a:pt x="2041035" y="139700"/>
                  </a:lnTo>
                  <a:lnTo>
                    <a:pt x="2040042" y="140406"/>
                  </a:lnTo>
                  <a:lnTo>
                    <a:pt x="2039380" y="141581"/>
                  </a:lnTo>
                  <a:lnTo>
                    <a:pt x="2038230" y="146167"/>
                  </a:lnTo>
                  <a:lnTo>
                    <a:pt x="2038063" y="155486"/>
                  </a:lnTo>
                  <a:lnTo>
                    <a:pt x="2036178" y="159181"/>
                  </a:lnTo>
                  <a:lnTo>
                    <a:pt x="2033693" y="163175"/>
                  </a:lnTo>
                  <a:lnTo>
                    <a:pt x="2032099" y="171488"/>
                  </a:lnTo>
                  <a:lnTo>
                    <a:pt x="2031783" y="179924"/>
                  </a:lnTo>
                  <a:lnTo>
                    <a:pt x="2029860" y="184153"/>
                  </a:lnTo>
                  <a:lnTo>
                    <a:pt x="2028357" y="186269"/>
                  </a:lnTo>
                  <a:lnTo>
                    <a:pt x="2026245" y="195988"/>
                  </a:lnTo>
                  <a:lnTo>
                    <a:pt x="2024826" y="211209"/>
                  </a:lnTo>
                  <a:lnTo>
                    <a:pt x="2020365" y="223623"/>
                  </a:lnTo>
                  <a:lnTo>
                    <a:pt x="2017527" y="235357"/>
                  </a:lnTo>
                  <a:lnTo>
                    <a:pt x="2008057" y="265412"/>
                  </a:lnTo>
                  <a:lnTo>
                    <a:pt x="2001467" y="292061"/>
                  </a:lnTo>
                  <a:lnTo>
                    <a:pt x="1985116" y="336837"/>
                  </a:lnTo>
                  <a:lnTo>
                    <a:pt x="1955340" y="381403"/>
                  </a:lnTo>
                  <a:lnTo>
                    <a:pt x="1917023" y="425473"/>
                  </a:lnTo>
                  <a:lnTo>
                    <a:pt x="1870667" y="471225"/>
                  </a:lnTo>
                  <a:lnTo>
                    <a:pt x="1826981" y="506235"/>
                  </a:lnTo>
                  <a:lnTo>
                    <a:pt x="1785971" y="534003"/>
                  </a:lnTo>
                  <a:lnTo>
                    <a:pt x="1740442" y="561858"/>
                  </a:lnTo>
                  <a:lnTo>
                    <a:pt x="1693663" y="589071"/>
                  </a:lnTo>
                  <a:lnTo>
                    <a:pt x="1652528" y="607191"/>
                  </a:lnTo>
                  <a:lnTo>
                    <a:pt x="1610431" y="628723"/>
                  </a:lnTo>
                  <a:lnTo>
                    <a:pt x="1568144" y="645414"/>
                  </a:lnTo>
                  <a:lnTo>
                    <a:pt x="1525819" y="662457"/>
                  </a:lnTo>
                  <a:lnTo>
                    <a:pt x="1482783" y="676773"/>
                  </a:lnTo>
                  <a:lnTo>
                    <a:pt x="1436130" y="692457"/>
                  </a:lnTo>
                  <a:lnTo>
                    <a:pt x="1389363" y="705773"/>
                  </a:lnTo>
                  <a:lnTo>
                    <a:pt x="1343724" y="715197"/>
                  </a:lnTo>
                  <a:lnTo>
                    <a:pt x="1307160" y="722419"/>
                  </a:lnTo>
                  <a:lnTo>
                    <a:pt x="1270220" y="731771"/>
                  </a:lnTo>
                  <a:lnTo>
                    <a:pt x="1223894" y="737527"/>
                  </a:lnTo>
                  <a:lnTo>
                    <a:pt x="1184871" y="743225"/>
                  </a:lnTo>
                  <a:lnTo>
                    <a:pt x="1143910" y="747500"/>
                  </a:lnTo>
                  <a:lnTo>
                    <a:pt x="1106843" y="750648"/>
                  </a:lnTo>
                  <a:lnTo>
                    <a:pt x="1059344" y="754662"/>
                  </a:lnTo>
                  <a:lnTo>
                    <a:pt x="1013560" y="754749"/>
                  </a:lnTo>
                  <a:lnTo>
                    <a:pt x="966364" y="750585"/>
                  </a:lnTo>
                  <a:lnTo>
                    <a:pt x="919489" y="746183"/>
                  </a:lnTo>
                  <a:lnTo>
                    <a:pt x="874535" y="738519"/>
                  </a:lnTo>
                  <a:lnTo>
                    <a:pt x="831684" y="730210"/>
                  </a:lnTo>
                  <a:lnTo>
                    <a:pt x="789247" y="718404"/>
                  </a:lnTo>
                  <a:lnTo>
                    <a:pt x="743216" y="703360"/>
                  </a:lnTo>
                  <a:lnTo>
                    <a:pt x="696032" y="687851"/>
                  </a:lnTo>
                  <a:lnTo>
                    <a:pt x="651910" y="668579"/>
                  </a:lnTo>
                  <a:lnTo>
                    <a:pt x="609342" y="642636"/>
                  </a:lnTo>
                  <a:lnTo>
                    <a:pt x="566978" y="620352"/>
                  </a:lnTo>
                  <a:lnTo>
                    <a:pt x="524640" y="595668"/>
                  </a:lnTo>
                  <a:lnTo>
                    <a:pt x="477210" y="564159"/>
                  </a:lnTo>
                  <a:lnTo>
                    <a:pt x="430874" y="526403"/>
                  </a:lnTo>
                  <a:lnTo>
                    <a:pt x="387651" y="489598"/>
                  </a:lnTo>
                  <a:lnTo>
                    <a:pt x="342641" y="450454"/>
                  </a:lnTo>
                  <a:lnTo>
                    <a:pt x="298158" y="406376"/>
                  </a:lnTo>
                  <a:lnTo>
                    <a:pt x="260173" y="361949"/>
                  </a:lnTo>
                  <a:lnTo>
                    <a:pt x="228437" y="317500"/>
                  </a:lnTo>
                  <a:lnTo>
                    <a:pt x="195150" y="272462"/>
                  </a:lnTo>
                  <a:lnTo>
                    <a:pt x="170764" y="228566"/>
                  </a:lnTo>
                  <a:lnTo>
                    <a:pt x="141638" y="182868"/>
                  </a:lnTo>
                  <a:lnTo>
                    <a:pt x="106510" y="135476"/>
                  </a:lnTo>
                  <a:lnTo>
                    <a:pt x="69557" y="88939"/>
                  </a:lnTo>
                  <a:lnTo>
                    <a:pt x="65323" y="85389"/>
                  </a:lnTo>
                  <a:lnTo>
                    <a:pt x="61089" y="83812"/>
                  </a:lnTo>
                  <a:lnTo>
                    <a:pt x="54739" y="82924"/>
                  </a:lnTo>
                  <a:lnTo>
                    <a:pt x="53328" y="82094"/>
                  </a:lnTo>
                  <a:lnTo>
                    <a:pt x="52387" y="80835"/>
                  </a:lnTo>
                  <a:lnTo>
                    <a:pt x="50616" y="76471"/>
                  </a:lnTo>
                  <a:lnTo>
                    <a:pt x="47168" y="76281"/>
                  </a:lnTo>
                  <a:lnTo>
                    <a:pt x="46164" y="76959"/>
                  </a:lnTo>
                  <a:lnTo>
                    <a:pt x="45494" y="78117"/>
                  </a:lnTo>
                  <a:lnTo>
                    <a:pt x="44332" y="82672"/>
                  </a:lnTo>
                  <a:lnTo>
                    <a:pt x="44156" y="121814"/>
                  </a:lnTo>
                  <a:lnTo>
                    <a:pt x="50428" y="169359"/>
                  </a:lnTo>
                  <a:lnTo>
                    <a:pt x="50506" y="203089"/>
                  </a:lnTo>
                  <a:lnTo>
                    <a:pt x="50506" y="194352"/>
                  </a:lnTo>
                  <a:lnTo>
                    <a:pt x="31407" y="150465"/>
                  </a:lnTo>
                  <a:lnTo>
                    <a:pt x="10289" y="103793"/>
                  </a:lnTo>
                  <a:lnTo>
                    <a:pt x="368" y="66454"/>
                  </a:lnTo>
                  <a:lnTo>
                    <a:pt x="0" y="61755"/>
                  </a:lnTo>
                  <a:lnTo>
                    <a:pt x="1718" y="57315"/>
                  </a:lnTo>
                  <a:lnTo>
                    <a:pt x="14819" y="42075"/>
                  </a:lnTo>
                  <a:lnTo>
                    <a:pt x="53764" y="19047"/>
                  </a:lnTo>
                  <a:lnTo>
                    <a:pt x="68640" y="14580"/>
                  </a:lnTo>
                  <a:lnTo>
                    <a:pt x="114218" y="2648"/>
                  </a:lnTo>
                  <a:lnTo>
                    <a:pt x="158468" y="155"/>
                  </a:lnTo>
                  <a:lnTo>
                    <a:pt x="209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313"/>
            <p:cNvSpPr/>
            <p:nvPr>
              <p:custDataLst>
                <p:tags r:id="rId27"/>
              </p:custDataLst>
            </p:nvPr>
          </p:nvSpPr>
          <p:spPr>
            <a:xfrm>
              <a:off x="5238760" y="3752850"/>
              <a:ext cx="82541" cy="113981"/>
            </a:xfrm>
            <a:custGeom>
              <a:avLst/>
              <a:gdLst/>
              <a:ahLst/>
              <a:cxnLst/>
              <a:rect l="0" t="0" r="0" b="0"/>
              <a:pathLst>
                <a:path w="82541" h="113981">
                  <a:moveTo>
                    <a:pt x="82540" y="31750"/>
                  </a:moveTo>
                  <a:lnTo>
                    <a:pt x="82540" y="31750"/>
                  </a:lnTo>
                  <a:lnTo>
                    <a:pt x="77073" y="31750"/>
                  </a:lnTo>
                  <a:lnTo>
                    <a:pt x="71295" y="27386"/>
                  </a:lnTo>
                  <a:lnTo>
                    <a:pt x="64657" y="25661"/>
                  </a:lnTo>
                  <a:lnTo>
                    <a:pt x="58652" y="21087"/>
                  </a:lnTo>
                  <a:lnTo>
                    <a:pt x="52727" y="19653"/>
                  </a:lnTo>
                  <a:lnTo>
                    <a:pt x="42299" y="19129"/>
                  </a:lnTo>
                  <a:lnTo>
                    <a:pt x="40897" y="19808"/>
                  </a:lnTo>
                  <a:lnTo>
                    <a:pt x="39961" y="20967"/>
                  </a:lnTo>
                  <a:lnTo>
                    <a:pt x="39338" y="22444"/>
                  </a:lnTo>
                  <a:lnTo>
                    <a:pt x="38216" y="23430"/>
                  </a:lnTo>
                  <a:lnTo>
                    <a:pt x="31347" y="26892"/>
                  </a:lnTo>
                  <a:lnTo>
                    <a:pt x="23196" y="34161"/>
                  </a:lnTo>
                  <a:lnTo>
                    <a:pt x="4221" y="62383"/>
                  </a:lnTo>
                  <a:lnTo>
                    <a:pt x="1243" y="71009"/>
                  </a:lnTo>
                  <a:lnTo>
                    <a:pt x="0" y="105728"/>
                  </a:lnTo>
                  <a:lnTo>
                    <a:pt x="1876" y="108844"/>
                  </a:lnTo>
                  <a:lnTo>
                    <a:pt x="3363" y="110663"/>
                  </a:lnTo>
                  <a:lnTo>
                    <a:pt x="6899" y="112683"/>
                  </a:lnTo>
                  <a:lnTo>
                    <a:pt x="14917" y="113980"/>
                  </a:lnTo>
                  <a:lnTo>
                    <a:pt x="28365" y="113531"/>
                  </a:lnTo>
                  <a:lnTo>
                    <a:pt x="45415" y="108824"/>
                  </a:lnTo>
                  <a:lnTo>
                    <a:pt x="50283" y="104575"/>
                  </a:lnTo>
                  <a:lnTo>
                    <a:pt x="69826" y="72907"/>
                  </a:lnTo>
                  <a:lnTo>
                    <a:pt x="74933" y="56891"/>
                  </a:lnTo>
                  <a:lnTo>
                    <a:pt x="75817" y="45863"/>
                  </a:lnTo>
                  <a:lnTo>
                    <a:pt x="70690" y="24476"/>
                  </a:lnTo>
                  <a:lnTo>
                    <a:pt x="68336" y="19580"/>
                  </a:lnTo>
                  <a:lnTo>
                    <a:pt x="54935" y="4264"/>
                  </a:lnTo>
                  <a:lnTo>
                    <a:pt x="50751" y="1895"/>
                  </a:lnTo>
                  <a:lnTo>
                    <a:pt x="44565" y="250"/>
                  </a:lnTo>
                  <a:lnTo>
                    <a:pt x="380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314"/>
            <p:cNvSpPr/>
            <p:nvPr>
              <p:custDataLst>
                <p:tags r:id="rId28"/>
              </p:custDataLst>
            </p:nvPr>
          </p:nvSpPr>
          <p:spPr>
            <a:xfrm>
              <a:off x="5403850" y="38481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17168" y="6907"/>
                  </a:lnTo>
                  <a:lnTo>
                    <a:pt x="6689" y="1868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315"/>
            <p:cNvSpPr/>
            <p:nvPr>
              <p:custDataLst>
                <p:tags r:id="rId29"/>
              </p:custDataLst>
            </p:nvPr>
          </p:nvSpPr>
          <p:spPr>
            <a:xfrm>
              <a:off x="5499100" y="3721110"/>
              <a:ext cx="62515" cy="195554"/>
            </a:xfrm>
            <a:custGeom>
              <a:avLst/>
              <a:gdLst/>
              <a:ahLst/>
              <a:cxnLst/>
              <a:rect l="0" t="0" r="0" b="0"/>
              <a:pathLst>
                <a:path w="62515" h="195554">
                  <a:moveTo>
                    <a:pt x="50800" y="25390"/>
                  </a:moveTo>
                  <a:lnTo>
                    <a:pt x="50800" y="25390"/>
                  </a:lnTo>
                  <a:lnTo>
                    <a:pt x="50800" y="15930"/>
                  </a:lnTo>
                  <a:lnTo>
                    <a:pt x="48918" y="12249"/>
                  </a:lnTo>
                  <a:lnTo>
                    <a:pt x="46436" y="8260"/>
                  </a:lnTo>
                  <a:lnTo>
                    <a:pt x="44527" y="354"/>
                  </a:lnTo>
                  <a:lnTo>
                    <a:pt x="38363" y="0"/>
                  </a:lnTo>
                  <a:lnTo>
                    <a:pt x="34807" y="3364"/>
                  </a:lnTo>
                  <a:lnTo>
                    <a:pt x="33109" y="6898"/>
                  </a:lnTo>
                  <a:lnTo>
                    <a:pt x="32657" y="8829"/>
                  </a:lnTo>
                  <a:lnTo>
                    <a:pt x="27565" y="17702"/>
                  </a:lnTo>
                  <a:lnTo>
                    <a:pt x="15966" y="64778"/>
                  </a:lnTo>
                  <a:lnTo>
                    <a:pt x="7801" y="108383"/>
                  </a:lnTo>
                  <a:lnTo>
                    <a:pt x="7246" y="134678"/>
                  </a:lnTo>
                  <a:lnTo>
                    <a:pt x="15817" y="169293"/>
                  </a:lnTo>
                  <a:lnTo>
                    <a:pt x="28425" y="192495"/>
                  </a:lnTo>
                  <a:lnTo>
                    <a:pt x="32154" y="194909"/>
                  </a:lnTo>
                  <a:lnTo>
                    <a:pt x="34136" y="195553"/>
                  </a:lnTo>
                  <a:lnTo>
                    <a:pt x="36163" y="195277"/>
                  </a:lnTo>
                  <a:lnTo>
                    <a:pt x="43219" y="191259"/>
                  </a:lnTo>
                  <a:lnTo>
                    <a:pt x="53180" y="181719"/>
                  </a:lnTo>
                  <a:lnTo>
                    <a:pt x="55387" y="177654"/>
                  </a:lnTo>
                  <a:lnTo>
                    <a:pt x="62514" y="157498"/>
                  </a:lnTo>
                  <a:lnTo>
                    <a:pt x="61182" y="150897"/>
                  </a:lnTo>
                  <a:lnTo>
                    <a:pt x="55623" y="133766"/>
                  </a:lnTo>
                  <a:lnTo>
                    <a:pt x="42244" y="118548"/>
                  </a:lnTo>
                  <a:lnTo>
                    <a:pt x="38060" y="116183"/>
                  </a:lnTo>
                  <a:lnTo>
                    <a:pt x="29625" y="114664"/>
                  </a:lnTo>
                  <a:lnTo>
                    <a:pt x="0" y="1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859"/>
          <p:cNvGrpSpPr/>
          <p:nvPr/>
        </p:nvGrpSpPr>
        <p:grpSpPr>
          <a:xfrm>
            <a:off x="9367054" y="2630285"/>
            <a:ext cx="725358" cy="525251"/>
            <a:chOff x="9367054" y="2630285"/>
            <a:chExt cx="725358" cy="525251"/>
          </a:xfrm>
        </p:grpSpPr>
        <p:sp>
          <p:nvSpPr>
            <p:cNvPr id="253" name="SMARTInkShape-4316"/>
            <p:cNvSpPr/>
            <p:nvPr>
              <p:custDataLst>
                <p:tags r:id="rId22"/>
              </p:custDataLst>
            </p:nvPr>
          </p:nvSpPr>
          <p:spPr>
            <a:xfrm>
              <a:off x="9367054" y="2630285"/>
              <a:ext cx="725358" cy="525251"/>
            </a:xfrm>
            <a:custGeom>
              <a:avLst/>
              <a:gdLst/>
              <a:ahLst/>
              <a:cxnLst/>
              <a:rect l="0" t="0" r="0" b="0"/>
              <a:pathLst>
                <a:path w="725358" h="525251">
                  <a:moveTo>
                    <a:pt x="640546" y="119265"/>
                  </a:moveTo>
                  <a:lnTo>
                    <a:pt x="640546" y="119265"/>
                  </a:lnTo>
                  <a:lnTo>
                    <a:pt x="639841" y="109126"/>
                  </a:lnTo>
                  <a:lnTo>
                    <a:pt x="637175" y="101588"/>
                  </a:lnTo>
                  <a:lnTo>
                    <a:pt x="616781" y="76866"/>
                  </a:lnTo>
                  <a:lnTo>
                    <a:pt x="575779" y="38830"/>
                  </a:lnTo>
                  <a:lnTo>
                    <a:pt x="535463" y="18899"/>
                  </a:lnTo>
                  <a:lnTo>
                    <a:pt x="502692" y="8449"/>
                  </a:lnTo>
                  <a:lnTo>
                    <a:pt x="460592" y="2053"/>
                  </a:lnTo>
                  <a:lnTo>
                    <a:pt x="422391" y="0"/>
                  </a:lnTo>
                  <a:lnTo>
                    <a:pt x="374969" y="4172"/>
                  </a:lnTo>
                  <a:lnTo>
                    <a:pt x="333433" y="10583"/>
                  </a:lnTo>
                  <a:lnTo>
                    <a:pt x="291256" y="24707"/>
                  </a:lnTo>
                  <a:lnTo>
                    <a:pt x="248952" y="41085"/>
                  </a:lnTo>
                  <a:lnTo>
                    <a:pt x="206628" y="62978"/>
                  </a:lnTo>
                  <a:lnTo>
                    <a:pt x="164296" y="89567"/>
                  </a:lnTo>
                  <a:lnTo>
                    <a:pt x="121963" y="121787"/>
                  </a:lnTo>
                  <a:lnTo>
                    <a:pt x="81041" y="155328"/>
                  </a:lnTo>
                  <a:lnTo>
                    <a:pt x="41019" y="200963"/>
                  </a:lnTo>
                  <a:lnTo>
                    <a:pt x="12943" y="245874"/>
                  </a:lnTo>
                  <a:lnTo>
                    <a:pt x="5305" y="263730"/>
                  </a:lnTo>
                  <a:lnTo>
                    <a:pt x="0" y="310976"/>
                  </a:lnTo>
                  <a:lnTo>
                    <a:pt x="8787" y="349933"/>
                  </a:lnTo>
                  <a:lnTo>
                    <a:pt x="17952" y="377562"/>
                  </a:lnTo>
                  <a:lnTo>
                    <a:pt x="49818" y="421844"/>
                  </a:lnTo>
                  <a:lnTo>
                    <a:pt x="89863" y="453390"/>
                  </a:lnTo>
                  <a:lnTo>
                    <a:pt x="134359" y="480736"/>
                  </a:lnTo>
                  <a:lnTo>
                    <a:pt x="173062" y="498241"/>
                  </a:lnTo>
                  <a:lnTo>
                    <a:pt x="217694" y="510484"/>
                  </a:lnTo>
                  <a:lnTo>
                    <a:pt x="264784" y="518580"/>
                  </a:lnTo>
                  <a:lnTo>
                    <a:pt x="311899" y="523566"/>
                  </a:lnTo>
                  <a:lnTo>
                    <a:pt x="344902" y="524732"/>
                  </a:lnTo>
                  <a:lnTo>
                    <a:pt x="378388" y="525250"/>
                  </a:lnTo>
                  <a:lnTo>
                    <a:pt x="425599" y="522171"/>
                  </a:lnTo>
                  <a:lnTo>
                    <a:pt x="470867" y="510048"/>
                  </a:lnTo>
                  <a:lnTo>
                    <a:pt x="512189" y="493051"/>
                  </a:lnTo>
                  <a:lnTo>
                    <a:pt x="551244" y="474609"/>
                  </a:lnTo>
                  <a:lnTo>
                    <a:pt x="597297" y="443639"/>
                  </a:lnTo>
                  <a:lnTo>
                    <a:pt x="638484" y="402401"/>
                  </a:lnTo>
                  <a:lnTo>
                    <a:pt x="661572" y="366141"/>
                  </a:lnTo>
                  <a:lnTo>
                    <a:pt x="685387" y="319333"/>
                  </a:lnTo>
                  <a:lnTo>
                    <a:pt x="709062" y="271752"/>
                  </a:lnTo>
                  <a:lnTo>
                    <a:pt x="721996" y="225769"/>
                  </a:lnTo>
                  <a:lnTo>
                    <a:pt x="725357" y="192449"/>
                  </a:lnTo>
                  <a:lnTo>
                    <a:pt x="720172" y="152536"/>
                  </a:lnTo>
                  <a:lnTo>
                    <a:pt x="712625" y="135464"/>
                  </a:lnTo>
                  <a:lnTo>
                    <a:pt x="690531" y="103885"/>
                  </a:lnTo>
                  <a:lnTo>
                    <a:pt x="661942" y="82252"/>
                  </a:lnTo>
                  <a:lnTo>
                    <a:pt x="619425" y="61049"/>
                  </a:lnTo>
                  <a:lnTo>
                    <a:pt x="575171" y="43273"/>
                  </a:lnTo>
                  <a:lnTo>
                    <a:pt x="529247" y="26173"/>
                  </a:lnTo>
                  <a:lnTo>
                    <a:pt x="507196" y="17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317"/>
            <p:cNvSpPr/>
            <p:nvPr>
              <p:custDataLst>
                <p:tags r:id="rId23"/>
              </p:custDataLst>
            </p:nvPr>
          </p:nvSpPr>
          <p:spPr>
            <a:xfrm>
              <a:off x="9842500" y="2844823"/>
              <a:ext cx="107951" cy="183834"/>
            </a:xfrm>
            <a:custGeom>
              <a:avLst/>
              <a:gdLst/>
              <a:ahLst/>
              <a:cxnLst/>
              <a:rect l="0" t="0" r="0" b="0"/>
              <a:pathLst>
                <a:path w="107951" h="183834">
                  <a:moveTo>
                    <a:pt x="107950" y="6327"/>
                  </a:moveTo>
                  <a:lnTo>
                    <a:pt x="107950" y="6327"/>
                  </a:lnTo>
                  <a:lnTo>
                    <a:pt x="104579" y="2956"/>
                  </a:lnTo>
                  <a:lnTo>
                    <a:pt x="101043" y="1301"/>
                  </a:lnTo>
                  <a:lnTo>
                    <a:pt x="74336" y="0"/>
                  </a:lnTo>
                  <a:lnTo>
                    <a:pt x="69959" y="1869"/>
                  </a:lnTo>
                  <a:lnTo>
                    <a:pt x="65667" y="4345"/>
                  </a:lnTo>
                  <a:lnTo>
                    <a:pt x="59281" y="6445"/>
                  </a:lnTo>
                  <a:lnTo>
                    <a:pt x="48685" y="15088"/>
                  </a:lnTo>
                  <a:lnTo>
                    <a:pt x="46332" y="19158"/>
                  </a:lnTo>
                  <a:lnTo>
                    <a:pt x="45007" y="27297"/>
                  </a:lnTo>
                  <a:lnTo>
                    <a:pt x="44821" y="30890"/>
                  </a:lnTo>
                  <a:lnTo>
                    <a:pt x="46496" y="36764"/>
                  </a:lnTo>
                  <a:lnTo>
                    <a:pt x="48887" y="41727"/>
                  </a:lnTo>
                  <a:lnTo>
                    <a:pt x="59565" y="68059"/>
                  </a:lnTo>
                  <a:lnTo>
                    <a:pt x="86081" y="112083"/>
                  </a:lnTo>
                  <a:lnTo>
                    <a:pt x="88652" y="131259"/>
                  </a:lnTo>
                  <a:lnTo>
                    <a:pt x="88791" y="138523"/>
                  </a:lnTo>
                  <a:lnTo>
                    <a:pt x="86969" y="144573"/>
                  </a:lnTo>
                  <a:lnTo>
                    <a:pt x="84513" y="149614"/>
                  </a:lnTo>
                  <a:lnTo>
                    <a:pt x="83422" y="154207"/>
                  </a:lnTo>
                  <a:lnTo>
                    <a:pt x="79174" y="158599"/>
                  </a:lnTo>
                  <a:lnTo>
                    <a:pt x="58678" y="174950"/>
                  </a:lnTo>
                  <a:lnTo>
                    <a:pt x="18155" y="183833"/>
                  </a:lnTo>
                  <a:lnTo>
                    <a:pt x="13243" y="182114"/>
                  </a:lnTo>
                  <a:lnTo>
                    <a:pt x="4341" y="175263"/>
                  </a:lnTo>
                  <a:lnTo>
                    <a:pt x="1929" y="171250"/>
                  </a:lnTo>
                  <a:lnTo>
                    <a:pt x="0" y="165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318"/>
            <p:cNvSpPr/>
            <p:nvPr>
              <p:custDataLst>
                <p:tags r:id="rId24"/>
              </p:custDataLst>
            </p:nvPr>
          </p:nvSpPr>
          <p:spPr>
            <a:xfrm>
              <a:off x="9709239" y="2825759"/>
              <a:ext cx="63379" cy="190403"/>
            </a:xfrm>
            <a:custGeom>
              <a:avLst/>
              <a:gdLst/>
              <a:ahLst/>
              <a:cxnLst/>
              <a:rect l="0" t="0" r="0" b="0"/>
              <a:pathLst>
                <a:path w="63379" h="190403">
                  <a:moveTo>
                    <a:pt x="44361" y="31741"/>
                  </a:moveTo>
                  <a:lnTo>
                    <a:pt x="44361" y="31741"/>
                  </a:lnTo>
                  <a:lnTo>
                    <a:pt x="44361" y="22903"/>
                  </a:lnTo>
                  <a:lnTo>
                    <a:pt x="42480" y="18876"/>
                  </a:lnTo>
                  <a:lnTo>
                    <a:pt x="40990" y="16814"/>
                  </a:lnTo>
                  <a:lnTo>
                    <a:pt x="37454" y="14523"/>
                  </a:lnTo>
                  <a:lnTo>
                    <a:pt x="35522" y="13913"/>
                  </a:lnTo>
                  <a:lnTo>
                    <a:pt x="34941" y="12800"/>
                  </a:lnTo>
                  <a:lnTo>
                    <a:pt x="35258" y="11353"/>
                  </a:lnTo>
                  <a:lnTo>
                    <a:pt x="36173" y="9682"/>
                  </a:lnTo>
                  <a:lnTo>
                    <a:pt x="36082" y="7863"/>
                  </a:lnTo>
                  <a:lnTo>
                    <a:pt x="34096" y="3960"/>
                  </a:lnTo>
                  <a:lnTo>
                    <a:pt x="32576" y="2637"/>
                  </a:lnTo>
                  <a:lnTo>
                    <a:pt x="29012" y="1167"/>
                  </a:lnTo>
                  <a:lnTo>
                    <a:pt x="7511" y="0"/>
                  </a:lnTo>
                  <a:lnTo>
                    <a:pt x="3262" y="3364"/>
                  </a:lnTo>
                  <a:lnTo>
                    <a:pt x="1402" y="6899"/>
                  </a:lnTo>
                  <a:lnTo>
                    <a:pt x="42" y="19090"/>
                  </a:lnTo>
                  <a:lnTo>
                    <a:pt x="0" y="21190"/>
                  </a:lnTo>
                  <a:lnTo>
                    <a:pt x="1831" y="25406"/>
                  </a:lnTo>
                  <a:lnTo>
                    <a:pt x="4292" y="29631"/>
                  </a:lnTo>
                  <a:lnTo>
                    <a:pt x="11158" y="46689"/>
                  </a:lnTo>
                  <a:lnTo>
                    <a:pt x="16335" y="55142"/>
                  </a:lnTo>
                  <a:lnTo>
                    <a:pt x="20323" y="68401"/>
                  </a:lnTo>
                  <a:lnTo>
                    <a:pt x="30429" y="84598"/>
                  </a:lnTo>
                  <a:lnTo>
                    <a:pt x="43073" y="96693"/>
                  </a:lnTo>
                  <a:lnTo>
                    <a:pt x="60538" y="124801"/>
                  </a:lnTo>
                  <a:lnTo>
                    <a:pt x="63033" y="144193"/>
                  </a:lnTo>
                  <a:lnTo>
                    <a:pt x="63378" y="160509"/>
                  </a:lnTo>
                  <a:lnTo>
                    <a:pt x="60029" y="170476"/>
                  </a:lnTo>
                  <a:lnTo>
                    <a:pt x="51854" y="182616"/>
                  </a:lnTo>
                  <a:lnTo>
                    <a:pt x="41503" y="188204"/>
                  </a:lnTo>
                  <a:lnTo>
                    <a:pt x="29724" y="190189"/>
                  </a:lnTo>
                  <a:lnTo>
                    <a:pt x="23248" y="190402"/>
                  </a:lnTo>
                  <a:lnTo>
                    <a:pt x="21817" y="189726"/>
                  </a:lnTo>
                  <a:lnTo>
                    <a:pt x="20867" y="188570"/>
                  </a:lnTo>
                  <a:lnTo>
                    <a:pt x="19807" y="185404"/>
                  </a:lnTo>
                  <a:lnTo>
                    <a:pt x="18994" y="169291"/>
                  </a:lnTo>
                  <a:lnTo>
                    <a:pt x="20856" y="165076"/>
                  </a:lnTo>
                  <a:lnTo>
                    <a:pt x="25311" y="158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319"/>
            <p:cNvSpPr/>
            <p:nvPr>
              <p:custDataLst>
                <p:tags r:id="rId25"/>
              </p:custDataLst>
            </p:nvPr>
          </p:nvSpPr>
          <p:spPr>
            <a:xfrm>
              <a:off x="9525109" y="2813136"/>
              <a:ext cx="98708" cy="208472"/>
            </a:xfrm>
            <a:custGeom>
              <a:avLst/>
              <a:gdLst/>
              <a:ahLst/>
              <a:cxnLst/>
              <a:rect l="0" t="0" r="0" b="0"/>
              <a:pathLst>
                <a:path w="98708" h="208472">
                  <a:moveTo>
                    <a:pt x="63391" y="57064"/>
                  </a:moveTo>
                  <a:lnTo>
                    <a:pt x="63391" y="57064"/>
                  </a:lnTo>
                  <a:lnTo>
                    <a:pt x="68858" y="51597"/>
                  </a:lnTo>
                  <a:lnTo>
                    <a:pt x="69478" y="47604"/>
                  </a:lnTo>
                  <a:lnTo>
                    <a:pt x="69719" y="19408"/>
                  </a:lnTo>
                  <a:lnTo>
                    <a:pt x="69019" y="17144"/>
                  </a:lnTo>
                  <a:lnTo>
                    <a:pt x="67850" y="15634"/>
                  </a:lnTo>
                  <a:lnTo>
                    <a:pt x="66364" y="14627"/>
                  </a:lnTo>
                  <a:lnTo>
                    <a:pt x="65372" y="13251"/>
                  </a:lnTo>
                  <a:lnTo>
                    <a:pt x="64269" y="9839"/>
                  </a:lnTo>
                  <a:lnTo>
                    <a:pt x="63271" y="8648"/>
                  </a:lnTo>
                  <a:lnTo>
                    <a:pt x="50560" y="1377"/>
                  </a:lnTo>
                  <a:lnTo>
                    <a:pt x="35866" y="0"/>
                  </a:lnTo>
                  <a:lnTo>
                    <a:pt x="31637" y="1833"/>
                  </a:lnTo>
                  <a:lnTo>
                    <a:pt x="27406" y="4295"/>
                  </a:lnTo>
                  <a:lnTo>
                    <a:pt x="21058" y="6386"/>
                  </a:lnTo>
                  <a:lnTo>
                    <a:pt x="4124" y="21168"/>
                  </a:lnTo>
                  <a:lnTo>
                    <a:pt x="1772" y="25353"/>
                  </a:lnTo>
                  <a:lnTo>
                    <a:pt x="262" y="33788"/>
                  </a:lnTo>
                  <a:lnTo>
                    <a:pt x="0" y="43504"/>
                  </a:lnTo>
                  <a:lnTo>
                    <a:pt x="1822" y="49391"/>
                  </a:lnTo>
                  <a:lnTo>
                    <a:pt x="8739" y="58919"/>
                  </a:lnTo>
                  <a:lnTo>
                    <a:pt x="49348" y="103120"/>
                  </a:lnTo>
                  <a:lnTo>
                    <a:pt x="66967" y="115577"/>
                  </a:lnTo>
                  <a:lnTo>
                    <a:pt x="91623" y="143770"/>
                  </a:lnTo>
                  <a:lnTo>
                    <a:pt x="94097" y="155035"/>
                  </a:lnTo>
                  <a:lnTo>
                    <a:pt x="95538" y="166604"/>
                  </a:lnTo>
                  <a:lnTo>
                    <a:pt x="98374" y="172306"/>
                  </a:lnTo>
                  <a:lnTo>
                    <a:pt x="98707" y="174814"/>
                  </a:lnTo>
                  <a:lnTo>
                    <a:pt x="94841" y="188228"/>
                  </a:lnTo>
                  <a:lnTo>
                    <a:pt x="86355" y="198872"/>
                  </a:lnTo>
                  <a:lnTo>
                    <a:pt x="82299" y="201228"/>
                  </a:lnTo>
                  <a:lnTo>
                    <a:pt x="78144" y="202982"/>
                  </a:lnTo>
                  <a:lnTo>
                    <a:pt x="73948" y="206113"/>
                  </a:lnTo>
                  <a:lnTo>
                    <a:pt x="67847" y="207974"/>
                  </a:lnTo>
                  <a:lnTo>
                    <a:pt x="64244" y="208471"/>
                  </a:lnTo>
                  <a:lnTo>
                    <a:pt x="58362" y="207141"/>
                  </a:lnTo>
                  <a:lnTo>
                    <a:pt x="53395" y="204904"/>
                  </a:lnTo>
                  <a:lnTo>
                    <a:pt x="48835" y="203909"/>
                  </a:lnTo>
                  <a:lnTo>
                    <a:pt x="47337" y="202939"/>
                  </a:lnTo>
                  <a:lnTo>
                    <a:pt x="46340" y="201586"/>
                  </a:lnTo>
                  <a:lnTo>
                    <a:pt x="45672" y="199979"/>
                  </a:lnTo>
                  <a:lnTo>
                    <a:pt x="44523" y="198907"/>
                  </a:lnTo>
                  <a:lnTo>
                    <a:pt x="41362" y="197717"/>
                  </a:lnTo>
                  <a:lnTo>
                    <a:pt x="40240" y="196693"/>
                  </a:lnTo>
                  <a:lnTo>
                    <a:pt x="38992" y="193675"/>
                  </a:lnTo>
                  <a:lnTo>
                    <a:pt x="38286" y="188009"/>
                  </a:lnTo>
                  <a:lnTo>
                    <a:pt x="40004" y="183936"/>
                  </a:lnTo>
                  <a:lnTo>
                    <a:pt x="42413" y="179774"/>
                  </a:lnTo>
                  <a:lnTo>
                    <a:pt x="43483" y="175572"/>
                  </a:lnTo>
                  <a:lnTo>
                    <a:pt x="47723" y="171353"/>
                  </a:lnTo>
                  <a:lnTo>
                    <a:pt x="57041" y="165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860"/>
          <p:cNvGrpSpPr/>
          <p:nvPr/>
        </p:nvGrpSpPr>
        <p:grpSpPr>
          <a:xfrm>
            <a:off x="8274052" y="2311407"/>
            <a:ext cx="1149061" cy="514318"/>
            <a:chOff x="8274052" y="2311407"/>
            <a:chExt cx="1149061" cy="514318"/>
          </a:xfrm>
        </p:grpSpPr>
        <p:sp>
          <p:nvSpPr>
            <p:cNvPr id="258" name="SMARTInkShape-4320"/>
            <p:cNvSpPr/>
            <p:nvPr>
              <p:custDataLst>
                <p:tags r:id="rId17"/>
              </p:custDataLst>
            </p:nvPr>
          </p:nvSpPr>
          <p:spPr>
            <a:xfrm>
              <a:off x="9258588" y="2311407"/>
              <a:ext cx="75904" cy="209544"/>
            </a:xfrm>
            <a:custGeom>
              <a:avLst/>
              <a:gdLst/>
              <a:ahLst/>
              <a:cxnLst/>
              <a:rect l="0" t="0" r="0" b="0"/>
              <a:pathLst>
                <a:path w="75904" h="209544">
                  <a:moveTo>
                    <a:pt x="44162" y="6343"/>
                  </a:moveTo>
                  <a:lnTo>
                    <a:pt x="44162" y="6343"/>
                  </a:lnTo>
                  <a:lnTo>
                    <a:pt x="44162" y="254"/>
                  </a:lnTo>
                  <a:lnTo>
                    <a:pt x="23767" y="0"/>
                  </a:lnTo>
                  <a:lnTo>
                    <a:pt x="22098" y="703"/>
                  </a:lnTo>
                  <a:lnTo>
                    <a:pt x="20986" y="1878"/>
                  </a:lnTo>
                  <a:lnTo>
                    <a:pt x="19045" y="5064"/>
                  </a:lnTo>
                  <a:lnTo>
                    <a:pt x="14690" y="10824"/>
                  </a:lnTo>
                  <a:lnTo>
                    <a:pt x="12381" y="17000"/>
                  </a:lnTo>
                  <a:lnTo>
                    <a:pt x="8249" y="24004"/>
                  </a:lnTo>
                  <a:lnTo>
                    <a:pt x="6004" y="33997"/>
                  </a:lnTo>
                  <a:lnTo>
                    <a:pt x="1889" y="42445"/>
                  </a:lnTo>
                  <a:lnTo>
                    <a:pt x="0" y="58300"/>
                  </a:lnTo>
                  <a:lnTo>
                    <a:pt x="6195" y="79782"/>
                  </a:lnTo>
                  <a:lnTo>
                    <a:pt x="14825" y="90925"/>
                  </a:lnTo>
                  <a:lnTo>
                    <a:pt x="18893" y="93324"/>
                  </a:lnTo>
                  <a:lnTo>
                    <a:pt x="27032" y="94674"/>
                  </a:lnTo>
                  <a:lnTo>
                    <a:pt x="49390" y="95210"/>
                  </a:lnTo>
                  <a:lnTo>
                    <a:pt x="55423" y="93347"/>
                  </a:lnTo>
                  <a:lnTo>
                    <a:pt x="60456" y="90872"/>
                  </a:lnTo>
                  <a:lnTo>
                    <a:pt x="69374" y="89067"/>
                  </a:lnTo>
                  <a:lnTo>
                    <a:pt x="74911" y="88916"/>
                  </a:lnTo>
                  <a:lnTo>
                    <a:pt x="75245" y="89614"/>
                  </a:lnTo>
                  <a:lnTo>
                    <a:pt x="75903" y="109471"/>
                  </a:lnTo>
                  <a:lnTo>
                    <a:pt x="74025" y="114032"/>
                  </a:lnTo>
                  <a:lnTo>
                    <a:pt x="72536" y="116235"/>
                  </a:lnTo>
                  <a:lnTo>
                    <a:pt x="70445" y="126079"/>
                  </a:lnTo>
                  <a:lnTo>
                    <a:pt x="69031" y="141342"/>
                  </a:lnTo>
                  <a:lnTo>
                    <a:pt x="65250" y="150922"/>
                  </a:lnTo>
                  <a:lnTo>
                    <a:pt x="63110" y="165127"/>
                  </a:lnTo>
                  <a:lnTo>
                    <a:pt x="58305" y="178845"/>
                  </a:lnTo>
                  <a:lnTo>
                    <a:pt x="56797" y="186022"/>
                  </a:lnTo>
                  <a:lnTo>
                    <a:pt x="52686" y="194734"/>
                  </a:lnTo>
                  <a:lnTo>
                    <a:pt x="50512" y="209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321"/>
            <p:cNvSpPr/>
            <p:nvPr>
              <p:custDataLst>
                <p:tags r:id="rId18"/>
              </p:custDataLst>
            </p:nvPr>
          </p:nvSpPr>
          <p:spPr>
            <a:xfrm>
              <a:off x="9201150" y="2406650"/>
              <a:ext cx="25138" cy="19049"/>
            </a:xfrm>
            <a:custGeom>
              <a:avLst/>
              <a:gdLst/>
              <a:ahLst/>
              <a:cxnLst/>
              <a:rect l="0" t="0" r="0" b="0"/>
              <a:pathLst>
                <a:path w="25138" h="19049">
                  <a:moveTo>
                    <a:pt x="19050" y="12700"/>
                  </a:moveTo>
                  <a:lnTo>
                    <a:pt x="19050" y="12700"/>
                  </a:lnTo>
                  <a:lnTo>
                    <a:pt x="25137" y="18789"/>
                  </a:lnTo>
                  <a:lnTo>
                    <a:pt x="13657" y="19048"/>
                  </a:lnTo>
                  <a:lnTo>
                    <a:pt x="7820" y="14686"/>
                  </a:lnTo>
                  <a:lnTo>
                    <a:pt x="3946" y="13583"/>
                  </a:lnTo>
                  <a:lnTo>
                    <a:pt x="2632" y="12583"/>
                  </a:lnTo>
                  <a:lnTo>
                    <a:pt x="1169" y="95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322"/>
            <p:cNvSpPr/>
            <p:nvPr>
              <p:custDataLst>
                <p:tags r:id="rId19"/>
              </p:custDataLst>
            </p:nvPr>
          </p:nvSpPr>
          <p:spPr>
            <a:xfrm>
              <a:off x="9061559" y="2349608"/>
              <a:ext cx="75980" cy="101119"/>
            </a:xfrm>
            <a:custGeom>
              <a:avLst/>
              <a:gdLst/>
              <a:ahLst/>
              <a:cxnLst/>
              <a:rect l="0" t="0" r="0" b="0"/>
              <a:pathLst>
                <a:path w="75980" h="101119">
                  <a:moveTo>
                    <a:pt x="18941" y="37992"/>
                  </a:moveTo>
                  <a:lnTo>
                    <a:pt x="18941" y="37992"/>
                  </a:lnTo>
                  <a:lnTo>
                    <a:pt x="18939" y="34621"/>
                  </a:lnTo>
                  <a:lnTo>
                    <a:pt x="20822" y="31084"/>
                  </a:lnTo>
                  <a:lnTo>
                    <a:pt x="35780" y="14114"/>
                  </a:lnTo>
                  <a:lnTo>
                    <a:pt x="38043" y="8182"/>
                  </a:lnTo>
                  <a:lnTo>
                    <a:pt x="44257" y="0"/>
                  </a:lnTo>
                  <a:lnTo>
                    <a:pt x="34211" y="10729"/>
                  </a:lnTo>
                  <a:lnTo>
                    <a:pt x="30267" y="18992"/>
                  </a:lnTo>
                  <a:lnTo>
                    <a:pt x="4117" y="58015"/>
                  </a:lnTo>
                  <a:lnTo>
                    <a:pt x="1769" y="64765"/>
                  </a:lnTo>
                  <a:lnTo>
                    <a:pt x="0" y="84267"/>
                  </a:lnTo>
                  <a:lnTo>
                    <a:pt x="1375" y="86481"/>
                  </a:lnTo>
                  <a:lnTo>
                    <a:pt x="16489" y="98653"/>
                  </a:lnTo>
                  <a:lnTo>
                    <a:pt x="20909" y="100230"/>
                  </a:lnTo>
                  <a:lnTo>
                    <a:pt x="30733" y="101118"/>
                  </a:lnTo>
                  <a:lnTo>
                    <a:pt x="36648" y="99444"/>
                  </a:lnTo>
                  <a:lnTo>
                    <a:pt x="58197" y="86556"/>
                  </a:lnTo>
                  <a:lnTo>
                    <a:pt x="71773" y="68497"/>
                  </a:lnTo>
                  <a:lnTo>
                    <a:pt x="74172" y="61898"/>
                  </a:lnTo>
                  <a:lnTo>
                    <a:pt x="75979" y="33671"/>
                  </a:lnTo>
                  <a:lnTo>
                    <a:pt x="74159" y="27135"/>
                  </a:lnTo>
                  <a:lnTo>
                    <a:pt x="67243" y="17189"/>
                  </a:lnTo>
                  <a:lnTo>
                    <a:pt x="54890" y="4157"/>
                  </a:lnTo>
                  <a:lnTo>
                    <a:pt x="50676" y="1787"/>
                  </a:lnTo>
                  <a:lnTo>
                    <a:pt x="39244" y="3"/>
                  </a:lnTo>
                  <a:lnTo>
                    <a:pt x="32636" y="5369"/>
                  </a:lnTo>
                  <a:lnTo>
                    <a:pt x="33008" y="6366"/>
                  </a:lnTo>
                  <a:lnTo>
                    <a:pt x="37991" y="12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323"/>
            <p:cNvSpPr/>
            <p:nvPr>
              <p:custDataLst>
                <p:tags r:id="rId20"/>
              </p:custDataLst>
            </p:nvPr>
          </p:nvSpPr>
          <p:spPr>
            <a:xfrm>
              <a:off x="9334500" y="2654333"/>
              <a:ext cx="88613" cy="171392"/>
            </a:xfrm>
            <a:custGeom>
              <a:avLst/>
              <a:gdLst/>
              <a:ahLst/>
              <a:cxnLst/>
              <a:rect l="0" t="0" r="0" b="0"/>
              <a:pathLst>
                <a:path w="88613" h="171392">
                  <a:moveTo>
                    <a:pt x="76200" y="38067"/>
                  </a:moveTo>
                  <a:lnTo>
                    <a:pt x="76200" y="38067"/>
                  </a:lnTo>
                  <a:lnTo>
                    <a:pt x="58624" y="6337"/>
                  </a:lnTo>
                  <a:lnTo>
                    <a:pt x="57157" y="0"/>
                  </a:lnTo>
                  <a:lnTo>
                    <a:pt x="60521" y="3348"/>
                  </a:lnTo>
                  <a:lnTo>
                    <a:pt x="62177" y="6879"/>
                  </a:lnTo>
                  <a:lnTo>
                    <a:pt x="62617" y="8808"/>
                  </a:lnTo>
                  <a:lnTo>
                    <a:pt x="68409" y="19066"/>
                  </a:lnTo>
                  <a:lnTo>
                    <a:pt x="68889" y="21166"/>
                  </a:lnTo>
                  <a:lnTo>
                    <a:pt x="74024" y="30312"/>
                  </a:lnTo>
                  <a:lnTo>
                    <a:pt x="76260" y="40316"/>
                  </a:lnTo>
                  <a:lnTo>
                    <a:pt x="80371" y="48768"/>
                  </a:lnTo>
                  <a:lnTo>
                    <a:pt x="88612" y="93126"/>
                  </a:lnTo>
                  <a:lnTo>
                    <a:pt x="88178" y="122030"/>
                  </a:lnTo>
                  <a:lnTo>
                    <a:pt x="78067" y="141666"/>
                  </a:lnTo>
                  <a:lnTo>
                    <a:pt x="73971" y="147141"/>
                  </a:lnTo>
                  <a:lnTo>
                    <a:pt x="56577" y="158586"/>
                  </a:lnTo>
                  <a:lnTo>
                    <a:pt x="46164" y="163147"/>
                  </a:lnTo>
                  <a:lnTo>
                    <a:pt x="8524" y="171359"/>
                  </a:lnTo>
                  <a:lnTo>
                    <a:pt x="4258" y="171391"/>
                  </a:lnTo>
                  <a:lnTo>
                    <a:pt x="2839" y="170694"/>
                  </a:lnTo>
                  <a:lnTo>
                    <a:pt x="1892" y="169524"/>
                  </a:lnTo>
                  <a:lnTo>
                    <a:pt x="0" y="16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324"/>
            <p:cNvSpPr/>
            <p:nvPr>
              <p:custDataLst>
                <p:tags r:id="rId21"/>
              </p:custDataLst>
            </p:nvPr>
          </p:nvSpPr>
          <p:spPr>
            <a:xfrm>
              <a:off x="8274052" y="2533778"/>
              <a:ext cx="1142999" cy="266566"/>
            </a:xfrm>
            <a:custGeom>
              <a:avLst/>
              <a:gdLst/>
              <a:ahLst/>
              <a:cxnLst/>
              <a:rect l="0" t="0" r="0" b="0"/>
              <a:pathLst>
                <a:path w="1142999" h="266566">
                  <a:moveTo>
                    <a:pt x="12698" y="184022"/>
                  </a:moveTo>
                  <a:lnTo>
                    <a:pt x="12698" y="184022"/>
                  </a:lnTo>
                  <a:lnTo>
                    <a:pt x="958" y="184022"/>
                  </a:lnTo>
                  <a:lnTo>
                    <a:pt x="638" y="183316"/>
                  </a:lnTo>
                  <a:lnTo>
                    <a:pt x="0" y="168219"/>
                  </a:lnTo>
                  <a:lnTo>
                    <a:pt x="703" y="167137"/>
                  </a:lnTo>
                  <a:lnTo>
                    <a:pt x="1879" y="166415"/>
                  </a:lnTo>
                  <a:lnTo>
                    <a:pt x="3368" y="165934"/>
                  </a:lnTo>
                  <a:lnTo>
                    <a:pt x="8836" y="161886"/>
                  </a:lnTo>
                  <a:lnTo>
                    <a:pt x="10982" y="158191"/>
                  </a:lnTo>
                  <a:lnTo>
                    <a:pt x="12641" y="154197"/>
                  </a:lnTo>
                  <a:lnTo>
                    <a:pt x="24167" y="137308"/>
                  </a:lnTo>
                  <a:lnTo>
                    <a:pt x="66932" y="103073"/>
                  </a:lnTo>
                  <a:lnTo>
                    <a:pt x="110612" y="74004"/>
                  </a:lnTo>
                  <a:lnTo>
                    <a:pt x="154435" y="52123"/>
                  </a:lnTo>
                  <a:lnTo>
                    <a:pt x="201495" y="36218"/>
                  </a:lnTo>
                  <a:lnTo>
                    <a:pt x="248056" y="19325"/>
                  </a:lnTo>
                  <a:lnTo>
                    <a:pt x="290740" y="12756"/>
                  </a:lnTo>
                  <a:lnTo>
                    <a:pt x="334418" y="7222"/>
                  </a:lnTo>
                  <a:lnTo>
                    <a:pt x="374925" y="1328"/>
                  </a:lnTo>
                  <a:lnTo>
                    <a:pt x="420447" y="0"/>
                  </a:lnTo>
                  <a:lnTo>
                    <a:pt x="464991" y="4909"/>
                  </a:lnTo>
                  <a:lnTo>
                    <a:pt x="509448" y="6107"/>
                  </a:lnTo>
                  <a:lnTo>
                    <a:pt x="550522" y="10571"/>
                  </a:lnTo>
                  <a:lnTo>
                    <a:pt x="592690" y="15679"/>
                  </a:lnTo>
                  <a:lnTo>
                    <a:pt x="635002" y="25402"/>
                  </a:lnTo>
                  <a:lnTo>
                    <a:pt x="677331" y="35872"/>
                  </a:lnTo>
                  <a:lnTo>
                    <a:pt x="719665" y="46441"/>
                  </a:lnTo>
                  <a:lnTo>
                    <a:pt x="760117" y="58904"/>
                  </a:lnTo>
                  <a:lnTo>
                    <a:pt x="806339" y="77927"/>
                  </a:lnTo>
                  <a:lnTo>
                    <a:pt x="850005" y="90866"/>
                  </a:lnTo>
                  <a:lnTo>
                    <a:pt x="894589" y="111465"/>
                  </a:lnTo>
                  <a:lnTo>
                    <a:pt x="938864" y="126838"/>
                  </a:lnTo>
                  <a:lnTo>
                    <a:pt x="951378" y="131796"/>
                  </a:lnTo>
                  <a:lnTo>
                    <a:pt x="997193" y="157497"/>
                  </a:lnTo>
                  <a:lnTo>
                    <a:pt x="1044644" y="179704"/>
                  </a:lnTo>
                  <a:lnTo>
                    <a:pt x="1051776" y="185866"/>
                  </a:lnTo>
                  <a:lnTo>
                    <a:pt x="1058007" y="192603"/>
                  </a:lnTo>
                  <a:lnTo>
                    <a:pt x="1095785" y="219284"/>
                  </a:lnTo>
                  <a:lnTo>
                    <a:pt x="1100375" y="220861"/>
                  </a:lnTo>
                  <a:lnTo>
                    <a:pt x="1101882" y="221987"/>
                  </a:lnTo>
                  <a:lnTo>
                    <a:pt x="1108997" y="232879"/>
                  </a:lnTo>
                  <a:lnTo>
                    <a:pt x="1110247" y="237016"/>
                  </a:lnTo>
                  <a:lnTo>
                    <a:pt x="1111288" y="238401"/>
                  </a:lnTo>
                  <a:lnTo>
                    <a:pt x="1112684" y="239325"/>
                  </a:lnTo>
                  <a:lnTo>
                    <a:pt x="1116119" y="241057"/>
                  </a:lnTo>
                  <a:lnTo>
                    <a:pt x="1119998" y="244178"/>
                  </a:lnTo>
                  <a:lnTo>
                    <a:pt x="1122193" y="247917"/>
                  </a:lnTo>
                  <a:lnTo>
                    <a:pt x="1123876" y="251931"/>
                  </a:lnTo>
                  <a:lnTo>
                    <a:pt x="1129311" y="258991"/>
                  </a:lnTo>
                  <a:lnTo>
                    <a:pt x="1131741" y="259675"/>
                  </a:lnTo>
                  <a:lnTo>
                    <a:pt x="1133376" y="259857"/>
                  </a:lnTo>
                  <a:lnTo>
                    <a:pt x="1134468" y="260684"/>
                  </a:lnTo>
                  <a:lnTo>
                    <a:pt x="1136360" y="265657"/>
                  </a:lnTo>
                  <a:lnTo>
                    <a:pt x="1138401" y="266165"/>
                  </a:lnTo>
                  <a:lnTo>
                    <a:pt x="1142090" y="266491"/>
                  </a:lnTo>
                  <a:lnTo>
                    <a:pt x="1137450" y="266565"/>
                  </a:lnTo>
                  <a:lnTo>
                    <a:pt x="1142998" y="260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SMARTInkShape-4325"/>
          <p:cNvSpPr/>
          <p:nvPr>
            <p:custDataLst>
              <p:tags r:id="rId2"/>
            </p:custDataLst>
          </p:nvPr>
        </p:nvSpPr>
        <p:spPr>
          <a:xfrm>
            <a:off x="7924802" y="3022600"/>
            <a:ext cx="24491" cy="31728"/>
          </a:xfrm>
          <a:custGeom>
            <a:avLst/>
            <a:gdLst/>
            <a:ahLst/>
            <a:cxnLst/>
            <a:rect l="0" t="0" r="0" b="0"/>
            <a:pathLst>
              <a:path w="24491" h="31728">
                <a:moveTo>
                  <a:pt x="19048" y="0"/>
                </a:moveTo>
                <a:lnTo>
                  <a:pt x="19048" y="0"/>
                </a:lnTo>
                <a:lnTo>
                  <a:pt x="19048" y="3371"/>
                </a:lnTo>
                <a:lnTo>
                  <a:pt x="18343" y="4364"/>
                </a:lnTo>
                <a:lnTo>
                  <a:pt x="17167" y="5026"/>
                </a:lnTo>
                <a:lnTo>
                  <a:pt x="15677" y="5467"/>
                </a:lnTo>
                <a:lnTo>
                  <a:pt x="14684" y="6467"/>
                </a:lnTo>
                <a:lnTo>
                  <a:pt x="11208" y="13141"/>
                </a:lnTo>
                <a:lnTo>
                  <a:pt x="285" y="25108"/>
                </a:lnTo>
                <a:lnTo>
                  <a:pt x="0" y="31670"/>
                </a:lnTo>
                <a:lnTo>
                  <a:pt x="3370" y="31727"/>
                </a:lnTo>
                <a:lnTo>
                  <a:pt x="4362" y="31029"/>
                </a:lnTo>
                <a:lnTo>
                  <a:pt x="5024" y="29858"/>
                </a:lnTo>
                <a:lnTo>
                  <a:pt x="5466" y="28372"/>
                </a:lnTo>
                <a:lnTo>
                  <a:pt x="6465" y="27381"/>
                </a:lnTo>
                <a:lnTo>
                  <a:pt x="12763" y="24869"/>
                </a:lnTo>
                <a:lnTo>
                  <a:pt x="18081" y="19955"/>
                </a:lnTo>
                <a:lnTo>
                  <a:pt x="18761" y="15947"/>
                </a:lnTo>
                <a:lnTo>
                  <a:pt x="19562" y="14865"/>
                </a:lnTo>
                <a:lnTo>
                  <a:pt x="24490" y="12985"/>
                </a:lnTo>
                <a:lnTo>
                  <a:pt x="19285" y="12707"/>
                </a:lnTo>
                <a:lnTo>
                  <a:pt x="9594" y="12700"/>
                </a:lnTo>
                <a:lnTo>
                  <a:pt x="8512" y="13406"/>
                </a:lnTo>
                <a:lnTo>
                  <a:pt x="7791" y="14581"/>
                </a:lnTo>
                <a:lnTo>
                  <a:pt x="7309" y="16071"/>
                </a:lnTo>
                <a:lnTo>
                  <a:pt x="6284" y="17064"/>
                </a:lnTo>
                <a:lnTo>
                  <a:pt x="83" y="19027"/>
                </a:lnTo>
                <a:lnTo>
                  <a:pt x="0" y="25138"/>
                </a:lnTo>
                <a:lnTo>
                  <a:pt x="18757" y="25400"/>
                </a:lnTo>
                <a:lnTo>
                  <a:pt x="19048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9" name="SMARTInkShape-Group862"/>
          <p:cNvGrpSpPr/>
          <p:nvPr/>
        </p:nvGrpSpPr>
        <p:grpSpPr>
          <a:xfrm>
            <a:off x="3975369" y="3048023"/>
            <a:ext cx="3954897" cy="1738959"/>
            <a:chOff x="3975369" y="3048023"/>
            <a:chExt cx="3954897" cy="1738959"/>
          </a:xfrm>
        </p:grpSpPr>
        <p:sp>
          <p:nvSpPr>
            <p:cNvPr id="265" name="SMARTInkShape-4326"/>
            <p:cNvSpPr/>
            <p:nvPr>
              <p:custDataLst>
                <p:tags r:id="rId13"/>
              </p:custDataLst>
            </p:nvPr>
          </p:nvSpPr>
          <p:spPr>
            <a:xfrm>
              <a:off x="7156450" y="4597400"/>
              <a:ext cx="19051" cy="18168"/>
            </a:xfrm>
            <a:custGeom>
              <a:avLst/>
              <a:gdLst/>
              <a:ahLst/>
              <a:cxnLst/>
              <a:rect l="0" t="0" r="0" b="0"/>
              <a:pathLst>
                <a:path w="19051" h="18168">
                  <a:moveTo>
                    <a:pt x="19050" y="12700"/>
                  </a:moveTo>
                  <a:lnTo>
                    <a:pt x="19050" y="12700"/>
                  </a:lnTo>
                  <a:lnTo>
                    <a:pt x="13582" y="18167"/>
                  </a:lnTo>
                  <a:lnTo>
                    <a:pt x="12582" y="17756"/>
                  </a:lnTo>
                  <a:lnTo>
                    <a:pt x="6634" y="12938"/>
                  </a:lnTo>
                  <a:lnTo>
                    <a:pt x="3063" y="12771"/>
                  </a:lnTo>
                  <a:lnTo>
                    <a:pt x="2042" y="12041"/>
                  </a:lnTo>
                  <a:lnTo>
                    <a:pt x="1362" y="10850"/>
                  </a:lnTo>
                  <a:lnTo>
                    <a:pt x="404" y="58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327"/>
            <p:cNvSpPr/>
            <p:nvPr>
              <p:custDataLst>
                <p:tags r:id="rId14"/>
              </p:custDataLst>
            </p:nvPr>
          </p:nvSpPr>
          <p:spPr>
            <a:xfrm>
              <a:off x="7233538" y="4470426"/>
              <a:ext cx="80407" cy="193879"/>
            </a:xfrm>
            <a:custGeom>
              <a:avLst/>
              <a:gdLst/>
              <a:ahLst/>
              <a:cxnLst/>
              <a:rect l="0" t="0" r="0" b="0"/>
              <a:pathLst>
                <a:path w="80407" h="193879">
                  <a:moveTo>
                    <a:pt x="68962" y="12674"/>
                  </a:moveTo>
                  <a:lnTo>
                    <a:pt x="68962" y="12674"/>
                  </a:lnTo>
                  <a:lnTo>
                    <a:pt x="74429" y="7207"/>
                  </a:lnTo>
                  <a:lnTo>
                    <a:pt x="74018" y="6207"/>
                  </a:lnTo>
                  <a:lnTo>
                    <a:pt x="69767" y="934"/>
                  </a:lnTo>
                  <a:lnTo>
                    <a:pt x="67438" y="401"/>
                  </a:lnTo>
                  <a:lnTo>
                    <a:pt x="59524" y="0"/>
                  </a:lnTo>
                  <a:lnTo>
                    <a:pt x="55829" y="1867"/>
                  </a:lnTo>
                  <a:lnTo>
                    <a:pt x="51836" y="4343"/>
                  </a:lnTo>
                  <a:lnTo>
                    <a:pt x="47710" y="5443"/>
                  </a:lnTo>
                  <a:lnTo>
                    <a:pt x="43523" y="9695"/>
                  </a:lnTo>
                  <a:lnTo>
                    <a:pt x="10577" y="55102"/>
                  </a:lnTo>
                  <a:lnTo>
                    <a:pt x="6977" y="71106"/>
                  </a:lnTo>
                  <a:lnTo>
                    <a:pt x="34" y="117547"/>
                  </a:lnTo>
                  <a:lnTo>
                    <a:pt x="0" y="139615"/>
                  </a:lnTo>
                  <a:lnTo>
                    <a:pt x="6961" y="169415"/>
                  </a:lnTo>
                  <a:lnTo>
                    <a:pt x="8579" y="172201"/>
                  </a:lnTo>
                  <a:lnTo>
                    <a:pt x="25833" y="186123"/>
                  </a:lnTo>
                  <a:lnTo>
                    <a:pt x="32390" y="188540"/>
                  </a:lnTo>
                  <a:lnTo>
                    <a:pt x="39302" y="190320"/>
                  </a:lnTo>
                  <a:lnTo>
                    <a:pt x="44726" y="193463"/>
                  </a:lnTo>
                  <a:lnTo>
                    <a:pt x="47160" y="193878"/>
                  </a:lnTo>
                  <a:lnTo>
                    <a:pt x="49489" y="193449"/>
                  </a:lnTo>
                  <a:lnTo>
                    <a:pt x="56136" y="191355"/>
                  </a:lnTo>
                  <a:lnTo>
                    <a:pt x="66827" y="189884"/>
                  </a:lnTo>
                  <a:lnTo>
                    <a:pt x="77427" y="181651"/>
                  </a:lnTo>
                  <a:lnTo>
                    <a:pt x="79779" y="177615"/>
                  </a:lnTo>
                  <a:lnTo>
                    <a:pt x="80406" y="175551"/>
                  </a:lnTo>
                  <a:lnTo>
                    <a:pt x="80119" y="173470"/>
                  </a:lnTo>
                  <a:lnTo>
                    <a:pt x="76470" y="165060"/>
                  </a:lnTo>
                  <a:lnTo>
                    <a:pt x="76084" y="162948"/>
                  </a:lnTo>
                  <a:lnTo>
                    <a:pt x="72170" y="156604"/>
                  </a:lnTo>
                  <a:lnTo>
                    <a:pt x="63820" y="148140"/>
                  </a:lnTo>
                  <a:lnTo>
                    <a:pt x="53954" y="142496"/>
                  </a:lnTo>
                  <a:lnTo>
                    <a:pt x="43942" y="140231"/>
                  </a:lnTo>
                  <a:lnTo>
                    <a:pt x="38792" y="139216"/>
                  </a:lnTo>
                  <a:lnTo>
                    <a:pt x="18564" y="131849"/>
                  </a:lnTo>
                  <a:lnTo>
                    <a:pt x="16313" y="130225"/>
                  </a:lnTo>
                  <a:lnTo>
                    <a:pt x="13813" y="126536"/>
                  </a:lnTo>
                  <a:lnTo>
                    <a:pt x="11812" y="120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328"/>
            <p:cNvSpPr/>
            <p:nvPr>
              <p:custDataLst>
                <p:tags r:id="rId15"/>
              </p:custDataLst>
            </p:nvPr>
          </p:nvSpPr>
          <p:spPr>
            <a:xfrm>
              <a:off x="3975369" y="3048023"/>
              <a:ext cx="3954897" cy="1738959"/>
            </a:xfrm>
            <a:custGeom>
              <a:avLst/>
              <a:gdLst/>
              <a:ahLst/>
              <a:cxnLst/>
              <a:rect l="0" t="0" r="0" b="0"/>
              <a:pathLst>
                <a:path w="3954897" h="1738959">
                  <a:moveTo>
                    <a:pt x="3949431" y="6327"/>
                  </a:moveTo>
                  <a:lnTo>
                    <a:pt x="3949431" y="6327"/>
                  </a:lnTo>
                  <a:lnTo>
                    <a:pt x="3943103" y="0"/>
                  </a:lnTo>
                  <a:lnTo>
                    <a:pt x="3943087" y="3355"/>
                  </a:lnTo>
                  <a:lnTo>
                    <a:pt x="3943791" y="4345"/>
                  </a:lnTo>
                  <a:lnTo>
                    <a:pt x="3944965" y="5006"/>
                  </a:lnTo>
                  <a:lnTo>
                    <a:pt x="3948549" y="6066"/>
                  </a:lnTo>
                  <a:lnTo>
                    <a:pt x="3949038" y="8092"/>
                  </a:lnTo>
                  <a:lnTo>
                    <a:pt x="3949408" y="21247"/>
                  </a:lnTo>
                  <a:lnTo>
                    <a:pt x="3951302" y="25423"/>
                  </a:lnTo>
                  <a:lnTo>
                    <a:pt x="3953791" y="29631"/>
                  </a:lnTo>
                  <a:lnTo>
                    <a:pt x="3954896" y="33853"/>
                  </a:lnTo>
                  <a:lnTo>
                    <a:pt x="3954486" y="35966"/>
                  </a:lnTo>
                  <a:lnTo>
                    <a:pt x="3951243" y="43018"/>
                  </a:lnTo>
                  <a:lnTo>
                    <a:pt x="3948739" y="85545"/>
                  </a:lnTo>
                  <a:lnTo>
                    <a:pt x="3945776" y="101766"/>
                  </a:lnTo>
                  <a:lnTo>
                    <a:pt x="3947329" y="115822"/>
                  </a:lnTo>
                  <a:lnTo>
                    <a:pt x="3939917" y="159076"/>
                  </a:lnTo>
                  <a:lnTo>
                    <a:pt x="3936212" y="203903"/>
                  </a:lnTo>
                  <a:lnTo>
                    <a:pt x="3925916" y="247040"/>
                  </a:lnTo>
                  <a:lnTo>
                    <a:pt x="3913427" y="290745"/>
                  </a:lnTo>
                  <a:lnTo>
                    <a:pt x="3899491" y="332397"/>
                  </a:lnTo>
                  <a:lnTo>
                    <a:pt x="3881297" y="374640"/>
                  </a:lnTo>
                  <a:lnTo>
                    <a:pt x="3864154" y="421326"/>
                  </a:lnTo>
                  <a:lnTo>
                    <a:pt x="3843517" y="468753"/>
                  </a:lnTo>
                  <a:lnTo>
                    <a:pt x="3821578" y="510290"/>
                  </a:lnTo>
                  <a:lnTo>
                    <a:pt x="3798744" y="552465"/>
                  </a:lnTo>
                  <a:lnTo>
                    <a:pt x="3773694" y="594768"/>
                  </a:lnTo>
                  <a:lnTo>
                    <a:pt x="3746639" y="637800"/>
                  </a:lnTo>
                  <a:lnTo>
                    <a:pt x="3720912" y="684453"/>
                  </a:lnTo>
                  <a:lnTo>
                    <a:pt x="3695447" y="727849"/>
                  </a:lnTo>
                  <a:lnTo>
                    <a:pt x="3664965" y="774756"/>
                  </a:lnTo>
                  <a:lnTo>
                    <a:pt x="3631766" y="818725"/>
                  </a:lnTo>
                  <a:lnTo>
                    <a:pt x="3598032" y="861381"/>
                  </a:lnTo>
                  <a:lnTo>
                    <a:pt x="3563486" y="908142"/>
                  </a:lnTo>
                  <a:lnTo>
                    <a:pt x="3525303" y="952082"/>
                  </a:lnTo>
                  <a:lnTo>
                    <a:pt x="3487004" y="998103"/>
                  </a:lnTo>
                  <a:lnTo>
                    <a:pt x="3445469" y="1043595"/>
                  </a:lnTo>
                  <a:lnTo>
                    <a:pt x="3401411" y="1090734"/>
                  </a:lnTo>
                  <a:lnTo>
                    <a:pt x="3355522" y="1134225"/>
                  </a:lnTo>
                  <a:lnTo>
                    <a:pt x="3319786" y="1166176"/>
                  </a:lnTo>
                  <a:lnTo>
                    <a:pt x="3282386" y="1201356"/>
                  </a:lnTo>
                  <a:lnTo>
                    <a:pt x="3244493" y="1235220"/>
                  </a:lnTo>
                  <a:lnTo>
                    <a:pt x="3206455" y="1267597"/>
                  </a:lnTo>
                  <a:lnTo>
                    <a:pt x="3165002" y="1299533"/>
                  </a:lnTo>
                  <a:lnTo>
                    <a:pt x="3124813" y="1327966"/>
                  </a:lnTo>
                  <a:lnTo>
                    <a:pt x="3082720" y="1357636"/>
                  </a:lnTo>
                  <a:lnTo>
                    <a:pt x="3038970" y="1385399"/>
                  </a:lnTo>
                  <a:lnTo>
                    <a:pt x="2994726" y="1411499"/>
                  </a:lnTo>
                  <a:lnTo>
                    <a:pt x="2950338" y="1440477"/>
                  </a:lnTo>
                  <a:lnTo>
                    <a:pt x="2905906" y="1468035"/>
                  </a:lnTo>
                  <a:lnTo>
                    <a:pt x="2874396" y="1483592"/>
                  </a:lnTo>
                  <a:lnTo>
                    <a:pt x="2826804" y="1506132"/>
                  </a:lnTo>
                  <a:lnTo>
                    <a:pt x="2779541" y="1530684"/>
                  </a:lnTo>
                  <a:lnTo>
                    <a:pt x="2746501" y="1546714"/>
                  </a:lnTo>
                  <a:lnTo>
                    <a:pt x="2713004" y="1560893"/>
                  </a:lnTo>
                  <a:lnTo>
                    <a:pt x="2679301" y="1574251"/>
                  </a:lnTo>
                  <a:lnTo>
                    <a:pt x="2645506" y="1587243"/>
                  </a:lnTo>
                  <a:lnTo>
                    <a:pt x="2611671" y="1600073"/>
                  </a:lnTo>
                  <a:lnTo>
                    <a:pt x="2577820" y="1612831"/>
                  </a:lnTo>
                  <a:lnTo>
                    <a:pt x="2543959" y="1624851"/>
                  </a:lnTo>
                  <a:lnTo>
                    <a:pt x="2510095" y="1634897"/>
                  </a:lnTo>
                  <a:lnTo>
                    <a:pt x="2476229" y="1645947"/>
                  </a:lnTo>
                  <a:lnTo>
                    <a:pt x="2442364" y="1657208"/>
                  </a:lnTo>
                  <a:lnTo>
                    <a:pt x="2408498" y="1666917"/>
                  </a:lnTo>
                  <a:lnTo>
                    <a:pt x="2374631" y="1675935"/>
                  </a:lnTo>
                  <a:lnTo>
                    <a:pt x="2340764" y="1684647"/>
                  </a:lnTo>
                  <a:lnTo>
                    <a:pt x="2306898" y="1693222"/>
                  </a:lnTo>
                  <a:lnTo>
                    <a:pt x="2273031" y="1699857"/>
                  </a:lnTo>
                  <a:lnTo>
                    <a:pt x="2239164" y="1705862"/>
                  </a:lnTo>
                  <a:lnTo>
                    <a:pt x="2205298" y="1713235"/>
                  </a:lnTo>
                  <a:lnTo>
                    <a:pt x="2171429" y="1719334"/>
                  </a:lnTo>
                  <a:lnTo>
                    <a:pt x="2137564" y="1724397"/>
                  </a:lnTo>
                  <a:lnTo>
                    <a:pt x="2103698" y="1728999"/>
                  </a:lnTo>
                  <a:lnTo>
                    <a:pt x="2056267" y="1732185"/>
                  </a:lnTo>
                  <a:lnTo>
                    <a:pt x="2024057" y="1732931"/>
                  </a:lnTo>
                  <a:lnTo>
                    <a:pt x="1990926" y="1733967"/>
                  </a:lnTo>
                  <a:lnTo>
                    <a:pt x="1957386" y="1736780"/>
                  </a:lnTo>
                  <a:lnTo>
                    <a:pt x="1910140" y="1738958"/>
                  </a:lnTo>
                  <a:lnTo>
                    <a:pt x="1877972" y="1737588"/>
                  </a:lnTo>
                  <a:lnTo>
                    <a:pt x="1844861" y="1735332"/>
                  </a:lnTo>
                  <a:lnTo>
                    <a:pt x="1811329" y="1734329"/>
                  </a:lnTo>
                  <a:lnTo>
                    <a:pt x="1764089" y="1730393"/>
                  </a:lnTo>
                  <a:lnTo>
                    <a:pt x="1731921" y="1726725"/>
                  </a:lnTo>
                  <a:lnTo>
                    <a:pt x="1699514" y="1722742"/>
                  </a:lnTo>
                  <a:lnTo>
                    <a:pt x="1652799" y="1716534"/>
                  </a:lnTo>
                  <a:lnTo>
                    <a:pt x="1620136" y="1712334"/>
                  </a:lnTo>
                  <a:lnTo>
                    <a:pt x="1586804" y="1706234"/>
                  </a:lnTo>
                  <a:lnTo>
                    <a:pt x="1553880" y="1698819"/>
                  </a:lnTo>
                  <a:lnTo>
                    <a:pt x="1506872" y="1687416"/>
                  </a:lnTo>
                  <a:lnTo>
                    <a:pt x="1474139" y="1681753"/>
                  </a:lnTo>
                  <a:lnTo>
                    <a:pt x="1427349" y="1671228"/>
                  </a:lnTo>
                  <a:lnTo>
                    <a:pt x="1382206" y="1659172"/>
                  </a:lnTo>
                  <a:lnTo>
                    <a:pt x="1337551" y="1646663"/>
                  </a:lnTo>
                  <a:lnTo>
                    <a:pt x="1293040" y="1634020"/>
                  </a:lnTo>
                  <a:lnTo>
                    <a:pt x="1248571" y="1617965"/>
                  </a:lnTo>
                  <a:lnTo>
                    <a:pt x="1204116" y="1599803"/>
                  </a:lnTo>
                  <a:lnTo>
                    <a:pt x="1163036" y="1581017"/>
                  </a:lnTo>
                  <a:lnTo>
                    <a:pt x="1120682" y="1562044"/>
                  </a:lnTo>
                  <a:lnTo>
                    <a:pt x="1080224" y="1543017"/>
                  </a:lnTo>
                  <a:lnTo>
                    <a:pt x="1041425" y="1523974"/>
                  </a:lnTo>
                  <a:lnTo>
                    <a:pt x="1003118" y="1501555"/>
                  </a:lnTo>
                  <a:lnTo>
                    <a:pt x="956613" y="1468695"/>
                  </a:lnTo>
                  <a:lnTo>
                    <a:pt x="909274" y="1435029"/>
                  </a:lnTo>
                  <a:lnTo>
                    <a:pt x="865742" y="1401201"/>
                  </a:lnTo>
                  <a:lnTo>
                    <a:pt x="823173" y="1362978"/>
                  </a:lnTo>
                  <a:lnTo>
                    <a:pt x="780793" y="1323756"/>
                  </a:lnTo>
                  <a:lnTo>
                    <a:pt x="741821" y="1282403"/>
                  </a:lnTo>
                  <a:lnTo>
                    <a:pt x="702582" y="1237624"/>
                  </a:lnTo>
                  <a:lnTo>
                    <a:pt x="666922" y="1194076"/>
                  </a:lnTo>
                  <a:lnTo>
                    <a:pt x="632701" y="1151503"/>
                  </a:lnTo>
                  <a:lnTo>
                    <a:pt x="598765" y="1104758"/>
                  </a:lnTo>
                  <a:lnTo>
                    <a:pt x="564884" y="1060822"/>
                  </a:lnTo>
                  <a:lnTo>
                    <a:pt x="531015" y="1018171"/>
                  </a:lnTo>
                  <a:lnTo>
                    <a:pt x="501510" y="975070"/>
                  </a:lnTo>
                  <a:lnTo>
                    <a:pt x="471120" y="928404"/>
                  </a:lnTo>
                  <a:lnTo>
                    <a:pt x="444525" y="881635"/>
                  </a:lnTo>
                  <a:lnTo>
                    <a:pt x="414525" y="836700"/>
                  </a:lnTo>
                  <a:lnTo>
                    <a:pt x="387484" y="791972"/>
                  </a:lnTo>
                  <a:lnTo>
                    <a:pt x="365131" y="745951"/>
                  </a:lnTo>
                  <a:lnTo>
                    <a:pt x="342058" y="702890"/>
                  </a:lnTo>
                  <a:lnTo>
                    <a:pt x="318999" y="660412"/>
                  </a:lnTo>
                  <a:lnTo>
                    <a:pt x="297276" y="618051"/>
                  </a:lnTo>
                  <a:lnTo>
                    <a:pt x="277671" y="575712"/>
                  </a:lnTo>
                  <a:lnTo>
                    <a:pt x="260210" y="533377"/>
                  </a:lnTo>
                  <a:lnTo>
                    <a:pt x="239802" y="491044"/>
                  </a:lnTo>
                  <a:lnTo>
                    <a:pt x="220457" y="453074"/>
                  </a:lnTo>
                  <a:lnTo>
                    <a:pt x="203048" y="414216"/>
                  </a:lnTo>
                  <a:lnTo>
                    <a:pt x="178121" y="370590"/>
                  </a:lnTo>
                  <a:lnTo>
                    <a:pt x="156607" y="328086"/>
                  </a:lnTo>
                  <a:lnTo>
                    <a:pt x="129055" y="280634"/>
                  </a:lnTo>
                  <a:lnTo>
                    <a:pt x="109352" y="235000"/>
                  </a:lnTo>
                  <a:lnTo>
                    <a:pt x="83415" y="187501"/>
                  </a:lnTo>
                  <a:lnTo>
                    <a:pt x="66243" y="157390"/>
                  </a:lnTo>
                  <a:lnTo>
                    <a:pt x="63418" y="149001"/>
                  </a:lnTo>
                  <a:lnTo>
                    <a:pt x="54510" y="137673"/>
                  </a:lnTo>
                  <a:lnTo>
                    <a:pt x="50418" y="135258"/>
                  </a:lnTo>
                  <a:lnTo>
                    <a:pt x="45413" y="133709"/>
                  </a:lnTo>
                  <a:lnTo>
                    <a:pt x="37917" y="127058"/>
                  </a:lnTo>
                  <a:lnTo>
                    <a:pt x="37831" y="148415"/>
                  </a:lnTo>
                  <a:lnTo>
                    <a:pt x="35949" y="152498"/>
                  </a:lnTo>
                  <a:lnTo>
                    <a:pt x="34460" y="154574"/>
                  </a:lnTo>
                  <a:lnTo>
                    <a:pt x="32364" y="164238"/>
                  </a:lnTo>
                  <a:lnTo>
                    <a:pt x="30950" y="175782"/>
                  </a:lnTo>
                  <a:lnTo>
                    <a:pt x="26036" y="191634"/>
                  </a:lnTo>
                  <a:lnTo>
                    <a:pt x="24429" y="236529"/>
                  </a:lnTo>
                  <a:lnTo>
                    <a:pt x="20106" y="248989"/>
                  </a:lnTo>
                  <a:lnTo>
                    <a:pt x="18127" y="270716"/>
                  </a:lnTo>
                  <a:lnTo>
                    <a:pt x="13320" y="278097"/>
                  </a:lnTo>
                  <a:lnTo>
                    <a:pt x="12509" y="284732"/>
                  </a:lnTo>
                  <a:lnTo>
                    <a:pt x="6970" y="291107"/>
                  </a:lnTo>
                  <a:lnTo>
                    <a:pt x="6674" y="290724"/>
                  </a:lnTo>
                  <a:lnTo>
                    <a:pt x="6345" y="288418"/>
                  </a:lnTo>
                  <a:lnTo>
                    <a:pt x="1089" y="279174"/>
                  </a:lnTo>
                  <a:lnTo>
                    <a:pt x="0" y="270870"/>
                  </a:lnTo>
                  <a:lnTo>
                    <a:pt x="1732" y="266659"/>
                  </a:lnTo>
                  <a:lnTo>
                    <a:pt x="3181" y="264548"/>
                  </a:lnTo>
                  <a:lnTo>
                    <a:pt x="5222" y="254836"/>
                  </a:lnTo>
                  <a:lnTo>
                    <a:pt x="9430" y="209122"/>
                  </a:lnTo>
                  <a:lnTo>
                    <a:pt x="23086" y="165759"/>
                  </a:lnTo>
                  <a:lnTo>
                    <a:pt x="29613" y="144698"/>
                  </a:lnTo>
                  <a:lnTo>
                    <a:pt x="32062" y="133442"/>
                  </a:lnTo>
                  <a:lnTo>
                    <a:pt x="52463" y="102897"/>
                  </a:lnTo>
                  <a:lnTo>
                    <a:pt x="66351" y="89330"/>
                  </a:lnTo>
                  <a:lnTo>
                    <a:pt x="67428" y="87062"/>
                  </a:lnTo>
                  <a:lnTo>
                    <a:pt x="68851" y="85550"/>
                  </a:lnTo>
                  <a:lnTo>
                    <a:pt x="72314" y="83871"/>
                  </a:lnTo>
                  <a:lnTo>
                    <a:pt x="81601" y="82925"/>
                  </a:lnTo>
                  <a:lnTo>
                    <a:pt x="87388" y="84585"/>
                  </a:lnTo>
                  <a:lnTo>
                    <a:pt x="92312" y="86969"/>
                  </a:lnTo>
                  <a:lnTo>
                    <a:pt x="137606" y="103981"/>
                  </a:lnTo>
                  <a:lnTo>
                    <a:pt x="163545" y="112434"/>
                  </a:lnTo>
                  <a:lnTo>
                    <a:pt x="177150" y="115612"/>
                  </a:lnTo>
                  <a:lnTo>
                    <a:pt x="221579" y="133362"/>
                  </a:lnTo>
                  <a:lnTo>
                    <a:pt x="234681" y="13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329"/>
            <p:cNvSpPr/>
            <p:nvPr>
              <p:custDataLst>
                <p:tags r:id="rId16"/>
              </p:custDataLst>
            </p:nvPr>
          </p:nvSpPr>
          <p:spPr>
            <a:xfrm>
              <a:off x="6985103" y="4521258"/>
              <a:ext cx="94768" cy="114133"/>
            </a:xfrm>
            <a:custGeom>
              <a:avLst/>
              <a:gdLst/>
              <a:ahLst/>
              <a:cxnLst/>
              <a:rect l="0" t="0" r="0" b="0"/>
              <a:pathLst>
                <a:path w="94768" h="114133">
                  <a:moveTo>
                    <a:pt x="69747" y="44392"/>
                  </a:moveTo>
                  <a:lnTo>
                    <a:pt x="69747" y="44392"/>
                  </a:lnTo>
                  <a:lnTo>
                    <a:pt x="69747" y="34748"/>
                  </a:lnTo>
                  <a:lnTo>
                    <a:pt x="70452" y="33729"/>
                  </a:lnTo>
                  <a:lnTo>
                    <a:pt x="71628" y="33050"/>
                  </a:lnTo>
                  <a:lnTo>
                    <a:pt x="73117" y="32599"/>
                  </a:lnTo>
                  <a:lnTo>
                    <a:pt x="74110" y="31590"/>
                  </a:lnTo>
                  <a:lnTo>
                    <a:pt x="75835" y="26304"/>
                  </a:lnTo>
                  <a:lnTo>
                    <a:pt x="75215" y="25983"/>
                  </a:lnTo>
                  <a:lnTo>
                    <a:pt x="72648" y="25626"/>
                  </a:lnTo>
                  <a:lnTo>
                    <a:pt x="71680" y="24827"/>
                  </a:lnTo>
                  <a:lnTo>
                    <a:pt x="69211" y="18892"/>
                  </a:lnTo>
                  <a:lnTo>
                    <a:pt x="64302" y="13604"/>
                  </a:lnTo>
                  <a:lnTo>
                    <a:pt x="58009" y="12726"/>
                  </a:lnTo>
                  <a:lnTo>
                    <a:pt x="53960" y="12666"/>
                  </a:lnTo>
                  <a:lnTo>
                    <a:pt x="50265" y="14535"/>
                  </a:lnTo>
                  <a:lnTo>
                    <a:pt x="48293" y="16020"/>
                  </a:lnTo>
                  <a:lnTo>
                    <a:pt x="42338" y="17671"/>
                  </a:lnTo>
                  <a:lnTo>
                    <a:pt x="35692" y="19110"/>
                  </a:lnTo>
                  <a:lnTo>
                    <a:pt x="27985" y="23888"/>
                  </a:lnTo>
                  <a:lnTo>
                    <a:pt x="16905" y="33896"/>
                  </a:lnTo>
                  <a:lnTo>
                    <a:pt x="14512" y="39962"/>
                  </a:lnTo>
                  <a:lnTo>
                    <a:pt x="12742" y="46656"/>
                  </a:lnTo>
                  <a:lnTo>
                    <a:pt x="1664" y="68353"/>
                  </a:lnTo>
                  <a:lnTo>
                    <a:pt x="0" y="89992"/>
                  </a:lnTo>
                  <a:lnTo>
                    <a:pt x="1824" y="94762"/>
                  </a:lnTo>
                  <a:lnTo>
                    <a:pt x="4281" y="99234"/>
                  </a:lnTo>
                  <a:lnTo>
                    <a:pt x="6369" y="105718"/>
                  </a:lnTo>
                  <a:lnTo>
                    <a:pt x="9358" y="109983"/>
                  </a:lnTo>
                  <a:lnTo>
                    <a:pt x="14921" y="112349"/>
                  </a:lnTo>
                  <a:lnTo>
                    <a:pt x="36899" y="114132"/>
                  </a:lnTo>
                  <a:lnTo>
                    <a:pt x="48882" y="110838"/>
                  </a:lnTo>
                  <a:lnTo>
                    <a:pt x="55300" y="105438"/>
                  </a:lnTo>
                  <a:lnTo>
                    <a:pt x="61209" y="99040"/>
                  </a:lnTo>
                  <a:lnTo>
                    <a:pt x="71764" y="90766"/>
                  </a:lnTo>
                  <a:lnTo>
                    <a:pt x="86486" y="71131"/>
                  </a:lnTo>
                  <a:lnTo>
                    <a:pt x="93226" y="53515"/>
                  </a:lnTo>
                  <a:lnTo>
                    <a:pt x="94767" y="39452"/>
                  </a:lnTo>
                  <a:lnTo>
                    <a:pt x="87292" y="11290"/>
                  </a:lnTo>
                  <a:lnTo>
                    <a:pt x="83894" y="4985"/>
                  </a:lnTo>
                  <a:lnTo>
                    <a:pt x="77263" y="606"/>
                  </a:lnTo>
                  <a:lnTo>
                    <a:pt x="70731" y="0"/>
                  </a:lnTo>
                  <a:lnTo>
                    <a:pt x="63397" y="6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863"/>
          <p:cNvGrpSpPr/>
          <p:nvPr/>
        </p:nvGrpSpPr>
        <p:grpSpPr>
          <a:xfrm>
            <a:off x="3917976" y="3137783"/>
            <a:ext cx="5743510" cy="2545027"/>
            <a:chOff x="3917976" y="3137783"/>
            <a:chExt cx="5743510" cy="2545027"/>
          </a:xfrm>
        </p:grpSpPr>
        <p:sp>
          <p:nvSpPr>
            <p:cNvPr id="270" name="SMARTInkShape-4330"/>
            <p:cNvSpPr/>
            <p:nvPr>
              <p:custDataLst>
                <p:tags r:id="rId9"/>
              </p:custDataLst>
            </p:nvPr>
          </p:nvSpPr>
          <p:spPr>
            <a:xfrm>
              <a:off x="3917976" y="3137783"/>
              <a:ext cx="5743510" cy="2545027"/>
            </a:xfrm>
            <a:custGeom>
              <a:avLst/>
              <a:gdLst/>
              <a:ahLst/>
              <a:cxnLst/>
              <a:rect l="0" t="0" r="0" b="0"/>
              <a:pathLst>
                <a:path w="5743510" h="2545027">
                  <a:moveTo>
                    <a:pt x="5721324" y="5467"/>
                  </a:moveTo>
                  <a:lnTo>
                    <a:pt x="5721324" y="5467"/>
                  </a:lnTo>
                  <a:lnTo>
                    <a:pt x="5724694" y="5467"/>
                  </a:lnTo>
                  <a:lnTo>
                    <a:pt x="5725687" y="4761"/>
                  </a:lnTo>
                  <a:lnTo>
                    <a:pt x="5726349" y="3585"/>
                  </a:lnTo>
                  <a:lnTo>
                    <a:pt x="5727411" y="0"/>
                  </a:lnTo>
                  <a:lnTo>
                    <a:pt x="5729439" y="1391"/>
                  </a:lnTo>
                  <a:lnTo>
                    <a:pt x="5733119" y="4662"/>
                  </a:lnTo>
                  <a:lnTo>
                    <a:pt x="5733755" y="8599"/>
                  </a:lnTo>
                  <a:lnTo>
                    <a:pt x="5733944" y="14235"/>
                  </a:lnTo>
                  <a:lnTo>
                    <a:pt x="5735870" y="18301"/>
                  </a:lnTo>
                  <a:lnTo>
                    <a:pt x="5737370" y="20372"/>
                  </a:lnTo>
                  <a:lnTo>
                    <a:pt x="5739484" y="30031"/>
                  </a:lnTo>
                  <a:lnTo>
                    <a:pt x="5743509" y="74400"/>
                  </a:lnTo>
                  <a:lnTo>
                    <a:pt x="5738573" y="120301"/>
                  </a:lnTo>
                  <a:lnTo>
                    <a:pt x="5728824" y="167619"/>
                  </a:lnTo>
                  <a:lnTo>
                    <a:pt x="5718936" y="211779"/>
                  </a:lnTo>
                  <a:lnTo>
                    <a:pt x="5705445" y="255130"/>
                  </a:lnTo>
                  <a:lnTo>
                    <a:pt x="5696157" y="295848"/>
                  </a:lnTo>
                  <a:lnTo>
                    <a:pt x="5685806" y="337861"/>
                  </a:lnTo>
                  <a:lnTo>
                    <a:pt x="5675083" y="382014"/>
                  </a:lnTo>
                  <a:lnTo>
                    <a:pt x="5659587" y="427921"/>
                  </a:lnTo>
                  <a:lnTo>
                    <a:pt x="5647136" y="463660"/>
                  </a:lnTo>
                  <a:lnTo>
                    <a:pt x="5634510" y="501061"/>
                  </a:lnTo>
                  <a:lnTo>
                    <a:pt x="5613240" y="547966"/>
                  </a:lnTo>
                  <a:lnTo>
                    <a:pt x="5598438" y="588286"/>
                  </a:lnTo>
                  <a:lnTo>
                    <a:pt x="5580256" y="628064"/>
                  </a:lnTo>
                  <a:lnTo>
                    <a:pt x="5557307" y="670110"/>
                  </a:lnTo>
                  <a:lnTo>
                    <a:pt x="5533339" y="710398"/>
                  </a:lnTo>
                  <a:lnTo>
                    <a:pt x="5511814" y="753302"/>
                  </a:lnTo>
                  <a:lnTo>
                    <a:pt x="5487170" y="797293"/>
                  </a:lnTo>
                  <a:lnTo>
                    <a:pt x="5457839" y="842312"/>
                  </a:lnTo>
                  <a:lnTo>
                    <a:pt x="5437237" y="874580"/>
                  </a:lnTo>
                  <a:lnTo>
                    <a:pt x="5405806" y="921108"/>
                  </a:lnTo>
                  <a:lnTo>
                    <a:pt x="5384714" y="953110"/>
                  </a:lnTo>
                  <a:lnTo>
                    <a:pt x="5362875" y="986147"/>
                  </a:lnTo>
                  <a:lnTo>
                    <a:pt x="5339057" y="1019645"/>
                  </a:lnTo>
                  <a:lnTo>
                    <a:pt x="5314362" y="1053348"/>
                  </a:lnTo>
                  <a:lnTo>
                    <a:pt x="5289274" y="1087142"/>
                  </a:lnTo>
                  <a:lnTo>
                    <a:pt x="5264012" y="1120976"/>
                  </a:lnTo>
                  <a:lnTo>
                    <a:pt x="5222620" y="1168387"/>
                  </a:lnTo>
                  <a:lnTo>
                    <a:pt x="5195583" y="1200594"/>
                  </a:lnTo>
                  <a:lnTo>
                    <a:pt x="5169455" y="1234429"/>
                  </a:lnTo>
                  <a:lnTo>
                    <a:pt x="5143732" y="1270634"/>
                  </a:lnTo>
                  <a:lnTo>
                    <a:pt x="5116307" y="1304128"/>
                  </a:lnTo>
                  <a:lnTo>
                    <a:pt x="5087655" y="1336183"/>
                  </a:lnTo>
                  <a:lnTo>
                    <a:pt x="5058458" y="1369244"/>
                  </a:lnTo>
                  <a:lnTo>
                    <a:pt x="5029019" y="1402753"/>
                  </a:lnTo>
                  <a:lnTo>
                    <a:pt x="4998766" y="1436461"/>
                  </a:lnTo>
                  <a:lnTo>
                    <a:pt x="4966505" y="1470257"/>
                  </a:lnTo>
                  <a:lnTo>
                    <a:pt x="4933351" y="1504093"/>
                  </a:lnTo>
                  <a:lnTo>
                    <a:pt x="4899804" y="1537239"/>
                  </a:lnTo>
                  <a:lnTo>
                    <a:pt x="4866078" y="1568434"/>
                  </a:lnTo>
                  <a:lnTo>
                    <a:pt x="4832272" y="1600643"/>
                  </a:lnTo>
                  <a:lnTo>
                    <a:pt x="4797730" y="1633773"/>
                  </a:lnTo>
                  <a:lnTo>
                    <a:pt x="4761211" y="1667312"/>
                  </a:lnTo>
                  <a:lnTo>
                    <a:pt x="4723811" y="1699152"/>
                  </a:lnTo>
                  <a:lnTo>
                    <a:pt x="4686024" y="1729766"/>
                  </a:lnTo>
                  <a:lnTo>
                    <a:pt x="4648064" y="1759835"/>
                  </a:lnTo>
                  <a:lnTo>
                    <a:pt x="4611906" y="1791543"/>
                  </a:lnTo>
                  <a:lnTo>
                    <a:pt x="4575610" y="1823745"/>
                  </a:lnTo>
                  <a:lnTo>
                    <a:pt x="4535960" y="1854520"/>
                  </a:lnTo>
                  <a:lnTo>
                    <a:pt x="4496701" y="1884661"/>
                  </a:lnTo>
                  <a:lnTo>
                    <a:pt x="4457380" y="1913814"/>
                  </a:lnTo>
                  <a:lnTo>
                    <a:pt x="4416385" y="1940883"/>
                  </a:lnTo>
                  <a:lnTo>
                    <a:pt x="4374647" y="1968905"/>
                  </a:lnTo>
                  <a:lnTo>
                    <a:pt x="4332579" y="1997117"/>
                  </a:lnTo>
                  <a:lnTo>
                    <a:pt x="4290363" y="2023767"/>
                  </a:lnTo>
                  <a:lnTo>
                    <a:pt x="4248081" y="2049722"/>
                  </a:lnTo>
                  <a:lnTo>
                    <a:pt x="4206478" y="2075370"/>
                  </a:lnTo>
                  <a:lnTo>
                    <a:pt x="4166819" y="2100879"/>
                  </a:lnTo>
                  <a:lnTo>
                    <a:pt x="4124265" y="2126327"/>
                  </a:lnTo>
                  <a:lnTo>
                    <a:pt x="4080187" y="2151044"/>
                  </a:lnTo>
                  <a:lnTo>
                    <a:pt x="4037077" y="2173789"/>
                  </a:lnTo>
                  <a:lnTo>
                    <a:pt x="3994399" y="2195656"/>
                  </a:lnTo>
                  <a:lnTo>
                    <a:pt x="3951913" y="2217134"/>
                  </a:lnTo>
                  <a:lnTo>
                    <a:pt x="3909511" y="2238439"/>
                  </a:lnTo>
                  <a:lnTo>
                    <a:pt x="3867147" y="2259669"/>
                  </a:lnTo>
                  <a:lnTo>
                    <a:pt x="3824096" y="2280156"/>
                  </a:lnTo>
                  <a:lnTo>
                    <a:pt x="3779091" y="2298668"/>
                  </a:lnTo>
                  <a:lnTo>
                    <a:pt x="3733218" y="2318187"/>
                  </a:lnTo>
                  <a:lnTo>
                    <a:pt x="3687665" y="2337915"/>
                  </a:lnTo>
                  <a:lnTo>
                    <a:pt x="3643902" y="2356091"/>
                  </a:lnTo>
                  <a:lnTo>
                    <a:pt x="3597169" y="2371693"/>
                  </a:lnTo>
                  <a:lnTo>
                    <a:pt x="3549588" y="2386390"/>
                  </a:lnTo>
                  <a:lnTo>
                    <a:pt x="3504923" y="2402329"/>
                  </a:lnTo>
                  <a:lnTo>
                    <a:pt x="3457790" y="2416940"/>
                  </a:lnTo>
                  <a:lnTo>
                    <a:pt x="3433368" y="2423798"/>
                  </a:lnTo>
                  <a:lnTo>
                    <a:pt x="3409326" y="2430488"/>
                  </a:lnTo>
                  <a:lnTo>
                    <a:pt x="3361916" y="2443565"/>
                  </a:lnTo>
                  <a:lnTo>
                    <a:pt x="3337702" y="2450016"/>
                  </a:lnTo>
                  <a:lnTo>
                    <a:pt x="3313092" y="2456433"/>
                  </a:lnTo>
                  <a:lnTo>
                    <a:pt x="3288218" y="2462827"/>
                  </a:lnTo>
                  <a:lnTo>
                    <a:pt x="3263171" y="2467796"/>
                  </a:lnTo>
                  <a:lnTo>
                    <a:pt x="3238005" y="2471814"/>
                  </a:lnTo>
                  <a:lnTo>
                    <a:pt x="3212761" y="2475198"/>
                  </a:lnTo>
                  <a:lnTo>
                    <a:pt x="3187465" y="2478865"/>
                  </a:lnTo>
                  <a:lnTo>
                    <a:pt x="3162134" y="2482722"/>
                  </a:lnTo>
                  <a:lnTo>
                    <a:pt x="3136782" y="2486703"/>
                  </a:lnTo>
                  <a:lnTo>
                    <a:pt x="3112117" y="2490769"/>
                  </a:lnTo>
                  <a:lnTo>
                    <a:pt x="3087914" y="2494891"/>
                  </a:lnTo>
                  <a:lnTo>
                    <a:pt x="3064016" y="2499050"/>
                  </a:lnTo>
                  <a:lnTo>
                    <a:pt x="3039619" y="2502527"/>
                  </a:lnTo>
                  <a:lnTo>
                    <a:pt x="3014887" y="2505552"/>
                  </a:lnTo>
                  <a:lnTo>
                    <a:pt x="2989933" y="2508274"/>
                  </a:lnTo>
                  <a:lnTo>
                    <a:pt x="2964829" y="2510794"/>
                  </a:lnTo>
                  <a:lnTo>
                    <a:pt x="2939629" y="2513179"/>
                  </a:lnTo>
                  <a:lnTo>
                    <a:pt x="2914360" y="2515475"/>
                  </a:lnTo>
                  <a:lnTo>
                    <a:pt x="2889753" y="2517711"/>
                  </a:lnTo>
                  <a:lnTo>
                    <a:pt x="2865587" y="2519908"/>
                  </a:lnTo>
                  <a:lnTo>
                    <a:pt x="2841716" y="2522077"/>
                  </a:lnTo>
                  <a:lnTo>
                    <a:pt x="2817335" y="2524230"/>
                  </a:lnTo>
                  <a:lnTo>
                    <a:pt x="2792614" y="2526370"/>
                  </a:lnTo>
                  <a:lnTo>
                    <a:pt x="2767667" y="2528503"/>
                  </a:lnTo>
                  <a:lnTo>
                    <a:pt x="2742569" y="2530629"/>
                  </a:lnTo>
                  <a:lnTo>
                    <a:pt x="2717370" y="2532753"/>
                  </a:lnTo>
                  <a:lnTo>
                    <a:pt x="2692105" y="2534874"/>
                  </a:lnTo>
                  <a:lnTo>
                    <a:pt x="2667500" y="2536288"/>
                  </a:lnTo>
                  <a:lnTo>
                    <a:pt x="2643337" y="2537231"/>
                  </a:lnTo>
                  <a:lnTo>
                    <a:pt x="2619465" y="2537860"/>
                  </a:lnTo>
                  <a:lnTo>
                    <a:pt x="2595085" y="2538984"/>
                  </a:lnTo>
                  <a:lnTo>
                    <a:pt x="2570364" y="2540440"/>
                  </a:lnTo>
                  <a:lnTo>
                    <a:pt x="2545417" y="2542116"/>
                  </a:lnTo>
                  <a:lnTo>
                    <a:pt x="2520319" y="2543233"/>
                  </a:lnTo>
                  <a:lnTo>
                    <a:pt x="2495121" y="2543978"/>
                  </a:lnTo>
                  <a:lnTo>
                    <a:pt x="2469855" y="2544474"/>
                  </a:lnTo>
                  <a:lnTo>
                    <a:pt x="2445250" y="2544805"/>
                  </a:lnTo>
                  <a:lnTo>
                    <a:pt x="2421087" y="2545026"/>
                  </a:lnTo>
                  <a:lnTo>
                    <a:pt x="2373540" y="2544566"/>
                  </a:lnTo>
                  <a:lnTo>
                    <a:pt x="2326539" y="2542009"/>
                  </a:lnTo>
                  <a:lnTo>
                    <a:pt x="2279778" y="2540403"/>
                  </a:lnTo>
                  <a:lnTo>
                    <a:pt x="2233126" y="2538983"/>
                  </a:lnTo>
                  <a:lnTo>
                    <a:pt x="2186521" y="2536000"/>
                  </a:lnTo>
                  <a:lnTo>
                    <a:pt x="2139938" y="2534203"/>
                  </a:lnTo>
                  <a:lnTo>
                    <a:pt x="2093364" y="2532700"/>
                  </a:lnTo>
                  <a:lnTo>
                    <a:pt x="2046793" y="2529680"/>
                  </a:lnTo>
                  <a:lnTo>
                    <a:pt x="2002107" y="2524104"/>
                  </a:lnTo>
                  <a:lnTo>
                    <a:pt x="1958022" y="2518333"/>
                  </a:lnTo>
                  <a:lnTo>
                    <a:pt x="1912559" y="2515768"/>
                  </a:lnTo>
                  <a:lnTo>
                    <a:pt x="1866483" y="2510866"/>
                  </a:lnTo>
                  <a:lnTo>
                    <a:pt x="1820838" y="2504689"/>
                  </a:lnTo>
                  <a:lnTo>
                    <a:pt x="1777034" y="2499592"/>
                  </a:lnTo>
                  <a:lnTo>
                    <a:pt x="1732165" y="2493093"/>
                  </a:lnTo>
                  <a:lnTo>
                    <a:pt x="1687059" y="2485501"/>
                  </a:lnTo>
                  <a:lnTo>
                    <a:pt x="1643493" y="2477422"/>
                  </a:lnTo>
                  <a:lnTo>
                    <a:pt x="1600613" y="2469128"/>
                  </a:lnTo>
                  <a:lnTo>
                    <a:pt x="1557330" y="2460738"/>
                  </a:lnTo>
                  <a:lnTo>
                    <a:pt x="1512224" y="2452306"/>
                  </a:lnTo>
                  <a:lnTo>
                    <a:pt x="1468186" y="2443855"/>
                  </a:lnTo>
                  <a:lnTo>
                    <a:pt x="1425096" y="2434688"/>
                  </a:lnTo>
                  <a:lnTo>
                    <a:pt x="1382426" y="2423560"/>
                  </a:lnTo>
                  <a:lnTo>
                    <a:pt x="1341825" y="2411559"/>
                  </a:lnTo>
                  <a:lnTo>
                    <a:pt x="1302613" y="2399874"/>
                  </a:lnTo>
                  <a:lnTo>
                    <a:pt x="1264019" y="2389978"/>
                  </a:lnTo>
                  <a:lnTo>
                    <a:pt x="1225700" y="2377113"/>
                  </a:lnTo>
                  <a:lnTo>
                    <a:pt x="1187502" y="2362692"/>
                  </a:lnTo>
                  <a:lnTo>
                    <a:pt x="1149359" y="2349229"/>
                  </a:lnTo>
                  <a:lnTo>
                    <a:pt x="1111240" y="2334307"/>
                  </a:lnTo>
                  <a:lnTo>
                    <a:pt x="1073131" y="2318268"/>
                  </a:lnTo>
                  <a:lnTo>
                    <a:pt x="1035027" y="2301732"/>
                  </a:lnTo>
                  <a:lnTo>
                    <a:pt x="998806" y="2284976"/>
                  </a:lnTo>
                  <a:lnTo>
                    <a:pt x="963894" y="2267415"/>
                  </a:lnTo>
                  <a:lnTo>
                    <a:pt x="929563" y="2247851"/>
                  </a:lnTo>
                  <a:lnTo>
                    <a:pt x="897372" y="2229279"/>
                  </a:lnTo>
                  <a:lnTo>
                    <a:pt x="865894" y="2210911"/>
                  </a:lnTo>
                  <a:lnTo>
                    <a:pt x="833090" y="2190989"/>
                  </a:lnTo>
                  <a:lnTo>
                    <a:pt x="786260" y="2159939"/>
                  </a:lnTo>
                  <a:lnTo>
                    <a:pt x="741104" y="2125025"/>
                  </a:lnTo>
                  <a:lnTo>
                    <a:pt x="696445" y="2091240"/>
                  </a:lnTo>
                  <a:lnTo>
                    <a:pt x="655304" y="2055516"/>
                  </a:lnTo>
                  <a:lnTo>
                    <a:pt x="612932" y="2021492"/>
                  </a:lnTo>
                  <a:lnTo>
                    <a:pt x="572469" y="1985697"/>
                  </a:lnTo>
                  <a:lnTo>
                    <a:pt x="533669" y="1948280"/>
                  </a:lnTo>
                  <a:lnTo>
                    <a:pt x="498732" y="1907011"/>
                  </a:lnTo>
                  <a:lnTo>
                    <a:pt x="466038" y="1866874"/>
                  </a:lnTo>
                  <a:lnTo>
                    <a:pt x="434008" y="1824800"/>
                  </a:lnTo>
                  <a:lnTo>
                    <a:pt x="405546" y="1781054"/>
                  </a:lnTo>
                  <a:lnTo>
                    <a:pt x="379239" y="1736812"/>
                  </a:lnTo>
                  <a:lnTo>
                    <a:pt x="353570" y="1692424"/>
                  </a:lnTo>
                  <a:lnTo>
                    <a:pt x="331462" y="1647992"/>
                  </a:lnTo>
                  <a:lnTo>
                    <a:pt x="318046" y="1616481"/>
                  </a:lnTo>
                  <a:lnTo>
                    <a:pt x="298593" y="1568890"/>
                  </a:lnTo>
                  <a:lnTo>
                    <a:pt x="279424" y="1521628"/>
                  </a:lnTo>
                  <a:lnTo>
                    <a:pt x="267401" y="1489294"/>
                  </a:lnTo>
                  <a:lnTo>
                    <a:pt x="251995" y="1442618"/>
                  </a:lnTo>
                  <a:lnTo>
                    <a:pt x="240394" y="1409963"/>
                  </a:lnTo>
                  <a:lnTo>
                    <a:pt x="228705" y="1363217"/>
                  </a:lnTo>
                  <a:lnTo>
                    <a:pt x="221341" y="1331165"/>
                  </a:lnTo>
                  <a:lnTo>
                    <a:pt x="213365" y="1298106"/>
                  </a:lnTo>
                  <a:lnTo>
                    <a:pt x="205116" y="1264598"/>
                  </a:lnTo>
                  <a:lnTo>
                    <a:pt x="196746" y="1230889"/>
                  </a:lnTo>
                  <a:lnTo>
                    <a:pt x="189028" y="1197799"/>
                  </a:lnTo>
                  <a:lnTo>
                    <a:pt x="180716" y="1150697"/>
                  </a:lnTo>
                  <a:lnTo>
                    <a:pt x="176024" y="1117943"/>
                  </a:lnTo>
                  <a:lnTo>
                    <a:pt x="169416" y="1071141"/>
                  </a:lnTo>
                  <a:lnTo>
                    <a:pt x="167004" y="1039076"/>
                  </a:lnTo>
                  <a:lnTo>
                    <a:pt x="165226" y="1006715"/>
                  </a:lnTo>
                  <a:lnTo>
                    <a:pt x="160964" y="961436"/>
                  </a:lnTo>
                  <a:lnTo>
                    <a:pt x="158682" y="919484"/>
                  </a:lnTo>
                  <a:lnTo>
                    <a:pt x="154557" y="873343"/>
                  </a:lnTo>
                  <a:lnTo>
                    <a:pt x="153021" y="831528"/>
                  </a:lnTo>
                  <a:lnTo>
                    <a:pt x="152565" y="788173"/>
                  </a:lnTo>
                  <a:lnTo>
                    <a:pt x="152431" y="744752"/>
                  </a:lnTo>
                  <a:lnTo>
                    <a:pt x="151685" y="704057"/>
                  </a:lnTo>
                  <a:lnTo>
                    <a:pt x="148015" y="661739"/>
                  </a:lnTo>
                  <a:lnTo>
                    <a:pt x="146613" y="622780"/>
                  </a:lnTo>
                  <a:lnTo>
                    <a:pt x="146140" y="575773"/>
                  </a:lnTo>
                  <a:lnTo>
                    <a:pt x="146047" y="529302"/>
                  </a:lnTo>
                  <a:lnTo>
                    <a:pt x="146028" y="486857"/>
                  </a:lnTo>
                  <a:lnTo>
                    <a:pt x="146025" y="448683"/>
                  </a:lnTo>
                  <a:lnTo>
                    <a:pt x="146024" y="402656"/>
                  </a:lnTo>
                  <a:lnTo>
                    <a:pt x="146024" y="361373"/>
                  </a:lnTo>
                  <a:lnTo>
                    <a:pt x="144142" y="321660"/>
                  </a:lnTo>
                  <a:lnTo>
                    <a:pt x="139936" y="292746"/>
                  </a:lnTo>
                  <a:lnTo>
                    <a:pt x="139020" y="276990"/>
                  </a:lnTo>
                  <a:lnTo>
                    <a:pt x="134213" y="264056"/>
                  </a:lnTo>
                  <a:lnTo>
                    <a:pt x="133402" y="254403"/>
                  </a:lnTo>
                  <a:lnTo>
                    <a:pt x="127052" y="246855"/>
                  </a:lnTo>
                  <a:lnTo>
                    <a:pt x="123626" y="246793"/>
                  </a:lnTo>
                  <a:lnTo>
                    <a:pt x="120076" y="248660"/>
                  </a:lnTo>
                  <a:lnTo>
                    <a:pt x="105536" y="261878"/>
                  </a:lnTo>
                  <a:lnTo>
                    <a:pt x="77584" y="306231"/>
                  </a:lnTo>
                  <a:lnTo>
                    <a:pt x="59829" y="332156"/>
                  </a:lnTo>
                  <a:lnTo>
                    <a:pt x="40206" y="375710"/>
                  </a:lnTo>
                  <a:lnTo>
                    <a:pt x="19024" y="423240"/>
                  </a:lnTo>
                  <a:lnTo>
                    <a:pt x="7813" y="454793"/>
                  </a:lnTo>
                  <a:lnTo>
                    <a:pt x="6280" y="459873"/>
                  </a:lnTo>
                  <a:lnTo>
                    <a:pt x="1429" y="468883"/>
                  </a:lnTo>
                  <a:lnTo>
                    <a:pt x="261" y="474086"/>
                  </a:lnTo>
                  <a:lnTo>
                    <a:pt x="165" y="473807"/>
                  </a:lnTo>
                  <a:lnTo>
                    <a:pt x="0" y="466416"/>
                  </a:lnTo>
                  <a:lnTo>
                    <a:pt x="1867" y="462452"/>
                  </a:lnTo>
                  <a:lnTo>
                    <a:pt x="8815" y="454157"/>
                  </a:lnTo>
                  <a:lnTo>
                    <a:pt x="10959" y="446185"/>
                  </a:lnTo>
                  <a:lnTo>
                    <a:pt x="14047" y="431678"/>
                  </a:lnTo>
                  <a:lnTo>
                    <a:pt x="35422" y="386248"/>
                  </a:lnTo>
                  <a:lnTo>
                    <a:pt x="57650" y="342004"/>
                  </a:lnTo>
                  <a:lnTo>
                    <a:pt x="86788" y="300937"/>
                  </a:lnTo>
                  <a:lnTo>
                    <a:pt x="107928" y="285589"/>
                  </a:lnTo>
                  <a:lnTo>
                    <a:pt x="132090" y="270092"/>
                  </a:lnTo>
                  <a:lnTo>
                    <a:pt x="136029" y="269373"/>
                  </a:lnTo>
                  <a:lnTo>
                    <a:pt x="160187" y="272534"/>
                  </a:lnTo>
                  <a:lnTo>
                    <a:pt x="176547" y="280961"/>
                  </a:lnTo>
                  <a:lnTo>
                    <a:pt x="182638" y="286894"/>
                  </a:lnTo>
                  <a:lnTo>
                    <a:pt x="217930" y="332163"/>
                  </a:lnTo>
                  <a:lnTo>
                    <a:pt x="240326" y="378132"/>
                  </a:lnTo>
                  <a:lnTo>
                    <a:pt x="253974" y="40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331"/>
            <p:cNvSpPr/>
            <p:nvPr>
              <p:custDataLst>
                <p:tags r:id="rId10"/>
              </p:custDataLst>
            </p:nvPr>
          </p:nvSpPr>
          <p:spPr>
            <a:xfrm>
              <a:off x="8718550" y="5152829"/>
              <a:ext cx="88901" cy="224603"/>
            </a:xfrm>
            <a:custGeom>
              <a:avLst/>
              <a:gdLst/>
              <a:ahLst/>
              <a:cxnLst/>
              <a:rect l="0" t="0" r="0" b="0"/>
              <a:pathLst>
                <a:path w="88901" h="224603">
                  <a:moveTo>
                    <a:pt x="88900" y="3371"/>
                  </a:moveTo>
                  <a:lnTo>
                    <a:pt x="88900" y="3371"/>
                  </a:lnTo>
                  <a:lnTo>
                    <a:pt x="88900" y="0"/>
                  </a:lnTo>
                  <a:lnTo>
                    <a:pt x="83831" y="10702"/>
                  </a:lnTo>
                  <a:lnTo>
                    <a:pt x="73973" y="18736"/>
                  </a:lnTo>
                  <a:lnTo>
                    <a:pt x="69803" y="20783"/>
                  </a:lnTo>
                  <a:lnTo>
                    <a:pt x="58002" y="25468"/>
                  </a:lnTo>
                  <a:lnTo>
                    <a:pt x="49562" y="31163"/>
                  </a:lnTo>
                  <a:lnTo>
                    <a:pt x="19452" y="73273"/>
                  </a:lnTo>
                  <a:lnTo>
                    <a:pt x="4256" y="111695"/>
                  </a:lnTo>
                  <a:lnTo>
                    <a:pt x="374" y="143986"/>
                  </a:lnTo>
                  <a:lnTo>
                    <a:pt x="778" y="163583"/>
                  </a:lnTo>
                  <a:lnTo>
                    <a:pt x="7842" y="191951"/>
                  </a:lnTo>
                  <a:lnTo>
                    <a:pt x="21254" y="214043"/>
                  </a:lnTo>
                  <a:lnTo>
                    <a:pt x="25440" y="216947"/>
                  </a:lnTo>
                  <a:lnTo>
                    <a:pt x="42314" y="224602"/>
                  </a:lnTo>
                  <a:lnTo>
                    <a:pt x="60918" y="219095"/>
                  </a:lnTo>
                  <a:lnTo>
                    <a:pt x="65408" y="216135"/>
                  </a:lnTo>
                  <a:lnTo>
                    <a:pt x="67876" y="212468"/>
                  </a:lnTo>
                  <a:lnTo>
                    <a:pt x="69679" y="208486"/>
                  </a:lnTo>
                  <a:lnTo>
                    <a:pt x="73953" y="202278"/>
                  </a:lnTo>
                  <a:lnTo>
                    <a:pt x="75202" y="198077"/>
                  </a:lnTo>
                  <a:lnTo>
                    <a:pt x="74830" y="195970"/>
                  </a:lnTo>
                  <a:lnTo>
                    <a:pt x="70933" y="189632"/>
                  </a:lnTo>
                  <a:lnTo>
                    <a:pt x="49526" y="167236"/>
                  </a:lnTo>
                  <a:lnTo>
                    <a:pt x="42943" y="164394"/>
                  </a:lnTo>
                  <a:lnTo>
                    <a:pt x="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332"/>
            <p:cNvSpPr/>
            <p:nvPr>
              <p:custDataLst>
                <p:tags r:id="rId11"/>
              </p:custDataLst>
            </p:nvPr>
          </p:nvSpPr>
          <p:spPr>
            <a:xfrm>
              <a:off x="8642350" y="5264150"/>
              <a:ext cx="19051" cy="25400"/>
            </a:xfrm>
            <a:custGeom>
              <a:avLst/>
              <a:gdLst/>
              <a:ahLst/>
              <a:cxnLst/>
              <a:rect l="0" t="0" r="0" b="0"/>
              <a:pathLst>
                <a:path w="19051" h="25400">
                  <a:moveTo>
                    <a:pt x="0" y="0"/>
                  </a:moveTo>
                  <a:lnTo>
                    <a:pt x="0" y="0"/>
                  </a:lnTo>
                  <a:lnTo>
                    <a:pt x="16301" y="17007"/>
                  </a:lnTo>
                  <a:lnTo>
                    <a:pt x="18942" y="25031"/>
                  </a:lnTo>
                  <a:lnTo>
                    <a:pt x="12722" y="25399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333"/>
            <p:cNvSpPr/>
            <p:nvPr>
              <p:custDataLst>
                <p:tags r:id="rId12"/>
              </p:custDataLst>
            </p:nvPr>
          </p:nvSpPr>
          <p:spPr>
            <a:xfrm>
              <a:off x="8458493" y="5175285"/>
              <a:ext cx="101308" cy="126856"/>
            </a:xfrm>
            <a:custGeom>
              <a:avLst/>
              <a:gdLst/>
              <a:ahLst/>
              <a:cxnLst/>
              <a:rect l="0" t="0" r="0" b="0"/>
              <a:pathLst>
                <a:path w="101308" h="126856">
                  <a:moveTo>
                    <a:pt x="101307" y="38065"/>
                  </a:moveTo>
                  <a:lnTo>
                    <a:pt x="101307" y="38065"/>
                  </a:lnTo>
                  <a:lnTo>
                    <a:pt x="97936" y="34694"/>
                  </a:lnTo>
                  <a:lnTo>
                    <a:pt x="94399" y="33039"/>
                  </a:lnTo>
                  <a:lnTo>
                    <a:pt x="86380" y="31976"/>
                  </a:lnTo>
                  <a:lnTo>
                    <a:pt x="85006" y="31184"/>
                  </a:lnTo>
                  <a:lnTo>
                    <a:pt x="84089" y="29950"/>
                  </a:lnTo>
                  <a:lnTo>
                    <a:pt x="83479" y="28421"/>
                  </a:lnTo>
                  <a:lnTo>
                    <a:pt x="82365" y="27402"/>
                  </a:lnTo>
                  <a:lnTo>
                    <a:pt x="79247" y="26272"/>
                  </a:lnTo>
                  <a:lnTo>
                    <a:pt x="54733" y="25372"/>
                  </a:lnTo>
                  <a:lnTo>
                    <a:pt x="45017" y="28738"/>
                  </a:lnTo>
                  <a:lnTo>
                    <a:pt x="31849" y="38230"/>
                  </a:lnTo>
                  <a:lnTo>
                    <a:pt x="14539" y="55710"/>
                  </a:lnTo>
                  <a:lnTo>
                    <a:pt x="8883" y="65714"/>
                  </a:lnTo>
                  <a:lnTo>
                    <a:pt x="701" y="93392"/>
                  </a:lnTo>
                  <a:lnTo>
                    <a:pt x="0" y="102515"/>
                  </a:lnTo>
                  <a:lnTo>
                    <a:pt x="1719" y="107396"/>
                  </a:lnTo>
                  <a:lnTo>
                    <a:pt x="14641" y="122701"/>
                  </a:lnTo>
                  <a:lnTo>
                    <a:pt x="18809" y="125070"/>
                  </a:lnTo>
                  <a:lnTo>
                    <a:pt x="27233" y="126591"/>
                  </a:lnTo>
                  <a:lnTo>
                    <a:pt x="36947" y="126855"/>
                  </a:lnTo>
                  <a:lnTo>
                    <a:pt x="44717" y="123152"/>
                  </a:lnTo>
                  <a:lnTo>
                    <a:pt x="80411" y="90654"/>
                  </a:lnTo>
                  <a:lnTo>
                    <a:pt x="92057" y="73278"/>
                  </a:lnTo>
                  <a:lnTo>
                    <a:pt x="99271" y="52076"/>
                  </a:lnTo>
                  <a:lnTo>
                    <a:pt x="101188" y="21208"/>
                  </a:lnTo>
                  <a:lnTo>
                    <a:pt x="99374" y="14581"/>
                  </a:lnTo>
                  <a:lnTo>
                    <a:pt x="92459" y="4577"/>
                  </a:lnTo>
                  <a:lnTo>
                    <a:pt x="88437" y="2015"/>
                  </a:lnTo>
                  <a:lnTo>
                    <a:pt x="80107" y="370"/>
                  </a:lnTo>
                  <a:lnTo>
                    <a:pt x="70808" y="0"/>
                  </a:lnTo>
                  <a:lnTo>
                    <a:pt x="63207" y="6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864"/>
          <p:cNvGrpSpPr/>
          <p:nvPr/>
        </p:nvGrpSpPr>
        <p:grpSpPr>
          <a:xfrm>
            <a:off x="9798128" y="2128538"/>
            <a:ext cx="768264" cy="513063"/>
            <a:chOff x="9798128" y="2128538"/>
            <a:chExt cx="768264" cy="513063"/>
          </a:xfrm>
        </p:grpSpPr>
        <p:sp>
          <p:nvSpPr>
            <p:cNvPr id="275" name="SMARTInkShape-4334"/>
            <p:cNvSpPr/>
            <p:nvPr>
              <p:custDataLst>
                <p:tags r:id="rId3"/>
              </p:custDataLst>
            </p:nvPr>
          </p:nvSpPr>
          <p:spPr>
            <a:xfrm>
              <a:off x="9798128" y="2128538"/>
              <a:ext cx="424092" cy="494013"/>
            </a:xfrm>
            <a:custGeom>
              <a:avLst/>
              <a:gdLst/>
              <a:ahLst/>
              <a:cxnLst/>
              <a:rect l="0" t="0" r="0" b="0"/>
              <a:pathLst>
                <a:path w="424092" h="494013">
                  <a:moveTo>
                    <a:pt x="31672" y="494012"/>
                  </a:moveTo>
                  <a:lnTo>
                    <a:pt x="31672" y="494012"/>
                  </a:lnTo>
                  <a:lnTo>
                    <a:pt x="25580" y="487923"/>
                  </a:lnTo>
                  <a:lnTo>
                    <a:pt x="22027" y="487740"/>
                  </a:lnTo>
                  <a:lnTo>
                    <a:pt x="21010" y="487008"/>
                  </a:lnTo>
                  <a:lnTo>
                    <a:pt x="20329" y="485815"/>
                  </a:lnTo>
                  <a:lnTo>
                    <a:pt x="19241" y="482201"/>
                  </a:lnTo>
                  <a:lnTo>
                    <a:pt x="14660" y="476418"/>
                  </a:lnTo>
                  <a:lnTo>
                    <a:pt x="13227" y="470533"/>
                  </a:lnTo>
                  <a:lnTo>
                    <a:pt x="12702" y="460120"/>
                  </a:lnTo>
                  <a:lnTo>
                    <a:pt x="10776" y="455901"/>
                  </a:lnTo>
                  <a:lnTo>
                    <a:pt x="9276" y="453788"/>
                  </a:lnTo>
                  <a:lnTo>
                    <a:pt x="7162" y="444072"/>
                  </a:lnTo>
                  <a:lnTo>
                    <a:pt x="4426" y="411413"/>
                  </a:lnTo>
                  <a:lnTo>
                    <a:pt x="1256" y="396866"/>
                  </a:lnTo>
                  <a:lnTo>
                    <a:pt x="0" y="350830"/>
                  </a:lnTo>
                  <a:lnTo>
                    <a:pt x="3299" y="304646"/>
                  </a:lnTo>
                  <a:lnTo>
                    <a:pt x="5881" y="265004"/>
                  </a:lnTo>
                  <a:lnTo>
                    <a:pt x="10585" y="223025"/>
                  </a:lnTo>
                  <a:lnTo>
                    <a:pt x="17512" y="177343"/>
                  </a:lnTo>
                  <a:lnTo>
                    <a:pt x="30319" y="134826"/>
                  </a:lnTo>
                  <a:lnTo>
                    <a:pt x="57242" y="90546"/>
                  </a:lnTo>
                  <a:lnTo>
                    <a:pt x="89395" y="57443"/>
                  </a:lnTo>
                  <a:lnTo>
                    <a:pt x="136676" y="26321"/>
                  </a:lnTo>
                  <a:lnTo>
                    <a:pt x="180833" y="9675"/>
                  </a:lnTo>
                  <a:lnTo>
                    <a:pt x="221889" y="0"/>
                  </a:lnTo>
                  <a:lnTo>
                    <a:pt x="241138" y="2464"/>
                  </a:lnTo>
                  <a:lnTo>
                    <a:pt x="279201" y="16447"/>
                  </a:lnTo>
                  <a:lnTo>
                    <a:pt x="325242" y="51705"/>
                  </a:lnTo>
                  <a:lnTo>
                    <a:pt x="359729" y="94337"/>
                  </a:lnTo>
                  <a:lnTo>
                    <a:pt x="384063" y="127643"/>
                  </a:lnTo>
                  <a:lnTo>
                    <a:pt x="404715" y="169774"/>
                  </a:lnTo>
                  <a:lnTo>
                    <a:pt x="418882" y="215135"/>
                  </a:lnTo>
                  <a:lnTo>
                    <a:pt x="424091" y="245211"/>
                  </a:lnTo>
                  <a:lnTo>
                    <a:pt x="418294" y="282986"/>
                  </a:lnTo>
                  <a:lnTo>
                    <a:pt x="404377" y="327458"/>
                  </a:lnTo>
                  <a:lnTo>
                    <a:pt x="385414" y="373277"/>
                  </a:lnTo>
                  <a:lnTo>
                    <a:pt x="379155" y="382261"/>
                  </a:lnTo>
                  <a:lnTo>
                    <a:pt x="363640" y="400520"/>
                  </a:lnTo>
                  <a:lnTo>
                    <a:pt x="326497" y="446771"/>
                  </a:lnTo>
                  <a:lnTo>
                    <a:pt x="299628" y="473705"/>
                  </a:lnTo>
                  <a:lnTo>
                    <a:pt x="297049" y="474403"/>
                  </a:lnTo>
                  <a:lnTo>
                    <a:pt x="295373" y="474589"/>
                  </a:lnTo>
                  <a:lnTo>
                    <a:pt x="294257" y="475419"/>
                  </a:lnTo>
                  <a:lnTo>
                    <a:pt x="293017" y="478223"/>
                  </a:lnTo>
                  <a:lnTo>
                    <a:pt x="292683" y="478547"/>
                  </a:lnTo>
                  <a:lnTo>
                    <a:pt x="292463" y="478058"/>
                  </a:lnTo>
                  <a:lnTo>
                    <a:pt x="292317" y="477026"/>
                  </a:lnTo>
                  <a:lnTo>
                    <a:pt x="291511" y="476338"/>
                  </a:lnTo>
                  <a:lnTo>
                    <a:pt x="286580" y="475143"/>
                  </a:lnTo>
                  <a:lnTo>
                    <a:pt x="279322" y="468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335"/>
            <p:cNvSpPr/>
            <p:nvPr>
              <p:custDataLst>
                <p:tags r:id="rId4"/>
              </p:custDataLst>
            </p:nvPr>
          </p:nvSpPr>
          <p:spPr>
            <a:xfrm>
              <a:off x="10002211" y="2565400"/>
              <a:ext cx="94290" cy="38101"/>
            </a:xfrm>
            <a:custGeom>
              <a:avLst/>
              <a:gdLst/>
              <a:ahLst/>
              <a:cxnLst/>
              <a:rect l="0" t="0" r="0" b="0"/>
              <a:pathLst>
                <a:path w="94290" h="38101">
                  <a:moveTo>
                    <a:pt x="18089" y="0"/>
                  </a:moveTo>
                  <a:lnTo>
                    <a:pt x="18089" y="0"/>
                  </a:lnTo>
                  <a:lnTo>
                    <a:pt x="14718" y="0"/>
                  </a:lnTo>
                  <a:lnTo>
                    <a:pt x="13726" y="706"/>
                  </a:lnTo>
                  <a:lnTo>
                    <a:pt x="13062" y="1882"/>
                  </a:lnTo>
                  <a:lnTo>
                    <a:pt x="11997" y="5467"/>
                  </a:lnTo>
                  <a:lnTo>
                    <a:pt x="9974" y="5958"/>
                  </a:lnTo>
                  <a:lnTo>
                    <a:pt x="0" y="6343"/>
                  </a:lnTo>
                  <a:lnTo>
                    <a:pt x="2695" y="6348"/>
                  </a:lnTo>
                  <a:lnTo>
                    <a:pt x="6073" y="8230"/>
                  </a:lnTo>
                  <a:lnTo>
                    <a:pt x="9926" y="10714"/>
                  </a:lnTo>
                  <a:lnTo>
                    <a:pt x="24471" y="15993"/>
                  </a:lnTo>
                  <a:lnTo>
                    <a:pt x="36865" y="23673"/>
                  </a:lnTo>
                  <a:lnTo>
                    <a:pt x="41251" y="25338"/>
                  </a:lnTo>
                  <a:lnTo>
                    <a:pt x="47685" y="29537"/>
                  </a:lnTo>
                  <a:lnTo>
                    <a:pt x="73493" y="37131"/>
                  </a:lnTo>
                  <a:lnTo>
                    <a:pt x="9428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336"/>
            <p:cNvSpPr/>
            <p:nvPr>
              <p:custDataLst>
                <p:tags r:id="rId5"/>
              </p:custDataLst>
            </p:nvPr>
          </p:nvSpPr>
          <p:spPr>
            <a:xfrm>
              <a:off x="10077450" y="2559050"/>
              <a:ext cx="101601" cy="82551"/>
            </a:xfrm>
            <a:custGeom>
              <a:avLst/>
              <a:gdLst/>
              <a:ahLst/>
              <a:cxnLst/>
              <a:rect l="0" t="0" r="0" b="0"/>
              <a:pathLst>
                <a:path w="101601" h="8255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97237" y="706"/>
                  </a:lnTo>
                  <a:lnTo>
                    <a:pt x="96574" y="1881"/>
                  </a:lnTo>
                  <a:lnTo>
                    <a:pt x="96133" y="3371"/>
                  </a:lnTo>
                  <a:lnTo>
                    <a:pt x="95132" y="4364"/>
                  </a:lnTo>
                  <a:lnTo>
                    <a:pt x="88457" y="7839"/>
                  </a:lnTo>
                  <a:lnTo>
                    <a:pt x="78256" y="16424"/>
                  </a:lnTo>
                  <a:lnTo>
                    <a:pt x="69840" y="20413"/>
                  </a:lnTo>
                  <a:lnTo>
                    <a:pt x="26841" y="58918"/>
                  </a:lnTo>
                  <a:lnTo>
                    <a:pt x="21100" y="65697"/>
                  </a:lnTo>
                  <a:lnTo>
                    <a:pt x="10644" y="72774"/>
                  </a:lnTo>
                  <a:lnTo>
                    <a:pt x="5200" y="74677"/>
                  </a:lnTo>
                  <a:lnTo>
                    <a:pt x="3467" y="75890"/>
                  </a:lnTo>
                  <a:lnTo>
                    <a:pt x="2311" y="7740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337"/>
            <p:cNvSpPr/>
            <p:nvPr>
              <p:custDataLst>
                <p:tags r:id="rId6"/>
              </p:custDataLst>
            </p:nvPr>
          </p:nvSpPr>
          <p:spPr>
            <a:xfrm>
              <a:off x="10325109" y="2247923"/>
              <a:ext cx="63197" cy="95193"/>
            </a:xfrm>
            <a:custGeom>
              <a:avLst/>
              <a:gdLst/>
              <a:ahLst/>
              <a:cxnLst/>
              <a:rect l="0" t="0" r="0" b="0"/>
              <a:pathLst>
                <a:path w="63197" h="95193">
                  <a:moveTo>
                    <a:pt x="44441" y="6327"/>
                  </a:moveTo>
                  <a:lnTo>
                    <a:pt x="44441" y="6327"/>
                  </a:lnTo>
                  <a:lnTo>
                    <a:pt x="38974" y="860"/>
                  </a:lnTo>
                  <a:lnTo>
                    <a:pt x="34982" y="238"/>
                  </a:lnTo>
                  <a:lnTo>
                    <a:pt x="23187" y="0"/>
                  </a:lnTo>
                  <a:lnTo>
                    <a:pt x="19001" y="1869"/>
                  </a:lnTo>
                  <a:lnTo>
                    <a:pt x="14790" y="4345"/>
                  </a:lnTo>
                  <a:lnTo>
                    <a:pt x="10566" y="5446"/>
                  </a:lnTo>
                  <a:lnTo>
                    <a:pt x="9159" y="6445"/>
                  </a:lnTo>
                  <a:lnTo>
                    <a:pt x="8218" y="7817"/>
                  </a:lnTo>
                  <a:lnTo>
                    <a:pt x="986" y="26698"/>
                  </a:lnTo>
                  <a:lnTo>
                    <a:pt x="0" y="64443"/>
                  </a:lnTo>
                  <a:lnTo>
                    <a:pt x="6458" y="86104"/>
                  </a:lnTo>
                  <a:lnTo>
                    <a:pt x="9451" y="90702"/>
                  </a:lnTo>
                  <a:lnTo>
                    <a:pt x="11941" y="92210"/>
                  </a:lnTo>
                  <a:lnTo>
                    <a:pt x="24198" y="94631"/>
                  </a:lnTo>
                  <a:lnTo>
                    <a:pt x="40140" y="95192"/>
                  </a:lnTo>
                  <a:lnTo>
                    <a:pt x="44410" y="93330"/>
                  </a:lnTo>
                  <a:lnTo>
                    <a:pt x="52902" y="86386"/>
                  </a:lnTo>
                  <a:lnTo>
                    <a:pt x="55257" y="80479"/>
                  </a:lnTo>
                  <a:lnTo>
                    <a:pt x="57008" y="73855"/>
                  </a:lnTo>
                  <a:lnTo>
                    <a:pt x="61256" y="65454"/>
                  </a:lnTo>
                  <a:lnTo>
                    <a:pt x="63196" y="46247"/>
                  </a:lnTo>
                  <a:lnTo>
                    <a:pt x="61479" y="39826"/>
                  </a:lnTo>
                  <a:lnTo>
                    <a:pt x="59069" y="34621"/>
                  </a:lnTo>
                  <a:lnTo>
                    <a:pt x="56605" y="21212"/>
                  </a:lnTo>
                  <a:lnTo>
                    <a:pt x="53846" y="16941"/>
                  </a:lnTo>
                  <a:lnTo>
                    <a:pt x="50267" y="14572"/>
                  </a:lnTo>
                  <a:lnTo>
                    <a:pt x="44501" y="12926"/>
                  </a:lnTo>
                  <a:lnTo>
                    <a:pt x="38091" y="1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338"/>
            <p:cNvSpPr/>
            <p:nvPr>
              <p:custDataLst>
                <p:tags r:id="rId7"/>
              </p:custDataLst>
            </p:nvPr>
          </p:nvSpPr>
          <p:spPr>
            <a:xfrm>
              <a:off x="10401300" y="2324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3583" y="5467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339"/>
            <p:cNvSpPr/>
            <p:nvPr>
              <p:custDataLst>
                <p:tags r:id="rId8"/>
              </p:custDataLst>
            </p:nvPr>
          </p:nvSpPr>
          <p:spPr>
            <a:xfrm>
              <a:off x="10502922" y="2200033"/>
              <a:ext cx="63470" cy="181218"/>
            </a:xfrm>
            <a:custGeom>
              <a:avLst/>
              <a:gdLst/>
              <a:ahLst/>
              <a:cxnLst/>
              <a:rect l="0" t="0" r="0" b="0"/>
              <a:pathLst>
                <a:path w="63470" h="181218">
                  <a:moveTo>
                    <a:pt x="19028" y="22467"/>
                  </a:moveTo>
                  <a:lnTo>
                    <a:pt x="19028" y="22467"/>
                  </a:lnTo>
                  <a:lnTo>
                    <a:pt x="19026" y="4639"/>
                  </a:lnTo>
                  <a:lnTo>
                    <a:pt x="15657" y="408"/>
                  </a:lnTo>
                  <a:lnTo>
                    <a:pt x="14665" y="0"/>
                  </a:lnTo>
                  <a:lnTo>
                    <a:pt x="14002" y="433"/>
                  </a:lnTo>
                  <a:lnTo>
                    <a:pt x="13561" y="1428"/>
                  </a:lnTo>
                  <a:lnTo>
                    <a:pt x="12560" y="2091"/>
                  </a:lnTo>
                  <a:lnTo>
                    <a:pt x="7287" y="3242"/>
                  </a:lnTo>
                  <a:lnTo>
                    <a:pt x="6754" y="5221"/>
                  </a:lnTo>
                  <a:lnTo>
                    <a:pt x="6412" y="12240"/>
                  </a:lnTo>
                  <a:lnTo>
                    <a:pt x="4483" y="16275"/>
                  </a:lnTo>
                  <a:lnTo>
                    <a:pt x="2982" y="18339"/>
                  </a:lnTo>
                  <a:lnTo>
                    <a:pt x="868" y="27986"/>
                  </a:lnTo>
                  <a:lnTo>
                    <a:pt x="0" y="49907"/>
                  </a:lnTo>
                  <a:lnTo>
                    <a:pt x="6448" y="70557"/>
                  </a:lnTo>
                  <a:lnTo>
                    <a:pt x="9437" y="75120"/>
                  </a:lnTo>
                  <a:lnTo>
                    <a:pt x="13121" y="77618"/>
                  </a:lnTo>
                  <a:lnTo>
                    <a:pt x="18956" y="79354"/>
                  </a:lnTo>
                  <a:lnTo>
                    <a:pt x="33926" y="79607"/>
                  </a:lnTo>
                  <a:lnTo>
                    <a:pt x="38113" y="77731"/>
                  </a:lnTo>
                  <a:lnTo>
                    <a:pt x="48666" y="69491"/>
                  </a:lnTo>
                  <a:lnTo>
                    <a:pt x="55873" y="67256"/>
                  </a:lnTo>
                  <a:lnTo>
                    <a:pt x="62483" y="66947"/>
                  </a:lnTo>
                  <a:lnTo>
                    <a:pt x="62817" y="67642"/>
                  </a:lnTo>
                  <a:lnTo>
                    <a:pt x="63469" y="87495"/>
                  </a:lnTo>
                  <a:lnTo>
                    <a:pt x="53833" y="134679"/>
                  </a:lnTo>
                  <a:lnTo>
                    <a:pt x="51382" y="147225"/>
                  </a:lnTo>
                  <a:lnTo>
                    <a:pt x="50778" y="18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964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SMARTInkShape-Group865"/>
          <p:cNvGrpSpPr/>
          <p:nvPr/>
        </p:nvGrpSpPr>
        <p:grpSpPr>
          <a:xfrm>
            <a:off x="10623552" y="6115050"/>
            <a:ext cx="1504862" cy="476251"/>
            <a:chOff x="10623552" y="6115050"/>
            <a:chExt cx="1504862" cy="476251"/>
          </a:xfrm>
        </p:grpSpPr>
        <p:sp>
          <p:nvSpPr>
            <p:cNvPr id="371" name="SMARTInkShape-4340"/>
            <p:cNvSpPr/>
            <p:nvPr>
              <p:custDataLst>
                <p:tags r:id="rId303"/>
              </p:custDataLst>
            </p:nvPr>
          </p:nvSpPr>
          <p:spPr>
            <a:xfrm>
              <a:off x="11557000" y="6311900"/>
              <a:ext cx="38023" cy="241113"/>
            </a:xfrm>
            <a:custGeom>
              <a:avLst/>
              <a:gdLst/>
              <a:ahLst/>
              <a:cxnLst/>
              <a:rect l="0" t="0" r="0" b="0"/>
              <a:pathLst>
                <a:path w="38023" h="241113">
                  <a:moveTo>
                    <a:pt x="19050" y="0"/>
                  </a:moveTo>
                  <a:lnTo>
                    <a:pt x="19050" y="0"/>
                  </a:lnTo>
                  <a:lnTo>
                    <a:pt x="19050" y="33875"/>
                  </a:lnTo>
                  <a:lnTo>
                    <a:pt x="25223" y="67676"/>
                  </a:lnTo>
                  <a:lnTo>
                    <a:pt x="26054" y="78927"/>
                  </a:lnTo>
                  <a:lnTo>
                    <a:pt x="31573" y="101237"/>
                  </a:lnTo>
                  <a:lnTo>
                    <a:pt x="32441" y="116701"/>
                  </a:lnTo>
                  <a:lnTo>
                    <a:pt x="36771" y="128519"/>
                  </a:lnTo>
                  <a:lnTo>
                    <a:pt x="38022" y="147884"/>
                  </a:lnTo>
                  <a:lnTo>
                    <a:pt x="31784" y="191954"/>
                  </a:lnTo>
                  <a:lnTo>
                    <a:pt x="31059" y="198907"/>
                  </a:lnTo>
                  <a:lnTo>
                    <a:pt x="23912" y="215772"/>
                  </a:lnTo>
                  <a:lnTo>
                    <a:pt x="21211" y="220076"/>
                  </a:lnTo>
                  <a:lnTo>
                    <a:pt x="12785" y="24111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341"/>
            <p:cNvSpPr/>
            <p:nvPr>
              <p:custDataLst>
                <p:tags r:id="rId304"/>
              </p:custDataLst>
            </p:nvPr>
          </p:nvSpPr>
          <p:spPr>
            <a:xfrm>
              <a:off x="12065000" y="6216650"/>
              <a:ext cx="63414" cy="374651"/>
            </a:xfrm>
            <a:custGeom>
              <a:avLst/>
              <a:gdLst/>
              <a:ahLst/>
              <a:cxnLst/>
              <a:rect l="0" t="0" r="0" b="0"/>
              <a:pathLst>
                <a:path w="63414" h="374651">
                  <a:moveTo>
                    <a:pt x="31750" y="0"/>
                  </a:moveTo>
                  <a:lnTo>
                    <a:pt x="31750" y="0"/>
                  </a:lnTo>
                  <a:lnTo>
                    <a:pt x="37218" y="5467"/>
                  </a:lnTo>
                  <a:lnTo>
                    <a:pt x="36806" y="5762"/>
                  </a:lnTo>
                  <a:lnTo>
                    <a:pt x="34468" y="6088"/>
                  </a:lnTo>
                  <a:lnTo>
                    <a:pt x="33564" y="6881"/>
                  </a:lnTo>
                  <a:lnTo>
                    <a:pt x="32555" y="9644"/>
                  </a:lnTo>
                  <a:lnTo>
                    <a:pt x="32993" y="11368"/>
                  </a:lnTo>
                  <a:lnTo>
                    <a:pt x="42766" y="30472"/>
                  </a:lnTo>
                  <a:lnTo>
                    <a:pt x="55976" y="76660"/>
                  </a:lnTo>
                  <a:lnTo>
                    <a:pt x="62513" y="117711"/>
                  </a:lnTo>
                  <a:lnTo>
                    <a:pt x="63413" y="163957"/>
                  </a:lnTo>
                  <a:lnTo>
                    <a:pt x="62777" y="185206"/>
                  </a:lnTo>
                  <a:lnTo>
                    <a:pt x="52961" y="230806"/>
                  </a:lnTo>
                  <a:lnTo>
                    <a:pt x="42047" y="274019"/>
                  </a:lnTo>
                  <a:lnTo>
                    <a:pt x="29363" y="318669"/>
                  </a:lnTo>
                  <a:lnTo>
                    <a:pt x="8462" y="363307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342"/>
            <p:cNvSpPr/>
            <p:nvPr>
              <p:custDataLst>
                <p:tags r:id="rId305"/>
              </p:custDataLst>
            </p:nvPr>
          </p:nvSpPr>
          <p:spPr>
            <a:xfrm>
              <a:off x="12014200" y="62801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3657" y="11995"/>
                  </a:lnTo>
                  <a:lnTo>
                    <a:pt x="620" y="7233"/>
                  </a:lnTo>
                  <a:lnTo>
                    <a:pt x="6924" y="6612"/>
                  </a:lnTo>
                  <a:lnTo>
                    <a:pt x="8145" y="5819"/>
                  </a:lnTo>
                  <a:lnTo>
                    <a:pt x="8251" y="4585"/>
                  </a:lnTo>
                  <a:lnTo>
                    <a:pt x="6725" y="905"/>
                  </a:lnTo>
                  <a:lnTo>
                    <a:pt x="7307" y="60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4343"/>
            <p:cNvSpPr/>
            <p:nvPr>
              <p:custDataLst>
                <p:tags r:id="rId306"/>
              </p:custDataLst>
            </p:nvPr>
          </p:nvSpPr>
          <p:spPr>
            <a:xfrm>
              <a:off x="12045947" y="6369050"/>
              <a:ext cx="6276" cy="63501"/>
            </a:xfrm>
            <a:custGeom>
              <a:avLst/>
              <a:gdLst/>
              <a:ahLst/>
              <a:cxnLst/>
              <a:rect l="0" t="0" r="0" b="0"/>
              <a:pathLst>
                <a:path w="6276" h="63501">
                  <a:moveTo>
                    <a:pt x="3" y="0"/>
                  </a:moveTo>
                  <a:lnTo>
                    <a:pt x="3" y="0"/>
                  </a:lnTo>
                  <a:lnTo>
                    <a:pt x="0" y="5467"/>
                  </a:lnTo>
                  <a:lnTo>
                    <a:pt x="708" y="5762"/>
                  </a:lnTo>
                  <a:lnTo>
                    <a:pt x="3373" y="6088"/>
                  </a:lnTo>
                  <a:lnTo>
                    <a:pt x="4366" y="6881"/>
                  </a:lnTo>
                  <a:lnTo>
                    <a:pt x="6089" y="11795"/>
                  </a:lnTo>
                  <a:lnTo>
                    <a:pt x="6275" y="15803"/>
                  </a:lnTo>
                  <a:lnTo>
                    <a:pt x="174" y="36415"/>
                  </a:lnTo>
                  <a:lnTo>
                    <a:pt x="3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344"/>
            <p:cNvSpPr/>
            <p:nvPr>
              <p:custDataLst>
                <p:tags r:id="rId307"/>
              </p:custDataLst>
            </p:nvPr>
          </p:nvSpPr>
          <p:spPr>
            <a:xfrm>
              <a:off x="11912597" y="6413500"/>
              <a:ext cx="63504" cy="12438"/>
            </a:xfrm>
            <a:custGeom>
              <a:avLst/>
              <a:gdLst/>
              <a:ahLst/>
              <a:cxnLst/>
              <a:rect l="0" t="0" r="0" b="0"/>
              <a:pathLst>
                <a:path w="63504" h="12438">
                  <a:moveTo>
                    <a:pt x="3" y="0"/>
                  </a:moveTo>
                  <a:lnTo>
                    <a:pt x="3" y="0"/>
                  </a:lnTo>
                  <a:lnTo>
                    <a:pt x="0" y="9699"/>
                  </a:lnTo>
                  <a:lnTo>
                    <a:pt x="708" y="10699"/>
                  </a:lnTo>
                  <a:lnTo>
                    <a:pt x="1884" y="11366"/>
                  </a:lnTo>
                  <a:lnTo>
                    <a:pt x="5471" y="12437"/>
                  </a:lnTo>
                  <a:lnTo>
                    <a:pt x="11248" y="8283"/>
                  </a:lnTo>
                  <a:lnTo>
                    <a:pt x="17134" y="6922"/>
                  </a:lnTo>
                  <a:lnTo>
                    <a:pt x="21258" y="6605"/>
                  </a:lnTo>
                  <a:lnTo>
                    <a:pt x="25442" y="4581"/>
                  </a:lnTo>
                  <a:lnTo>
                    <a:pt x="27547" y="3054"/>
                  </a:lnTo>
                  <a:lnTo>
                    <a:pt x="29654" y="2742"/>
                  </a:lnTo>
                  <a:lnTo>
                    <a:pt x="31764" y="3239"/>
                  </a:lnTo>
                  <a:lnTo>
                    <a:pt x="33878" y="4276"/>
                  </a:lnTo>
                  <a:lnTo>
                    <a:pt x="35992" y="4262"/>
                  </a:lnTo>
                  <a:lnTo>
                    <a:pt x="40222" y="2365"/>
                  </a:lnTo>
                  <a:lnTo>
                    <a:pt x="42339" y="2282"/>
                  </a:lnTo>
                  <a:lnTo>
                    <a:pt x="55036" y="5900"/>
                  </a:lnTo>
                  <a:lnTo>
                    <a:pt x="6350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345"/>
            <p:cNvSpPr/>
            <p:nvPr>
              <p:custDataLst>
                <p:tags r:id="rId308"/>
              </p:custDataLst>
            </p:nvPr>
          </p:nvSpPr>
          <p:spPr>
            <a:xfrm>
              <a:off x="11919999" y="6350000"/>
              <a:ext cx="43402" cy="6351"/>
            </a:xfrm>
            <a:custGeom>
              <a:avLst/>
              <a:gdLst/>
              <a:ahLst/>
              <a:cxnLst/>
              <a:rect l="0" t="0" r="0" b="0"/>
              <a:pathLst>
                <a:path w="43402" h="6351">
                  <a:moveTo>
                    <a:pt x="30701" y="0"/>
                  </a:moveTo>
                  <a:lnTo>
                    <a:pt x="30701" y="0"/>
                  </a:lnTo>
                  <a:lnTo>
                    <a:pt x="24429" y="6273"/>
                  </a:lnTo>
                  <a:lnTo>
                    <a:pt x="0" y="259"/>
                  </a:lnTo>
                  <a:lnTo>
                    <a:pt x="2631" y="3446"/>
                  </a:lnTo>
                  <a:lnTo>
                    <a:pt x="5999" y="5060"/>
                  </a:lnTo>
                  <a:lnTo>
                    <a:pt x="14691" y="6274"/>
                  </a:lnTo>
                  <a:lnTo>
                    <a:pt x="18412" y="4435"/>
                  </a:lnTo>
                  <a:lnTo>
                    <a:pt x="22416" y="1970"/>
                  </a:lnTo>
                  <a:lnTo>
                    <a:pt x="26548" y="876"/>
                  </a:lnTo>
                  <a:lnTo>
                    <a:pt x="28638" y="1288"/>
                  </a:lnTo>
                  <a:lnTo>
                    <a:pt x="36924" y="5812"/>
                  </a:lnTo>
                  <a:lnTo>
                    <a:pt x="4340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4346"/>
            <p:cNvSpPr/>
            <p:nvPr>
              <p:custDataLst>
                <p:tags r:id="rId309"/>
              </p:custDataLst>
            </p:nvPr>
          </p:nvSpPr>
          <p:spPr>
            <a:xfrm>
              <a:off x="11823700" y="6483350"/>
              <a:ext cx="50801" cy="19049"/>
            </a:xfrm>
            <a:custGeom>
              <a:avLst/>
              <a:gdLst/>
              <a:ahLst/>
              <a:cxnLst/>
              <a:rect l="0" t="0" r="0" b="0"/>
              <a:pathLst>
                <a:path w="50801" h="19049">
                  <a:moveTo>
                    <a:pt x="12700" y="12700"/>
                  </a:moveTo>
                  <a:lnTo>
                    <a:pt x="12700" y="12700"/>
                  </a:lnTo>
                  <a:lnTo>
                    <a:pt x="6612" y="12700"/>
                  </a:lnTo>
                  <a:lnTo>
                    <a:pt x="4" y="19043"/>
                  </a:lnTo>
                  <a:lnTo>
                    <a:pt x="4" y="19045"/>
                  </a:lnTo>
                  <a:lnTo>
                    <a:pt x="3" y="19047"/>
                  </a:lnTo>
                  <a:lnTo>
                    <a:pt x="3" y="19048"/>
                  </a:lnTo>
                  <a:lnTo>
                    <a:pt x="0" y="19048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4347"/>
            <p:cNvSpPr/>
            <p:nvPr>
              <p:custDataLst>
                <p:tags r:id="rId310"/>
              </p:custDataLst>
            </p:nvPr>
          </p:nvSpPr>
          <p:spPr>
            <a:xfrm>
              <a:off x="11849100" y="6407150"/>
              <a:ext cx="25401" cy="158751"/>
            </a:xfrm>
            <a:custGeom>
              <a:avLst/>
              <a:gdLst/>
              <a:ahLst/>
              <a:cxnLst/>
              <a:rect l="0" t="0" r="0" b="0"/>
              <a:pathLst>
                <a:path w="25401" h="158751">
                  <a:moveTo>
                    <a:pt x="25400" y="0"/>
                  </a:moveTo>
                  <a:lnTo>
                    <a:pt x="25400" y="0"/>
                  </a:lnTo>
                  <a:lnTo>
                    <a:pt x="25397" y="11740"/>
                  </a:lnTo>
                  <a:lnTo>
                    <a:pt x="24695" y="12061"/>
                  </a:lnTo>
                  <a:lnTo>
                    <a:pt x="22030" y="12416"/>
                  </a:lnTo>
                  <a:lnTo>
                    <a:pt x="21037" y="13921"/>
                  </a:lnTo>
                  <a:lnTo>
                    <a:pt x="19128" y="24869"/>
                  </a:lnTo>
                  <a:lnTo>
                    <a:pt x="19072" y="28614"/>
                  </a:lnTo>
                  <a:lnTo>
                    <a:pt x="17179" y="32237"/>
                  </a:lnTo>
                  <a:lnTo>
                    <a:pt x="13584" y="36942"/>
                  </a:lnTo>
                  <a:lnTo>
                    <a:pt x="12877" y="42940"/>
                  </a:lnTo>
                  <a:lnTo>
                    <a:pt x="12703" y="65624"/>
                  </a:lnTo>
                  <a:lnTo>
                    <a:pt x="10819" y="69853"/>
                  </a:lnTo>
                  <a:lnTo>
                    <a:pt x="9330" y="71969"/>
                  </a:lnTo>
                  <a:lnTo>
                    <a:pt x="7232" y="81689"/>
                  </a:lnTo>
                  <a:lnTo>
                    <a:pt x="5647" y="117929"/>
                  </a:lnTo>
                  <a:lnTo>
                    <a:pt x="1326" y="126881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4348"/>
            <p:cNvSpPr/>
            <p:nvPr>
              <p:custDataLst>
                <p:tags r:id="rId311"/>
              </p:custDataLst>
            </p:nvPr>
          </p:nvSpPr>
          <p:spPr>
            <a:xfrm>
              <a:off x="11718499" y="6280148"/>
              <a:ext cx="143302" cy="171453"/>
            </a:xfrm>
            <a:custGeom>
              <a:avLst/>
              <a:gdLst/>
              <a:ahLst/>
              <a:cxnLst/>
              <a:rect l="0" t="0" r="0" b="0"/>
              <a:pathLst>
                <a:path w="143302" h="171453">
                  <a:moveTo>
                    <a:pt x="143301" y="2"/>
                  </a:moveTo>
                  <a:lnTo>
                    <a:pt x="143301" y="2"/>
                  </a:lnTo>
                  <a:lnTo>
                    <a:pt x="139931" y="0"/>
                  </a:lnTo>
                  <a:lnTo>
                    <a:pt x="138938" y="707"/>
                  </a:lnTo>
                  <a:lnTo>
                    <a:pt x="138275" y="1884"/>
                  </a:lnTo>
                  <a:lnTo>
                    <a:pt x="137833" y="3373"/>
                  </a:lnTo>
                  <a:lnTo>
                    <a:pt x="136831" y="4366"/>
                  </a:lnTo>
                  <a:lnTo>
                    <a:pt x="133842" y="5469"/>
                  </a:lnTo>
                  <a:lnTo>
                    <a:pt x="132762" y="6468"/>
                  </a:lnTo>
                  <a:lnTo>
                    <a:pt x="127514" y="15112"/>
                  </a:lnTo>
                  <a:lnTo>
                    <a:pt x="106594" y="35991"/>
                  </a:lnTo>
                  <a:lnTo>
                    <a:pt x="96598" y="43044"/>
                  </a:lnTo>
                  <a:lnTo>
                    <a:pt x="59525" y="90035"/>
                  </a:lnTo>
                  <a:lnTo>
                    <a:pt x="33240" y="128151"/>
                  </a:lnTo>
                  <a:lnTo>
                    <a:pt x="29004" y="131041"/>
                  </a:lnTo>
                  <a:lnTo>
                    <a:pt x="26884" y="131811"/>
                  </a:lnTo>
                  <a:lnTo>
                    <a:pt x="22648" y="136430"/>
                  </a:lnTo>
                  <a:lnTo>
                    <a:pt x="19123" y="142482"/>
                  </a:lnTo>
                  <a:lnTo>
                    <a:pt x="16429" y="149854"/>
                  </a:lnTo>
                  <a:lnTo>
                    <a:pt x="4571" y="164104"/>
                  </a:lnTo>
                  <a:lnTo>
                    <a:pt x="3888" y="168176"/>
                  </a:lnTo>
                  <a:lnTo>
                    <a:pt x="3086" y="169269"/>
                  </a:lnTo>
                  <a:lnTo>
                    <a:pt x="316" y="170482"/>
                  </a:lnTo>
                  <a:lnTo>
                    <a:pt x="0" y="170805"/>
                  </a:lnTo>
                  <a:lnTo>
                    <a:pt x="492" y="171021"/>
                  </a:lnTo>
                  <a:lnTo>
                    <a:pt x="3601" y="171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4349"/>
            <p:cNvSpPr/>
            <p:nvPr>
              <p:custDataLst>
                <p:tags r:id="rId312"/>
              </p:custDataLst>
            </p:nvPr>
          </p:nvSpPr>
          <p:spPr>
            <a:xfrm>
              <a:off x="11531600" y="6229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4350"/>
            <p:cNvSpPr/>
            <p:nvPr>
              <p:custDataLst>
                <p:tags r:id="rId313"/>
              </p:custDataLst>
            </p:nvPr>
          </p:nvSpPr>
          <p:spPr>
            <a:xfrm>
              <a:off x="11634965" y="6115050"/>
              <a:ext cx="33351" cy="425451"/>
            </a:xfrm>
            <a:custGeom>
              <a:avLst/>
              <a:gdLst/>
              <a:ahLst/>
              <a:cxnLst/>
              <a:rect l="0" t="0" r="0" b="0"/>
              <a:pathLst>
                <a:path w="33351" h="425451">
                  <a:moveTo>
                    <a:pt x="10935" y="0"/>
                  </a:moveTo>
                  <a:lnTo>
                    <a:pt x="10935" y="0"/>
                  </a:lnTo>
                  <a:lnTo>
                    <a:pt x="10932" y="8839"/>
                  </a:lnTo>
                  <a:lnTo>
                    <a:pt x="9524" y="10125"/>
                  </a:lnTo>
                  <a:lnTo>
                    <a:pt x="2207" y="12643"/>
                  </a:lnTo>
                  <a:lnTo>
                    <a:pt x="884" y="14072"/>
                  </a:lnTo>
                  <a:lnTo>
                    <a:pt x="0" y="15732"/>
                  </a:lnTo>
                  <a:lnTo>
                    <a:pt x="900" y="21337"/>
                  </a:lnTo>
                  <a:lnTo>
                    <a:pt x="3490" y="32428"/>
                  </a:lnTo>
                  <a:lnTo>
                    <a:pt x="6371" y="57209"/>
                  </a:lnTo>
                  <a:lnTo>
                    <a:pt x="9583" y="71749"/>
                  </a:lnTo>
                  <a:lnTo>
                    <a:pt x="16321" y="117782"/>
                  </a:lnTo>
                  <a:lnTo>
                    <a:pt x="22668" y="161870"/>
                  </a:lnTo>
                  <a:lnTo>
                    <a:pt x="25388" y="203332"/>
                  </a:lnTo>
                  <a:lnTo>
                    <a:pt x="29581" y="250249"/>
                  </a:lnTo>
                  <a:lnTo>
                    <a:pt x="31856" y="297028"/>
                  </a:lnTo>
                  <a:lnTo>
                    <a:pt x="33350" y="301735"/>
                  </a:lnTo>
                  <a:lnTo>
                    <a:pt x="33127" y="310730"/>
                  </a:lnTo>
                  <a:lnTo>
                    <a:pt x="30106" y="345000"/>
                  </a:lnTo>
                  <a:lnTo>
                    <a:pt x="29988" y="390930"/>
                  </a:lnTo>
                  <a:lnTo>
                    <a:pt x="29982" y="414643"/>
                  </a:lnTo>
                  <a:lnTo>
                    <a:pt x="28104" y="418999"/>
                  </a:lnTo>
                  <a:lnTo>
                    <a:pt x="23635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351"/>
            <p:cNvSpPr/>
            <p:nvPr>
              <p:custDataLst>
                <p:tags r:id="rId314"/>
              </p:custDataLst>
            </p:nvPr>
          </p:nvSpPr>
          <p:spPr>
            <a:xfrm>
              <a:off x="11753850" y="6273800"/>
              <a:ext cx="82551" cy="177801"/>
            </a:xfrm>
            <a:custGeom>
              <a:avLst/>
              <a:gdLst/>
              <a:ahLst/>
              <a:cxnLst/>
              <a:rect l="0" t="0" r="0" b="0"/>
              <a:pathLst>
                <a:path w="82551" h="177801">
                  <a:moveTo>
                    <a:pt x="0" y="0"/>
                  </a:moveTo>
                  <a:lnTo>
                    <a:pt x="0" y="0"/>
                  </a:lnTo>
                  <a:lnTo>
                    <a:pt x="11741" y="11740"/>
                  </a:lnTo>
                  <a:lnTo>
                    <a:pt x="18444" y="36157"/>
                  </a:lnTo>
                  <a:lnTo>
                    <a:pt x="19575" y="46541"/>
                  </a:lnTo>
                  <a:lnTo>
                    <a:pt x="30022" y="73427"/>
                  </a:lnTo>
                  <a:lnTo>
                    <a:pt x="34779" y="87490"/>
                  </a:lnTo>
                  <a:lnTo>
                    <a:pt x="50834" y="118796"/>
                  </a:lnTo>
                  <a:lnTo>
                    <a:pt x="65878" y="141163"/>
                  </a:lnTo>
                  <a:lnTo>
                    <a:pt x="68085" y="147641"/>
                  </a:lnTo>
                  <a:lnTo>
                    <a:pt x="69500" y="156556"/>
                  </a:lnTo>
                  <a:lnTo>
                    <a:pt x="74851" y="163387"/>
                  </a:lnTo>
                  <a:lnTo>
                    <a:pt x="79955" y="169452"/>
                  </a:lnTo>
                  <a:lnTo>
                    <a:pt x="825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4352"/>
            <p:cNvSpPr/>
            <p:nvPr>
              <p:custDataLst>
                <p:tags r:id="rId315"/>
              </p:custDataLst>
            </p:nvPr>
          </p:nvSpPr>
          <p:spPr>
            <a:xfrm>
              <a:off x="10623552" y="6143391"/>
              <a:ext cx="88890" cy="257300"/>
            </a:xfrm>
            <a:custGeom>
              <a:avLst/>
              <a:gdLst/>
              <a:ahLst/>
              <a:cxnLst/>
              <a:rect l="0" t="0" r="0" b="0"/>
              <a:pathLst>
                <a:path w="88890" h="257300">
                  <a:moveTo>
                    <a:pt x="6348" y="92309"/>
                  </a:moveTo>
                  <a:lnTo>
                    <a:pt x="6348" y="92309"/>
                  </a:lnTo>
                  <a:lnTo>
                    <a:pt x="6348" y="138878"/>
                  </a:lnTo>
                  <a:lnTo>
                    <a:pt x="6348" y="186085"/>
                  </a:lnTo>
                  <a:lnTo>
                    <a:pt x="6348" y="226344"/>
                  </a:lnTo>
                  <a:lnTo>
                    <a:pt x="4467" y="231372"/>
                  </a:lnTo>
                  <a:lnTo>
                    <a:pt x="1985" y="235959"/>
                  </a:lnTo>
                  <a:lnTo>
                    <a:pt x="391" y="244653"/>
                  </a:lnTo>
                  <a:lnTo>
                    <a:pt x="0" y="257299"/>
                  </a:lnTo>
                  <a:lnTo>
                    <a:pt x="5023" y="245461"/>
                  </a:lnTo>
                  <a:lnTo>
                    <a:pt x="9718" y="198013"/>
                  </a:lnTo>
                  <a:lnTo>
                    <a:pt x="17010" y="153727"/>
                  </a:lnTo>
                  <a:lnTo>
                    <a:pt x="19701" y="109126"/>
                  </a:lnTo>
                  <a:lnTo>
                    <a:pt x="22691" y="92353"/>
                  </a:lnTo>
                  <a:lnTo>
                    <a:pt x="19231" y="59780"/>
                  </a:lnTo>
                  <a:lnTo>
                    <a:pt x="25934" y="25363"/>
                  </a:lnTo>
                  <a:lnTo>
                    <a:pt x="32272" y="16265"/>
                  </a:lnTo>
                  <a:lnTo>
                    <a:pt x="35509" y="11944"/>
                  </a:lnTo>
                  <a:lnTo>
                    <a:pt x="36947" y="7673"/>
                  </a:lnTo>
                  <a:lnTo>
                    <a:pt x="38038" y="6251"/>
                  </a:lnTo>
                  <a:lnTo>
                    <a:pt x="42234" y="3546"/>
                  </a:lnTo>
                  <a:lnTo>
                    <a:pt x="43464" y="412"/>
                  </a:lnTo>
                  <a:lnTo>
                    <a:pt x="44499" y="0"/>
                  </a:lnTo>
                  <a:lnTo>
                    <a:pt x="45892" y="432"/>
                  </a:lnTo>
                  <a:lnTo>
                    <a:pt x="49322" y="2085"/>
                  </a:lnTo>
                  <a:lnTo>
                    <a:pt x="55978" y="3234"/>
                  </a:lnTo>
                  <a:lnTo>
                    <a:pt x="78337" y="24607"/>
                  </a:lnTo>
                  <a:lnTo>
                    <a:pt x="80677" y="28823"/>
                  </a:lnTo>
                  <a:lnTo>
                    <a:pt x="82421" y="33049"/>
                  </a:lnTo>
                  <a:lnTo>
                    <a:pt x="86664" y="39394"/>
                  </a:lnTo>
                  <a:lnTo>
                    <a:pt x="88237" y="46449"/>
                  </a:lnTo>
                  <a:lnTo>
                    <a:pt x="88889" y="75298"/>
                  </a:lnTo>
                  <a:lnTo>
                    <a:pt x="87013" y="79575"/>
                  </a:lnTo>
                  <a:lnTo>
                    <a:pt x="85526" y="81703"/>
                  </a:lnTo>
                  <a:lnTo>
                    <a:pt x="81990" y="84068"/>
                  </a:lnTo>
                  <a:lnTo>
                    <a:pt x="78067" y="85824"/>
                  </a:lnTo>
                  <a:lnTo>
                    <a:pt x="67699" y="94686"/>
                  </a:lnTo>
                  <a:lnTo>
                    <a:pt x="65592" y="95305"/>
                  </a:lnTo>
                  <a:lnTo>
                    <a:pt x="63483" y="95011"/>
                  </a:lnTo>
                  <a:lnTo>
                    <a:pt x="57144" y="93110"/>
                  </a:lnTo>
                  <a:lnTo>
                    <a:pt x="45703" y="92356"/>
                  </a:lnTo>
                  <a:lnTo>
                    <a:pt x="25272" y="75010"/>
                  </a:lnTo>
                  <a:lnTo>
                    <a:pt x="19048" y="73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353"/>
            <p:cNvSpPr/>
            <p:nvPr>
              <p:custDataLst>
                <p:tags r:id="rId316"/>
              </p:custDataLst>
            </p:nvPr>
          </p:nvSpPr>
          <p:spPr>
            <a:xfrm>
              <a:off x="10737850" y="6286500"/>
              <a:ext cx="82551" cy="123595"/>
            </a:xfrm>
            <a:custGeom>
              <a:avLst/>
              <a:gdLst/>
              <a:ahLst/>
              <a:cxnLst/>
              <a:rect l="0" t="0" r="0" b="0"/>
              <a:pathLst>
                <a:path w="82551" h="123595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363" y="15391"/>
                  </a:lnTo>
                  <a:lnTo>
                    <a:pt x="5025" y="15905"/>
                  </a:lnTo>
                  <a:lnTo>
                    <a:pt x="5467" y="16954"/>
                  </a:lnTo>
                  <a:lnTo>
                    <a:pt x="6467" y="17653"/>
                  </a:lnTo>
                  <a:lnTo>
                    <a:pt x="11739" y="18866"/>
                  </a:lnTo>
                  <a:lnTo>
                    <a:pt x="17580" y="23378"/>
                  </a:lnTo>
                  <a:lnTo>
                    <a:pt x="21454" y="24501"/>
                  </a:lnTo>
                  <a:lnTo>
                    <a:pt x="22768" y="25506"/>
                  </a:lnTo>
                  <a:lnTo>
                    <a:pt x="28424" y="34160"/>
                  </a:lnTo>
                  <a:lnTo>
                    <a:pt x="32154" y="36349"/>
                  </a:lnTo>
                  <a:lnTo>
                    <a:pt x="36163" y="38027"/>
                  </a:lnTo>
                  <a:lnTo>
                    <a:pt x="43220" y="43465"/>
                  </a:lnTo>
                  <a:lnTo>
                    <a:pt x="49810" y="55298"/>
                  </a:lnTo>
                  <a:lnTo>
                    <a:pt x="51307" y="61852"/>
                  </a:lnTo>
                  <a:lnTo>
                    <a:pt x="54084" y="65826"/>
                  </a:lnTo>
                  <a:lnTo>
                    <a:pt x="54401" y="68578"/>
                  </a:lnTo>
                  <a:lnTo>
                    <a:pt x="50505" y="86207"/>
                  </a:lnTo>
                  <a:lnTo>
                    <a:pt x="45855" y="95136"/>
                  </a:lnTo>
                  <a:lnTo>
                    <a:pt x="41358" y="107065"/>
                  </a:lnTo>
                  <a:lnTo>
                    <a:pt x="39567" y="109477"/>
                  </a:lnTo>
                  <a:lnTo>
                    <a:pt x="29546" y="117035"/>
                  </a:lnTo>
                  <a:lnTo>
                    <a:pt x="27244" y="120925"/>
                  </a:lnTo>
                  <a:lnTo>
                    <a:pt x="26630" y="122950"/>
                  </a:lnTo>
                  <a:lnTo>
                    <a:pt x="26220" y="123594"/>
                  </a:lnTo>
                  <a:lnTo>
                    <a:pt x="25946" y="123318"/>
                  </a:lnTo>
                  <a:lnTo>
                    <a:pt x="25508" y="121176"/>
                  </a:lnTo>
                  <a:lnTo>
                    <a:pt x="21057" y="115684"/>
                  </a:lnTo>
                  <a:lnTo>
                    <a:pt x="19645" y="109849"/>
                  </a:lnTo>
                  <a:lnTo>
                    <a:pt x="19128" y="96084"/>
                  </a:lnTo>
                  <a:lnTo>
                    <a:pt x="28695" y="52024"/>
                  </a:lnTo>
                  <a:lnTo>
                    <a:pt x="48702" y="21813"/>
                  </a:lnTo>
                  <a:lnTo>
                    <a:pt x="59268" y="10668"/>
                  </a:lnTo>
                  <a:lnTo>
                    <a:pt x="63502" y="8270"/>
                  </a:lnTo>
                  <a:lnTo>
                    <a:pt x="65617" y="7629"/>
                  </a:lnTo>
                  <a:lnTo>
                    <a:pt x="67028" y="6497"/>
                  </a:lnTo>
                  <a:lnTo>
                    <a:pt x="69719" y="2239"/>
                  </a:lnTo>
                  <a:lnTo>
                    <a:pt x="75206" y="29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4354"/>
            <p:cNvSpPr/>
            <p:nvPr>
              <p:custDataLst>
                <p:tags r:id="rId317"/>
              </p:custDataLst>
            </p:nvPr>
          </p:nvSpPr>
          <p:spPr>
            <a:xfrm>
              <a:off x="10953777" y="6165873"/>
              <a:ext cx="69824" cy="298428"/>
            </a:xfrm>
            <a:custGeom>
              <a:avLst/>
              <a:gdLst/>
              <a:ahLst/>
              <a:cxnLst/>
              <a:rect l="0" t="0" r="0" b="0"/>
              <a:pathLst>
                <a:path w="69824" h="298428">
                  <a:moveTo>
                    <a:pt x="69823" y="6327"/>
                  </a:moveTo>
                  <a:lnTo>
                    <a:pt x="69823" y="6327"/>
                  </a:lnTo>
                  <a:lnTo>
                    <a:pt x="69823" y="860"/>
                  </a:lnTo>
                  <a:lnTo>
                    <a:pt x="69118" y="565"/>
                  </a:lnTo>
                  <a:lnTo>
                    <a:pt x="63735" y="0"/>
                  </a:lnTo>
                  <a:lnTo>
                    <a:pt x="58454" y="4345"/>
                  </a:lnTo>
                  <a:lnTo>
                    <a:pt x="54658" y="5446"/>
                  </a:lnTo>
                  <a:lnTo>
                    <a:pt x="53363" y="6446"/>
                  </a:lnTo>
                  <a:lnTo>
                    <a:pt x="45899" y="19158"/>
                  </a:lnTo>
                  <a:lnTo>
                    <a:pt x="35671" y="42689"/>
                  </a:lnTo>
                  <a:lnTo>
                    <a:pt x="12669" y="87672"/>
                  </a:lnTo>
                  <a:lnTo>
                    <a:pt x="8203" y="101220"/>
                  </a:lnTo>
                  <a:lnTo>
                    <a:pt x="634" y="146261"/>
                  </a:lnTo>
                  <a:lnTo>
                    <a:pt x="0" y="191368"/>
                  </a:lnTo>
                  <a:lnTo>
                    <a:pt x="685" y="215348"/>
                  </a:lnTo>
                  <a:lnTo>
                    <a:pt x="9618" y="259684"/>
                  </a:lnTo>
                  <a:lnTo>
                    <a:pt x="22053" y="285414"/>
                  </a:lnTo>
                  <a:lnTo>
                    <a:pt x="27659" y="290996"/>
                  </a:lnTo>
                  <a:lnTo>
                    <a:pt x="38073" y="298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355"/>
            <p:cNvSpPr/>
            <p:nvPr>
              <p:custDataLst>
                <p:tags r:id="rId318"/>
              </p:custDataLst>
            </p:nvPr>
          </p:nvSpPr>
          <p:spPr>
            <a:xfrm>
              <a:off x="11049000" y="6248400"/>
              <a:ext cx="114301" cy="196851"/>
            </a:xfrm>
            <a:custGeom>
              <a:avLst/>
              <a:gdLst/>
              <a:ahLst/>
              <a:cxnLst/>
              <a:rect l="0" t="0" r="0" b="0"/>
              <a:pathLst>
                <a:path w="114301" h="196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6467" y="4364"/>
                  </a:lnTo>
                  <a:lnTo>
                    <a:pt x="9460" y="5467"/>
                  </a:lnTo>
                  <a:lnTo>
                    <a:pt x="10539" y="6467"/>
                  </a:lnTo>
                  <a:lnTo>
                    <a:pt x="15786" y="15110"/>
                  </a:lnTo>
                  <a:lnTo>
                    <a:pt x="27601" y="30914"/>
                  </a:lnTo>
                  <a:lnTo>
                    <a:pt x="50802" y="76214"/>
                  </a:lnTo>
                  <a:lnTo>
                    <a:pt x="74788" y="122767"/>
                  </a:lnTo>
                  <a:lnTo>
                    <a:pt x="90134" y="143933"/>
                  </a:lnTo>
                  <a:lnTo>
                    <a:pt x="101957" y="175918"/>
                  </a:lnTo>
                  <a:lnTo>
                    <a:pt x="105287" y="181197"/>
                  </a:lnTo>
                  <a:lnTo>
                    <a:pt x="107866" y="188135"/>
                  </a:lnTo>
                  <a:lnTo>
                    <a:pt x="1143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356"/>
            <p:cNvSpPr/>
            <p:nvPr>
              <p:custDataLst>
                <p:tags r:id="rId319"/>
              </p:custDataLst>
            </p:nvPr>
          </p:nvSpPr>
          <p:spPr>
            <a:xfrm>
              <a:off x="11049009" y="6267452"/>
              <a:ext cx="126992" cy="152399"/>
            </a:xfrm>
            <a:custGeom>
              <a:avLst/>
              <a:gdLst/>
              <a:ahLst/>
              <a:cxnLst/>
              <a:rect l="0" t="0" r="0" b="0"/>
              <a:pathLst>
                <a:path w="126992" h="152399">
                  <a:moveTo>
                    <a:pt x="126991" y="6348"/>
                  </a:moveTo>
                  <a:lnTo>
                    <a:pt x="126991" y="6348"/>
                  </a:lnTo>
                  <a:lnTo>
                    <a:pt x="126991" y="881"/>
                  </a:lnTo>
                  <a:lnTo>
                    <a:pt x="126286" y="586"/>
                  </a:lnTo>
                  <a:lnTo>
                    <a:pt x="115196" y="0"/>
                  </a:lnTo>
                  <a:lnTo>
                    <a:pt x="96411" y="17881"/>
                  </a:lnTo>
                  <a:lnTo>
                    <a:pt x="86506" y="33251"/>
                  </a:lnTo>
                  <a:lnTo>
                    <a:pt x="71129" y="46248"/>
                  </a:lnTo>
                  <a:lnTo>
                    <a:pt x="34034" y="91661"/>
                  </a:lnTo>
                  <a:lnTo>
                    <a:pt x="23297" y="108895"/>
                  </a:lnTo>
                  <a:lnTo>
                    <a:pt x="19050" y="111897"/>
                  </a:lnTo>
                  <a:lnTo>
                    <a:pt x="14810" y="113936"/>
                  </a:lnTo>
                  <a:lnTo>
                    <a:pt x="10574" y="117195"/>
                  </a:lnTo>
                  <a:lnTo>
                    <a:pt x="4224" y="126367"/>
                  </a:lnTo>
                  <a:lnTo>
                    <a:pt x="1246" y="134649"/>
                  </a:lnTo>
                  <a:lnTo>
                    <a:pt x="0" y="145932"/>
                  </a:lnTo>
                  <a:lnTo>
                    <a:pt x="6341" y="152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357"/>
            <p:cNvSpPr/>
            <p:nvPr>
              <p:custDataLst>
                <p:tags r:id="rId320"/>
              </p:custDataLst>
            </p:nvPr>
          </p:nvSpPr>
          <p:spPr>
            <a:xfrm>
              <a:off x="11207828" y="6388362"/>
              <a:ext cx="25323" cy="145789"/>
            </a:xfrm>
            <a:custGeom>
              <a:avLst/>
              <a:gdLst/>
              <a:ahLst/>
              <a:cxnLst/>
              <a:rect l="0" t="0" r="0" b="0"/>
              <a:pathLst>
                <a:path w="25323" h="145789">
                  <a:moveTo>
                    <a:pt x="25322" y="6088"/>
                  </a:moveTo>
                  <a:lnTo>
                    <a:pt x="25322" y="6088"/>
                  </a:lnTo>
                  <a:lnTo>
                    <a:pt x="21952" y="6086"/>
                  </a:lnTo>
                  <a:lnTo>
                    <a:pt x="20959" y="5383"/>
                  </a:lnTo>
                  <a:lnTo>
                    <a:pt x="20296" y="4206"/>
                  </a:lnTo>
                  <a:lnTo>
                    <a:pt x="19050" y="0"/>
                  </a:lnTo>
                  <a:lnTo>
                    <a:pt x="18974" y="17388"/>
                  </a:lnTo>
                  <a:lnTo>
                    <a:pt x="14609" y="24287"/>
                  </a:lnTo>
                  <a:lnTo>
                    <a:pt x="11919" y="55345"/>
                  </a:lnTo>
                  <a:lnTo>
                    <a:pt x="7155" y="62058"/>
                  </a:lnTo>
                  <a:lnTo>
                    <a:pt x="5569" y="86659"/>
                  </a:lnTo>
                  <a:lnTo>
                    <a:pt x="1247" y="95015"/>
                  </a:lnTo>
                  <a:lnTo>
                    <a:pt x="0" y="109806"/>
                  </a:lnTo>
                  <a:lnTo>
                    <a:pt x="1837" y="114040"/>
                  </a:lnTo>
                  <a:lnTo>
                    <a:pt x="3316" y="116155"/>
                  </a:lnTo>
                  <a:lnTo>
                    <a:pt x="5395" y="125875"/>
                  </a:lnTo>
                  <a:lnTo>
                    <a:pt x="6272" y="145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4358"/>
            <p:cNvSpPr/>
            <p:nvPr>
              <p:custDataLst>
                <p:tags r:id="rId321"/>
              </p:custDataLst>
            </p:nvPr>
          </p:nvSpPr>
          <p:spPr>
            <a:xfrm>
              <a:off x="11176259" y="6457950"/>
              <a:ext cx="56892" cy="19049"/>
            </a:xfrm>
            <a:custGeom>
              <a:avLst/>
              <a:gdLst/>
              <a:ahLst/>
              <a:cxnLst/>
              <a:rect l="0" t="0" r="0" b="0"/>
              <a:pathLst>
                <a:path w="56892" h="19049">
                  <a:moveTo>
                    <a:pt x="12441" y="12700"/>
                  </a:moveTo>
                  <a:lnTo>
                    <a:pt x="12441" y="12700"/>
                  </a:lnTo>
                  <a:lnTo>
                    <a:pt x="6093" y="12698"/>
                  </a:lnTo>
                  <a:lnTo>
                    <a:pt x="0" y="18788"/>
                  </a:lnTo>
                  <a:lnTo>
                    <a:pt x="25842" y="19048"/>
                  </a:lnTo>
                  <a:lnTo>
                    <a:pt x="36560" y="15679"/>
                  </a:lnTo>
                  <a:lnTo>
                    <a:pt x="47754" y="8218"/>
                  </a:lnTo>
                  <a:lnTo>
                    <a:pt x="56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359"/>
            <p:cNvSpPr/>
            <p:nvPr>
              <p:custDataLst>
                <p:tags r:id="rId322"/>
              </p:custDataLst>
            </p:nvPr>
          </p:nvSpPr>
          <p:spPr>
            <a:xfrm>
              <a:off x="11404600" y="63436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3657"/>
                  </a:lnTo>
                  <a:lnTo>
                    <a:pt x="6907" y="932"/>
                  </a:lnTo>
                  <a:lnTo>
                    <a:pt x="49737" y="0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4360"/>
            <p:cNvSpPr/>
            <p:nvPr>
              <p:custDataLst>
                <p:tags r:id="rId323"/>
              </p:custDataLst>
            </p:nvPr>
          </p:nvSpPr>
          <p:spPr>
            <a:xfrm>
              <a:off x="11283948" y="6438900"/>
              <a:ext cx="6353" cy="101601"/>
            </a:xfrm>
            <a:custGeom>
              <a:avLst/>
              <a:gdLst/>
              <a:ahLst/>
              <a:cxnLst/>
              <a:rect l="0" t="0" r="0" b="0"/>
              <a:pathLst>
                <a:path w="6353" h="101601">
                  <a:moveTo>
                    <a:pt x="6352" y="0"/>
                  </a:moveTo>
                  <a:lnTo>
                    <a:pt x="6352" y="0"/>
                  </a:lnTo>
                  <a:lnTo>
                    <a:pt x="6352" y="34237"/>
                  </a:lnTo>
                  <a:lnTo>
                    <a:pt x="4471" y="38265"/>
                  </a:lnTo>
                  <a:lnTo>
                    <a:pt x="1989" y="42406"/>
                  </a:lnTo>
                  <a:lnTo>
                    <a:pt x="393" y="50814"/>
                  </a:lnTo>
                  <a:lnTo>
                    <a:pt x="0" y="97366"/>
                  </a:lnTo>
                  <a:lnTo>
                    <a:pt x="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4361"/>
            <p:cNvSpPr/>
            <p:nvPr>
              <p:custDataLst>
                <p:tags r:id="rId324"/>
              </p:custDataLst>
            </p:nvPr>
          </p:nvSpPr>
          <p:spPr>
            <a:xfrm>
              <a:off x="11404602" y="6388100"/>
              <a:ext cx="88899" cy="18974"/>
            </a:xfrm>
            <a:custGeom>
              <a:avLst/>
              <a:gdLst/>
              <a:ahLst/>
              <a:cxnLst/>
              <a:rect l="0" t="0" r="0" b="0"/>
              <a:pathLst>
                <a:path w="88899" h="18974">
                  <a:moveTo>
                    <a:pt x="6348" y="6350"/>
                  </a:moveTo>
                  <a:lnTo>
                    <a:pt x="6348" y="6350"/>
                  </a:lnTo>
                  <a:lnTo>
                    <a:pt x="2977" y="6348"/>
                  </a:lnTo>
                  <a:lnTo>
                    <a:pt x="1985" y="7055"/>
                  </a:lnTo>
                  <a:lnTo>
                    <a:pt x="1321" y="8232"/>
                  </a:lnTo>
                  <a:lnTo>
                    <a:pt x="0" y="12690"/>
                  </a:lnTo>
                  <a:lnTo>
                    <a:pt x="0" y="12693"/>
                  </a:lnTo>
                  <a:lnTo>
                    <a:pt x="3369" y="16069"/>
                  </a:lnTo>
                  <a:lnTo>
                    <a:pt x="6905" y="17725"/>
                  </a:lnTo>
                  <a:lnTo>
                    <a:pt x="21197" y="18973"/>
                  </a:lnTo>
                  <a:lnTo>
                    <a:pt x="25413" y="17135"/>
                  </a:lnTo>
                  <a:lnTo>
                    <a:pt x="27524" y="15656"/>
                  </a:lnTo>
                  <a:lnTo>
                    <a:pt x="37239" y="13576"/>
                  </a:lnTo>
                  <a:lnTo>
                    <a:pt x="48092" y="12167"/>
                  </a:lnTo>
                  <a:lnTo>
                    <a:pt x="68489" y="1726"/>
                  </a:lnTo>
                  <a:lnTo>
                    <a:pt x="888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4362"/>
            <p:cNvSpPr/>
            <p:nvPr>
              <p:custDataLst>
                <p:tags r:id="rId325"/>
              </p:custDataLst>
            </p:nvPr>
          </p:nvSpPr>
          <p:spPr>
            <a:xfrm>
              <a:off x="11341098" y="6435241"/>
              <a:ext cx="5470" cy="67160"/>
            </a:xfrm>
            <a:custGeom>
              <a:avLst/>
              <a:gdLst/>
              <a:ahLst/>
              <a:cxnLst/>
              <a:rect l="0" t="0" r="0" b="0"/>
              <a:pathLst>
                <a:path w="5470" h="67160">
                  <a:moveTo>
                    <a:pt x="2" y="3659"/>
                  </a:moveTo>
                  <a:lnTo>
                    <a:pt x="2" y="3659"/>
                  </a:lnTo>
                  <a:lnTo>
                    <a:pt x="0" y="0"/>
                  </a:lnTo>
                  <a:lnTo>
                    <a:pt x="0" y="35457"/>
                  </a:lnTo>
                  <a:lnTo>
                    <a:pt x="1883" y="40840"/>
                  </a:lnTo>
                  <a:lnTo>
                    <a:pt x="4365" y="45584"/>
                  </a:lnTo>
                  <a:lnTo>
                    <a:pt x="5469" y="50045"/>
                  </a:lnTo>
                  <a:lnTo>
                    <a:pt x="5058" y="52222"/>
                  </a:lnTo>
                  <a:lnTo>
                    <a:pt x="1209" y="60786"/>
                  </a:lnTo>
                  <a:lnTo>
                    <a:pt x="2" y="67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4363"/>
            <p:cNvSpPr/>
            <p:nvPr>
              <p:custDataLst>
                <p:tags r:id="rId326"/>
              </p:custDataLst>
            </p:nvPr>
          </p:nvSpPr>
          <p:spPr>
            <a:xfrm>
              <a:off x="11264898" y="6483350"/>
              <a:ext cx="25403" cy="19051"/>
            </a:xfrm>
            <a:custGeom>
              <a:avLst/>
              <a:gdLst/>
              <a:ahLst/>
              <a:cxnLst/>
              <a:rect l="0" t="0" r="0" b="0"/>
              <a:pathLst>
                <a:path w="25403" h="19051">
                  <a:moveTo>
                    <a:pt x="2" y="0"/>
                  </a:moveTo>
                  <a:lnTo>
                    <a:pt x="2" y="0"/>
                  </a:lnTo>
                  <a:lnTo>
                    <a:pt x="0" y="9721"/>
                  </a:lnTo>
                  <a:lnTo>
                    <a:pt x="707" y="10714"/>
                  </a:lnTo>
                  <a:lnTo>
                    <a:pt x="1883" y="11376"/>
                  </a:lnTo>
                  <a:lnTo>
                    <a:pt x="8791" y="12307"/>
                  </a:lnTo>
                  <a:lnTo>
                    <a:pt x="15197" y="13231"/>
                  </a:lnTo>
                  <a:lnTo>
                    <a:pt x="2540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866"/>
          <p:cNvGrpSpPr/>
          <p:nvPr/>
        </p:nvGrpSpPr>
        <p:grpSpPr>
          <a:xfrm>
            <a:off x="5962652" y="5988312"/>
            <a:ext cx="4406899" cy="545839"/>
            <a:chOff x="5962652" y="5988312"/>
            <a:chExt cx="4406899" cy="545839"/>
          </a:xfrm>
        </p:grpSpPr>
        <p:sp>
          <p:nvSpPr>
            <p:cNvPr id="396" name="SMARTInkShape-4364"/>
            <p:cNvSpPr/>
            <p:nvPr>
              <p:custDataLst>
                <p:tags r:id="rId258"/>
              </p:custDataLst>
            </p:nvPr>
          </p:nvSpPr>
          <p:spPr>
            <a:xfrm>
              <a:off x="9721872" y="6292850"/>
              <a:ext cx="50779" cy="12701"/>
            </a:xfrm>
            <a:custGeom>
              <a:avLst/>
              <a:gdLst/>
              <a:ahLst/>
              <a:cxnLst/>
              <a:rect l="0" t="0" r="0" b="0"/>
              <a:pathLst>
                <a:path w="50779" h="12701">
                  <a:moveTo>
                    <a:pt x="6328" y="12700"/>
                  </a:moveTo>
                  <a:lnTo>
                    <a:pt x="6328" y="12700"/>
                  </a:lnTo>
                  <a:lnTo>
                    <a:pt x="240" y="6612"/>
                  </a:lnTo>
                  <a:lnTo>
                    <a:pt x="0" y="905"/>
                  </a:lnTo>
                  <a:lnTo>
                    <a:pt x="699" y="603"/>
                  </a:lnTo>
                  <a:lnTo>
                    <a:pt x="47956" y="0"/>
                  </a:lnTo>
                  <a:lnTo>
                    <a:pt x="507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365"/>
            <p:cNvSpPr/>
            <p:nvPr>
              <p:custDataLst>
                <p:tags r:id="rId259"/>
              </p:custDataLst>
            </p:nvPr>
          </p:nvSpPr>
          <p:spPr>
            <a:xfrm>
              <a:off x="9724716" y="6330950"/>
              <a:ext cx="60635" cy="19049"/>
            </a:xfrm>
            <a:custGeom>
              <a:avLst/>
              <a:gdLst/>
              <a:ahLst/>
              <a:cxnLst/>
              <a:rect l="0" t="0" r="0" b="0"/>
              <a:pathLst>
                <a:path w="60635" h="19049">
                  <a:moveTo>
                    <a:pt x="9834" y="0"/>
                  </a:moveTo>
                  <a:lnTo>
                    <a:pt x="9834" y="0"/>
                  </a:lnTo>
                  <a:lnTo>
                    <a:pt x="9834" y="3371"/>
                  </a:lnTo>
                  <a:lnTo>
                    <a:pt x="7953" y="6907"/>
                  </a:lnTo>
                  <a:lnTo>
                    <a:pt x="4367" y="11556"/>
                  </a:lnTo>
                  <a:lnTo>
                    <a:pt x="1994" y="12191"/>
                  </a:lnTo>
                  <a:lnTo>
                    <a:pt x="374" y="12361"/>
                  </a:lnTo>
                  <a:lnTo>
                    <a:pt x="0" y="13179"/>
                  </a:lnTo>
                  <a:lnTo>
                    <a:pt x="456" y="14431"/>
                  </a:lnTo>
                  <a:lnTo>
                    <a:pt x="3306" y="18780"/>
                  </a:lnTo>
                  <a:lnTo>
                    <a:pt x="18593" y="19048"/>
                  </a:lnTo>
                  <a:lnTo>
                    <a:pt x="22662" y="17167"/>
                  </a:lnTo>
                  <a:lnTo>
                    <a:pt x="26825" y="14686"/>
                  </a:lnTo>
                  <a:lnTo>
                    <a:pt x="33987" y="12962"/>
                  </a:lnTo>
                  <a:lnTo>
                    <a:pt x="6063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366"/>
            <p:cNvSpPr/>
            <p:nvPr>
              <p:custDataLst>
                <p:tags r:id="rId260"/>
              </p:custDataLst>
            </p:nvPr>
          </p:nvSpPr>
          <p:spPr>
            <a:xfrm>
              <a:off x="9886950" y="628015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25400" y="0"/>
                  </a:lnTo>
                  <a:lnTo>
                    <a:pt x="25398" y="9460"/>
                  </a:lnTo>
                  <a:lnTo>
                    <a:pt x="23519" y="13141"/>
                  </a:lnTo>
                  <a:lnTo>
                    <a:pt x="21037" y="17129"/>
                  </a:lnTo>
                  <a:lnTo>
                    <a:pt x="19441" y="25439"/>
                  </a:lnTo>
                  <a:lnTo>
                    <a:pt x="18359" y="47404"/>
                  </a:lnTo>
                  <a:lnTo>
                    <a:pt x="13093" y="69342"/>
                  </a:lnTo>
                  <a:lnTo>
                    <a:pt x="12169" y="74561"/>
                  </a:lnTo>
                  <a:lnTo>
                    <a:pt x="7255" y="90105"/>
                  </a:lnTo>
                  <a:lnTo>
                    <a:pt x="6619" y="97096"/>
                  </a:lnTo>
                  <a:lnTo>
                    <a:pt x="5823" y="98597"/>
                  </a:lnTo>
                  <a:lnTo>
                    <a:pt x="4587" y="9959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367"/>
            <p:cNvSpPr/>
            <p:nvPr>
              <p:custDataLst>
                <p:tags r:id="rId261"/>
              </p:custDataLst>
            </p:nvPr>
          </p:nvSpPr>
          <p:spPr>
            <a:xfrm>
              <a:off x="9899650" y="6191250"/>
              <a:ext cx="6351" cy="12699"/>
            </a:xfrm>
            <a:custGeom>
              <a:avLst/>
              <a:gdLst/>
              <a:ahLst/>
              <a:cxnLst/>
              <a:rect l="0" t="0" r="0" b="0"/>
              <a:pathLst>
                <a:path w="6351" h="12699">
                  <a:moveTo>
                    <a:pt x="6350" y="6350"/>
                  </a:moveTo>
                  <a:lnTo>
                    <a:pt x="6350" y="6350"/>
                  </a:lnTo>
                  <a:lnTo>
                    <a:pt x="78" y="6350"/>
                  </a:lnTo>
                  <a:lnTo>
                    <a:pt x="0" y="1269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368"/>
            <p:cNvSpPr/>
            <p:nvPr>
              <p:custDataLst>
                <p:tags r:id="rId262"/>
              </p:custDataLst>
            </p:nvPr>
          </p:nvSpPr>
          <p:spPr>
            <a:xfrm>
              <a:off x="9925050" y="6416955"/>
              <a:ext cx="25392" cy="21946"/>
            </a:xfrm>
            <a:custGeom>
              <a:avLst/>
              <a:gdLst/>
              <a:ahLst/>
              <a:cxnLst/>
              <a:rect l="0" t="0" r="0" b="0"/>
              <a:pathLst>
                <a:path w="25392" h="21946">
                  <a:moveTo>
                    <a:pt x="0" y="21945"/>
                  </a:moveTo>
                  <a:lnTo>
                    <a:pt x="0" y="21945"/>
                  </a:lnTo>
                  <a:lnTo>
                    <a:pt x="0" y="9268"/>
                  </a:lnTo>
                  <a:lnTo>
                    <a:pt x="0" y="18964"/>
                  </a:lnTo>
                  <a:lnTo>
                    <a:pt x="705" y="19958"/>
                  </a:lnTo>
                  <a:lnTo>
                    <a:pt x="1881" y="20620"/>
                  </a:lnTo>
                  <a:lnTo>
                    <a:pt x="3370" y="21062"/>
                  </a:lnTo>
                  <a:lnTo>
                    <a:pt x="4363" y="20651"/>
                  </a:lnTo>
                  <a:lnTo>
                    <a:pt x="5026" y="19671"/>
                  </a:lnTo>
                  <a:lnTo>
                    <a:pt x="5467" y="18313"/>
                  </a:lnTo>
                  <a:lnTo>
                    <a:pt x="6467" y="17407"/>
                  </a:lnTo>
                  <a:lnTo>
                    <a:pt x="11741" y="15833"/>
                  </a:lnTo>
                  <a:lnTo>
                    <a:pt x="18083" y="15616"/>
                  </a:lnTo>
                  <a:lnTo>
                    <a:pt x="22134" y="12230"/>
                  </a:lnTo>
                  <a:lnTo>
                    <a:pt x="23947" y="8690"/>
                  </a:lnTo>
                  <a:lnTo>
                    <a:pt x="25210" y="0"/>
                  </a:lnTo>
                  <a:lnTo>
                    <a:pt x="25391" y="2741"/>
                  </a:lnTo>
                  <a:lnTo>
                    <a:pt x="15941" y="2891"/>
                  </a:lnTo>
                  <a:lnTo>
                    <a:pt x="12257" y="4775"/>
                  </a:lnTo>
                  <a:lnTo>
                    <a:pt x="10290" y="6264"/>
                  </a:lnTo>
                  <a:lnTo>
                    <a:pt x="8101" y="9802"/>
                  </a:lnTo>
                  <a:lnTo>
                    <a:pt x="7518" y="11732"/>
                  </a:lnTo>
                  <a:lnTo>
                    <a:pt x="6422" y="13020"/>
                  </a:lnTo>
                  <a:lnTo>
                    <a:pt x="3324" y="14450"/>
                  </a:lnTo>
                  <a:lnTo>
                    <a:pt x="2216" y="14126"/>
                  </a:lnTo>
                  <a:lnTo>
                    <a:pt x="1477" y="13205"/>
                  </a:lnTo>
                  <a:lnTo>
                    <a:pt x="984" y="11885"/>
                  </a:lnTo>
                  <a:lnTo>
                    <a:pt x="655" y="11711"/>
                  </a:lnTo>
                  <a:lnTo>
                    <a:pt x="291" y="13398"/>
                  </a:lnTo>
                  <a:lnTo>
                    <a:pt x="195" y="13425"/>
                  </a:lnTo>
                  <a:lnTo>
                    <a:pt x="27" y="9935"/>
                  </a:lnTo>
                  <a:lnTo>
                    <a:pt x="2" y="20818"/>
                  </a:lnTo>
                  <a:lnTo>
                    <a:pt x="0" y="18241"/>
                  </a:lnTo>
                  <a:lnTo>
                    <a:pt x="705" y="18065"/>
                  </a:lnTo>
                  <a:lnTo>
                    <a:pt x="6350" y="21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369"/>
            <p:cNvSpPr/>
            <p:nvPr>
              <p:custDataLst>
                <p:tags r:id="rId263"/>
              </p:custDataLst>
            </p:nvPr>
          </p:nvSpPr>
          <p:spPr>
            <a:xfrm>
              <a:off x="10033000" y="6146807"/>
              <a:ext cx="106998" cy="336544"/>
            </a:xfrm>
            <a:custGeom>
              <a:avLst/>
              <a:gdLst/>
              <a:ahLst/>
              <a:cxnLst/>
              <a:rect l="0" t="0" r="0" b="0"/>
              <a:pathLst>
                <a:path w="106998" h="336544">
                  <a:moveTo>
                    <a:pt x="0" y="6343"/>
                  </a:moveTo>
                  <a:lnTo>
                    <a:pt x="0" y="6343"/>
                  </a:lnTo>
                  <a:lnTo>
                    <a:pt x="0" y="70"/>
                  </a:lnTo>
                  <a:lnTo>
                    <a:pt x="5467" y="0"/>
                  </a:lnTo>
                  <a:lnTo>
                    <a:pt x="21254" y="14920"/>
                  </a:lnTo>
                  <a:lnTo>
                    <a:pt x="49478" y="59075"/>
                  </a:lnTo>
                  <a:lnTo>
                    <a:pt x="65265" y="93531"/>
                  </a:lnTo>
                  <a:lnTo>
                    <a:pt x="72047" y="104360"/>
                  </a:lnTo>
                  <a:lnTo>
                    <a:pt x="86607" y="145636"/>
                  </a:lnTo>
                  <a:lnTo>
                    <a:pt x="101590" y="188588"/>
                  </a:lnTo>
                  <a:lnTo>
                    <a:pt x="105124" y="199523"/>
                  </a:lnTo>
                  <a:lnTo>
                    <a:pt x="106997" y="244535"/>
                  </a:lnTo>
                  <a:lnTo>
                    <a:pt x="96685" y="292002"/>
                  </a:lnTo>
                  <a:lnTo>
                    <a:pt x="93793" y="304766"/>
                  </a:lnTo>
                  <a:lnTo>
                    <a:pt x="83069" y="330958"/>
                  </a:lnTo>
                  <a:lnTo>
                    <a:pt x="82550" y="336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370"/>
            <p:cNvSpPr/>
            <p:nvPr>
              <p:custDataLst>
                <p:tags r:id="rId264"/>
              </p:custDataLst>
            </p:nvPr>
          </p:nvSpPr>
          <p:spPr>
            <a:xfrm>
              <a:off x="9906000" y="6407150"/>
              <a:ext cx="63499" cy="127001"/>
            </a:xfrm>
            <a:custGeom>
              <a:avLst/>
              <a:gdLst/>
              <a:ahLst/>
              <a:cxnLst/>
              <a:rect l="0" t="0" r="0" b="0"/>
              <a:pathLst>
                <a:path w="63499" h="127001">
                  <a:moveTo>
                    <a:pt x="25400" y="19050"/>
                  </a:moveTo>
                  <a:lnTo>
                    <a:pt x="25400" y="19050"/>
                  </a:lnTo>
                  <a:lnTo>
                    <a:pt x="22029" y="19050"/>
                  </a:lnTo>
                  <a:lnTo>
                    <a:pt x="21037" y="18345"/>
                  </a:lnTo>
                  <a:lnTo>
                    <a:pt x="19933" y="15679"/>
                  </a:lnTo>
                  <a:lnTo>
                    <a:pt x="19312" y="13583"/>
                  </a:lnTo>
                  <a:lnTo>
                    <a:pt x="19102" y="16534"/>
                  </a:lnTo>
                  <a:lnTo>
                    <a:pt x="19072" y="14873"/>
                  </a:lnTo>
                  <a:lnTo>
                    <a:pt x="18359" y="14855"/>
                  </a:lnTo>
                  <a:lnTo>
                    <a:pt x="13584" y="18358"/>
                  </a:lnTo>
                  <a:lnTo>
                    <a:pt x="13290" y="17883"/>
                  </a:lnTo>
                  <a:lnTo>
                    <a:pt x="12778" y="13522"/>
                  </a:lnTo>
                  <a:lnTo>
                    <a:pt x="10854" y="13065"/>
                  </a:lnTo>
                  <a:lnTo>
                    <a:pt x="9351" y="12943"/>
                  </a:lnTo>
                  <a:lnTo>
                    <a:pt x="8351" y="13567"/>
                  </a:lnTo>
                  <a:lnTo>
                    <a:pt x="7684" y="14689"/>
                  </a:lnTo>
                  <a:lnTo>
                    <a:pt x="6614" y="18189"/>
                  </a:lnTo>
                  <a:lnTo>
                    <a:pt x="905" y="24442"/>
                  </a:lnTo>
                  <a:lnTo>
                    <a:pt x="269" y="28487"/>
                  </a:lnTo>
                  <a:lnTo>
                    <a:pt x="0" y="76071"/>
                  </a:lnTo>
                  <a:lnTo>
                    <a:pt x="0" y="114246"/>
                  </a:lnTo>
                  <a:lnTo>
                    <a:pt x="11811" y="126111"/>
                  </a:lnTo>
                  <a:lnTo>
                    <a:pt x="18765" y="126977"/>
                  </a:lnTo>
                  <a:lnTo>
                    <a:pt x="30842" y="127000"/>
                  </a:lnTo>
                  <a:lnTo>
                    <a:pt x="31145" y="126295"/>
                  </a:lnTo>
                  <a:lnTo>
                    <a:pt x="31481" y="123629"/>
                  </a:lnTo>
                  <a:lnTo>
                    <a:pt x="32276" y="122636"/>
                  </a:lnTo>
                  <a:lnTo>
                    <a:pt x="35040" y="121533"/>
                  </a:lnTo>
                  <a:lnTo>
                    <a:pt x="36062" y="120533"/>
                  </a:lnTo>
                  <a:lnTo>
                    <a:pt x="37192" y="117540"/>
                  </a:lnTo>
                  <a:lnTo>
                    <a:pt x="38202" y="116460"/>
                  </a:lnTo>
                  <a:lnTo>
                    <a:pt x="43488" y="114584"/>
                  </a:lnTo>
                  <a:lnTo>
                    <a:pt x="50860" y="90564"/>
                  </a:lnTo>
                  <a:lnTo>
                    <a:pt x="56183" y="83745"/>
                  </a:lnTo>
                  <a:lnTo>
                    <a:pt x="57664" y="77717"/>
                  </a:lnTo>
                  <a:lnTo>
                    <a:pt x="61457" y="71789"/>
                  </a:lnTo>
                  <a:lnTo>
                    <a:pt x="62895" y="65563"/>
                  </a:lnTo>
                  <a:lnTo>
                    <a:pt x="63498" y="35101"/>
                  </a:lnTo>
                  <a:lnTo>
                    <a:pt x="61619" y="31357"/>
                  </a:lnTo>
                  <a:lnTo>
                    <a:pt x="57412" y="25749"/>
                  </a:lnTo>
                  <a:lnTo>
                    <a:pt x="53855" y="25503"/>
                  </a:lnTo>
                  <a:lnTo>
                    <a:pt x="52837" y="24763"/>
                  </a:lnTo>
                  <a:lnTo>
                    <a:pt x="51705" y="22060"/>
                  </a:lnTo>
                  <a:lnTo>
                    <a:pt x="50698" y="21056"/>
                  </a:lnTo>
                  <a:lnTo>
                    <a:pt x="45412" y="19315"/>
                  </a:lnTo>
                  <a:lnTo>
                    <a:pt x="44877" y="17286"/>
                  </a:lnTo>
                  <a:lnTo>
                    <a:pt x="44735" y="15758"/>
                  </a:lnTo>
                  <a:lnTo>
                    <a:pt x="42695" y="12177"/>
                  </a:lnTo>
                  <a:lnTo>
                    <a:pt x="41163" y="10234"/>
                  </a:lnTo>
                  <a:lnTo>
                    <a:pt x="37581" y="8076"/>
                  </a:lnTo>
                  <a:lnTo>
                    <a:pt x="32901" y="6691"/>
                  </a:lnTo>
                  <a:lnTo>
                    <a:pt x="32517" y="5872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371"/>
            <p:cNvSpPr/>
            <p:nvPr>
              <p:custDataLst>
                <p:tags r:id="rId265"/>
              </p:custDataLst>
            </p:nvPr>
          </p:nvSpPr>
          <p:spPr>
            <a:xfrm>
              <a:off x="10280728" y="6299200"/>
              <a:ext cx="88823" cy="6351"/>
            </a:xfrm>
            <a:custGeom>
              <a:avLst/>
              <a:gdLst/>
              <a:ahLst/>
              <a:cxnLst/>
              <a:rect l="0" t="0" r="0" b="0"/>
              <a:pathLst>
                <a:path w="88823" h="6351">
                  <a:moveTo>
                    <a:pt x="6272" y="6350"/>
                  </a:moveTo>
                  <a:lnTo>
                    <a:pt x="6272" y="6350"/>
                  </a:lnTo>
                  <a:lnTo>
                    <a:pt x="0" y="6350"/>
                  </a:lnTo>
                  <a:lnTo>
                    <a:pt x="21176" y="6350"/>
                  </a:lnTo>
                  <a:lnTo>
                    <a:pt x="25362" y="4469"/>
                  </a:lnTo>
                  <a:lnTo>
                    <a:pt x="27465" y="2979"/>
                  </a:lnTo>
                  <a:lnTo>
                    <a:pt x="37169" y="883"/>
                  </a:lnTo>
                  <a:lnTo>
                    <a:pt x="84324" y="2"/>
                  </a:lnTo>
                  <a:lnTo>
                    <a:pt x="88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372"/>
            <p:cNvSpPr/>
            <p:nvPr>
              <p:custDataLst>
                <p:tags r:id="rId266"/>
              </p:custDataLst>
            </p:nvPr>
          </p:nvSpPr>
          <p:spPr>
            <a:xfrm>
              <a:off x="10274298" y="6375400"/>
              <a:ext cx="82553" cy="18528"/>
            </a:xfrm>
            <a:custGeom>
              <a:avLst/>
              <a:gdLst/>
              <a:ahLst/>
              <a:cxnLst/>
              <a:rect l="0" t="0" r="0" b="0"/>
              <a:pathLst>
                <a:path w="82553" h="18528">
                  <a:moveTo>
                    <a:pt x="2" y="6350"/>
                  </a:moveTo>
                  <a:lnTo>
                    <a:pt x="2" y="6350"/>
                  </a:lnTo>
                  <a:lnTo>
                    <a:pt x="0" y="18527"/>
                  </a:lnTo>
                  <a:lnTo>
                    <a:pt x="0" y="15523"/>
                  </a:lnTo>
                  <a:lnTo>
                    <a:pt x="707" y="14582"/>
                  </a:lnTo>
                  <a:lnTo>
                    <a:pt x="3372" y="13536"/>
                  </a:lnTo>
                  <a:lnTo>
                    <a:pt x="21908" y="12009"/>
                  </a:lnTo>
                  <a:lnTo>
                    <a:pt x="44927" y="1717"/>
                  </a:lnTo>
                  <a:lnTo>
                    <a:pt x="82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373"/>
            <p:cNvSpPr/>
            <p:nvPr>
              <p:custDataLst>
                <p:tags r:id="rId267"/>
              </p:custDataLst>
            </p:nvPr>
          </p:nvSpPr>
          <p:spPr>
            <a:xfrm>
              <a:off x="9461498" y="6179433"/>
              <a:ext cx="127003" cy="170568"/>
            </a:xfrm>
            <a:custGeom>
              <a:avLst/>
              <a:gdLst/>
              <a:ahLst/>
              <a:cxnLst/>
              <a:rect l="0" t="0" r="0" b="0"/>
              <a:pathLst>
                <a:path w="127003" h="17056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707" y="3655"/>
                  </a:lnTo>
                  <a:lnTo>
                    <a:pt x="5469" y="5229"/>
                  </a:lnTo>
                  <a:lnTo>
                    <a:pt x="9461" y="5397"/>
                  </a:lnTo>
                  <a:lnTo>
                    <a:pt x="10541" y="6126"/>
                  </a:lnTo>
                  <a:lnTo>
                    <a:pt x="11261" y="7317"/>
                  </a:lnTo>
                  <a:lnTo>
                    <a:pt x="12275" y="12365"/>
                  </a:lnTo>
                  <a:lnTo>
                    <a:pt x="12417" y="14299"/>
                  </a:lnTo>
                  <a:lnTo>
                    <a:pt x="13219" y="15589"/>
                  </a:lnTo>
                  <a:lnTo>
                    <a:pt x="14456" y="16447"/>
                  </a:lnTo>
                  <a:lnTo>
                    <a:pt x="15989" y="17021"/>
                  </a:lnTo>
                  <a:lnTo>
                    <a:pt x="17009" y="18108"/>
                  </a:lnTo>
                  <a:lnTo>
                    <a:pt x="27810" y="38532"/>
                  </a:lnTo>
                  <a:lnTo>
                    <a:pt x="61385" y="85965"/>
                  </a:lnTo>
                  <a:lnTo>
                    <a:pt x="91019" y="131318"/>
                  </a:lnTo>
                  <a:lnTo>
                    <a:pt x="104746" y="144737"/>
                  </a:lnTo>
                  <a:lnTo>
                    <a:pt x="108884" y="151389"/>
                  </a:lnTo>
                  <a:lnTo>
                    <a:pt x="127002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374"/>
            <p:cNvSpPr/>
            <p:nvPr>
              <p:custDataLst>
                <p:tags r:id="rId268"/>
              </p:custDataLst>
            </p:nvPr>
          </p:nvSpPr>
          <p:spPr>
            <a:xfrm>
              <a:off x="9480550" y="6203948"/>
              <a:ext cx="133351" cy="146053"/>
            </a:xfrm>
            <a:custGeom>
              <a:avLst/>
              <a:gdLst/>
              <a:ahLst/>
              <a:cxnLst/>
              <a:rect l="0" t="0" r="0" b="0"/>
              <a:pathLst>
                <a:path w="133351" h="146053">
                  <a:moveTo>
                    <a:pt x="133350" y="2"/>
                  </a:moveTo>
                  <a:lnTo>
                    <a:pt x="133350" y="2"/>
                  </a:lnTo>
                  <a:lnTo>
                    <a:pt x="123890" y="0"/>
                  </a:lnTo>
                  <a:lnTo>
                    <a:pt x="122810" y="707"/>
                  </a:lnTo>
                  <a:lnTo>
                    <a:pt x="122091" y="1884"/>
                  </a:lnTo>
                  <a:lnTo>
                    <a:pt x="121609" y="3373"/>
                  </a:lnTo>
                  <a:lnTo>
                    <a:pt x="120585" y="4366"/>
                  </a:lnTo>
                  <a:lnTo>
                    <a:pt x="113869" y="7842"/>
                  </a:lnTo>
                  <a:lnTo>
                    <a:pt x="111895" y="9462"/>
                  </a:lnTo>
                  <a:lnTo>
                    <a:pt x="109704" y="13143"/>
                  </a:lnTo>
                  <a:lnTo>
                    <a:pt x="108022" y="17131"/>
                  </a:lnTo>
                  <a:lnTo>
                    <a:pt x="68614" y="64659"/>
                  </a:lnTo>
                  <a:lnTo>
                    <a:pt x="49643" y="87073"/>
                  </a:lnTo>
                  <a:lnTo>
                    <a:pt x="39700" y="103070"/>
                  </a:lnTo>
                  <a:lnTo>
                    <a:pt x="26760" y="115637"/>
                  </a:lnTo>
                  <a:lnTo>
                    <a:pt x="0" y="146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375"/>
            <p:cNvSpPr/>
            <p:nvPr>
              <p:custDataLst>
                <p:tags r:id="rId269"/>
              </p:custDataLst>
            </p:nvPr>
          </p:nvSpPr>
          <p:spPr>
            <a:xfrm>
              <a:off x="8350250" y="6184898"/>
              <a:ext cx="6349" cy="101603"/>
            </a:xfrm>
            <a:custGeom>
              <a:avLst/>
              <a:gdLst/>
              <a:ahLst/>
              <a:cxnLst/>
              <a:rect l="0" t="0" r="0" b="0"/>
              <a:pathLst>
                <a:path w="6349" h="101603">
                  <a:moveTo>
                    <a:pt x="0" y="2"/>
                  </a:moveTo>
                  <a:lnTo>
                    <a:pt x="0" y="2"/>
                  </a:lnTo>
                  <a:lnTo>
                    <a:pt x="5467" y="0"/>
                  </a:lnTo>
                  <a:lnTo>
                    <a:pt x="5762" y="707"/>
                  </a:lnTo>
                  <a:lnTo>
                    <a:pt x="6348" y="46221"/>
                  </a:lnTo>
                  <a:lnTo>
                    <a:pt x="6348" y="65351"/>
                  </a:lnTo>
                  <a:lnTo>
                    <a:pt x="0" y="101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376"/>
            <p:cNvSpPr/>
            <p:nvPr>
              <p:custDataLst>
                <p:tags r:id="rId270"/>
              </p:custDataLst>
            </p:nvPr>
          </p:nvSpPr>
          <p:spPr>
            <a:xfrm>
              <a:off x="9302750" y="63309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2700" y="14305"/>
                  </a:lnTo>
                  <a:lnTo>
                    <a:pt x="10819" y="18822"/>
                  </a:lnTo>
                  <a:lnTo>
                    <a:pt x="8337" y="23182"/>
                  </a:lnTo>
                  <a:lnTo>
                    <a:pt x="7233" y="27473"/>
                  </a:lnTo>
                  <a:lnTo>
                    <a:pt x="7643" y="29604"/>
                  </a:lnTo>
                  <a:lnTo>
                    <a:pt x="9982" y="33854"/>
                  </a:lnTo>
                  <a:lnTo>
                    <a:pt x="10182" y="3597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377"/>
            <p:cNvSpPr/>
            <p:nvPr>
              <p:custDataLst>
                <p:tags r:id="rId271"/>
              </p:custDataLst>
            </p:nvPr>
          </p:nvSpPr>
          <p:spPr>
            <a:xfrm>
              <a:off x="8528072" y="6407150"/>
              <a:ext cx="44429" cy="12699"/>
            </a:xfrm>
            <a:custGeom>
              <a:avLst/>
              <a:gdLst/>
              <a:ahLst/>
              <a:cxnLst/>
              <a:rect l="0" t="0" r="0" b="0"/>
              <a:pathLst>
                <a:path w="44429" h="12699">
                  <a:moveTo>
                    <a:pt x="6328" y="6350"/>
                  </a:moveTo>
                  <a:lnTo>
                    <a:pt x="6328" y="6350"/>
                  </a:lnTo>
                  <a:lnTo>
                    <a:pt x="0" y="12677"/>
                  </a:lnTo>
                  <a:lnTo>
                    <a:pt x="9438" y="12698"/>
                  </a:lnTo>
                  <a:lnTo>
                    <a:pt x="13120" y="10819"/>
                  </a:lnTo>
                  <a:lnTo>
                    <a:pt x="17108" y="8336"/>
                  </a:lnTo>
                  <a:lnTo>
                    <a:pt x="24025" y="6938"/>
                  </a:lnTo>
                  <a:lnTo>
                    <a:pt x="33992" y="5819"/>
                  </a:lnTo>
                  <a:lnTo>
                    <a:pt x="444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4378"/>
            <p:cNvSpPr/>
            <p:nvPr>
              <p:custDataLst>
                <p:tags r:id="rId272"/>
              </p:custDataLst>
            </p:nvPr>
          </p:nvSpPr>
          <p:spPr>
            <a:xfrm>
              <a:off x="9188450" y="63182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4379"/>
            <p:cNvSpPr/>
            <p:nvPr>
              <p:custDataLst>
                <p:tags r:id="rId273"/>
              </p:custDataLst>
            </p:nvPr>
          </p:nvSpPr>
          <p:spPr>
            <a:xfrm>
              <a:off x="9613902" y="6356352"/>
              <a:ext cx="43540" cy="85247"/>
            </a:xfrm>
            <a:custGeom>
              <a:avLst/>
              <a:gdLst/>
              <a:ahLst/>
              <a:cxnLst/>
              <a:rect l="0" t="0" r="0" b="0"/>
              <a:pathLst>
                <a:path w="43540" h="85247">
                  <a:moveTo>
                    <a:pt x="38098" y="6348"/>
                  </a:moveTo>
                  <a:lnTo>
                    <a:pt x="38098" y="6348"/>
                  </a:lnTo>
                  <a:lnTo>
                    <a:pt x="32010" y="260"/>
                  </a:lnTo>
                  <a:lnTo>
                    <a:pt x="19955" y="0"/>
                  </a:lnTo>
                  <a:lnTo>
                    <a:pt x="15945" y="3369"/>
                  </a:lnTo>
                  <a:lnTo>
                    <a:pt x="14141" y="6905"/>
                  </a:lnTo>
                  <a:lnTo>
                    <a:pt x="13659" y="8837"/>
                  </a:lnTo>
                  <a:lnTo>
                    <a:pt x="6991" y="18939"/>
                  </a:lnTo>
                  <a:lnTo>
                    <a:pt x="5833" y="24582"/>
                  </a:lnTo>
                  <a:lnTo>
                    <a:pt x="1360" y="38772"/>
                  </a:lnTo>
                  <a:lnTo>
                    <a:pt x="0" y="77685"/>
                  </a:lnTo>
                  <a:lnTo>
                    <a:pt x="1881" y="82267"/>
                  </a:lnTo>
                  <a:lnTo>
                    <a:pt x="3369" y="84478"/>
                  </a:lnTo>
                  <a:lnTo>
                    <a:pt x="4361" y="85246"/>
                  </a:lnTo>
                  <a:lnTo>
                    <a:pt x="5024" y="85052"/>
                  </a:lnTo>
                  <a:lnTo>
                    <a:pt x="6270" y="82694"/>
                  </a:lnTo>
                  <a:lnTo>
                    <a:pt x="28947" y="59242"/>
                  </a:lnTo>
                  <a:lnTo>
                    <a:pt x="36608" y="39421"/>
                  </a:lnTo>
                  <a:lnTo>
                    <a:pt x="38605" y="27689"/>
                  </a:lnTo>
                  <a:lnTo>
                    <a:pt x="43539" y="20325"/>
                  </a:lnTo>
                  <a:lnTo>
                    <a:pt x="43136" y="19194"/>
                  </a:lnTo>
                  <a:lnTo>
                    <a:pt x="39905" y="14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4380"/>
            <p:cNvSpPr/>
            <p:nvPr>
              <p:custDataLst>
                <p:tags r:id="rId274"/>
              </p:custDataLst>
            </p:nvPr>
          </p:nvSpPr>
          <p:spPr>
            <a:xfrm>
              <a:off x="8337627" y="6083300"/>
              <a:ext cx="12624" cy="18160"/>
            </a:xfrm>
            <a:custGeom>
              <a:avLst/>
              <a:gdLst/>
              <a:ahLst/>
              <a:cxnLst/>
              <a:rect l="0" t="0" r="0" b="0"/>
              <a:pathLst>
                <a:path w="12624" h="18160">
                  <a:moveTo>
                    <a:pt x="12623" y="6350"/>
                  </a:moveTo>
                  <a:lnTo>
                    <a:pt x="12623" y="6350"/>
                  </a:lnTo>
                  <a:lnTo>
                    <a:pt x="12623" y="883"/>
                  </a:lnTo>
                  <a:lnTo>
                    <a:pt x="11918" y="588"/>
                  </a:lnTo>
                  <a:lnTo>
                    <a:pt x="6273" y="0"/>
                  </a:lnTo>
                  <a:lnTo>
                    <a:pt x="806" y="5467"/>
                  </a:lnTo>
                  <a:lnTo>
                    <a:pt x="0" y="11740"/>
                  </a:lnTo>
                  <a:lnTo>
                    <a:pt x="681" y="12061"/>
                  </a:lnTo>
                  <a:lnTo>
                    <a:pt x="5397" y="12615"/>
                  </a:lnTo>
                  <a:lnTo>
                    <a:pt x="5883" y="14544"/>
                  </a:lnTo>
                  <a:lnTo>
                    <a:pt x="6195" y="18159"/>
                  </a:lnTo>
                  <a:lnTo>
                    <a:pt x="6271" y="12938"/>
                  </a:lnTo>
                  <a:lnTo>
                    <a:pt x="9643" y="12770"/>
                  </a:lnTo>
                  <a:lnTo>
                    <a:pt x="10636" y="12041"/>
                  </a:lnTo>
                  <a:lnTo>
                    <a:pt x="12607" y="6402"/>
                  </a:lnTo>
                  <a:lnTo>
                    <a:pt x="12616" y="6373"/>
                  </a:lnTo>
                  <a:lnTo>
                    <a:pt x="126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4381"/>
            <p:cNvSpPr/>
            <p:nvPr>
              <p:custDataLst>
                <p:tags r:id="rId275"/>
              </p:custDataLst>
            </p:nvPr>
          </p:nvSpPr>
          <p:spPr>
            <a:xfrm>
              <a:off x="8921750" y="6343650"/>
              <a:ext cx="19051" cy="12439"/>
            </a:xfrm>
            <a:custGeom>
              <a:avLst/>
              <a:gdLst/>
              <a:ahLst/>
              <a:cxnLst/>
              <a:rect l="0" t="0" r="0" b="0"/>
              <a:pathLst>
                <a:path w="19051" h="1243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8837" y="12438"/>
                  </a:lnTo>
                  <a:lnTo>
                    <a:pt x="10126" y="11114"/>
                  </a:lnTo>
                  <a:lnTo>
                    <a:pt x="12642" y="3921"/>
                  </a:lnTo>
                  <a:lnTo>
                    <a:pt x="14074" y="261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382"/>
            <p:cNvSpPr/>
            <p:nvPr>
              <p:custDataLst>
                <p:tags r:id="rId276"/>
              </p:custDataLst>
            </p:nvPr>
          </p:nvSpPr>
          <p:spPr>
            <a:xfrm>
              <a:off x="8765708" y="6369050"/>
              <a:ext cx="22693" cy="50801"/>
            </a:xfrm>
            <a:custGeom>
              <a:avLst/>
              <a:gdLst/>
              <a:ahLst/>
              <a:cxnLst/>
              <a:rect l="0" t="0" r="0" b="0"/>
              <a:pathLst>
                <a:path w="22693" h="50801">
                  <a:moveTo>
                    <a:pt x="22692" y="0"/>
                  </a:moveTo>
                  <a:lnTo>
                    <a:pt x="22692" y="0"/>
                  </a:lnTo>
                  <a:lnTo>
                    <a:pt x="19321" y="3371"/>
                  </a:lnTo>
                  <a:lnTo>
                    <a:pt x="18329" y="3657"/>
                  </a:lnTo>
                  <a:lnTo>
                    <a:pt x="17665" y="3145"/>
                  </a:lnTo>
                  <a:lnTo>
                    <a:pt x="17225" y="2096"/>
                  </a:lnTo>
                  <a:lnTo>
                    <a:pt x="16930" y="2103"/>
                  </a:lnTo>
                  <a:lnTo>
                    <a:pt x="15811" y="5483"/>
                  </a:lnTo>
                  <a:lnTo>
                    <a:pt x="12029" y="10953"/>
                  </a:lnTo>
                  <a:lnTo>
                    <a:pt x="9890" y="17043"/>
                  </a:lnTo>
                  <a:lnTo>
                    <a:pt x="5806" y="23316"/>
                  </a:lnTo>
                  <a:lnTo>
                    <a:pt x="4283" y="29643"/>
                  </a:lnTo>
                  <a:lnTo>
                    <a:pt x="3726" y="36847"/>
                  </a:lnTo>
                  <a:lnTo>
                    <a:pt x="296" y="41100"/>
                  </a:lnTo>
                  <a:lnTo>
                    <a:pt x="0" y="42923"/>
                  </a:lnTo>
                  <a:lnTo>
                    <a:pt x="508" y="44843"/>
                  </a:lnTo>
                  <a:lnTo>
                    <a:pt x="3642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4383"/>
            <p:cNvSpPr/>
            <p:nvPr>
              <p:custDataLst>
                <p:tags r:id="rId277"/>
              </p:custDataLst>
            </p:nvPr>
          </p:nvSpPr>
          <p:spPr>
            <a:xfrm>
              <a:off x="7728833" y="6350000"/>
              <a:ext cx="62618" cy="6351"/>
            </a:xfrm>
            <a:custGeom>
              <a:avLst/>
              <a:gdLst/>
              <a:ahLst/>
              <a:cxnLst/>
              <a:rect l="0" t="0" r="0" b="0"/>
              <a:pathLst>
                <a:path w="626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48"/>
                  </a:lnTo>
                  <a:lnTo>
                    <a:pt x="2749" y="6348"/>
                  </a:lnTo>
                  <a:lnTo>
                    <a:pt x="3655" y="5645"/>
                  </a:lnTo>
                  <a:lnTo>
                    <a:pt x="4662" y="2979"/>
                  </a:lnTo>
                  <a:lnTo>
                    <a:pt x="5636" y="1986"/>
                  </a:lnTo>
                  <a:lnTo>
                    <a:pt x="8599" y="883"/>
                  </a:lnTo>
                  <a:lnTo>
                    <a:pt x="55403" y="0"/>
                  </a:lnTo>
                  <a:lnTo>
                    <a:pt x="6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4384"/>
            <p:cNvSpPr/>
            <p:nvPr>
              <p:custDataLst>
                <p:tags r:id="rId278"/>
              </p:custDataLst>
            </p:nvPr>
          </p:nvSpPr>
          <p:spPr>
            <a:xfrm>
              <a:off x="8115300" y="6273800"/>
              <a:ext cx="82551" cy="5468"/>
            </a:xfrm>
            <a:custGeom>
              <a:avLst/>
              <a:gdLst/>
              <a:ahLst/>
              <a:cxnLst/>
              <a:rect l="0" t="0" r="0" b="0"/>
              <a:pathLst>
                <a:path w="82551" h="5468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467" y="5056"/>
                  </a:lnTo>
                  <a:lnTo>
                    <a:pt x="11244" y="1812"/>
                  </a:lnTo>
                  <a:lnTo>
                    <a:pt x="19180" y="358"/>
                  </a:lnTo>
                  <a:lnTo>
                    <a:pt x="63942" y="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385"/>
            <p:cNvSpPr/>
            <p:nvPr>
              <p:custDataLst>
                <p:tags r:id="rId279"/>
              </p:custDataLst>
            </p:nvPr>
          </p:nvSpPr>
          <p:spPr>
            <a:xfrm>
              <a:off x="7867650" y="6369050"/>
              <a:ext cx="31751" cy="6349"/>
            </a:xfrm>
            <a:custGeom>
              <a:avLst/>
              <a:gdLst/>
              <a:ahLst/>
              <a:cxnLst/>
              <a:rect l="0" t="0" r="0" b="0"/>
              <a:pathLst>
                <a:path w="31751" h="6349">
                  <a:moveTo>
                    <a:pt x="0" y="0"/>
                  </a:moveTo>
                  <a:lnTo>
                    <a:pt x="0" y="0"/>
                  </a:lnTo>
                  <a:lnTo>
                    <a:pt x="0" y="6342"/>
                  </a:lnTo>
                  <a:lnTo>
                    <a:pt x="8839" y="6348"/>
                  </a:lnTo>
                  <a:lnTo>
                    <a:pt x="10125" y="5645"/>
                  </a:lnTo>
                  <a:lnTo>
                    <a:pt x="10983" y="4468"/>
                  </a:lnTo>
                  <a:lnTo>
                    <a:pt x="11556" y="2979"/>
                  </a:lnTo>
                  <a:lnTo>
                    <a:pt x="12643" y="1986"/>
                  </a:lnTo>
                  <a:lnTo>
                    <a:pt x="15732" y="883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386"/>
            <p:cNvSpPr/>
            <p:nvPr>
              <p:custDataLst>
                <p:tags r:id="rId280"/>
              </p:custDataLst>
            </p:nvPr>
          </p:nvSpPr>
          <p:spPr>
            <a:xfrm>
              <a:off x="7759700" y="6299200"/>
              <a:ext cx="38101" cy="119474"/>
            </a:xfrm>
            <a:custGeom>
              <a:avLst/>
              <a:gdLst/>
              <a:ahLst/>
              <a:cxnLst/>
              <a:rect l="0" t="0" r="0" b="0"/>
              <a:pathLst>
                <a:path w="38101" h="119474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20374" y="6907"/>
                  </a:lnTo>
                  <a:lnTo>
                    <a:pt x="18396" y="17544"/>
                  </a:lnTo>
                  <a:lnTo>
                    <a:pt x="14701" y="23464"/>
                  </a:lnTo>
                  <a:lnTo>
                    <a:pt x="13292" y="30392"/>
                  </a:lnTo>
                  <a:lnTo>
                    <a:pt x="12170" y="40363"/>
                  </a:lnTo>
                  <a:lnTo>
                    <a:pt x="7255" y="52658"/>
                  </a:lnTo>
                  <a:lnTo>
                    <a:pt x="5824" y="61332"/>
                  </a:lnTo>
                  <a:lnTo>
                    <a:pt x="1359" y="69840"/>
                  </a:lnTo>
                  <a:lnTo>
                    <a:pt x="0" y="116680"/>
                  </a:lnTo>
                  <a:lnTo>
                    <a:pt x="0" y="119473"/>
                  </a:lnTo>
                  <a:lnTo>
                    <a:pt x="705" y="119160"/>
                  </a:lnTo>
                  <a:lnTo>
                    <a:pt x="5467" y="115080"/>
                  </a:lnTo>
                  <a:lnTo>
                    <a:pt x="11244" y="114454"/>
                  </a:lnTo>
                  <a:lnTo>
                    <a:pt x="17883" y="114321"/>
                  </a:lnTo>
                  <a:lnTo>
                    <a:pt x="23888" y="109939"/>
                  </a:lnTo>
                  <a:lnTo>
                    <a:pt x="29812" y="107834"/>
                  </a:lnTo>
                  <a:lnTo>
                    <a:pt x="381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387"/>
            <p:cNvSpPr/>
            <p:nvPr>
              <p:custDataLst>
                <p:tags r:id="rId281"/>
              </p:custDataLst>
            </p:nvPr>
          </p:nvSpPr>
          <p:spPr>
            <a:xfrm>
              <a:off x="7975598" y="6324600"/>
              <a:ext cx="3660" cy="69851"/>
            </a:xfrm>
            <a:custGeom>
              <a:avLst/>
              <a:gdLst/>
              <a:ahLst/>
              <a:cxnLst/>
              <a:rect l="0" t="0" r="0" b="0"/>
              <a:pathLst>
                <a:path w="3660" h="69851">
                  <a:moveTo>
                    <a:pt x="2" y="0"/>
                  </a:moveTo>
                  <a:lnTo>
                    <a:pt x="2" y="0"/>
                  </a:lnTo>
                  <a:lnTo>
                    <a:pt x="3372" y="0"/>
                  </a:lnTo>
                  <a:lnTo>
                    <a:pt x="3659" y="705"/>
                  </a:lnTo>
                  <a:lnTo>
                    <a:pt x="186" y="6088"/>
                  </a:lnTo>
                  <a:lnTo>
                    <a:pt x="0" y="52042"/>
                  </a:lnTo>
                  <a:lnTo>
                    <a:pt x="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4388"/>
            <p:cNvSpPr/>
            <p:nvPr>
              <p:custDataLst>
                <p:tags r:id="rId282"/>
              </p:custDataLst>
            </p:nvPr>
          </p:nvSpPr>
          <p:spPr>
            <a:xfrm>
              <a:off x="8096250" y="6211183"/>
              <a:ext cx="69851" cy="11818"/>
            </a:xfrm>
            <a:custGeom>
              <a:avLst/>
              <a:gdLst/>
              <a:ahLst/>
              <a:cxnLst/>
              <a:rect l="0" t="0" r="0" b="0"/>
              <a:pathLst>
                <a:path w="69851" h="11818">
                  <a:moveTo>
                    <a:pt x="0" y="11817"/>
                  </a:moveTo>
                  <a:lnTo>
                    <a:pt x="0" y="11817"/>
                  </a:lnTo>
                  <a:lnTo>
                    <a:pt x="6088" y="5729"/>
                  </a:lnTo>
                  <a:lnTo>
                    <a:pt x="21458" y="5469"/>
                  </a:lnTo>
                  <a:lnTo>
                    <a:pt x="25529" y="3586"/>
                  </a:lnTo>
                  <a:lnTo>
                    <a:pt x="29691" y="1103"/>
                  </a:lnTo>
                  <a:lnTo>
                    <a:pt x="33893" y="0"/>
                  </a:lnTo>
                  <a:lnTo>
                    <a:pt x="36000" y="411"/>
                  </a:lnTo>
                  <a:lnTo>
                    <a:pt x="40225" y="2749"/>
                  </a:lnTo>
                  <a:lnTo>
                    <a:pt x="43044" y="2951"/>
                  </a:lnTo>
                  <a:lnTo>
                    <a:pt x="53049" y="1272"/>
                  </a:lnTo>
                  <a:lnTo>
                    <a:pt x="698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389"/>
            <p:cNvSpPr/>
            <p:nvPr>
              <p:custDataLst>
                <p:tags r:id="rId283"/>
              </p:custDataLst>
            </p:nvPr>
          </p:nvSpPr>
          <p:spPr>
            <a:xfrm>
              <a:off x="9048750" y="6318248"/>
              <a:ext cx="19051" cy="5470"/>
            </a:xfrm>
            <a:custGeom>
              <a:avLst/>
              <a:gdLst/>
              <a:ahLst/>
              <a:cxnLst/>
              <a:rect l="0" t="0" r="0" b="0"/>
              <a:pathLst>
                <a:path w="19051" h="5470">
                  <a:moveTo>
                    <a:pt x="0" y="2"/>
                  </a:moveTo>
                  <a:lnTo>
                    <a:pt x="0" y="2"/>
                  </a:lnTo>
                  <a:lnTo>
                    <a:pt x="6087" y="0"/>
                  </a:lnTo>
                  <a:lnTo>
                    <a:pt x="11795" y="5469"/>
                  </a:lnTo>
                  <a:lnTo>
                    <a:pt x="12802" y="5058"/>
                  </a:lnTo>
                  <a:lnTo>
                    <a:pt x="19050" y="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4390"/>
            <p:cNvSpPr/>
            <p:nvPr>
              <p:custDataLst>
                <p:tags r:id="rId284"/>
              </p:custDataLst>
            </p:nvPr>
          </p:nvSpPr>
          <p:spPr>
            <a:xfrm>
              <a:off x="8413827" y="6375400"/>
              <a:ext cx="50724" cy="6351"/>
            </a:xfrm>
            <a:custGeom>
              <a:avLst/>
              <a:gdLst/>
              <a:ahLst/>
              <a:cxnLst/>
              <a:rect l="0" t="0" r="0" b="0"/>
              <a:pathLst>
                <a:path w="50724" h="6351">
                  <a:moveTo>
                    <a:pt x="6273" y="6350"/>
                  </a:moveTo>
                  <a:lnTo>
                    <a:pt x="6273" y="6350"/>
                  </a:lnTo>
                  <a:lnTo>
                    <a:pt x="6273" y="2979"/>
                  </a:lnTo>
                  <a:lnTo>
                    <a:pt x="5568" y="2691"/>
                  </a:lnTo>
                  <a:lnTo>
                    <a:pt x="0" y="6295"/>
                  </a:lnTo>
                  <a:lnTo>
                    <a:pt x="5397" y="878"/>
                  </a:lnTo>
                  <a:lnTo>
                    <a:pt x="11663" y="77"/>
                  </a:lnTo>
                  <a:lnTo>
                    <a:pt x="50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391"/>
            <p:cNvSpPr/>
            <p:nvPr>
              <p:custDataLst>
                <p:tags r:id="rId285"/>
              </p:custDataLst>
            </p:nvPr>
          </p:nvSpPr>
          <p:spPr>
            <a:xfrm>
              <a:off x="8432822" y="6286500"/>
              <a:ext cx="38079" cy="177644"/>
            </a:xfrm>
            <a:custGeom>
              <a:avLst/>
              <a:gdLst/>
              <a:ahLst/>
              <a:cxnLst/>
              <a:rect l="0" t="0" r="0" b="0"/>
              <a:pathLst>
                <a:path w="38079" h="177644">
                  <a:moveTo>
                    <a:pt x="19028" y="0"/>
                  </a:moveTo>
                  <a:lnTo>
                    <a:pt x="19028" y="0"/>
                  </a:lnTo>
                  <a:lnTo>
                    <a:pt x="19026" y="5467"/>
                  </a:lnTo>
                  <a:lnTo>
                    <a:pt x="14664" y="11245"/>
                  </a:lnTo>
                  <a:lnTo>
                    <a:pt x="13266" y="17129"/>
                  </a:lnTo>
                  <a:lnTo>
                    <a:pt x="11974" y="53048"/>
                  </a:lnTo>
                  <a:lnTo>
                    <a:pt x="7651" y="64990"/>
                  </a:lnTo>
                  <a:lnTo>
                    <a:pt x="4457" y="109285"/>
                  </a:lnTo>
                  <a:lnTo>
                    <a:pt x="862" y="121776"/>
                  </a:lnTo>
                  <a:lnTo>
                    <a:pt x="0" y="144508"/>
                  </a:lnTo>
                  <a:lnTo>
                    <a:pt x="5007" y="152755"/>
                  </a:lnTo>
                  <a:lnTo>
                    <a:pt x="6305" y="164735"/>
                  </a:lnTo>
                  <a:lnTo>
                    <a:pt x="17261" y="176003"/>
                  </a:lnTo>
                  <a:lnTo>
                    <a:pt x="20124" y="177002"/>
                  </a:lnTo>
                  <a:lnTo>
                    <a:pt x="27710" y="177643"/>
                  </a:lnTo>
                  <a:lnTo>
                    <a:pt x="29051" y="176990"/>
                  </a:lnTo>
                  <a:lnTo>
                    <a:pt x="29944" y="175849"/>
                  </a:lnTo>
                  <a:lnTo>
                    <a:pt x="31640" y="172699"/>
                  </a:lnTo>
                  <a:lnTo>
                    <a:pt x="3807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4392"/>
            <p:cNvSpPr/>
            <p:nvPr>
              <p:custDataLst>
                <p:tags r:id="rId286"/>
              </p:custDataLst>
            </p:nvPr>
          </p:nvSpPr>
          <p:spPr>
            <a:xfrm>
              <a:off x="8629650" y="63563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088" y="9460"/>
                  </a:lnTo>
                  <a:lnTo>
                    <a:pt x="6350" y="57034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4393"/>
            <p:cNvSpPr/>
            <p:nvPr>
              <p:custDataLst>
                <p:tags r:id="rId287"/>
              </p:custDataLst>
            </p:nvPr>
          </p:nvSpPr>
          <p:spPr>
            <a:xfrm>
              <a:off x="7570457" y="6134177"/>
              <a:ext cx="144794" cy="184074"/>
            </a:xfrm>
            <a:custGeom>
              <a:avLst/>
              <a:gdLst/>
              <a:ahLst/>
              <a:cxnLst/>
              <a:rect l="0" t="0" r="0" b="0"/>
              <a:pathLst>
                <a:path w="144794" h="184074">
                  <a:moveTo>
                    <a:pt x="144793" y="6273"/>
                  </a:moveTo>
                  <a:lnTo>
                    <a:pt x="144793" y="6273"/>
                  </a:lnTo>
                  <a:lnTo>
                    <a:pt x="144793" y="2902"/>
                  </a:lnTo>
                  <a:lnTo>
                    <a:pt x="143381" y="1909"/>
                  </a:lnTo>
                  <a:lnTo>
                    <a:pt x="132615" y="0"/>
                  </a:lnTo>
                  <a:lnTo>
                    <a:pt x="122647" y="9384"/>
                  </a:lnTo>
                  <a:lnTo>
                    <a:pt x="120839" y="13065"/>
                  </a:lnTo>
                  <a:lnTo>
                    <a:pt x="120357" y="15034"/>
                  </a:lnTo>
                  <a:lnTo>
                    <a:pt x="114494" y="25362"/>
                  </a:lnTo>
                  <a:lnTo>
                    <a:pt x="114010" y="27466"/>
                  </a:lnTo>
                  <a:lnTo>
                    <a:pt x="100215" y="49400"/>
                  </a:lnTo>
                  <a:lnTo>
                    <a:pt x="85750" y="68332"/>
                  </a:lnTo>
                  <a:lnTo>
                    <a:pt x="79040" y="74071"/>
                  </a:lnTo>
                  <a:lnTo>
                    <a:pt x="60477" y="99770"/>
                  </a:lnTo>
                  <a:lnTo>
                    <a:pt x="53696" y="105682"/>
                  </a:lnTo>
                  <a:lnTo>
                    <a:pt x="15761" y="151358"/>
                  </a:lnTo>
                  <a:lnTo>
                    <a:pt x="9351" y="159878"/>
                  </a:lnTo>
                  <a:lnTo>
                    <a:pt x="5104" y="162736"/>
                  </a:lnTo>
                  <a:lnTo>
                    <a:pt x="2983" y="163499"/>
                  </a:lnTo>
                  <a:lnTo>
                    <a:pt x="1569" y="164711"/>
                  </a:lnTo>
                  <a:lnTo>
                    <a:pt x="0" y="167942"/>
                  </a:lnTo>
                  <a:lnTo>
                    <a:pt x="286" y="169792"/>
                  </a:lnTo>
                  <a:lnTo>
                    <a:pt x="3934" y="177828"/>
                  </a:lnTo>
                  <a:lnTo>
                    <a:pt x="4864" y="182840"/>
                  </a:lnTo>
                  <a:lnTo>
                    <a:pt x="5646" y="183250"/>
                  </a:lnTo>
                  <a:lnTo>
                    <a:pt x="11443" y="184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4394"/>
            <p:cNvSpPr/>
            <p:nvPr>
              <p:custDataLst>
                <p:tags r:id="rId288"/>
              </p:custDataLst>
            </p:nvPr>
          </p:nvSpPr>
          <p:spPr>
            <a:xfrm>
              <a:off x="7569200" y="6140450"/>
              <a:ext cx="95251" cy="158751"/>
            </a:xfrm>
            <a:custGeom>
              <a:avLst/>
              <a:gdLst/>
              <a:ahLst/>
              <a:cxnLst/>
              <a:rect l="0" t="0" r="0" b="0"/>
              <a:pathLst>
                <a:path w="95251" h="158751">
                  <a:moveTo>
                    <a:pt x="0" y="0"/>
                  </a:moveTo>
                  <a:lnTo>
                    <a:pt x="0" y="0"/>
                  </a:lnTo>
                  <a:lnTo>
                    <a:pt x="0" y="9644"/>
                  </a:lnTo>
                  <a:lnTo>
                    <a:pt x="1881" y="13223"/>
                  </a:lnTo>
                  <a:lnTo>
                    <a:pt x="4363" y="17166"/>
                  </a:lnTo>
                  <a:lnTo>
                    <a:pt x="6467" y="23352"/>
                  </a:lnTo>
                  <a:lnTo>
                    <a:pt x="39342" y="68028"/>
                  </a:lnTo>
                  <a:lnTo>
                    <a:pt x="67728" y="112106"/>
                  </a:lnTo>
                  <a:lnTo>
                    <a:pt x="87019" y="144596"/>
                  </a:lnTo>
                  <a:lnTo>
                    <a:pt x="88770" y="149637"/>
                  </a:lnTo>
                  <a:lnTo>
                    <a:pt x="952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4395"/>
            <p:cNvSpPr/>
            <p:nvPr>
              <p:custDataLst>
                <p:tags r:id="rId289"/>
              </p:custDataLst>
            </p:nvPr>
          </p:nvSpPr>
          <p:spPr>
            <a:xfrm>
              <a:off x="7334250" y="63182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25400" y="6088"/>
                  </a:lnTo>
                  <a:lnTo>
                    <a:pt x="22029" y="6273"/>
                  </a:lnTo>
                  <a:lnTo>
                    <a:pt x="18492" y="8196"/>
                  </a:lnTo>
                  <a:lnTo>
                    <a:pt x="9668" y="15808"/>
                  </a:lnTo>
                  <a:lnTo>
                    <a:pt x="7824" y="19490"/>
                  </a:lnTo>
                  <a:lnTo>
                    <a:pt x="7333" y="21460"/>
                  </a:lnTo>
                  <a:lnTo>
                    <a:pt x="6299" y="22773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4396"/>
            <p:cNvSpPr/>
            <p:nvPr>
              <p:custDataLst>
                <p:tags r:id="rId290"/>
              </p:custDataLst>
            </p:nvPr>
          </p:nvSpPr>
          <p:spPr>
            <a:xfrm>
              <a:off x="7207250" y="6084267"/>
              <a:ext cx="31482" cy="30497"/>
            </a:xfrm>
            <a:custGeom>
              <a:avLst/>
              <a:gdLst/>
              <a:ahLst/>
              <a:cxnLst/>
              <a:rect l="0" t="0" r="0" b="0"/>
              <a:pathLst>
                <a:path w="31482" h="30497">
                  <a:moveTo>
                    <a:pt x="19050" y="11733"/>
                  </a:moveTo>
                  <a:lnTo>
                    <a:pt x="19050" y="11733"/>
                  </a:lnTo>
                  <a:lnTo>
                    <a:pt x="7493" y="11733"/>
                  </a:lnTo>
                  <a:lnTo>
                    <a:pt x="8" y="5390"/>
                  </a:lnTo>
                  <a:lnTo>
                    <a:pt x="0" y="14843"/>
                  </a:lnTo>
                  <a:lnTo>
                    <a:pt x="705" y="15923"/>
                  </a:lnTo>
                  <a:lnTo>
                    <a:pt x="1881" y="16642"/>
                  </a:lnTo>
                  <a:lnTo>
                    <a:pt x="5467" y="17799"/>
                  </a:lnTo>
                  <a:lnTo>
                    <a:pt x="5958" y="19839"/>
                  </a:lnTo>
                  <a:lnTo>
                    <a:pt x="6088" y="21370"/>
                  </a:lnTo>
                  <a:lnTo>
                    <a:pt x="6881" y="22391"/>
                  </a:lnTo>
                  <a:lnTo>
                    <a:pt x="9644" y="23525"/>
                  </a:lnTo>
                  <a:lnTo>
                    <a:pt x="10662" y="24534"/>
                  </a:lnTo>
                  <a:lnTo>
                    <a:pt x="11795" y="27535"/>
                  </a:lnTo>
                  <a:lnTo>
                    <a:pt x="12802" y="28617"/>
                  </a:lnTo>
                  <a:lnTo>
                    <a:pt x="18088" y="30496"/>
                  </a:lnTo>
                  <a:lnTo>
                    <a:pt x="25113" y="24686"/>
                  </a:lnTo>
                  <a:lnTo>
                    <a:pt x="30842" y="18988"/>
                  </a:lnTo>
                  <a:lnTo>
                    <a:pt x="31481" y="14980"/>
                  </a:lnTo>
                  <a:lnTo>
                    <a:pt x="30865" y="13896"/>
                  </a:lnTo>
                  <a:lnTo>
                    <a:pt x="29749" y="13176"/>
                  </a:lnTo>
                  <a:lnTo>
                    <a:pt x="28299" y="12695"/>
                  </a:lnTo>
                  <a:lnTo>
                    <a:pt x="27332" y="11668"/>
                  </a:lnTo>
                  <a:lnTo>
                    <a:pt x="24864" y="5323"/>
                  </a:lnTo>
                  <a:lnTo>
                    <a:pt x="19955" y="0"/>
                  </a:lnTo>
                  <a:lnTo>
                    <a:pt x="19653" y="383"/>
                  </a:lnTo>
                  <a:lnTo>
                    <a:pt x="19317" y="2690"/>
                  </a:lnTo>
                  <a:lnTo>
                    <a:pt x="18523" y="3588"/>
                  </a:lnTo>
                  <a:lnTo>
                    <a:pt x="13607" y="5147"/>
                  </a:lnTo>
                  <a:lnTo>
                    <a:pt x="13102" y="7158"/>
                  </a:lnTo>
                  <a:lnTo>
                    <a:pt x="12700" y="11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4397"/>
            <p:cNvSpPr/>
            <p:nvPr>
              <p:custDataLst>
                <p:tags r:id="rId291"/>
              </p:custDataLst>
            </p:nvPr>
          </p:nvSpPr>
          <p:spPr>
            <a:xfrm>
              <a:off x="7213600" y="61976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6272" y="6088"/>
                  </a:lnTo>
                  <a:lnTo>
                    <a:pt x="7055" y="43040"/>
                  </a:lnTo>
                  <a:lnTo>
                    <a:pt x="12112" y="60795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4398"/>
            <p:cNvSpPr/>
            <p:nvPr>
              <p:custDataLst>
                <p:tags r:id="rId292"/>
              </p:custDataLst>
            </p:nvPr>
          </p:nvSpPr>
          <p:spPr>
            <a:xfrm>
              <a:off x="6991350" y="6273800"/>
              <a:ext cx="69851" cy="22708"/>
            </a:xfrm>
            <a:custGeom>
              <a:avLst/>
              <a:gdLst/>
              <a:ahLst/>
              <a:cxnLst/>
              <a:rect l="0" t="0" r="0" b="0"/>
              <a:pathLst>
                <a:path w="69851" h="22708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4363" y="22707"/>
                  </a:lnTo>
                  <a:lnTo>
                    <a:pt x="5025" y="22195"/>
                  </a:lnTo>
                  <a:lnTo>
                    <a:pt x="6088" y="19672"/>
                  </a:lnTo>
                  <a:lnTo>
                    <a:pt x="11368" y="18469"/>
                  </a:lnTo>
                  <a:lnTo>
                    <a:pt x="17166" y="14722"/>
                  </a:lnTo>
                  <a:lnTo>
                    <a:pt x="42456" y="6991"/>
                  </a:lnTo>
                  <a:lnTo>
                    <a:pt x="58307" y="6434"/>
                  </a:lnTo>
                  <a:lnTo>
                    <a:pt x="63073" y="450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4399"/>
            <p:cNvSpPr/>
            <p:nvPr>
              <p:custDataLst>
                <p:tags r:id="rId293"/>
              </p:custDataLst>
            </p:nvPr>
          </p:nvSpPr>
          <p:spPr>
            <a:xfrm>
              <a:off x="6965952" y="6222998"/>
              <a:ext cx="82549" cy="6351"/>
            </a:xfrm>
            <a:custGeom>
              <a:avLst/>
              <a:gdLst/>
              <a:ahLst/>
              <a:cxnLst/>
              <a:rect l="0" t="0" r="0" b="0"/>
              <a:pathLst>
                <a:path w="82549" h="6351">
                  <a:moveTo>
                    <a:pt x="6348" y="2"/>
                  </a:moveTo>
                  <a:lnTo>
                    <a:pt x="6348" y="2"/>
                  </a:lnTo>
                  <a:lnTo>
                    <a:pt x="881" y="0"/>
                  </a:lnTo>
                  <a:lnTo>
                    <a:pt x="586" y="707"/>
                  </a:lnTo>
                  <a:lnTo>
                    <a:pt x="0" y="6345"/>
                  </a:lnTo>
                  <a:lnTo>
                    <a:pt x="3368" y="6350"/>
                  </a:lnTo>
                  <a:lnTo>
                    <a:pt x="6905" y="4470"/>
                  </a:lnTo>
                  <a:lnTo>
                    <a:pt x="8836" y="2980"/>
                  </a:lnTo>
                  <a:lnTo>
                    <a:pt x="14746" y="1326"/>
                  </a:lnTo>
                  <a:lnTo>
                    <a:pt x="60895" y="6"/>
                  </a:lnTo>
                  <a:lnTo>
                    <a:pt x="82548" y="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4400"/>
            <p:cNvSpPr/>
            <p:nvPr>
              <p:custDataLst>
                <p:tags r:id="rId294"/>
              </p:custDataLst>
            </p:nvPr>
          </p:nvSpPr>
          <p:spPr>
            <a:xfrm>
              <a:off x="6794498" y="6311900"/>
              <a:ext cx="44453" cy="31751"/>
            </a:xfrm>
            <a:custGeom>
              <a:avLst/>
              <a:gdLst/>
              <a:ahLst/>
              <a:cxnLst/>
              <a:rect l="0" t="0" r="0" b="0"/>
              <a:pathLst>
                <a:path w="44453" h="31751">
                  <a:moveTo>
                    <a:pt x="2" y="31750"/>
                  </a:moveTo>
                  <a:lnTo>
                    <a:pt x="2" y="31750"/>
                  </a:lnTo>
                  <a:lnTo>
                    <a:pt x="0" y="26283"/>
                  </a:lnTo>
                  <a:lnTo>
                    <a:pt x="4366" y="20505"/>
                  </a:lnTo>
                  <a:lnTo>
                    <a:pt x="5469" y="16640"/>
                  </a:lnTo>
                  <a:lnTo>
                    <a:pt x="6468" y="15327"/>
                  </a:lnTo>
                  <a:lnTo>
                    <a:pt x="9461" y="13867"/>
                  </a:lnTo>
                  <a:lnTo>
                    <a:pt x="10542" y="12772"/>
                  </a:lnTo>
                  <a:lnTo>
                    <a:pt x="11742" y="9675"/>
                  </a:lnTo>
                  <a:lnTo>
                    <a:pt x="12767" y="8567"/>
                  </a:lnTo>
                  <a:lnTo>
                    <a:pt x="24232" y="969"/>
                  </a:lnTo>
                  <a:lnTo>
                    <a:pt x="44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4401"/>
            <p:cNvSpPr/>
            <p:nvPr>
              <p:custDataLst>
                <p:tags r:id="rId295"/>
              </p:custDataLst>
            </p:nvPr>
          </p:nvSpPr>
          <p:spPr>
            <a:xfrm>
              <a:off x="6813548" y="6254750"/>
              <a:ext cx="31753" cy="157512"/>
            </a:xfrm>
            <a:custGeom>
              <a:avLst/>
              <a:gdLst/>
              <a:ahLst/>
              <a:cxnLst/>
              <a:rect l="0" t="0" r="0" b="0"/>
              <a:pathLst>
                <a:path w="31753" h="157512">
                  <a:moveTo>
                    <a:pt x="31752" y="0"/>
                  </a:moveTo>
                  <a:lnTo>
                    <a:pt x="31752" y="0"/>
                  </a:lnTo>
                  <a:lnTo>
                    <a:pt x="25976" y="5069"/>
                  </a:lnTo>
                  <a:lnTo>
                    <a:pt x="14728" y="11556"/>
                  </a:lnTo>
                  <a:lnTo>
                    <a:pt x="9932" y="19103"/>
                  </a:lnTo>
                  <a:lnTo>
                    <a:pt x="7412" y="26905"/>
                  </a:lnTo>
                  <a:lnTo>
                    <a:pt x="4482" y="52674"/>
                  </a:lnTo>
                  <a:lnTo>
                    <a:pt x="886" y="64732"/>
                  </a:lnTo>
                  <a:lnTo>
                    <a:pt x="5" y="109403"/>
                  </a:lnTo>
                  <a:lnTo>
                    <a:pt x="0" y="148343"/>
                  </a:lnTo>
                  <a:lnTo>
                    <a:pt x="1883" y="152479"/>
                  </a:lnTo>
                  <a:lnTo>
                    <a:pt x="5469" y="157511"/>
                  </a:lnTo>
                  <a:lnTo>
                    <a:pt x="5764" y="157218"/>
                  </a:lnTo>
                  <a:lnTo>
                    <a:pt x="6329" y="152629"/>
                  </a:lnTo>
                  <a:lnTo>
                    <a:pt x="9716" y="149097"/>
                  </a:lnTo>
                  <a:lnTo>
                    <a:pt x="13256" y="147404"/>
                  </a:lnTo>
                  <a:lnTo>
                    <a:pt x="15189" y="146953"/>
                  </a:lnTo>
                  <a:lnTo>
                    <a:pt x="21278" y="142947"/>
                  </a:lnTo>
                  <a:lnTo>
                    <a:pt x="3175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4402"/>
            <p:cNvSpPr/>
            <p:nvPr>
              <p:custDataLst>
                <p:tags r:id="rId296"/>
              </p:custDataLst>
            </p:nvPr>
          </p:nvSpPr>
          <p:spPr>
            <a:xfrm>
              <a:off x="6623963" y="6146802"/>
              <a:ext cx="132438" cy="176829"/>
            </a:xfrm>
            <a:custGeom>
              <a:avLst/>
              <a:gdLst/>
              <a:ahLst/>
              <a:cxnLst/>
              <a:rect l="0" t="0" r="0" b="0"/>
              <a:pathLst>
                <a:path w="132438" h="176829">
                  <a:moveTo>
                    <a:pt x="132437" y="19048"/>
                  </a:moveTo>
                  <a:lnTo>
                    <a:pt x="132437" y="19048"/>
                  </a:lnTo>
                  <a:lnTo>
                    <a:pt x="132435" y="15677"/>
                  </a:lnTo>
                  <a:lnTo>
                    <a:pt x="131732" y="14684"/>
                  </a:lnTo>
                  <a:lnTo>
                    <a:pt x="130555" y="14022"/>
                  </a:lnTo>
                  <a:lnTo>
                    <a:pt x="129066" y="13581"/>
                  </a:lnTo>
                  <a:lnTo>
                    <a:pt x="128073" y="12581"/>
                  </a:lnTo>
                  <a:lnTo>
                    <a:pt x="126164" y="6632"/>
                  </a:lnTo>
                  <a:lnTo>
                    <a:pt x="119759" y="21"/>
                  </a:lnTo>
                  <a:lnTo>
                    <a:pt x="114271" y="0"/>
                  </a:lnTo>
                  <a:lnTo>
                    <a:pt x="110278" y="3370"/>
                  </a:lnTo>
                  <a:lnTo>
                    <a:pt x="108477" y="6906"/>
                  </a:lnTo>
                  <a:lnTo>
                    <a:pt x="107997" y="8837"/>
                  </a:lnTo>
                  <a:lnTo>
                    <a:pt x="106971" y="10124"/>
                  </a:lnTo>
                  <a:lnTo>
                    <a:pt x="103950" y="11554"/>
                  </a:lnTo>
                  <a:lnTo>
                    <a:pt x="102862" y="12641"/>
                  </a:lnTo>
                  <a:lnTo>
                    <a:pt x="89741" y="36810"/>
                  </a:lnTo>
                  <a:lnTo>
                    <a:pt x="88060" y="41759"/>
                  </a:lnTo>
                  <a:lnTo>
                    <a:pt x="51208" y="89338"/>
                  </a:lnTo>
                  <a:lnTo>
                    <a:pt x="45809" y="99847"/>
                  </a:lnTo>
                  <a:lnTo>
                    <a:pt x="40615" y="113090"/>
                  </a:lnTo>
                  <a:lnTo>
                    <a:pt x="32088" y="124930"/>
                  </a:lnTo>
                  <a:lnTo>
                    <a:pt x="22898" y="135401"/>
                  </a:lnTo>
                  <a:lnTo>
                    <a:pt x="13485" y="150090"/>
                  </a:lnTo>
                  <a:lnTo>
                    <a:pt x="8135" y="156574"/>
                  </a:lnTo>
                  <a:lnTo>
                    <a:pt x="5793" y="163836"/>
                  </a:lnTo>
                  <a:lnTo>
                    <a:pt x="0" y="170454"/>
                  </a:lnTo>
                  <a:lnTo>
                    <a:pt x="402" y="171491"/>
                  </a:lnTo>
                  <a:lnTo>
                    <a:pt x="4635" y="176828"/>
                  </a:lnTo>
                  <a:lnTo>
                    <a:pt x="5608" y="176445"/>
                  </a:lnTo>
                  <a:lnTo>
                    <a:pt x="11787" y="171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4403"/>
            <p:cNvSpPr/>
            <p:nvPr>
              <p:custDataLst>
                <p:tags r:id="rId297"/>
              </p:custDataLst>
            </p:nvPr>
          </p:nvSpPr>
          <p:spPr>
            <a:xfrm>
              <a:off x="6604000" y="6140450"/>
              <a:ext cx="107951" cy="190501"/>
            </a:xfrm>
            <a:custGeom>
              <a:avLst/>
              <a:gdLst/>
              <a:ahLst/>
              <a:cxnLst/>
              <a:rect l="0" t="0" r="0" b="0"/>
              <a:pathLst>
                <a:path w="107951" h="190501">
                  <a:moveTo>
                    <a:pt x="0" y="0"/>
                  </a:moveTo>
                  <a:lnTo>
                    <a:pt x="0" y="0"/>
                  </a:lnTo>
                  <a:lnTo>
                    <a:pt x="6272" y="6273"/>
                  </a:lnTo>
                  <a:lnTo>
                    <a:pt x="2956" y="9697"/>
                  </a:lnTo>
                  <a:lnTo>
                    <a:pt x="2676" y="10699"/>
                  </a:lnTo>
                  <a:lnTo>
                    <a:pt x="3194" y="11366"/>
                  </a:lnTo>
                  <a:lnTo>
                    <a:pt x="4247" y="11811"/>
                  </a:lnTo>
                  <a:lnTo>
                    <a:pt x="4947" y="12813"/>
                  </a:lnTo>
                  <a:lnTo>
                    <a:pt x="6166" y="18090"/>
                  </a:lnTo>
                  <a:lnTo>
                    <a:pt x="6294" y="22137"/>
                  </a:lnTo>
                  <a:lnTo>
                    <a:pt x="8206" y="25831"/>
                  </a:lnTo>
                  <a:lnTo>
                    <a:pt x="10702" y="29825"/>
                  </a:lnTo>
                  <a:lnTo>
                    <a:pt x="12305" y="38139"/>
                  </a:lnTo>
                  <a:lnTo>
                    <a:pt x="13229" y="43056"/>
                  </a:lnTo>
                  <a:lnTo>
                    <a:pt x="17718" y="53053"/>
                  </a:lnTo>
                  <a:lnTo>
                    <a:pt x="52036" y="99771"/>
                  </a:lnTo>
                  <a:lnTo>
                    <a:pt x="78310" y="146914"/>
                  </a:lnTo>
                  <a:lnTo>
                    <a:pt x="95248" y="168195"/>
                  </a:lnTo>
                  <a:lnTo>
                    <a:pt x="97366" y="169280"/>
                  </a:lnTo>
                  <a:lnTo>
                    <a:pt x="98777" y="170709"/>
                  </a:lnTo>
                  <a:lnTo>
                    <a:pt x="106956" y="182949"/>
                  </a:lnTo>
                  <a:lnTo>
                    <a:pt x="107948" y="190488"/>
                  </a:lnTo>
                  <a:lnTo>
                    <a:pt x="107948" y="190495"/>
                  </a:lnTo>
                  <a:lnTo>
                    <a:pt x="107950" y="190496"/>
                  </a:lnTo>
                  <a:lnTo>
                    <a:pt x="1079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4404"/>
            <p:cNvSpPr/>
            <p:nvPr>
              <p:custDataLst>
                <p:tags r:id="rId298"/>
              </p:custDataLst>
            </p:nvPr>
          </p:nvSpPr>
          <p:spPr>
            <a:xfrm>
              <a:off x="6470648" y="5988312"/>
              <a:ext cx="31753" cy="523538"/>
            </a:xfrm>
            <a:custGeom>
              <a:avLst/>
              <a:gdLst/>
              <a:ahLst/>
              <a:cxnLst/>
              <a:rect l="0" t="0" r="0" b="0"/>
              <a:pathLst>
                <a:path w="31753" h="523538">
                  <a:moveTo>
                    <a:pt x="2" y="25138"/>
                  </a:moveTo>
                  <a:lnTo>
                    <a:pt x="2" y="25138"/>
                  </a:lnTo>
                  <a:lnTo>
                    <a:pt x="0" y="0"/>
                  </a:lnTo>
                  <a:lnTo>
                    <a:pt x="0" y="44749"/>
                  </a:lnTo>
                  <a:lnTo>
                    <a:pt x="0" y="89901"/>
                  </a:lnTo>
                  <a:lnTo>
                    <a:pt x="5764" y="133868"/>
                  </a:lnTo>
                  <a:lnTo>
                    <a:pt x="6275" y="173686"/>
                  </a:lnTo>
                  <a:lnTo>
                    <a:pt x="9716" y="220767"/>
                  </a:lnTo>
                  <a:lnTo>
                    <a:pt x="14190" y="260485"/>
                  </a:lnTo>
                  <a:lnTo>
                    <a:pt x="20507" y="307778"/>
                  </a:lnTo>
                  <a:lnTo>
                    <a:pt x="24972" y="354509"/>
                  </a:lnTo>
                  <a:lnTo>
                    <a:pt x="30844" y="401836"/>
                  </a:lnTo>
                  <a:lnTo>
                    <a:pt x="31742" y="447749"/>
                  </a:lnTo>
                  <a:lnTo>
                    <a:pt x="31750" y="467335"/>
                  </a:lnTo>
                  <a:lnTo>
                    <a:pt x="25990" y="486094"/>
                  </a:lnTo>
                  <a:lnTo>
                    <a:pt x="25402" y="519523"/>
                  </a:lnTo>
                  <a:lnTo>
                    <a:pt x="28773" y="523537"/>
                  </a:lnTo>
                  <a:lnTo>
                    <a:pt x="29766" y="523210"/>
                  </a:lnTo>
                  <a:lnTo>
                    <a:pt x="31752" y="51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4405"/>
            <p:cNvSpPr/>
            <p:nvPr>
              <p:custDataLst>
                <p:tags r:id="rId299"/>
              </p:custDataLst>
            </p:nvPr>
          </p:nvSpPr>
          <p:spPr>
            <a:xfrm>
              <a:off x="6254750" y="6108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6088" y="26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4406"/>
            <p:cNvSpPr/>
            <p:nvPr>
              <p:custDataLst>
                <p:tags r:id="rId300"/>
              </p:custDataLst>
            </p:nvPr>
          </p:nvSpPr>
          <p:spPr>
            <a:xfrm>
              <a:off x="6254750" y="6216650"/>
              <a:ext cx="50801" cy="195593"/>
            </a:xfrm>
            <a:custGeom>
              <a:avLst/>
              <a:gdLst/>
              <a:ahLst/>
              <a:cxnLst/>
              <a:rect l="0" t="0" r="0" b="0"/>
              <a:pathLst>
                <a:path w="50801" h="195593">
                  <a:moveTo>
                    <a:pt x="25400" y="0"/>
                  </a:moveTo>
                  <a:lnTo>
                    <a:pt x="25400" y="0"/>
                  </a:lnTo>
                  <a:lnTo>
                    <a:pt x="25398" y="11556"/>
                  </a:lnTo>
                  <a:lnTo>
                    <a:pt x="29764" y="17543"/>
                  </a:lnTo>
                  <a:lnTo>
                    <a:pt x="31162" y="23464"/>
                  </a:lnTo>
                  <a:lnTo>
                    <a:pt x="31673" y="30519"/>
                  </a:lnTo>
                  <a:lnTo>
                    <a:pt x="36099" y="37282"/>
                  </a:lnTo>
                  <a:lnTo>
                    <a:pt x="38213" y="46873"/>
                  </a:lnTo>
                  <a:lnTo>
                    <a:pt x="43009" y="56792"/>
                  </a:lnTo>
                  <a:lnTo>
                    <a:pt x="50743" y="103206"/>
                  </a:lnTo>
                  <a:lnTo>
                    <a:pt x="50798" y="150803"/>
                  </a:lnTo>
                  <a:lnTo>
                    <a:pt x="50800" y="165647"/>
                  </a:lnTo>
                  <a:lnTo>
                    <a:pt x="48919" y="170754"/>
                  </a:lnTo>
                  <a:lnTo>
                    <a:pt x="46436" y="175373"/>
                  </a:lnTo>
                  <a:lnTo>
                    <a:pt x="44333" y="181941"/>
                  </a:lnTo>
                  <a:lnTo>
                    <a:pt x="40260" y="188356"/>
                  </a:lnTo>
                  <a:lnTo>
                    <a:pt x="39060" y="192604"/>
                  </a:lnTo>
                  <a:lnTo>
                    <a:pt x="38035" y="194020"/>
                  </a:lnTo>
                  <a:lnTo>
                    <a:pt x="36645" y="194963"/>
                  </a:lnTo>
                  <a:lnTo>
                    <a:pt x="35013" y="195592"/>
                  </a:lnTo>
                  <a:lnTo>
                    <a:pt x="33925" y="195305"/>
                  </a:lnTo>
                  <a:lnTo>
                    <a:pt x="33200" y="194409"/>
                  </a:lnTo>
                  <a:lnTo>
                    <a:pt x="31690" y="191531"/>
                  </a:lnTo>
                  <a:lnTo>
                    <a:pt x="26367" y="185262"/>
                  </a:lnTo>
                  <a:lnTo>
                    <a:pt x="25340" y="185596"/>
                  </a:lnTo>
                  <a:lnTo>
                    <a:pt x="22316" y="187850"/>
                  </a:lnTo>
                  <a:lnTo>
                    <a:pt x="21227" y="188028"/>
                  </a:lnTo>
                  <a:lnTo>
                    <a:pt x="20503" y="187441"/>
                  </a:lnTo>
                  <a:lnTo>
                    <a:pt x="18990" y="184907"/>
                  </a:lnTo>
                  <a:lnTo>
                    <a:pt x="14877" y="179513"/>
                  </a:lnTo>
                  <a:lnTo>
                    <a:pt x="12640" y="173448"/>
                  </a:lnTo>
                  <a:lnTo>
                    <a:pt x="2631" y="156491"/>
                  </a:lnTo>
                  <a:lnTo>
                    <a:pt x="780" y="14804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4407"/>
            <p:cNvSpPr/>
            <p:nvPr>
              <p:custDataLst>
                <p:tags r:id="rId301"/>
              </p:custDataLst>
            </p:nvPr>
          </p:nvSpPr>
          <p:spPr>
            <a:xfrm>
              <a:off x="5969000" y="62674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0" y="6327"/>
                  </a:lnTo>
                  <a:lnTo>
                    <a:pt x="21200" y="6350"/>
                  </a:lnTo>
                  <a:lnTo>
                    <a:pt x="25414" y="4468"/>
                  </a:lnTo>
                  <a:lnTo>
                    <a:pt x="27526" y="2979"/>
                  </a:lnTo>
                  <a:lnTo>
                    <a:pt x="37240" y="883"/>
                  </a:lnTo>
                  <a:lnTo>
                    <a:pt x="84805" y="1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4408"/>
            <p:cNvSpPr/>
            <p:nvPr>
              <p:custDataLst>
                <p:tags r:id="rId302"/>
              </p:custDataLst>
            </p:nvPr>
          </p:nvSpPr>
          <p:spPr>
            <a:xfrm>
              <a:off x="5962652" y="6197600"/>
              <a:ext cx="95249" cy="6351"/>
            </a:xfrm>
            <a:custGeom>
              <a:avLst/>
              <a:gdLst/>
              <a:ahLst/>
              <a:cxnLst/>
              <a:rect l="0" t="0" r="0" b="0"/>
              <a:pathLst>
                <a:path w="95249" h="6351">
                  <a:moveTo>
                    <a:pt x="6348" y="6350"/>
                  </a:moveTo>
                  <a:lnTo>
                    <a:pt x="6348" y="6350"/>
                  </a:lnTo>
                  <a:lnTo>
                    <a:pt x="0" y="6348"/>
                  </a:lnTo>
                  <a:lnTo>
                    <a:pt x="46298" y="6348"/>
                  </a:lnTo>
                  <a:lnTo>
                    <a:pt x="53737" y="5645"/>
                  </a:lnTo>
                  <a:lnTo>
                    <a:pt x="75689" y="391"/>
                  </a:lnTo>
                  <a:lnTo>
                    <a:pt x="95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0" name="SMARTInkShape-Group867"/>
          <p:cNvGrpSpPr/>
          <p:nvPr/>
        </p:nvGrpSpPr>
        <p:grpSpPr>
          <a:xfrm>
            <a:off x="4781821" y="6038929"/>
            <a:ext cx="933180" cy="386306"/>
            <a:chOff x="4781821" y="6038929"/>
            <a:chExt cx="933180" cy="386306"/>
          </a:xfrm>
        </p:grpSpPr>
        <p:sp>
          <p:nvSpPr>
            <p:cNvPr id="442" name="SMARTInkShape-4409"/>
            <p:cNvSpPr/>
            <p:nvPr>
              <p:custDataLst>
                <p:tags r:id="rId250"/>
              </p:custDataLst>
            </p:nvPr>
          </p:nvSpPr>
          <p:spPr>
            <a:xfrm>
              <a:off x="4781821" y="6038929"/>
              <a:ext cx="82278" cy="311072"/>
            </a:xfrm>
            <a:custGeom>
              <a:avLst/>
              <a:gdLst/>
              <a:ahLst/>
              <a:cxnLst/>
              <a:rect l="0" t="0" r="0" b="0"/>
              <a:pathLst>
                <a:path w="82278" h="311072">
                  <a:moveTo>
                    <a:pt x="75929" y="18971"/>
                  </a:moveTo>
                  <a:lnTo>
                    <a:pt x="75929" y="18971"/>
                  </a:lnTo>
                  <a:lnTo>
                    <a:pt x="75929" y="13504"/>
                  </a:lnTo>
                  <a:lnTo>
                    <a:pt x="82017" y="6555"/>
                  </a:lnTo>
                  <a:lnTo>
                    <a:pt x="82277" y="0"/>
                  </a:lnTo>
                  <a:lnTo>
                    <a:pt x="52625" y="30280"/>
                  </a:lnTo>
                  <a:lnTo>
                    <a:pt x="29362" y="71940"/>
                  </a:lnTo>
                  <a:lnTo>
                    <a:pt x="18387" y="114698"/>
                  </a:lnTo>
                  <a:lnTo>
                    <a:pt x="7310" y="155328"/>
                  </a:lnTo>
                  <a:lnTo>
                    <a:pt x="1787" y="202003"/>
                  </a:lnTo>
                  <a:lnTo>
                    <a:pt x="0" y="229349"/>
                  </a:lnTo>
                  <a:lnTo>
                    <a:pt x="3180" y="244446"/>
                  </a:lnTo>
                  <a:lnTo>
                    <a:pt x="16740" y="274324"/>
                  </a:lnTo>
                  <a:lnTo>
                    <a:pt x="27256" y="287409"/>
                  </a:lnTo>
                  <a:lnTo>
                    <a:pt x="55755" y="306828"/>
                  </a:lnTo>
                  <a:lnTo>
                    <a:pt x="75929" y="311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4410"/>
            <p:cNvSpPr/>
            <p:nvPr>
              <p:custDataLst>
                <p:tags r:id="rId251"/>
              </p:custDataLst>
            </p:nvPr>
          </p:nvSpPr>
          <p:spPr>
            <a:xfrm>
              <a:off x="5010228" y="6102510"/>
              <a:ext cx="171373" cy="190341"/>
            </a:xfrm>
            <a:custGeom>
              <a:avLst/>
              <a:gdLst/>
              <a:ahLst/>
              <a:cxnLst/>
              <a:rect l="0" t="0" r="0" b="0"/>
              <a:pathLst>
                <a:path w="171373" h="190341">
                  <a:moveTo>
                    <a:pt x="12622" y="18890"/>
                  </a:moveTo>
                  <a:lnTo>
                    <a:pt x="12622" y="18890"/>
                  </a:lnTo>
                  <a:lnTo>
                    <a:pt x="7155" y="18890"/>
                  </a:lnTo>
                  <a:lnTo>
                    <a:pt x="6860" y="18185"/>
                  </a:lnTo>
                  <a:lnTo>
                    <a:pt x="6350" y="13423"/>
                  </a:lnTo>
                  <a:lnTo>
                    <a:pt x="0" y="0"/>
                  </a:lnTo>
                  <a:lnTo>
                    <a:pt x="14946" y="12985"/>
                  </a:lnTo>
                  <a:lnTo>
                    <a:pt x="21414" y="17676"/>
                  </a:lnTo>
                  <a:lnTo>
                    <a:pt x="33199" y="30304"/>
                  </a:lnTo>
                  <a:lnTo>
                    <a:pt x="74031" y="67661"/>
                  </a:lnTo>
                  <a:lnTo>
                    <a:pt x="112106" y="111764"/>
                  </a:lnTo>
                  <a:lnTo>
                    <a:pt x="149369" y="156165"/>
                  </a:lnTo>
                  <a:lnTo>
                    <a:pt x="169476" y="183856"/>
                  </a:lnTo>
                  <a:lnTo>
                    <a:pt x="171372" y="190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4411"/>
            <p:cNvSpPr/>
            <p:nvPr>
              <p:custDataLst>
                <p:tags r:id="rId252"/>
              </p:custDataLst>
            </p:nvPr>
          </p:nvSpPr>
          <p:spPr>
            <a:xfrm>
              <a:off x="5048338" y="6083380"/>
              <a:ext cx="145963" cy="209471"/>
            </a:xfrm>
            <a:custGeom>
              <a:avLst/>
              <a:gdLst/>
              <a:ahLst/>
              <a:cxnLst/>
              <a:rect l="0" t="0" r="0" b="0"/>
              <a:pathLst>
                <a:path w="145963" h="209471">
                  <a:moveTo>
                    <a:pt x="145962" y="25320"/>
                  </a:moveTo>
                  <a:lnTo>
                    <a:pt x="145962" y="25320"/>
                  </a:lnTo>
                  <a:lnTo>
                    <a:pt x="145962" y="13580"/>
                  </a:lnTo>
                  <a:lnTo>
                    <a:pt x="139873" y="6557"/>
                  </a:lnTo>
                  <a:lnTo>
                    <a:pt x="139614" y="0"/>
                  </a:lnTo>
                  <a:lnTo>
                    <a:pt x="130152" y="9381"/>
                  </a:lnTo>
                  <a:lnTo>
                    <a:pt x="128353" y="13062"/>
                  </a:lnTo>
                  <a:lnTo>
                    <a:pt x="127872" y="15031"/>
                  </a:lnTo>
                  <a:lnTo>
                    <a:pt x="123825" y="21174"/>
                  </a:lnTo>
                  <a:lnTo>
                    <a:pt x="107824" y="44931"/>
                  </a:lnTo>
                  <a:lnTo>
                    <a:pt x="83324" y="90083"/>
                  </a:lnTo>
                  <a:lnTo>
                    <a:pt x="53469" y="135335"/>
                  </a:lnTo>
                  <a:lnTo>
                    <a:pt x="38958" y="156546"/>
                  </a:lnTo>
                  <a:lnTo>
                    <a:pt x="207" y="202824"/>
                  </a:lnTo>
                  <a:lnTo>
                    <a:pt x="0" y="206402"/>
                  </a:lnTo>
                  <a:lnTo>
                    <a:pt x="676" y="207426"/>
                  </a:lnTo>
                  <a:lnTo>
                    <a:pt x="1832" y="208107"/>
                  </a:lnTo>
                  <a:lnTo>
                    <a:pt x="6262" y="20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4412"/>
            <p:cNvSpPr/>
            <p:nvPr>
              <p:custDataLst>
                <p:tags r:id="rId253"/>
              </p:custDataLst>
            </p:nvPr>
          </p:nvSpPr>
          <p:spPr>
            <a:xfrm>
              <a:off x="5295922" y="6229350"/>
              <a:ext cx="50779" cy="195885"/>
            </a:xfrm>
            <a:custGeom>
              <a:avLst/>
              <a:gdLst/>
              <a:ahLst/>
              <a:cxnLst/>
              <a:rect l="0" t="0" r="0" b="0"/>
              <a:pathLst>
                <a:path w="50779" h="195885">
                  <a:moveTo>
                    <a:pt x="31728" y="0"/>
                  </a:moveTo>
                  <a:lnTo>
                    <a:pt x="31728" y="0"/>
                  </a:lnTo>
                  <a:lnTo>
                    <a:pt x="26261" y="5467"/>
                  </a:lnTo>
                  <a:lnTo>
                    <a:pt x="25639" y="9459"/>
                  </a:lnTo>
                  <a:lnTo>
                    <a:pt x="25456" y="15110"/>
                  </a:lnTo>
                  <a:lnTo>
                    <a:pt x="23530" y="19179"/>
                  </a:lnTo>
                  <a:lnTo>
                    <a:pt x="21029" y="23340"/>
                  </a:lnTo>
                  <a:lnTo>
                    <a:pt x="19423" y="31762"/>
                  </a:lnTo>
                  <a:lnTo>
                    <a:pt x="18375" y="47404"/>
                  </a:lnTo>
                  <a:lnTo>
                    <a:pt x="13271" y="68382"/>
                  </a:lnTo>
                  <a:lnTo>
                    <a:pt x="12024" y="96959"/>
                  </a:lnTo>
                  <a:lnTo>
                    <a:pt x="6723" y="126977"/>
                  </a:lnTo>
                  <a:lnTo>
                    <a:pt x="5674" y="143800"/>
                  </a:lnTo>
                  <a:lnTo>
                    <a:pt x="867" y="163245"/>
                  </a:lnTo>
                  <a:lnTo>
                    <a:pt x="0" y="183414"/>
                  </a:lnTo>
                  <a:lnTo>
                    <a:pt x="5447" y="189553"/>
                  </a:lnTo>
                  <a:lnTo>
                    <a:pt x="6067" y="193590"/>
                  </a:lnTo>
                  <a:lnTo>
                    <a:pt x="6860" y="194677"/>
                  </a:lnTo>
                  <a:lnTo>
                    <a:pt x="8094" y="195401"/>
                  </a:lnTo>
                  <a:lnTo>
                    <a:pt x="9622" y="195884"/>
                  </a:lnTo>
                  <a:lnTo>
                    <a:pt x="10640" y="195500"/>
                  </a:lnTo>
                  <a:lnTo>
                    <a:pt x="11319" y="194539"/>
                  </a:lnTo>
                  <a:lnTo>
                    <a:pt x="11771" y="193193"/>
                  </a:lnTo>
                  <a:lnTo>
                    <a:pt x="18066" y="185269"/>
                  </a:lnTo>
                  <a:lnTo>
                    <a:pt x="20482" y="184648"/>
                  </a:lnTo>
                  <a:lnTo>
                    <a:pt x="22114" y="184481"/>
                  </a:lnTo>
                  <a:lnTo>
                    <a:pt x="23203" y="183666"/>
                  </a:lnTo>
                  <a:lnTo>
                    <a:pt x="24411" y="180877"/>
                  </a:lnTo>
                  <a:lnTo>
                    <a:pt x="25438" y="179851"/>
                  </a:lnTo>
                  <a:lnTo>
                    <a:pt x="28462" y="178712"/>
                  </a:lnTo>
                  <a:lnTo>
                    <a:pt x="36153" y="177274"/>
                  </a:lnTo>
                  <a:lnTo>
                    <a:pt x="45764" y="169971"/>
                  </a:lnTo>
                  <a:lnTo>
                    <a:pt x="5077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4413"/>
            <p:cNvSpPr/>
            <p:nvPr>
              <p:custDataLst>
                <p:tags r:id="rId254"/>
              </p:custDataLst>
            </p:nvPr>
          </p:nvSpPr>
          <p:spPr>
            <a:xfrm>
              <a:off x="5276850" y="63119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7233"/>
                  </a:lnTo>
                  <a:lnTo>
                    <a:pt x="9459" y="6612"/>
                  </a:lnTo>
                  <a:lnTo>
                    <a:pt x="15111" y="6427"/>
                  </a:lnTo>
                  <a:lnTo>
                    <a:pt x="19179" y="4504"/>
                  </a:lnTo>
                  <a:lnTo>
                    <a:pt x="23340" y="2001"/>
                  </a:lnTo>
                  <a:lnTo>
                    <a:pt x="27543" y="889"/>
                  </a:lnTo>
                  <a:lnTo>
                    <a:pt x="41058" y="383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4414"/>
            <p:cNvSpPr/>
            <p:nvPr>
              <p:custDataLst>
                <p:tags r:id="rId255"/>
              </p:custDataLst>
            </p:nvPr>
          </p:nvSpPr>
          <p:spPr>
            <a:xfrm>
              <a:off x="5499178" y="6324600"/>
              <a:ext cx="76123" cy="12439"/>
            </a:xfrm>
            <a:custGeom>
              <a:avLst/>
              <a:gdLst/>
              <a:ahLst/>
              <a:cxnLst/>
              <a:rect l="0" t="0" r="0" b="0"/>
              <a:pathLst>
                <a:path w="76123" h="12439">
                  <a:moveTo>
                    <a:pt x="6272" y="0"/>
                  </a:moveTo>
                  <a:lnTo>
                    <a:pt x="6272" y="0"/>
                  </a:lnTo>
                  <a:lnTo>
                    <a:pt x="0" y="6273"/>
                  </a:lnTo>
                  <a:lnTo>
                    <a:pt x="5396" y="6343"/>
                  </a:lnTo>
                  <a:lnTo>
                    <a:pt x="5688" y="7052"/>
                  </a:lnTo>
                  <a:lnTo>
                    <a:pt x="6012" y="9719"/>
                  </a:lnTo>
                  <a:lnTo>
                    <a:pt x="6805" y="10713"/>
                  </a:lnTo>
                  <a:lnTo>
                    <a:pt x="9566" y="11817"/>
                  </a:lnTo>
                  <a:lnTo>
                    <a:pt x="11290" y="11406"/>
                  </a:lnTo>
                  <a:lnTo>
                    <a:pt x="17821" y="7155"/>
                  </a:lnTo>
                  <a:lnTo>
                    <a:pt x="27709" y="6420"/>
                  </a:lnTo>
                  <a:lnTo>
                    <a:pt x="49865" y="6352"/>
                  </a:lnTo>
                  <a:lnTo>
                    <a:pt x="55751" y="8232"/>
                  </a:lnTo>
                  <a:lnTo>
                    <a:pt x="60718" y="10714"/>
                  </a:lnTo>
                  <a:lnTo>
                    <a:pt x="68440" y="12438"/>
                  </a:lnTo>
                  <a:lnTo>
                    <a:pt x="7612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4415"/>
            <p:cNvSpPr/>
            <p:nvPr>
              <p:custDataLst>
                <p:tags r:id="rId256"/>
              </p:custDataLst>
            </p:nvPr>
          </p:nvSpPr>
          <p:spPr>
            <a:xfrm>
              <a:off x="5543559" y="6286500"/>
              <a:ext cx="12692" cy="95251"/>
            </a:xfrm>
            <a:custGeom>
              <a:avLst/>
              <a:gdLst/>
              <a:ahLst/>
              <a:cxnLst/>
              <a:rect l="0" t="0" r="0" b="0"/>
              <a:pathLst>
                <a:path w="12692" h="95251">
                  <a:moveTo>
                    <a:pt x="12691" y="0"/>
                  </a:moveTo>
                  <a:lnTo>
                    <a:pt x="12691" y="0"/>
                  </a:lnTo>
                  <a:lnTo>
                    <a:pt x="9320" y="0"/>
                  </a:lnTo>
                  <a:lnTo>
                    <a:pt x="5784" y="1881"/>
                  </a:lnTo>
                  <a:lnTo>
                    <a:pt x="3852" y="3371"/>
                  </a:lnTo>
                  <a:lnTo>
                    <a:pt x="1707" y="6907"/>
                  </a:lnTo>
                  <a:lnTo>
                    <a:pt x="330" y="14927"/>
                  </a:lnTo>
                  <a:lnTo>
                    <a:pt x="0" y="33869"/>
                  </a:lnTo>
                  <a:lnTo>
                    <a:pt x="1876" y="38102"/>
                  </a:lnTo>
                  <a:lnTo>
                    <a:pt x="4355" y="42334"/>
                  </a:lnTo>
                  <a:lnTo>
                    <a:pt x="5949" y="50798"/>
                  </a:lnTo>
                  <a:lnTo>
                    <a:pt x="6319" y="71084"/>
                  </a:lnTo>
                  <a:lnTo>
                    <a:pt x="8213" y="75807"/>
                  </a:lnTo>
                  <a:lnTo>
                    <a:pt x="10701" y="80259"/>
                  </a:lnTo>
                  <a:lnTo>
                    <a:pt x="12298" y="88866"/>
                  </a:lnTo>
                  <a:lnTo>
                    <a:pt x="1269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4416"/>
            <p:cNvSpPr/>
            <p:nvPr>
              <p:custDataLst>
                <p:tags r:id="rId257"/>
              </p:custDataLst>
            </p:nvPr>
          </p:nvSpPr>
          <p:spPr>
            <a:xfrm>
              <a:off x="5703183" y="6254750"/>
              <a:ext cx="11818" cy="127001"/>
            </a:xfrm>
            <a:custGeom>
              <a:avLst/>
              <a:gdLst/>
              <a:ahLst/>
              <a:cxnLst/>
              <a:rect l="0" t="0" r="0" b="0"/>
              <a:pathLst>
                <a:path w="11818" h="1270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228" y="0"/>
                  </a:lnTo>
                  <a:lnTo>
                    <a:pt x="11550" y="6088"/>
                  </a:lnTo>
                  <a:lnTo>
                    <a:pt x="11817" y="53048"/>
                  </a:lnTo>
                  <a:lnTo>
                    <a:pt x="11111" y="82759"/>
                  </a:lnTo>
                  <a:lnTo>
                    <a:pt x="6350" y="96837"/>
                  </a:lnTo>
                  <a:lnTo>
                    <a:pt x="546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3" name="SMARTInkShape-Group868"/>
          <p:cNvGrpSpPr/>
          <p:nvPr/>
        </p:nvGrpSpPr>
        <p:grpSpPr>
          <a:xfrm>
            <a:off x="4273628" y="6109694"/>
            <a:ext cx="272973" cy="271940"/>
            <a:chOff x="4273628" y="6109694"/>
            <a:chExt cx="272973" cy="271940"/>
          </a:xfrm>
        </p:grpSpPr>
        <p:sp>
          <p:nvSpPr>
            <p:cNvPr id="451" name="SMARTInkShape-4417"/>
            <p:cNvSpPr/>
            <p:nvPr>
              <p:custDataLst>
                <p:tags r:id="rId248"/>
              </p:custDataLst>
            </p:nvPr>
          </p:nvSpPr>
          <p:spPr>
            <a:xfrm>
              <a:off x="4425950" y="6216650"/>
              <a:ext cx="120651" cy="117710"/>
            </a:xfrm>
            <a:custGeom>
              <a:avLst/>
              <a:gdLst/>
              <a:ahLst/>
              <a:cxnLst/>
              <a:rect l="0" t="0" r="0" b="0"/>
              <a:pathLst>
                <a:path w="120651" h="117710">
                  <a:moveTo>
                    <a:pt x="0" y="63500"/>
                  </a:moveTo>
                  <a:lnTo>
                    <a:pt x="0" y="63500"/>
                  </a:lnTo>
                  <a:lnTo>
                    <a:pt x="0" y="44719"/>
                  </a:lnTo>
                  <a:lnTo>
                    <a:pt x="5467" y="39007"/>
                  </a:lnTo>
                  <a:lnTo>
                    <a:pt x="9460" y="38369"/>
                  </a:lnTo>
                  <a:lnTo>
                    <a:pt x="37245" y="38102"/>
                  </a:lnTo>
                  <a:lnTo>
                    <a:pt x="43130" y="39982"/>
                  </a:lnTo>
                  <a:lnTo>
                    <a:pt x="49285" y="43568"/>
                  </a:lnTo>
                  <a:lnTo>
                    <a:pt x="60837" y="60990"/>
                  </a:lnTo>
                  <a:lnTo>
                    <a:pt x="68864" y="83769"/>
                  </a:lnTo>
                  <a:lnTo>
                    <a:pt x="69824" y="103693"/>
                  </a:lnTo>
                  <a:lnTo>
                    <a:pt x="67957" y="107940"/>
                  </a:lnTo>
                  <a:lnTo>
                    <a:pt x="64380" y="113043"/>
                  </a:lnTo>
                  <a:lnTo>
                    <a:pt x="63761" y="117299"/>
                  </a:lnTo>
                  <a:lnTo>
                    <a:pt x="62968" y="117709"/>
                  </a:lnTo>
                  <a:lnTo>
                    <a:pt x="61734" y="117279"/>
                  </a:lnTo>
                  <a:lnTo>
                    <a:pt x="58055" y="114888"/>
                  </a:lnTo>
                  <a:lnTo>
                    <a:pt x="54047" y="114474"/>
                  </a:lnTo>
                  <a:lnTo>
                    <a:pt x="52965" y="113710"/>
                  </a:lnTo>
                  <a:lnTo>
                    <a:pt x="52243" y="112495"/>
                  </a:lnTo>
                  <a:lnTo>
                    <a:pt x="51227" y="107415"/>
                  </a:lnTo>
                  <a:lnTo>
                    <a:pt x="50802" y="68875"/>
                  </a:lnTo>
                  <a:lnTo>
                    <a:pt x="52682" y="64007"/>
                  </a:lnTo>
                  <a:lnTo>
                    <a:pt x="71999" y="30787"/>
                  </a:lnTo>
                  <a:lnTo>
                    <a:pt x="92547" y="15591"/>
                  </a:lnTo>
                  <a:lnTo>
                    <a:pt x="101484" y="11390"/>
                  </a:lnTo>
                  <a:lnTo>
                    <a:pt x="105782" y="8590"/>
                  </a:lnTo>
                  <a:lnTo>
                    <a:pt x="112168" y="630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418"/>
            <p:cNvSpPr/>
            <p:nvPr>
              <p:custDataLst>
                <p:tags r:id="rId249"/>
              </p:custDataLst>
            </p:nvPr>
          </p:nvSpPr>
          <p:spPr>
            <a:xfrm>
              <a:off x="4273628" y="6109694"/>
              <a:ext cx="107842" cy="271940"/>
            </a:xfrm>
            <a:custGeom>
              <a:avLst/>
              <a:gdLst/>
              <a:ahLst/>
              <a:cxnLst/>
              <a:rect l="0" t="0" r="0" b="0"/>
              <a:pathLst>
                <a:path w="107842" h="271940">
                  <a:moveTo>
                    <a:pt x="6272" y="94256"/>
                  </a:moveTo>
                  <a:lnTo>
                    <a:pt x="6272" y="94256"/>
                  </a:lnTo>
                  <a:lnTo>
                    <a:pt x="0" y="87982"/>
                  </a:lnTo>
                  <a:lnTo>
                    <a:pt x="5396" y="87913"/>
                  </a:lnTo>
                  <a:lnTo>
                    <a:pt x="5688" y="88616"/>
                  </a:lnTo>
                  <a:lnTo>
                    <a:pt x="6195" y="93374"/>
                  </a:lnTo>
                  <a:lnTo>
                    <a:pt x="10621" y="99151"/>
                  </a:lnTo>
                  <a:lnTo>
                    <a:pt x="12029" y="105035"/>
                  </a:lnTo>
                  <a:lnTo>
                    <a:pt x="14500" y="145498"/>
                  </a:lnTo>
                  <a:lnTo>
                    <a:pt x="17647" y="157888"/>
                  </a:lnTo>
                  <a:lnTo>
                    <a:pt x="23964" y="200886"/>
                  </a:lnTo>
                  <a:lnTo>
                    <a:pt x="27084" y="227490"/>
                  </a:lnTo>
                  <a:lnTo>
                    <a:pt x="30766" y="241145"/>
                  </a:lnTo>
                  <a:lnTo>
                    <a:pt x="32198" y="255001"/>
                  </a:lnTo>
                  <a:lnTo>
                    <a:pt x="37998" y="271939"/>
                  </a:lnTo>
                  <a:lnTo>
                    <a:pt x="37316" y="225409"/>
                  </a:lnTo>
                  <a:lnTo>
                    <a:pt x="32260" y="195011"/>
                  </a:lnTo>
                  <a:lnTo>
                    <a:pt x="31694" y="150490"/>
                  </a:lnTo>
                  <a:lnTo>
                    <a:pt x="25715" y="105596"/>
                  </a:lnTo>
                  <a:lnTo>
                    <a:pt x="26202" y="94357"/>
                  </a:lnTo>
                  <a:lnTo>
                    <a:pt x="31558" y="49845"/>
                  </a:lnTo>
                  <a:lnTo>
                    <a:pt x="32327" y="42062"/>
                  </a:lnTo>
                  <a:lnTo>
                    <a:pt x="39508" y="24572"/>
                  </a:lnTo>
                  <a:lnTo>
                    <a:pt x="42210" y="20247"/>
                  </a:lnTo>
                  <a:lnTo>
                    <a:pt x="44437" y="13844"/>
                  </a:lnTo>
                  <a:lnTo>
                    <a:pt x="47458" y="9599"/>
                  </a:lnTo>
                  <a:lnTo>
                    <a:pt x="51153" y="7243"/>
                  </a:lnTo>
                  <a:lnTo>
                    <a:pt x="53126" y="6613"/>
                  </a:lnTo>
                  <a:lnTo>
                    <a:pt x="54441" y="5488"/>
                  </a:lnTo>
                  <a:lnTo>
                    <a:pt x="55903" y="2357"/>
                  </a:lnTo>
                  <a:lnTo>
                    <a:pt x="56998" y="1240"/>
                  </a:lnTo>
                  <a:lnTo>
                    <a:pt x="60097" y="0"/>
                  </a:lnTo>
                  <a:lnTo>
                    <a:pt x="61911" y="375"/>
                  </a:lnTo>
                  <a:lnTo>
                    <a:pt x="69891" y="4163"/>
                  </a:lnTo>
                  <a:lnTo>
                    <a:pt x="71968" y="4561"/>
                  </a:lnTo>
                  <a:lnTo>
                    <a:pt x="87965" y="14124"/>
                  </a:lnTo>
                  <a:lnTo>
                    <a:pt x="90368" y="16846"/>
                  </a:lnTo>
                  <a:lnTo>
                    <a:pt x="105173" y="46240"/>
                  </a:lnTo>
                  <a:lnTo>
                    <a:pt x="107841" y="86680"/>
                  </a:lnTo>
                  <a:lnTo>
                    <a:pt x="105976" y="92770"/>
                  </a:lnTo>
                  <a:lnTo>
                    <a:pt x="97039" y="104644"/>
                  </a:lnTo>
                  <a:lnTo>
                    <a:pt x="86673" y="115397"/>
                  </a:lnTo>
                  <a:lnTo>
                    <a:pt x="80576" y="117763"/>
                  </a:lnTo>
                  <a:lnTo>
                    <a:pt x="33041" y="119652"/>
                  </a:lnTo>
                  <a:lnTo>
                    <a:pt x="30467" y="119653"/>
                  </a:lnTo>
                  <a:lnTo>
                    <a:pt x="25727" y="117774"/>
                  </a:lnTo>
                  <a:lnTo>
                    <a:pt x="20306" y="114188"/>
                  </a:lnTo>
                  <a:lnTo>
                    <a:pt x="12622" y="113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4" name="SMARTInkShape-4419"/>
          <p:cNvSpPr/>
          <p:nvPr>
            <p:custDataLst>
              <p:tags r:id="rId1"/>
            </p:custDataLst>
          </p:nvPr>
        </p:nvSpPr>
        <p:spPr>
          <a:xfrm>
            <a:off x="11798309" y="5715000"/>
            <a:ext cx="57139" cy="244899"/>
          </a:xfrm>
          <a:custGeom>
            <a:avLst/>
            <a:gdLst/>
            <a:ahLst/>
            <a:cxnLst/>
            <a:rect l="0" t="0" r="0" b="0"/>
            <a:pathLst>
              <a:path w="57139" h="244899">
                <a:moveTo>
                  <a:pt x="44441" y="0"/>
                </a:moveTo>
                <a:lnTo>
                  <a:pt x="44441" y="0"/>
                </a:lnTo>
                <a:lnTo>
                  <a:pt x="57095" y="0"/>
                </a:lnTo>
                <a:lnTo>
                  <a:pt x="57138" y="33686"/>
                </a:lnTo>
                <a:lnTo>
                  <a:pt x="42031" y="80464"/>
                </a:lnTo>
                <a:lnTo>
                  <a:pt x="34504" y="97372"/>
                </a:lnTo>
                <a:lnTo>
                  <a:pt x="20981" y="141934"/>
                </a:lnTo>
                <a:lnTo>
                  <a:pt x="13923" y="168373"/>
                </a:lnTo>
                <a:lnTo>
                  <a:pt x="12229" y="181712"/>
                </a:lnTo>
                <a:lnTo>
                  <a:pt x="760" y="213700"/>
                </a:lnTo>
                <a:lnTo>
                  <a:pt x="0" y="237863"/>
                </a:lnTo>
                <a:lnTo>
                  <a:pt x="702" y="239008"/>
                </a:lnTo>
                <a:lnTo>
                  <a:pt x="1876" y="239773"/>
                </a:lnTo>
                <a:lnTo>
                  <a:pt x="6899" y="240847"/>
                </a:lnTo>
                <a:lnTo>
                  <a:pt x="8830" y="240998"/>
                </a:lnTo>
                <a:lnTo>
                  <a:pt x="12856" y="243047"/>
                </a:lnTo>
                <a:lnTo>
                  <a:pt x="14918" y="244581"/>
                </a:lnTo>
                <a:lnTo>
                  <a:pt x="16998" y="244898"/>
                </a:lnTo>
                <a:lnTo>
                  <a:pt x="19088" y="244405"/>
                </a:lnTo>
                <a:lnTo>
                  <a:pt x="24147" y="241913"/>
                </a:lnTo>
                <a:lnTo>
                  <a:pt x="30214" y="237058"/>
                </a:lnTo>
                <a:lnTo>
                  <a:pt x="36148" y="234869"/>
                </a:lnTo>
                <a:lnTo>
                  <a:pt x="44441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7" name="SMARTInkShape-Group870"/>
          <p:cNvGrpSpPr/>
          <p:nvPr/>
        </p:nvGrpSpPr>
        <p:grpSpPr>
          <a:xfrm>
            <a:off x="10706100" y="5652419"/>
            <a:ext cx="481718" cy="259057"/>
            <a:chOff x="10706100" y="5652419"/>
            <a:chExt cx="481718" cy="259057"/>
          </a:xfrm>
        </p:grpSpPr>
        <p:sp>
          <p:nvSpPr>
            <p:cNvPr id="455" name="SMARTInkShape-4420"/>
            <p:cNvSpPr/>
            <p:nvPr>
              <p:custDataLst>
                <p:tags r:id="rId246"/>
              </p:custDataLst>
            </p:nvPr>
          </p:nvSpPr>
          <p:spPr>
            <a:xfrm>
              <a:off x="11125284" y="5664202"/>
              <a:ext cx="62534" cy="247274"/>
            </a:xfrm>
            <a:custGeom>
              <a:avLst/>
              <a:gdLst/>
              <a:ahLst/>
              <a:cxnLst/>
              <a:rect l="0" t="0" r="0" b="0"/>
              <a:pathLst>
                <a:path w="62534" h="247274">
                  <a:moveTo>
                    <a:pt x="57066" y="6348"/>
                  </a:moveTo>
                  <a:lnTo>
                    <a:pt x="57066" y="6348"/>
                  </a:lnTo>
                  <a:lnTo>
                    <a:pt x="57066" y="881"/>
                  </a:lnTo>
                  <a:lnTo>
                    <a:pt x="57771" y="586"/>
                  </a:lnTo>
                  <a:lnTo>
                    <a:pt x="62533" y="76"/>
                  </a:lnTo>
                  <a:lnTo>
                    <a:pt x="51215" y="0"/>
                  </a:lnTo>
                  <a:lnTo>
                    <a:pt x="47494" y="3369"/>
                  </a:lnTo>
                  <a:lnTo>
                    <a:pt x="45755" y="6906"/>
                  </a:lnTo>
                  <a:lnTo>
                    <a:pt x="43844" y="17005"/>
                  </a:lnTo>
                  <a:lnTo>
                    <a:pt x="34257" y="34707"/>
                  </a:lnTo>
                  <a:lnTo>
                    <a:pt x="21608" y="78454"/>
                  </a:lnTo>
                  <a:lnTo>
                    <a:pt x="14095" y="120780"/>
                  </a:lnTo>
                  <a:lnTo>
                    <a:pt x="11173" y="137855"/>
                  </a:lnTo>
                  <a:lnTo>
                    <a:pt x="7720" y="153733"/>
                  </a:lnTo>
                  <a:lnTo>
                    <a:pt x="4816" y="169962"/>
                  </a:lnTo>
                  <a:lnTo>
                    <a:pt x="883" y="188088"/>
                  </a:lnTo>
                  <a:lnTo>
                    <a:pt x="0" y="213754"/>
                  </a:lnTo>
                  <a:lnTo>
                    <a:pt x="1835" y="220355"/>
                  </a:lnTo>
                  <a:lnTo>
                    <a:pt x="4296" y="225639"/>
                  </a:lnTo>
                  <a:lnTo>
                    <a:pt x="6388" y="232581"/>
                  </a:lnTo>
                  <a:lnTo>
                    <a:pt x="10456" y="239107"/>
                  </a:lnTo>
                  <a:lnTo>
                    <a:pt x="11657" y="243382"/>
                  </a:lnTo>
                  <a:lnTo>
                    <a:pt x="12682" y="244804"/>
                  </a:lnTo>
                  <a:lnTo>
                    <a:pt x="14071" y="245752"/>
                  </a:lnTo>
                  <a:lnTo>
                    <a:pt x="19397" y="247086"/>
                  </a:lnTo>
                  <a:lnTo>
                    <a:pt x="21371" y="247273"/>
                  </a:lnTo>
                  <a:lnTo>
                    <a:pt x="25443" y="245600"/>
                  </a:lnTo>
                  <a:lnTo>
                    <a:pt x="33808" y="238776"/>
                  </a:lnTo>
                  <a:lnTo>
                    <a:pt x="36146" y="234768"/>
                  </a:lnTo>
                  <a:lnTo>
                    <a:pt x="37890" y="230635"/>
                  </a:lnTo>
                  <a:lnTo>
                    <a:pt x="46744" y="216749"/>
                  </a:lnTo>
                  <a:lnTo>
                    <a:pt x="50716" y="196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4421"/>
            <p:cNvSpPr/>
            <p:nvPr>
              <p:custDataLst>
                <p:tags r:id="rId247"/>
              </p:custDataLst>
            </p:nvPr>
          </p:nvSpPr>
          <p:spPr>
            <a:xfrm>
              <a:off x="10706100" y="5652419"/>
              <a:ext cx="146051" cy="233632"/>
            </a:xfrm>
            <a:custGeom>
              <a:avLst/>
              <a:gdLst/>
              <a:ahLst/>
              <a:cxnLst/>
              <a:rect l="0" t="0" r="0" b="0"/>
              <a:pathLst>
                <a:path w="146051" h="233632">
                  <a:moveTo>
                    <a:pt x="0" y="56231"/>
                  </a:moveTo>
                  <a:lnTo>
                    <a:pt x="0" y="56231"/>
                  </a:lnTo>
                  <a:lnTo>
                    <a:pt x="0" y="47392"/>
                  </a:lnTo>
                  <a:lnTo>
                    <a:pt x="705" y="46105"/>
                  </a:lnTo>
                  <a:lnTo>
                    <a:pt x="1881" y="45247"/>
                  </a:lnTo>
                  <a:lnTo>
                    <a:pt x="3370" y="44675"/>
                  </a:lnTo>
                  <a:lnTo>
                    <a:pt x="4363" y="43588"/>
                  </a:lnTo>
                  <a:lnTo>
                    <a:pt x="6272" y="37472"/>
                  </a:lnTo>
                  <a:lnTo>
                    <a:pt x="6348" y="30910"/>
                  </a:lnTo>
                  <a:lnTo>
                    <a:pt x="9720" y="34226"/>
                  </a:lnTo>
                  <a:lnTo>
                    <a:pt x="11376" y="37750"/>
                  </a:lnTo>
                  <a:lnTo>
                    <a:pt x="23940" y="84528"/>
                  </a:lnTo>
                  <a:lnTo>
                    <a:pt x="34774" y="127076"/>
                  </a:lnTo>
                  <a:lnTo>
                    <a:pt x="49569" y="173797"/>
                  </a:lnTo>
                  <a:lnTo>
                    <a:pt x="58901" y="219714"/>
                  </a:lnTo>
                  <a:lnTo>
                    <a:pt x="61456" y="224846"/>
                  </a:lnTo>
                  <a:lnTo>
                    <a:pt x="63420" y="233631"/>
                  </a:lnTo>
                  <a:lnTo>
                    <a:pt x="66846" y="230542"/>
                  </a:lnTo>
                  <a:lnTo>
                    <a:pt x="68514" y="227071"/>
                  </a:lnTo>
                  <a:lnTo>
                    <a:pt x="79303" y="181864"/>
                  </a:lnTo>
                  <a:lnTo>
                    <a:pt x="90262" y="135522"/>
                  </a:lnTo>
                  <a:lnTo>
                    <a:pt x="103798" y="88162"/>
                  </a:lnTo>
                  <a:lnTo>
                    <a:pt x="120652" y="44096"/>
                  </a:lnTo>
                  <a:lnTo>
                    <a:pt x="139405" y="5836"/>
                  </a:lnTo>
                  <a:lnTo>
                    <a:pt x="139673" y="0"/>
                  </a:lnTo>
                  <a:lnTo>
                    <a:pt x="141569" y="1370"/>
                  </a:lnTo>
                  <a:lnTo>
                    <a:pt x="143063" y="2723"/>
                  </a:lnTo>
                  <a:lnTo>
                    <a:pt x="144721" y="6109"/>
                  </a:lnTo>
                  <a:lnTo>
                    <a:pt x="146015" y="18541"/>
                  </a:lnTo>
                  <a:lnTo>
                    <a:pt x="146050" y="24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SMARTInkShape-Group871"/>
          <p:cNvGrpSpPr/>
          <p:nvPr/>
        </p:nvGrpSpPr>
        <p:grpSpPr>
          <a:xfrm>
            <a:off x="10223500" y="5568974"/>
            <a:ext cx="1714501" cy="476227"/>
            <a:chOff x="10223500" y="5568974"/>
            <a:chExt cx="1714501" cy="476227"/>
          </a:xfrm>
        </p:grpSpPr>
        <p:sp>
          <p:nvSpPr>
            <p:cNvPr id="458" name="SMARTInkShape-4422"/>
            <p:cNvSpPr/>
            <p:nvPr>
              <p:custDataLst>
                <p:tags r:id="rId234"/>
              </p:custDataLst>
            </p:nvPr>
          </p:nvSpPr>
          <p:spPr>
            <a:xfrm>
              <a:off x="11081009" y="5784850"/>
              <a:ext cx="94992" cy="19051"/>
            </a:xfrm>
            <a:custGeom>
              <a:avLst/>
              <a:gdLst/>
              <a:ahLst/>
              <a:cxnLst/>
              <a:rect l="0" t="0" r="0" b="0"/>
              <a:pathLst>
                <a:path w="94992" h="19051">
                  <a:moveTo>
                    <a:pt x="6091" y="19050"/>
                  </a:moveTo>
                  <a:lnTo>
                    <a:pt x="6091" y="19050"/>
                  </a:lnTo>
                  <a:lnTo>
                    <a:pt x="0" y="19048"/>
                  </a:lnTo>
                  <a:lnTo>
                    <a:pt x="3190" y="15679"/>
                  </a:lnTo>
                  <a:lnTo>
                    <a:pt x="6682" y="14024"/>
                  </a:lnTo>
                  <a:lnTo>
                    <a:pt x="8600" y="13583"/>
                  </a:lnTo>
                  <a:lnTo>
                    <a:pt x="9881" y="12583"/>
                  </a:lnTo>
                  <a:lnTo>
                    <a:pt x="11303" y="9590"/>
                  </a:lnTo>
                  <a:lnTo>
                    <a:pt x="12388" y="8510"/>
                  </a:lnTo>
                  <a:lnTo>
                    <a:pt x="15476" y="7310"/>
                  </a:lnTo>
                  <a:lnTo>
                    <a:pt x="61494" y="1327"/>
                  </a:lnTo>
                  <a:lnTo>
                    <a:pt x="949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4423"/>
            <p:cNvSpPr/>
            <p:nvPr>
              <p:custDataLst>
                <p:tags r:id="rId235"/>
              </p:custDataLst>
            </p:nvPr>
          </p:nvSpPr>
          <p:spPr>
            <a:xfrm>
              <a:off x="10649833" y="5753100"/>
              <a:ext cx="240418" cy="57151"/>
            </a:xfrm>
            <a:custGeom>
              <a:avLst/>
              <a:gdLst/>
              <a:ahLst/>
              <a:cxnLst/>
              <a:rect l="0" t="0" r="0" b="0"/>
              <a:pathLst>
                <a:path w="240418" h="57151">
                  <a:moveTo>
                    <a:pt x="5467" y="57150"/>
                  </a:moveTo>
                  <a:lnTo>
                    <a:pt x="5467" y="57150"/>
                  </a:lnTo>
                  <a:lnTo>
                    <a:pt x="0" y="51683"/>
                  </a:lnTo>
                  <a:lnTo>
                    <a:pt x="410" y="51388"/>
                  </a:lnTo>
                  <a:lnTo>
                    <a:pt x="10000" y="50145"/>
                  </a:lnTo>
                  <a:lnTo>
                    <a:pt x="16137" y="46451"/>
                  </a:lnTo>
                  <a:lnTo>
                    <a:pt x="63721" y="35013"/>
                  </a:lnTo>
                  <a:lnTo>
                    <a:pt x="106282" y="26569"/>
                  </a:lnTo>
                  <a:lnTo>
                    <a:pt x="145622" y="13620"/>
                  </a:lnTo>
                  <a:lnTo>
                    <a:pt x="187561" y="6602"/>
                  </a:lnTo>
                  <a:lnTo>
                    <a:pt x="240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4424"/>
            <p:cNvSpPr/>
            <p:nvPr>
              <p:custDataLst>
                <p:tags r:id="rId236"/>
              </p:custDataLst>
            </p:nvPr>
          </p:nvSpPr>
          <p:spPr>
            <a:xfrm>
              <a:off x="10445750" y="5861048"/>
              <a:ext cx="18896" cy="50803"/>
            </a:xfrm>
            <a:custGeom>
              <a:avLst/>
              <a:gdLst/>
              <a:ahLst/>
              <a:cxnLst/>
              <a:rect l="0" t="0" r="0" b="0"/>
              <a:pathLst>
                <a:path w="18896" h="50803">
                  <a:moveTo>
                    <a:pt x="0" y="2"/>
                  </a:moveTo>
                  <a:lnTo>
                    <a:pt x="0" y="2"/>
                  </a:lnTo>
                  <a:lnTo>
                    <a:pt x="6088" y="0"/>
                  </a:lnTo>
                  <a:lnTo>
                    <a:pt x="6272" y="3373"/>
                  </a:lnTo>
                  <a:lnTo>
                    <a:pt x="7710" y="4366"/>
                  </a:lnTo>
                  <a:lnTo>
                    <a:pt x="17278" y="6090"/>
                  </a:lnTo>
                  <a:lnTo>
                    <a:pt x="17868" y="6883"/>
                  </a:lnTo>
                  <a:lnTo>
                    <a:pt x="18700" y="11370"/>
                  </a:lnTo>
                  <a:lnTo>
                    <a:pt x="18895" y="15167"/>
                  </a:lnTo>
                  <a:lnTo>
                    <a:pt x="17100" y="19207"/>
                  </a:lnTo>
                  <a:lnTo>
                    <a:pt x="14654" y="23354"/>
                  </a:lnTo>
                  <a:lnTo>
                    <a:pt x="12573" y="29654"/>
                  </a:lnTo>
                  <a:lnTo>
                    <a:pt x="1751" y="44454"/>
                  </a:lnTo>
                  <a:lnTo>
                    <a:pt x="0" y="50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4425"/>
            <p:cNvSpPr/>
            <p:nvPr>
              <p:custDataLst>
                <p:tags r:id="rId237"/>
              </p:custDataLst>
            </p:nvPr>
          </p:nvSpPr>
          <p:spPr>
            <a:xfrm>
              <a:off x="10255337" y="5772227"/>
              <a:ext cx="120564" cy="18974"/>
            </a:xfrm>
            <a:custGeom>
              <a:avLst/>
              <a:gdLst/>
              <a:ahLst/>
              <a:cxnLst/>
              <a:rect l="0" t="0" r="0" b="0"/>
              <a:pathLst>
                <a:path w="120564" h="18974">
                  <a:moveTo>
                    <a:pt x="18963" y="18973"/>
                  </a:moveTo>
                  <a:lnTo>
                    <a:pt x="18963" y="18973"/>
                  </a:lnTo>
                  <a:lnTo>
                    <a:pt x="10124" y="18973"/>
                  </a:lnTo>
                  <a:lnTo>
                    <a:pt x="8837" y="18268"/>
                  </a:lnTo>
                  <a:lnTo>
                    <a:pt x="7978" y="17092"/>
                  </a:lnTo>
                  <a:lnTo>
                    <a:pt x="6321" y="13903"/>
                  </a:lnTo>
                  <a:lnTo>
                    <a:pt x="0" y="6374"/>
                  </a:lnTo>
                  <a:lnTo>
                    <a:pt x="14843" y="6275"/>
                  </a:lnTo>
                  <a:lnTo>
                    <a:pt x="19014" y="4392"/>
                  </a:lnTo>
                  <a:lnTo>
                    <a:pt x="21112" y="2902"/>
                  </a:lnTo>
                  <a:lnTo>
                    <a:pt x="30810" y="806"/>
                  </a:lnTo>
                  <a:lnTo>
                    <a:pt x="49590" y="0"/>
                  </a:lnTo>
                  <a:lnTo>
                    <a:pt x="69384" y="3596"/>
                  </a:lnTo>
                  <a:lnTo>
                    <a:pt x="79683" y="2030"/>
                  </a:lnTo>
                  <a:lnTo>
                    <a:pt x="120563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4426"/>
            <p:cNvSpPr/>
            <p:nvPr>
              <p:custDataLst>
                <p:tags r:id="rId238"/>
              </p:custDataLst>
            </p:nvPr>
          </p:nvSpPr>
          <p:spPr>
            <a:xfrm>
              <a:off x="10300421" y="5568974"/>
              <a:ext cx="69130" cy="298427"/>
            </a:xfrm>
            <a:custGeom>
              <a:avLst/>
              <a:gdLst/>
              <a:ahLst/>
              <a:cxnLst/>
              <a:rect l="0" t="0" r="0" b="0"/>
              <a:pathLst>
                <a:path w="69130" h="298427">
                  <a:moveTo>
                    <a:pt x="69129" y="31726"/>
                  </a:moveTo>
                  <a:lnTo>
                    <a:pt x="69129" y="31726"/>
                  </a:lnTo>
                  <a:lnTo>
                    <a:pt x="69127" y="7625"/>
                  </a:lnTo>
                  <a:lnTo>
                    <a:pt x="68424" y="7898"/>
                  </a:lnTo>
                  <a:lnTo>
                    <a:pt x="65758" y="10082"/>
                  </a:lnTo>
                  <a:lnTo>
                    <a:pt x="64766" y="10241"/>
                  </a:lnTo>
                  <a:lnTo>
                    <a:pt x="64103" y="9642"/>
                  </a:lnTo>
                  <a:lnTo>
                    <a:pt x="63662" y="8537"/>
                  </a:lnTo>
                  <a:lnTo>
                    <a:pt x="62661" y="7800"/>
                  </a:lnTo>
                  <a:lnTo>
                    <a:pt x="57884" y="6057"/>
                  </a:lnTo>
                  <a:lnTo>
                    <a:pt x="51247" y="915"/>
                  </a:lnTo>
                  <a:lnTo>
                    <a:pt x="47055" y="254"/>
                  </a:lnTo>
                  <a:lnTo>
                    <a:pt x="38553" y="0"/>
                  </a:lnTo>
                  <a:lnTo>
                    <a:pt x="34355" y="3354"/>
                  </a:lnTo>
                  <a:lnTo>
                    <a:pt x="32507" y="6887"/>
                  </a:lnTo>
                  <a:lnTo>
                    <a:pt x="32014" y="8817"/>
                  </a:lnTo>
                  <a:lnTo>
                    <a:pt x="26133" y="19074"/>
                  </a:lnTo>
                  <a:lnTo>
                    <a:pt x="14156" y="64386"/>
                  </a:lnTo>
                  <a:lnTo>
                    <a:pt x="8692" y="108845"/>
                  </a:lnTo>
                  <a:lnTo>
                    <a:pt x="5809" y="152429"/>
                  </a:lnTo>
                  <a:lnTo>
                    <a:pt x="3758" y="194947"/>
                  </a:lnTo>
                  <a:lnTo>
                    <a:pt x="163" y="216759"/>
                  </a:lnTo>
                  <a:lnTo>
                    <a:pt x="0" y="262383"/>
                  </a:lnTo>
                  <a:lnTo>
                    <a:pt x="5366" y="287469"/>
                  </a:lnTo>
                  <a:lnTo>
                    <a:pt x="5629" y="298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4427"/>
            <p:cNvSpPr/>
            <p:nvPr>
              <p:custDataLst>
                <p:tags r:id="rId239"/>
              </p:custDataLst>
            </p:nvPr>
          </p:nvSpPr>
          <p:spPr>
            <a:xfrm>
              <a:off x="10242550" y="5664202"/>
              <a:ext cx="12701" cy="19049"/>
            </a:xfrm>
            <a:custGeom>
              <a:avLst/>
              <a:gdLst/>
              <a:ahLst/>
              <a:cxnLst/>
              <a:rect l="0" t="0" r="0" b="0"/>
              <a:pathLst>
                <a:path w="12701" h="19049">
                  <a:moveTo>
                    <a:pt x="0" y="19048"/>
                  </a:moveTo>
                  <a:lnTo>
                    <a:pt x="0" y="19048"/>
                  </a:lnTo>
                  <a:lnTo>
                    <a:pt x="0" y="0"/>
                  </a:lnTo>
                  <a:lnTo>
                    <a:pt x="0" y="3369"/>
                  </a:lnTo>
                  <a:lnTo>
                    <a:pt x="705" y="4362"/>
                  </a:lnTo>
                  <a:lnTo>
                    <a:pt x="1881" y="5024"/>
                  </a:lnTo>
                  <a:lnTo>
                    <a:pt x="12700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4428"/>
            <p:cNvSpPr/>
            <p:nvPr>
              <p:custDataLst>
                <p:tags r:id="rId240"/>
              </p:custDataLst>
            </p:nvPr>
          </p:nvSpPr>
          <p:spPr>
            <a:xfrm>
              <a:off x="10223500" y="57594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5467" y="10934"/>
                  </a:lnTo>
                  <a:lnTo>
                    <a:pt x="6272" y="18012"/>
                  </a:lnTo>
                  <a:lnTo>
                    <a:pt x="10699" y="23914"/>
                  </a:lnTo>
                  <a:lnTo>
                    <a:pt x="12107" y="29820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4429"/>
            <p:cNvSpPr/>
            <p:nvPr>
              <p:custDataLst>
                <p:tags r:id="rId241"/>
              </p:custDataLst>
            </p:nvPr>
          </p:nvSpPr>
          <p:spPr>
            <a:xfrm>
              <a:off x="11239500" y="58102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6348" y="5467"/>
                  </a:lnTo>
                  <a:lnTo>
                    <a:pt x="1987" y="11245"/>
                  </a:lnTo>
                  <a:lnTo>
                    <a:pt x="262" y="17883"/>
                  </a:lnTo>
                  <a:lnTo>
                    <a:pt x="3449" y="22075"/>
                  </a:lnTo>
                  <a:lnTo>
                    <a:pt x="3711" y="23888"/>
                  </a:lnTo>
                  <a:lnTo>
                    <a:pt x="279" y="4316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4430"/>
            <p:cNvSpPr/>
            <p:nvPr>
              <p:custDataLst>
                <p:tags r:id="rId242"/>
              </p:custDataLst>
            </p:nvPr>
          </p:nvSpPr>
          <p:spPr>
            <a:xfrm>
              <a:off x="11227683" y="5727708"/>
              <a:ext cx="11818" cy="25393"/>
            </a:xfrm>
            <a:custGeom>
              <a:avLst/>
              <a:gdLst/>
              <a:ahLst/>
              <a:cxnLst/>
              <a:rect l="0" t="0" r="0" b="0"/>
              <a:pathLst>
                <a:path w="11818" h="25393">
                  <a:moveTo>
                    <a:pt x="5467" y="25392"/>
                  </a:moveTo>
                  <a:lnTo>
                    <a:pt x="5467" y="25392"/>
                  </a:lnTo>
                  <a:lnTo>
                    <a:pt x="5467" y="7748"/>
                  </a:lnTo>
                  <a:lnTo>
                    <a:pt x="0" y="998"/>
                  </a:lnTo>
                  <a:lnTo>
                    <a:pt x="3272" y="439"/>
                  </a:lnTo>
                  <a:lnTo>
                    <a:pt x="11670" y="0"/>
                  </a:lnTo>
                  <a:lnTo>
                    <a:pt x="11817" y="6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4431"/>
            <p:cNvSpPr/>
            <p:nvPr>
              <p:custDataLst>
                <p:tags r:id="rId243"/>
              </p:custDataLst>
            </p:nvPr>
          </p:nvSpPr>
          <p:spPr>
            <a:xfrm>
              <a:off x="11283950" y="5778500"/>
              <a:ext cx="285661" cy="165101"/>
            </a:xfrm>
            <a:custGeom>
              <a:avLst/>
              <a:gdLst/>
              <a:ahLst/>
              <a:cxnLst/>
              <a:rect l="0" t="0" r="0" b="0"/>
              <a:pathLst>
                <a:path w="285661" h="16510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088" y="9460"/>
                  </a:lnTo>
                  <a:lnTo>
                    <a:pt x="6350" y="55738"/>
                  </a:lnTo>
                  <a:lnTo>
                    <a:pt x="6350" y="84589"/>
                  </a:lnTo>
                  <a:lnTo>
                    <a:pt x="4469" y="88866"/>
                  </a:lnTo>
                  <a:lnTo>
                    <a:pt x="1987" y="93118"/>
                  </a:lnTo>
                  <a:lnTo>
                    <a:pt x="2" y="101586"/>
                  </a:lnTo>
                  <a:lnTo>
                    <a:pt x="2" y="101590"/>
                  </a:lnTo>
                  <a:lnTo>
                    <a:pt x="3370" y="98227"/>
                  </a:lnTo>
                  <a:lnTo>
                    <a:pt x="5026" y="94690"/>
                  </a:lnTo>
                  <a:lnTo>
                    <a:pt x="12802" y="66198"/>
                  </a:lnTo>
                  <a:lnTo>
                    <a:pt x="17607" y="57265"/>
                  </a:lnTo>
                  <a:lnTo>
                    <a:pt x="18088" y="55111"/>
                  </a:lnTo>
                  <a:lnTo>
                    <a:pt x="24433" y="45711"/>
                  </a:lnTo>
                  <a:lnTo>
                    <a:pt x="30783" y="39094"/>
                  </a:lnTo>
                  <a:lnTo>
                    <a:pt x="31104" y="39469"/>
                  </a:lnTo>
                  <a:lnTo>
                    <a:pt x="31723" y="47585"/>
                  </a:lnTo>
                  <a:lnTo>
                    <a:pt x="32439" y="48656"/>
                  </a:lnTo>
                  <a:lnTo>
                    <a:pt x="33620" y="49371"/>
                  </a:lnTo>
                  <a:lnTo>
                    <a:pt x="35113" y="49848"/>
                  </a:lnTo>
                  <a:lnTo>
                    <a:pt x="36109" y="50871"/>
                  </a:lnTo>
                  <a:lnTo>
                    <a:pt x="37216" y="53890"/>
                  </a:lnTo>
                  <a:lnTo>
                    <a:pt x="38098" y="75913"/>
                  </a:lnTo>
                  <a:lnTo>
                    <a:pt x="41470" y="76115"/>
                  </a:lnTo>
                  <a:lnTo>
                    <a:pt x="42463" y="75436"/>
                  </a:lnTo>
                  <a:lnTo>
                    <a:pt x="43126" y="74280"/>
                  </a:lnTo>
                  <a:lnTo>
                    <a:pt x="53903" y="50953"/>
                  </a:lnTo>
                  <a:lnTo>
                    <a:pt x="78325" y="17833"/>
                  </a:lnTo>
                  <a:lnTo>
                    <a:pt x="82554" y="14980"/>
                  </a:lnTo>
                  <a:lnTo>
                    <a:pt x="86785" y="13009"/>
                  </a:lnTo>
                  <a:lnTo>
                    <a:pt x="91017" y="9780"/>
                  </a:lnTo>
                  <a:lnTo>
                    <a:pt x="93369" y="5992"/>
                  </a:lnTo>
                  <a:lnTo>
                    <a:pt x="93995" y="3995"/>
                  </a:lnTo>
                  <a:lnTo>
                    <a:pt x="95119" y="2665"/>
                  </a:lnTo>
                  <a:lnTo>
                    <a:pt x="98249" y="1184"/>
                  </a:lnTo>
                  <a:lnTo>
                    <a:pt x="99365" y="1495"/>
                  </a:lnTo>
                  <a:lnTo>
                    <a:pt x="100110" y="2408"/>
                  </a:lnTo>
                  <a:lnTo>
                    <a:pt x="100606" y="3722"/>
                  </a:lnTo>
                  <a:lnTo>
                    <a:pt x="101644" y="4599"/>
                  </a:lnTo>
                  <a:lnTo>
                    <a:pt x="104678" y="5571"/>
                  </a:lnTo>
                  <a:lnTo>
                    <a:pt x="105767" y="6538"/>
                  </a:lnTo>
                  <a:lnTo>
                    <a:pt x="108464" y="12772"/>
                  </a:lnTo>
                  <a:lnTo>
                    <a:pt x="112257" y="17582"/>
                  </a:lnTo>
                  <a:lnTo>
                    <a:pt x="113392" y="21455"/>
                  </a:lnTo>
                  <a:lnTo>
                    <a:pt x="114298" y="67835"/>
                  </a:lnTo>
                  <a:lnTo>
                    <a:pt x="114298" y="113043"/>
                  </a:lnTo>
                  <a:lnTo>
                    <a:pt x="117670" y="117299"/>
                  </a:lnTo>
                  <a:lnTo>
                    <a:pt x="121207" y="119160"/>
                  </a:lnTo>
                  <a:lnTo>
                    <a:pt x="123139" y="119656"/>
                  </a:lnTo>
                  <a:lnTo>
                    <a:pt x="124426" y="119281"/>
                  </a:lnTo>
                  <a:lnTo>
                    <a:pt x="125285" y="118328"/>
                  </a:lnTo>
                  <a:lnTo>
                    <a:pt x="125856" y="116984"/>
                  </a:lnTo>
                  <a:lnTo>
                    <a:pt x="126942" y="116090"/>
                  </a:lnTo>
                  <a:lnTo>
                    <a:pt x="130032" y="115095"/>
                  </a:lnTo>
                  <a:lnTo>
                    <a:pt x="135737" y="114536"/>
                  </a:lnTo>
                  <a:lnTo>
                    <a:pt x="139820" y="112525"/>
                  </a:lnTo>
                  <a:lnTo>
                    <a:pt x="148190" y="105482"/>
                  </a:lnTo>
                  <a:lnTo>
                    <a:pt x="163689" y="85234"/>
                  </a:lnTo>
                  <a:lnTo>
                    <a:pt x="172991" y="78485"/>
                  </a:lnTo>
                  <a:lnTo>
                    <a:pt x="181741" y="65632"/>
                  </a:lnTo>
                  <a:lnTo>
                    <a:pt x="184141" y="59272"/>
                  </a:lnTo>
                  <a:lnTo>
                    <a:pt x="188302" y="52918"/>
                  </a:lnTo>
                  <a:lnTo>
                    <a:pt x="189524" y="48684"/>
                  </a:lnTo>
                  <a:lnTo>
                    <a:pt x="189143" y="47273"/>
                  </a:lnTo>
                  <a:lnTo>
                    <a:pt x="188185" y="46332"/>
                  </a:lnTo>
                  <a:lnTo>
                    <a:pt x="184948" y="44821"/>
                  </a:lnTo>
                  <a:lnTo>
                    <a:pt x="174712" y="44460"/>
                  </a:lnTo>
                  <a:lnTo>
                    <a:pt x="171019" y="46337"/>
                  </a:lnTo>
                  <a:lnTo>
                    <a:pt x="169046" y="47823"/>
                  </a:lnTo>
                  <a:lnTo>
                    <a:pt x="166853" y="51360"/>
                  </a:lnTo>
                  <a:lnTo>
                    <a:pt x="165172" y="55282"/>
                  </a:lnTo>
                  <a:lnTo>
                    <a:pt x="154161" y="69864"/>
                  </a:lnTo>
                  <a:lnTo>
                    <a:pt x="152478" y="74090"/>
                  </a:lnTo>
                  <a:lnTo>
                    <a:pt x="148267" y="80435"/>
                  </a:lnTo>
                  <a:lnTo>
                    <a:pt x="146709" y="87490"/>
                  </a:lnTo>
                  <a:lnTo>
                    <a:pt x="146052" y="129110"/>
                  </a:lnTo>
                  <a:lnTo>
                    <a:pt x="146755" y="130524"/>
                  </a:lnTo>
                  <a:lnTo>
                    <a:pt x="147931" y="131466"/>
                  </a:lnTo>
                  <a:lnTo>
                    <a:pt x="151119" y="132511"/>
                  </a:lnTo>
                  <a:lnTo>
                    <a:pt x="161782" y="133317"/>
                  </a:lnTo>
                  <a:lnTo>
                    <a:pt x="170859" y="129970"/>
                  </a:lnTo>
                  <a:lnTo>
                    <a:pt x="183793" y="122366"/>
                  </a:lnTo>
                  <a:lnTo>
                    <a:pt x="186029" y="121794"/>
                  </a:lnTo>
                  <a:lnTo>
                    <a:pt x="233198" y="83898"/>
                  </a:lnTo>
                  <a:lnTo>
                    <a:pt x="240781" y="74717"/>
                  </a:lnTo>
                  <a:lnTo>
                    <a:pt x="257507" y="46640"/>
                  </a:lnTo>
                  <a:lnTo>
                    <a:pt x="261671" y="33228"/>
                  </a:lnTo>
                  <a:lnTo>
                    <a:pt x="264464" y="28173"/>
                  </a:lnTo>
                  <a:lnTo>
                    <a:pt x="266259" y="19179"/>
                  </a:lnTo>
                  <a:lnTo>
                    <a:pt x="266611" y="10609"/>
                  </a:lnTo>
                  <a:lnTo>
                    <a:pt x="265935" y="9189"/>
                  </a:lnTo>
                  <a:lnTo>
                    <a:pt x="264780" y="8243"/>
                  </a:lnTo>
                  <a:lnTo>
                    <a:pt x="261225" y="6724"/>
                  </a:lnTo>
                  <a:lnTo>
                    <a:pt x="257239" y="6460"/>
                  </a:lnTo>
                  <a:lnTo>
                    <a:pt x="256158" y="7129"/>
                  </a:lnTo>
                  <a:lnTo>
                    <a:pt x="255439" y="8281"/>
                  </a:lnTo>
                  <a:lnTo>
                    <a:pt x="254959" y="9754"/>
                  </a:lnTo>
                  <a:lnTo>
                    <a:pt x="253934" y="10736"/>
                  </a:lnTo>
                  <a:lnTo>
                    <a:pt x="250914" y="11827"/>
                  </a:lnTo>
                  <a:lnTo>
                    <a:pt x="249824" y="12822"/>
                  </a:lnTo>
                  <a:lnTo>
                    <a:pt x="248617" y="15811"/>
                  </a:lnTo>
                  <a:lnTo>
                    <a:pt x="247135" y="23480"/>
                  </a:lnTo>
                  <a:lnTo>
                    <a:pt x="243343" y="29690"/>
                  </a:lnTo>
                  <a:lnTo>
                    <a:pt x="242208" y="33893"/>
                  </a:lnTo>
                  <a:lnTo>
                    <a:pt x="242612" y="36001"/>
                  </a:lnTo>
                  <a:lnTo>
                    <a:pt x="245843" y="43044"/>
                  </a:lnTo>
                  <a:lnTo>
                    <a:pt x="248198" y="60795"/>
                  </a:lnTo>
                  <a:lnTo>
                    <a:pt x="254527" y="69734"/>
                  </a:lnTo>
                  <a:lnTo>
                    <a:pt x="257762" y="74032"/>
                  </a:lnTo>
                  <a:lnTo>
                    <a:pt x="261720" y="82540"/>
                  </a:lnTo>
                  <a:lnTo>
                    <a:pt x="276631" y="99483"/>
                  </a:lnTo>
                  <a:lnTo>
                    <a:pt x="280736" y="107950"/>
                  </a:lnTo>
                  <a:lnTo>
                    <a:pt x="283521" y="112183"/>
                  </a:lnTo>
                  <a:lnTo>
                    <a:pt x="285089" y="118533"/>
                  </a:lnTo>
                  <a:lnTo>
                    <a:pt x="285660" y="132487"/>
                  </a:lnTo>
                  <a:lnTo>
                    <a:pt x="283831" y="138376"/>
                  </a:lnTo>
                  <a:lnTo>
                    <a:pt x="282355" y="140934"/>
                  </a:lnTo>
                  <a:lnTo>
                    <a:pt x="280662" y="142639"/>
                  </a:lnTo>
                  <a:lnTo>
                    <a:pt x="275620" y="145745"/>
                  </a:lnTo>
                  <a:lnTo>
                    <a:pt x="274193" y="148972"/>
                  </a:lnTo>
                  <a:lnTo>
                    <a:pt x="269794" y="152758"/>
                  </a:lnTo>
                  <a:lnTo>
                    <a:pt x="254271" y="163250"/>
                  </a:lnTo>
                  <a:lnTo>
                    <a:pt x="242569" y="164992"/>
                  </a:lnTo>
                  <a:lnTo>
                    <a:pt x="2349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432"/>
            <p:cNvSpPr/>
            <p:nvPr>
              <p:custDataLst>
                <p:tags r:id="rId244"/>
              </p:custDataLst>
            </p:nvPr>
          </p:nvSpPr>
          <p:spPr>
            <a:xfrm>
              <a:off x="11780140" y="5861073"/>
              <a:ext cx="94361" cy="19028"/>
            </a:xfrm>
            <a:custGeom>
              <a:avLst/>
              <a:gdLst/>
              <a:ahLst/>
              <a:cxnLst/>
              <a:rect l="0" t="0" r="0" b="0"/>
              <a:pathLst>
                <a:path w="94361" h="19028">
                  <a:moveTo>
                    <a:pt x="11810" y="19027"/>
                  </a:moveTo>
                  <a:lnTo>
                    <a:pt x="11810" y="19027"/>
                  </a:lnTo>
                  <a:lnTo>
                    <a:pt x="6342" y="19025"/>
                  </a:lnTo>
                  <a:lnTo>
                    <a:pt x="6047" y="18322"/>
                  </a:lnTo>
                  <a:lnTo>
                    <a:pt x="5538" y="13560"/>
                  </a:lnTo>
                  <a:lnTo>
                    <a:pt x="0" y="7287"/>
                  </a:lnTo>
                  <a:lnTo>
                    <a:pt x="409" y="6966"/>
                  </a:lnTo>
                  <a:lnTo>
                    <a:pt x="9992" y="5677"/>
                  </a:lnTo>
                  <a:lnTo>
                    <a:pt x="16946" y="867"/>
                  </a:lnTo>
                  <a:lnTo>
                    <a:pt x="39142" y="0"/>
                  </a:lnTo>
                  <a:lnTo>
                    <a:pt x="67235" y="7817"/>
                  </a:lnTo>
                  <a:lnTo>
                    <a:pt x="72427" y="10517"/>
                  </a:lnTo>
                  <a:lnTo>
                    <a:pt x="80020" y="12038"/>
                  </a:lnTo>
                  <a:lnTo>
                    <a:pt x="94360" y="1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433"/>
            <p:cNvSpPr/>
            <p:nvPr>
              <p:custDataLst>
                <p:tags r:id="rId245"/>
              </p:custDataLst>
            </p:nvPr>
          </p:nvSpPr>
          <p:spPr>
            <a:xfrm>
              <a:off x="11906250" y="599440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31750" y="15182"/>
                  </a:lnTo>
                  <a:lnTo>
                    <a:pt x="31045" y="16472"/>
                  </a:lnTo>
                  <a:lnTo>
                    <a:pt x="29869" y="17332"/>
                  </a:lnTo>
                  <a:lnTo>
                    <a:pt x="26681" y="18991"/>
                  </a:lnTo>
                  <a:lnTo>
                    <a:pt x="22911" y="22082"/>
                  </a:lnTo>
                  <a:lnTo>
                    <a:pt x="20765" y="25807"/>
                  </a:lnTo>
                  <a:lnTo>
                    <a:pt x="19108" y="2981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872"/>
          <p:cNvGrpSpPr/>
          <p:nvPr/>
        </p:nvGrpSpPr>
        <p:grpSpPr>
          <a:xfrm>
            <a:off x="9417050" y="5600810"/>
            <a:ext cx="425451" cy="195746"/>
            <a:chOff x="9417050" y="5600810"/>
            <a:chExt cx="425451" cy="195746"/>
          </a:xfrm>
        </p:grpSpPr>
        <p:sp>
          <p:nvSpPr>
            <p:cNvPr id="471" name="SMARTInkShape-4434"/>
            <p:cNvSpPr/>
            <p:nvPr>
              <p:custDataLst>
                <p:tags r:id="rId232"/>
              </p:custDataLst>
            </p:nvPr>
          </p:nvSpPr>
          <p:spPr>
            <a:xfrm>
              <a:off x="9417050" y="5600810"/>
              <a:ext cx="209551" cy="177681"/>
            </a:xfrm>
            <a:custGeom>
              <a:avLst/>
              <a:gdLst/>
              <a:ahLst/>
              <a:cxnLst/>
              <a:rect l="0" t="0" r="0" b="0"/>
              <a:pathLst>
                <a:path w="209551" h="177681">
                  <a:moveTo>
                    <a:pt x="0" y="63390"/>
                  </a:moveTo>
                  <a:lnTo>
                    <a:pt x="0" y="63390"/>
                  </a:lnTo>
                  <a:lnTo>
                    <a:pt x="0" y="57040"/>
                  </a:lnTo>
                  <a:lnTo>
                    <a:pt x="5467" y="62507"/>
                  </a:lnTo>
                  <a:lnTo>
                    <a:pt x="6088" y="66499"/>
                  </a:lnTo>
                  <a:lnTo>
                    <a:pt x="7054" y="99496"/>
                  </a:lnTo>
                  <a:lnTo>
                    <a:pt x="9720" y="106718"/>
                  </a:lnTo>
                  <a:lnTo>
                    <a:pt x="9493" y="114632"/>
                  </a:lnTo>
                  <a:lnTo>
                    <a:pt x="8446" y="118718"/>
                  </a:lnTo>
                  <a:lnTo>
                    <a:pt x="8453" y="122148"/>
                  </a:lnTo>
                  <a:lnTo>
                    <a:pt x="12002" y="138382"/>
                  </a:lnTo>
                  <a:lnTo>
                    <a:pt x="10507" y="144462"/>
                  </a:lnTo>
                  <a:lnTo>
                    <a:pt x="8198" y="149516"/>
                  </a:lnTo>
                  <a:lnTo>
                    <a:pt x="6511" y="162815"/>
                  </a:lnTo>
                  <a:lnTo>
                    <a:pt x="6348" y="177680"/>
                  </a:lnTo>
                  <a:lnTo>
                    <a:pt x="9720" y="174316"/>
                  </a:lnTo>
                  <a:lnTo>
                    <a:pt x="11376" y="170781"/>
                  </a:lnTo>
                  <a:lnTo>
                    <a:pt x="17060" y="124698"/>
                  </a:lnTo>
                  <a:lnTo>
                    <a:pt x="25465" y="80910"/>
                  </a:lnTo>
                  <a:lnTo>
                    <a:pt x="30783" y="59234"/>
                  </a:lnTo>
                  <a:lnTo>
                    <a:pt x="33503" y="38000"/>
                  </a:lnTo>
                  <a:lnTo>
                    <a:pt x="37192" y="24430"/>
                  </a:lnTo>
                  <a:lnTo>
                    <a:pt x="38626" y="14955"/>
                  </a:lnTo>
                  <a:lnTo>
                    <a:pt x="43090" y="6288"/>
                  </a:lnTo>
                  <a:lnTo>
                    <a:pt x="44181" y="1154"/>
                  </a:lnTo>
                  <a:lnTo>
                    <a:pt x="44976" y="732"/>
                  </a:lnTo>
                  <a:lnTo>
                    <a:pt x="49892" y="0"/>
                  </a:lnTo>
                  <a:lnTo>
                    <a:pt x="50195" y="669"/>
                  </a:lnTo>
                  <a:lnTo>
                    <a:pt x="50720" y="5367"/>
                  </a:lnTo>
                  <a:lnTo>
                    <a:pt x="55148" y="11136"/>
                  </a:lnTo>
                  <a:lnTo>
                    <a:pt x="56557" y="17020"/>
                  </a:lnTo>
                  <a:lnTo>
                    <a:pt x="57679" y="23937"/>
                  </a:lnTo>
                  <a:lnTo>
                    <a:pt x="64978" y="43950"/>
                  </a:lnTo>
                  <a:lnTo>
                    <a:pt x="78404" y="59134"/>
                  </a:lnTo>
                  <a:lnTo>
                    <a:pt x="82589" y="61497"/>
                  </a:lnTo>
                  <a:lnTo>
                    <a:pt x="97502" y="66799"/>
                  </a:lnTo>
                  <a:lnTo>
                    <a:pt x="116065" y="61770"/>
                  </a:lnTo>
                  <a:lnTo>
                    <a:pt x="125642" y="56561"/>
                  </a:lnTo>
                  <a:lnTo>
                    <a:pt x="171439" y="18940"/>
                  </a:lnTo>
                  <a:lnTo>
                    <a:pt x="182894" y="7494"/>
                  </a:lnTo>
                  <a:lnTo>
                    <a:pt x="185473" y="6798"/>
                  </a:lnTo>
                  <a:lnTo>
                    <a:pt x="189506" y="6350"/>
                  </a:lnTo>
                  <a:lnTo>
                    <a:pt x="193578" y="9643"/>
                  </a:lnTo>
                  <a:lnTo>
                    <a:pt x="195396" y="13162"/>
                  </a:lnTo>
                  <a:lnTo>
                    <a:pt x="203018" y="53470"/>
                  </a:lnTo>
                  <a:lnTo>
                    <a:pt x="203891" y="73901"/>
                  </a:lnTo>
                  <a:lnTo>
                    <a:pt x="208666" y="93292"/>
                  </a:lnTo>
                  <a:lnTo>
                    <a:pt x="209548" y="138640"/>
                  </a:lnTo>
                  <a:lnTo>
                    <a:pt x="209550" y="154138"/>
                  </a:lnTo>
                  <a:lnTo>
                    <a:pt x="207669" y="158520"/>
                  </a:lnTo>
                  <a:lnTo>
                    <a:pt x="203200" y="164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4435"/>
            <p:cNvSpPr/>
            <p:nvPr>
              <p:custDataLst>
                <p:tags r:id="rId233"/>
              </p:custDataLst>
            </p:nvPr>
          </p:nvSpPr>
          <p:spPr>
            <a:xfrm>
              <a:off x="9728556" y="5613424"/>
              <a:ext cx="113945" cy="183132"/>
            </a:xfrm>
            <a:custGeom>
              <a:avLst/>
              <a:gdLst/>
              <a:ahLst/>
              <a:cxnLst/>
              <a:rect l="0" t="0" r="0" b="0"/>
              <a:pathLst>
                <a:path w="113945" h="183132">
                  <a:moveTo>
                    <a:pt x="63144" y="31726"/>
                  </a:moveTo>
                  <a:lnTo>
                    <a:pt x="63144" y="31726"/>
                  </a:lnTo>
                  <a:lnTo>
                    <a:pt x="66514" y="31726"/>
                  </a:lnTo>
                  <a:lnTo>
                    <a:pt x="67507" y="31020"/>
                  </a:lnTo>
                  <a:lnTo>
                    <a:pt x="68170" y="29844"/>
                  </a:lnTo>
                  <a:lnTo>
                    <a:pt x="68611" y="28355"/>
                  </a:lnTo>
                  <a:lnTo>
                    <a:pt x="74403" y="18861"/>
                  </a:lnTo>
                  <a:lnTo>
                    <a:pt x="74885" y="16799"/>
                  </a:lnTo>
                  <a:lnTo>
                    <a:pt x="75909" y="15425"/>
                  </a:lnTo>
                  <a:lnTo>
                    <a:pt x="77297" y="14508"/>
                  </a:lnTo>
                  <a:lnTo>
                    <a:pt x="78930" y="13898"/>
                  </a:lnTo>
                  <a:lnTo>
                    <a:pt x="80018" y="12785"/>
                  </a:lnTo>
                  <a:lnTo>
                    <a:pt x="81906" y="7316"/>
                  </a:lnTo>
                  <a:lnTo>
                    <a:pt x="83947" y="6766"/>
                  </a:lnTo>
                  <a:lnTo>
                    <a:pt x="87636" y="6412"/>
                  </a:lnTo>
                  <a:lnTo>
                    <a:pt x="87939" y="5678"/>
                  </a:lnTo>
                  <a:lnTo>
                    <a:pt x="88521" y="240"/>
                  </a:lnTo>
                  <a:lnTo>
                    <a:pt x="83073" y="0"/>
                  </a:lnTo>
                  <a:lnTo>
                    <a:pt x="54528" y="23987"/>
                  </a:lnTo>
                  <a:lnTo>
                    <a:pt x="26468" y="66908"/>
                  </a:lnTo>
                  <a:lnTo>
                    <a:pt x="15552" y="85791"/>
                  </a:lnTo>
                  <a:lnTo>
                    <a:pt x="5717" y="111357"/>
                  </a:lnTo>
                  <a:lnTo>
                    <a:pt x="2344" y="117917"/>
                  </a:lnTo>
                  <a:lnTo>
                    <a:pt x="0" y="137760"/>
                  </a:lnTo>
                  <a:lnTo>
                    <a:pt x="5142" y="159605"/>
                  </a:lnTo>
                  <a:lnTo>
                    <a:pt x="6837" y="162135"/>
                  </a:lnTo>
                  <a:lnTo>
                    <a:pt x="22536" y="174882"/>
                  </a:lnTo>
                  <a:lnTo>
                    <a:pt x="45313" y="183131"/>
                  </a:lnTo>
                  <a:lnTo>
                    <a:pt x="76863" y="177600"/>
                  </a:lnTo>
                  <a:lnTo>
                    <a:pt x="101612" y="166823"/>
                  </a:lnTo>
                  <a:lnTo>
                    <a:pt x="113944" y="165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873"/>
          <p:cNvGrpSpPr/>
          <p:nvPr/>
        </p:nvGrpSpPr>
        <p:grpSpPr>
          <a:xfrm>
            <a:off x="8636000" y="5614600"/>
            <a:ext cx="539751" cy="180187"/>
            <a:chOff x="8636000" y="5614600"/>
            <a:chExt cx="539751" cy="180187"/>
          </a:xfrm>
        </p:grpSpPr>
        <p:sp>
          <p:nvSpPr>
            <p:cNvPr id="474" name="SMARTInkShape-4436"/>
            <p:cNvSpPr/>
            <p:nvPr>
              <p:custDataLst>
                <p:tags r:id="rId228"/>
              </p:custDataLst>
            </p:nvPr>
          </p:nvSpPr>
          <p:spPr>
            <a:xfrm>
              <a:off x="8636000" y="5691365"/>
              <a:ext cx="19051" cy="80786"/>
            </a:xfrm>
            <a:custGeom>
              <a:avLst/>
              <a:gdLst/>
              <a:ahLst/>
              <a:cxnLst/>
              <a:rect l="0" t="0" r="0" b="0"/>
              <a:pathLst>
                <a:path w="19051" h="80786">
                  <a:moveTo>
                    <a:pt x="0" y="10935"/>
                  </a:moveTo>
                  <a:lnTo>
                    <a:pt x="0" y="10935"/>
                  </a:lnTo>
                  <a:lnTo>
                    <a:pt x="3370" y="10935"/>
                  </a:lnTo>
                  <a:lnTo>
                    <a:pt x="4363" y="9523"/>
                  </a:lnTo>
                  <a:lnTo>
                    <a:pt x="6088" y="0"/>
                  </a:lnTo>
                  <a:lnTo>
                    <a:pt x="6175" y="117"/>
                  </a:lnTo>
                  <a:lnTo>
                    <a:pt x="6272" y="2129"/>
                  </a:lnTo>
                  <a:lnTo>
                    <a:pt x="8196" y="5374"/>
                  </a:lnTo>
                  <a:lnTo>
                    <a:pt x="10699" y="9169"/>
                  </a:lnTo>
                  <a:lnTo>
                    <a:pt x="12107" y="15272"/>
                  </a:lnTo>
                  <a:lnTo>
                    <a:pt x="12436" y="19448"/>
                  </a:lnTo>
                  <a:lnTo>
                    <a:pt x="14465" y="23656"/>
                  </a:lnTo>
                  <a:lnTo>
                    <a:pt x="15993" y="25765"/>
                  </a:lnTo>
                  <a:lnTo>
                    <a:pt x="18143" y="35477"/>
                  </a:lnTo>
                  <a:lnTo>
                    <a:pt x="19050" y="8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437"/>
            <p:cNvSpPr/>
            <p:nvPr>
              <p:custDataLst>
                <p:tags r:id="rId229"/>
              </p:custDataLst>
            </p:nvPr>
          </p:nvSpPr>
          <p:spPr>
            <a:xfrm>
              <a:off x="8642348" y="5614600"/>
              <a:ext cx="12703" cy="43251"/>
            </a:xfrm>
            <a:custGeom>
              <a:avLst/>
              <a:gdLst/>
              <a:ahLst/>
              <a:cxnLst/>
              <a:rect l="0" t="0" r="0" b="0"/>
              <a:pathLst>
                <a:path w="12703" h="43251">
                  <a:moveTo>
                    <a:pt x="2" y="43250"/>
                  </a:moveTo>
                  <a:lnTo>
                    <a:pt x="2" y="43250"/>
                  </a:lnTo>
                  <a:lnTo>
                    <a:pt x="0" y="2851"/>
                  </a:lnTo>
                  <a:lnTo>
                    <a:pt x="707" y="1499"/>
                  </a:lnTo>
                  <a:lnTo>
                    <a:pt x="1883" y="600"/>
                  </a:lnTo>
                  <a:lnTo>
                    <a:pt x="3372" y="0"/>
                  </a:lnTo>
                  <a:lnTo>
                    <a:pt x="5071" y="305"/>
                  </a:lnTo>
                  <a:lnTo>
                    <a:pt x="12702" y="5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4438"/>
            <p:cNvSpPr/>
            <p:nvPr>
              <p:custDataLst>
                <p:tags r:id="rId230"/>
              </p:custDataLst>
            </p:nvPr>
          </p:nvSpPr>
          <p:spPr>
            <a:xfrm>
              <a:off x="8693159" y="5639069"/>
              <a:ext cx="76165" cy="155718"/>
            </a:xfrm>
            <a:custGeom>
              <a:avLst/>
              <a:gdLst/>
              <a:ahLst/>
              <a:cxnLst/>
              <a:rect l="0" t="0" r="0" b="0"/>
              <a:pathLst>
                <a:path w="76165" h="155718">
                  <a:moveTo>
                    <a:pt x="44441" y="44181"/>
                  </a:moveTo>
                  <a:lnTo>
                    <a:pt x="44441" y="44181"/>
                  </a:lnTo>
                  <a:lnTo>
                    <a:pt x="44439" y="31166"/>
                  </a:lnTo>
                  <a:lnTo>
                    <a:pt x="42560" y="25932"/>
                  </a:lnTo>
                  <a:lnTo>
                    <a:pt x="40078" y="21253"/>
                  </a:lnTo>
                  <a:lnTo>
                    <a:pt x="38353" y="13732"/>
                  </a:lnTo>
                  <a:lnTo>
                    <a:pt x="34796" y="9446"/>
                  </a:lnTo>
                  <a:lnTo>
                    <a:pt x="31218" y="7576"/>
                  </a:lnTo>
                  <a:lnTo>
                    <a:pt x="26542" y="6376"/>
                  </a:lnTo>
                  <a:lnTo>
                    <a:pt x="20025" y="639"/>
                  </a:lnTo>
                  <a:lnTo>
                    <a:pt x="15961" y="0"/>
                  </a:lnTo>
                  <a:lnTo>
                    <a:pt x="12263" y="1732"/>
                  </a:lnTo>
                  <a:lnTo>
                    <a:pt x="7511" y="5222"/>
                  </a:lnTo>
                  <a:lnTo>
                    <a:pt x="3317" y="5826"/>
                  </a:lnTo>
                  <a:lnTo>
                    <a:pt x="2208" y="6617"/>
                  </a:lnTo>
                  <a:lnTo>
                    <a:pt x="1470" y="7849"/>
                  </a:lnTo>
                  <a:lnTo>
                    <a:pt x="429" y="12956"/>
                  </a:lnTo>
                  <a:lnTo>
                    <a:pt x="0" y="33607"/>
                  </a:lnTo>
                  <a:lnTo>
                    <a:pt x="1875" y="37834"/>
                  </a:lnTo>
                  <a:lnTo>
                    <a:pt x="4357" y="42066"/>
                  </a:lnTo>
                  <a:lnTo>
                    <a:pt x="6459" y="48414"/>
                  </a:lnTo>
                  <a:lnTo>
                    <a:pt x="17290" y="63231"/>
                  </a:lnTo>
                  <a:lnTo>
                    <a:pt x="17873" y="65348"/>
                  </a:lnTo>
                  <a:lnTo>
                    <a:pt x="22285" y="69581"/>
                  </a:lnTo>
                  <a:lnTo>
                    <a:pt x="46504" y="90748"/>
                  </a:lnTo>
                  <a:lnTo>
                    <a:pt x="67017" y="118090"/>
                  </a:lnTo>
                  <a:lnTo>
                    <a:pt x="71164" y="126697"/>
                  </a:lnTo>
                  <a:lnTo>
                    <a:pt x="75197" y="131820"/>
                  </a:lnTo>
                  <a:lnTo>
                    <a:pt x="75896" y="136078"/>
                  </a:lnTo>
                  <a:lnTo>
                    <a:pt x="76164" y="147975"/>
                  </a:lnTo>
                  <a:lnTo>
                    <a:pt x="75468" y="149361"/>
                  </a:lnTo>
                  <a:lnTo>
                    <a:pt x="74297" y="150285"/>
                  </a:lnTo>
                  <a:lnTo>
                    <a:pt x="70723" y="151766"/>
                  </a:lnTo>
                  <a:lnTo>
                    <a:pt x="66730" y="155394"/>
                  </a:lnTo>
                  <a:lnTo>
                    <a:pt x="64945" y="155717"/>
                  </a:lnTo>
                  <a:lnTo>
                    <a:pt x="63048" y="155227"/>
                  </a:lnTo>
                  <a:lnTo>
                    <a:pt x="59060" y="153506"/>
                  </a:lnTo>
                  <a:lnTo>
                    <a:pt x="46540" y="151546"/>
                  </a:lnTo>
                  <a:lnTo>
                    <a:pt x="31741" y="139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4439"/>
            <p:cNvSpPr/>
            <p:nvPr>
              <p:custDataLst>
                <p:tags r:id="rId231"/>
              </p:custDataLst>
            </p:nvPr>
          </p:nvSpPr>
          <p:spPr>
            <a:xfrm>
              <a:off x="9048752" y="5683280"/>
              <a:ext cx="126999" cy="101196"/>
            </a:xfrm>
            <a:custGeom>
              <a:avLst/>
              <a:gdLst/>
              <a:ahLst/>
              <a:cxnLst/>
              <a:rect l="0" t="0" r="0" b="0"/>
              <a:pathLst>
                <a:path w="126999" h="101196">
                  <a:moveTo>
                    <a:pt x="57148" y="57120"/>
                  </a:moveTo>
                  <a:lnTo>
                    <a:pt x="57148" y="57120"/>
                  </a:lnTo>
                  <a:lnTo>
                    <a:pt x="57148" y="47660"/>
                  </a:lnTo>
                  <a:lnTo>
                    <a:pt x="59029" y="43979"/>
                  </a:lnTo>
                  <a:lnTo>
                    <a:pt x="61511" y="39991"/>
                  </a:lnTo>
                  <a:lnTo>
                    <a:pt x="63235" y="32948"/>
                  </a:lnTo>
                  <a:lnTo>
                    <a:pt x="63492" y="16826"/>
                  </a:lnTo>
                  <a:lnTo>
                    <a:pt x="62789" y="15440"/>
                  </a:lnTo>
                  <a:lnTo>
                    <a:pt x="61614" y="14516"/>
                  </a:lnTo>
                  <a:lnTo>
                    <a:pt x="60126" y="13901"/>
                  </a:lnTo>
                  <a:lnTo>
                    <a:pt x="59132" y="12785"/>
                  </a:lnTo>
                  <a:lnTo>
                    <a:pt x="55657" y="5924"/>
                  </a:lnTo>
                  <a:lnTo>
                    <a:pt x="54038" y="3940"/>
                  </a:lnTo>
                  <a:lnTo>
                    <a:pt x="50355" y="1733"/>
                  </a:lnTo>
                  <a:lnTo>
                    <a:pt x="44520" y="202"/>
                  </a:lnTo>
                  <a:lnTo>
                    <a:pt x="35713" y="0"/>
                  </a:lnTo>
                  <a:lnTo>
                    <a:pt x="31628" y="1865"/>
                  </a:lnTo>
                  <a:lnTo>
                    <a:pt x="16924" y="14898"/>
                  </a:lnTo>
                  <a:lnTo>
                    <a:pt x="4230" y="36335"/>
                  </a:lnTo>
                  <a:lnTo>
                    <a:pt x="1251" y="45395"/>
                  </a:lnTo>
                  <a:lnTo>
                    <a:pt x="0" y="90884"/>
                  </a:lnTo>
                  <a:lnTo>
                    <a:pt x="1881" y="95174"/>
                  </a:lnTo>
                  <a:lnTo>
                    <a:pt x="3369" y="97306"/>
                  </a:lnTo>
                  <a:lnTo>
                    <a:pt x="6906" y="99675"/>
                  </a:lnTo>
                  <a:lnTo>
                    <a:pt x="12863" y="101008"/>
                  </a:lnTo>
                  <a:lnTo>
                    <a:pt x="14925" y="101195"/>
                  </a:lnTo>
                  <a:lnTo>
                    <a:pt x="35398" y="95080"/>
                  </a:lnTo>
                  <a:lnTo>
                    <a:pt x="39955" y="92100"/>
                  </a:lnTo>
                  <a:lnTo>
                    <a:pt x="67024" y="53521"/>
                  </a:lnTo>
                  <a:lnTo>
                    <a:pt x="71172" y="44545"/>
                  </a:lnTo>
                  <a:lnTo>
                    <a:pt x="73963" y="40243"/>
                  </a:lnTo>
                  <a:lnTo>
                    <a:pt x="76242" y="33852"/>
                  </a:lnTo>
                  <a:lnTo>
                    <a:pt x="82260" y="25742"/>
                  </a:lnTo>
                  <a:lnTo>
                    <a:pt x="83251" y="48263"/>
                  </a:lnTo>
                  <a:lnTo>
                    <a:pt x="87574" y="57043"/>
                  </a:lnTo>
                  <a:lnTo>
                    <a:pt x="88015" y="59185"/>
                  </a:lnTo>
                  <a:lnTo>
                    <a:pt x="98334" y="78285"/>
                  </a:lnTo>
                  <a:lnTo>
                    <a:pt x="118000" y="92398"/>
                  </a:lnTo>
                  <a:lnTo>
                    <a:pt x="126998" y="95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874"/>
          <p:cNvGrpSpPr/>
          <p:nvPr/>
        </p:nvGrpSpPr>
        <p:grpSpPr>
          <a:xfrm>
            <a:off x="7550150" y="5552592"/>
            <a:ext cx="748537" cy="330918"/>
            <a:chOff x="7550150" y="5552592"/>
            <a:chExt cx="748537" cy="330918"/>
          </a:xfrm>
        </p:grpSpPr>
        <p:sp>
          <p:nvSpPr>
            <p:cNvPr id="479" name="SMARTInkShape-4440"/>
            <p:cNvSpPr/>
            <p:nvPr>
              <p:custDataLst>
                <p:tags r:id="rId220"/>
              </p:custDataLst>
            </p:nvPr>
          </p:nvSpPr>
          <p:spPr>
            <a:xfrm>
              <a:off x="7550150" y="57785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2700" y="0"/>
                  </a:moveTo>
                  <a:lnTo>
                    <a:pt x="12700" y="0"/>
                  </a:lnTo>
                  <a:lnTo>
                    <a:pt x="18167" y="0"/>
                  </a:lnTo>
                  <a:lnTo>
                    <a:pt x="18462" y="705"/>
                  </a:lnTo>
                  <a:lnTo>
                    <a:pt x="19050" y="40223"/>
                  </a:lnTo>
                  <a:lnTo>
                    <a:pt x="12583" y="60795"/>
                  </a:lnTo>
                  <a:lnTo>
                    <a:pt x="4895" y="7114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4441"/>
            <p:cNvSpPr/>
            <p:nvPr>
              <p:custDataLst>
                <p:tags r:id="rId221"/>
              </p:custDataLst>
            </p:nvPr>
          </p:nvSpPr>
          <p:spPr>
            <a:xfrm>
              <a:off x="7689850" y="5568957"/>
              <a:ext cx="44451" cy="222242"/>
            </a:xfrm>
            <a:custGeom>
              <a:avLst/>
              <a:gdLst/>
              <a:ahLst/>
              <a:cxnLst/>
              <a:rect l="0" t="0" r="0" b="0"/>
              <a:pathLst>
                <a:path w="44451" h="222242">
                  <a:moveTo>
                    <a:pt x="0" y="6343"/>
                  </a:moveTo>
                  <a:lnTo>
                    <a:pt x="0" y="6343"/>
                  </a:lnTo>
                  <a:lnTo>
                    <a:pt x="6327" y="16"/>
                  </a:lnTo>
                  <a:lnTo>
                    <a:pt x="9714" y="0"/>
                  </a:lnTo>
                  <a:lnTo>
                    <a:pt x="10709" y="703"/>
                  </a:lnTo>
                  <a:lnTo>
                    <a:pt x="11373" y="1877"/>
                  </a:lnTo>
                  <a:lnTo>
                    <a:pt x="12525" y="6461"/>
                  </a:lnTo>
                  <a:lnTo>
                    <a:pt x="12698" y="52987"/>
                  </a:lnTo>
                  <a:lnTo>
                    <a:pt x="11995" y="65634"/>
                  </a:lnTo>
                  <a:lnTo>
                    <a:pt x="6938" y="96081"/>
                  </a:lnTo>
                  <a:lnTo>
                    <a:pt x="6365" y="142289"/>
                  </a:lnTo>
                  <a:lnTo>
                    <a:pt x="6350" y="188557"/>
                  </a:lnTo>
                  <a:lnTo>
                    <a:pt x="6350" y="211554"/>
                  </a:lnTo>
                  <a:lnTo>
                    <a:pt x="8231" y="215846"/>
                  </a:lnTo>
                  <a:lnTo>
                    <a:pt x="11817" y="220980"/>
                  </a:lnTo>
                  <a:lnTo>
                    <a:pt x="14190" y="221681"/>
                  </a:lnTo>
                  <a:lnTo>
                    <a:pt x="34828" y="222241"/>
                  </a:lnTo>
                  <a:lnTo>
                    <a:pt x="38527" y="220362"/>
                  </a:lnTo>
                  <a:lnTo>
                    <a:pt x="43280" y="216776"/>
                  </a:lnTo>
                  <a:lnTo>
                    <a:pt x="43931" y="214403"/>
                  </a:lnTo>
                  <a:lnTo>
                    <a:pt x="44450" y="209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4442"/>
            <p:cNvSpPr/>
            <p:nvPr>
              <p:custDataLst>
                <p:tags r:id="rId222"/>
              </p:custDataLst>
            </p:nvPr>
          </p:nvSpPr>
          <p:spPr>
            <a:xfrm>
              <a:off x="7664452" y="5676900"/>
              <a:ext cx="95249" cy="38101"/>
            </a:xfrm>
            <a:custGeom>
              <a:avLst/>
              <a:gdLst/>
              <a:ahLst/>
              <a:cxnLst/>
              <a:rect l="0" t="0" r="0" b="0"/>
              <a:pathLst>
                <a:path w="95249" h="38101">
                  <a:moveTo>
                    <a:pt x="6348" y="38100"/>
                  </a:moveTo>
                  <a:lnTo>
                    <a:pt x="6348" y="38100"/>
                  </a:lnTo>
                  <a:lnTo>
                    <a:pt x="75" y="38100"/>
                  </a:lnTo>
                  <a:lnTo>
                    <a:pt x="0" y="32011"/>
                  </a:lnTo>
                  <a:lnTo>
                    <a:pt x="3370" y="28456"/>
                  </a:lnTo>
                  <a:lnTo>
                    <a:pt x="6905" y="26759"/>
                  </a:lnTo>
                  <a:lnTo>
                    <a:pt x="17005" y="24873"/>
                  </a:lnTo>
                  <a:lnTo>
                    <a:pt x="24009" y="21089"/>
                  </a:lnTo>
                  <a:lnTo>
                    <a:pt x="39334" y="19319"/>
                  </a:lnTo>
                  <a:lnTo>
                    <a:pt x="45939" y="15406"/>
                  </a:lnTo>
                  <a:lnTo>
                    <a:pt x="52872" y="10375"/>
                  </a:lnTo>
                  <a:lnTo>
                    <a:pt x="58305" y="8138"/>
                  </a:lnTo>
                  <a:lnTo>
                    <a:pt x="95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4443"/>
            <p:cNvSpPr/>
            <p:nvPr>
              <p:custDataLst>
                <p:tags r:id="rId223"/>
              </p:custDataLst>
            </p:nvPr>
          </p:nvSpPr>
          <p:spPr>
            <a:xfrm>
              <a:off x="7829550" y="5619750"/>
              <a:ext cx="126913" cy="146051"/>
            </a:xfrm>
            <a:custGeom>
              <a:avLst/>
              <a:gdLst/>
              <a:ahLst/>
              <a:cxnLst/>
              <a:rect l="0" t="0" r="0" b="0"/>
              <a:pathLst>
                <a:path w="126913" h="146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0" y="5467"/>
                  </a:lnTo>
                  <a:lnTo>
                    <a:pt x="12865" y="13141"/>
                  </a:lnTo>
                  <a:lnTo>
                    <a:pt x="29640" y="28945"/>
                  </a:lnTo>
                  <a:lnTo>
                    <a:pt x="49476" y="38493"/>
                  </a:lnTo>
                  <a:lnTo>
                    <a:pt x="81404" y="59273"/>
                  </a:lnTo>
                  <a:lnTo>
                    <a:pt x="93194" y="64076"/>
                  </a:lnTo>
                  <a:lnTo>
                    <a:pt x="106497" y="73387"/>
                  </a:lnTo>
                  <a:lnTo>
                    <a:pt x="111538" y="75655"/>
                  </a:lnTo>
                  <a:lnTo>
                    <a:pt x="116130" y="79015"/>
                  </a:lnTo>
                  <a:lnTo>
                    <a:pt x="118642" y="82860"/>
                  </a:lnTo>
                  <a:lnTo>
                    <a:pt x="120462" y="86921"/>
                  </a:lnTo>
                  <a:lnTo>
                    <a:pt x="125999" y="94013"/>
                  </a:lnTo>
                  <a:lnTo>
                    <a:pt x="126912" y="100608"/>
                  </a:lnTo>
                  <a:lnTo>
                    <a:pt x="111213" y="117384"/>
                  </a:lnTo>
                  <a:lnTo>
                    <a:pt x="105638" y="119199"/>
                  </a:lnTo>
                  <a:lnTo>
                    <a:pt x="99161" y="120710"/>
                  </a:lnTo>
                  <a:lnTo>
                    <a:pt x="89254" y="125548"/>
                  </a:lnTo>
                  <a:lnTo>
                    <a:pt x="87019" y="126031"/>
                  </a:lnTo>
                  <a:lnTo>
                    <a:pt x="61385" y="138731"/>
                  </a:lnTo>
                  <a:lnTo>
                    <a:pt x="44822" y="139693"/>
                  </a:lnTo>
                  <a:lnTo>
                    <a:pt x="381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4444"/>
            <p:cNvSpPr/>
            <p:nvPr>
              <p:custDataLst>
                <p:tags r:id="rId224"/>
              </p:custDataLst>
            </p:nvPr>
          </p:nvSpPr>
          <p:spPr>
            <a:xfrm>
              <a:off x="7908654" y="5765800"/>
              <a:ext cx="98697" cy="57151"/>
            </a:xfrm>
            <a:custGeom>
              <a:avLst/>
              <a:gdLst/>
              <a:ahLst/>
              <a:cxnLst/>
              <a:rect l="0" t="0" r="0" b="0"/>
              <a:pathLst>
                <a:path w="98697" h="57151">
                  <a:moveTo>
                    <a:pt x="98696" y="0"/>
                  </a:moveTo>
                  <a:lnTo>
                    <a:pt x="98696" y="0"/>
                  </a:lnTo>
                  <a:lnTo>
                    <a:pt x="98696" y="3371"/>
                  </a:lnTo>
                  <a:lnTo>
                    <a:pt x="97991" y="4364"/>
                  </a:lnTo>
                  <a:lnTo>
                    <a:pt x="96814" y="5026"/>
                  </a:lnTo>
                  <a:lnTo>
                    <a:pt x="92608" y="6272"/>
                  </a:lnTo>
                  <a:lnTo>
                    <a:pt x="83530" y="6343"/>
                  </a:lnTo>
                  <a:lnTo>
                    <a:pt x="79491" y="8228"/>
                  </a:lnTo>
                  <a:lnTo>
                    <a:pt x="75344" y="10713"/>
                  </a:lnTo>
                  <a:lnTo>
                    <a:pt x="31602" y="25460"/>
                  </a:lnTo>
                  <a:lnTo>
                    <a:pt x="14660" y="36174"/>
                  </a:lnTo>
                  <a:lnTo>
                    <a:pt x="10532" y="41684"/>
                  </a:lnTo>
                  <a:lnTo>
                    <a:pt x="7066" y="43221"/>
                  </a:lnTo>
                  <a:lnTo>
                    <a:pt x="5859" y="44336"/>
                  </a:lnTo>
                  <a:lnTo>
                    <a:pt x="4518" y="47457"/>
                  </a:lnTo>
                  <a:lnTo>
                    <a:pt x="3455" y="48571"/>
                  </a:lnTo>
                  <a:lnTo>
                    <a:pt x="392" y="49809"/>
                  </a:lnTo>
                  <a:lnTo>
                    <a:pt x="0" y="50845"/>
                  </a:lnTo>
                  <a:lnTo>
                    <a:pt x="442" y="52241"/>
                  </a:lnTo>
                  <a:lnTo>
                    <a:pt x="2852" y="56180"/>
                  </a:lnTo>
                  <a:lnTo>
                    <a:pt x="5064" y="56719"/>
                  </a:lnTo>
                  <a:lnTo>
                    <a:pt x="9796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445"/>
            <p:cNvSpPr/>
            <p:nvPr>
              <p:custDataLst>
                <p:tags r:id="rId225"/>
              </p:custDataLst>
            </p:nvPr>
          </p:nvSpPr>
          <p:spPr>
            <a:xfrm>
              <a:off x="8070879" y="5670550"/>
              <a:ext cx="82434" cy="107841"/>
            </a:xfrm>
            <a:custGeom>
              <a:avLst/>
              <a:gdLst/>
              <a:ahLst/>
              <a:cxnLst/>
              <a:rect l="0" t="0" r="0" b="0"/>
              <a:pathLst>
                <a:path w="82434" h="107841">
                  <a:moveTo>
                    <a:pt x="57121" y="19050"/>
                  </a:moveTo>
                  <a:lnTo>
                    <a:pt x="57121" y="19050"/>
                  </a:lnTo>
                  <a:lnTo>
                    <a:pt x="57119" y="12961"/>
                  </a:lnTo>
                  <a:lnTo>
                    <a:pt x="51653" y="7257"/>
                  </a:lnTo>
                  <a:lnTo>
                    <a:pt x="47661" y="6619"/>
                  </a:lnTo>
                  <a:lnTo>
                    <a:pt x="35046" y="6357"/>
                  </a:lnTo>
                  <a:lnTo>
                    <a:pt x="31317" y="8235"/>
                  </a:lnTo>
                  <a:lnTo>
                    <a:pt x="16881" y="21277"/>
                  </a:lnTo>
                  <a:lnTo>
                    <a:pt x="14541" y="27331"/>
                  </a:lnTo>
                  <a:lnTo>
                    <a:pt x="12797" y="34018"/>
                  </a:lnTo>
                  <a:lnTo>
                    <a:pt x="1736" y="55711"/>
                  </a:lnTo>
                  <a:lnTo>
                    <a:pt x="0" y="83758"/>
                  </a:lnTo>
                  <a:lnTo>
                    <a:pt x="1865" y="88496"/>
                  </a:lnTo>
                  <a:lnTo>
                    <a:pt x="14898" y="103693"/>
                  </a:lnTo>
                  <a:lnTo>
                    <a:pt x="19069" y="106057"/>
                  </a:lnTo>
                  <a:lnTo>
                    <a:pt x="27496" y="107576"/>
                  </a:lnTo>
                  <a:lnTo>
                    <a:pt x="33840" y="107840"/>
                  </a:lnTo>
                  <a:lnTo>
                    <a:pt x="43560" y="104546"/>
                  </a:lnTo>
                  <a:lnTo>
                    <a:pt x="56729" y="95081"/>
                  </a:lnTo>
                  <a:lnTo>
                    <a:pt x="67652" y="83939"/>
                  </a:lnTo>
                  <a:lnTo>
                    <a:pt x="73334" y="73946"/>
                  </a:lnTo>
                  <a:lnTo>
                    <a:pt x="81858" y="46501"/>
                  </a:lnTo>
                  <a:lnTo>
                    <a:pt x="82433" y="30600"/>
                  </a:lnTo>
                  <a:lnTo>
                    <a:pt x="76049" y="9111"/>
                  </a:lnTo>
                  <a:lnTo>
                    <a:pt x="69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446"/>
            <p:cNvSpPr/>
            <p:nvPr>
              <p:custDataLst>
                <p:tags r:id="rId226"/>
              </p:custDataLst>
            </p:nvPr>
          </p:nvSpPr>
          <p:spPr>
            <a:xfrm>
              <a:off x="8235950" y="5562948"/>
              <a:ext cx="62737" cy="247303"/>
            </a:xfrm>
            <a:custGeom>
              <a:avLst/>
              <a:gdLst/>
              <a:ahLst/>
              <a:cxnLst/>
              <a:rect l="0" t="0" r="0" b="0"/>
              <a:pathLst>
                <a:path w="62737" h="247303">
                  <a:moveTo>
                    <a:pt x="0" y="25052"/>
                  </a:moveTo>
                  <a:lnTo>
                    <a:pt x="0" y="25052"/>
                  </a:lnTo>
                  <a:lnTo>
                    <a:pt x="3370" y="21681"/>
                  </a:lnTo>
                  <a:lnTo>
                    <a:pt x="5026" y="18144"/>
                  </a:lnTo>
                  <a:lnTo>
                    <a:pt x="7003" y="7508"/>
                  </a:lnTo>
                  <a:lnTo>
                    <a:pt x="11811" y="826"/>
                  </a:lnTo>
                  <a:lnTo>
                    <a:pt x="14186" y="174"/>
                  </a:lnTo>
                  <a:lnTo>
                    <a:pt x="15807" y="0"/>
                  </a:lnTo>
                  <a:lnTo>
                    <a:pt x="19490" y="1688"/>
                  </a:lnTo>
                  <a:lnTo>
                    <a:pt x="33893" y="14588"/>
                  </a:lnTo>
                  <a:lnTo>
                    <a:pt x="52917" y="48448"/>
                  </a:lnTo>
                  <a:lnTo>
                    <a:pt x="62010" y="95072"/>
                  </a:lnTo>
                  <a:lnTo>
                    <a:pt x="62736" y="139947"/>
                  </a:lnTo>
                  <a:lnTo>
                    <a:pt x="51943" y="184709"/>
                  </a:lnTo>
                  <a:lnTo>
                    <a:pt x="47544" y="195024"/>
                  </a:lnTo>
                  <a:lnTo>
                    <a:pt x="34980" y="213110"/>
                  </a:lnTo>
                  <a:lnTo>
                    <a:pt x="33186" y="220582"/>
                  </a:lnTo>
                  <a:lnTo>
                    <a:pt x="28626" y="226725"/>
                  </a:lnTo>
                  <a:lnTo>
                    <a:pt x="0" y="247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4447"/>
            <p:cNvSpPr/>
            <p:nvPr>
              <p:custDataLst>
                <p:tags r:id="rId227"/>
              </p:custDataLst>
            </p:nvPr>
          </p:nvSpPr>
          <p:spPr>
            <a:xfrm>
              <a:off x="8191500" y="5552592"/>
              <a:ext cx="95249" cy="330918"/>
            </a:xfrm>
            <a:custGeom>
              <a:avLst/>
              <a:gdLst/>
              <a:ahLst/>
              <a:cxnLst/>
              <a:rect l="0" t="0" r="0" b="0"/>
              <a:pathLst>
                <a:path w="95249" h="330918">
                  <a:moveTo>
                    <a:pt x="0" y="3658"/>
                  </a:moveTo>
                  <a:lnTo>
                    <a:pt x="0" y="3658"/>
                  </a:lnTo>
                  <a:lnTo>
                    <a:pt x="10934" y="3658"/>
                  </a:lnTo>
                  <a:lnTo>
                    <a:pt x="15548" y="287"/>
                  </a:lnTo>
                  <a:lnTo>
                    <a:pt x="17421" y="0"/>
                  </a:lnTo>
                  <a:lnTo>
                    <a:pt x="19375" y="513"/>
                  </a:lnTo>
                  <a:lnTo>
                    <a:pt x="24209" y="3037"/>
                  </a:lnTo>
                  <a:lnTo>
                    <a:pt x="36161" y="4327"/>
                  </a:lnTo>
                  <a:lnTo>
                    <a:pt x="44335" y="10122"/>
                  </a:lnTo>
                  <a:lnTo>
                    <a:pt x="55210" y="20081"/>
                  </a:lnTo>
                  <a:lnTo>
                    <a:pt x="63535" y="24070"/>
                  </a:lnTo>
                  <a:lnTo>
                    <a:pt x="65640" y="25733"/>
                  </a:lnTo>
                  <a:lnTo>
                    <a:pt x="67979" y="29461"/>
                  </a:lnTo>
                  <a:lnTo>
                    <a:pt x="69724" y="33471"/>
                  </a:lnTo>
                  <a:lnTo>
                    <a:pt x="80784" y="48118"/>
                  </a:lnTo>
                  <a:lnTo>
                    <a:pt x="82317" y="58693"/>
                  </a:lnTo>
                  <a:lnTo>
                    <a:pt x="82520" y="72645"/>
                  </a:lnTo>
                  <a:lnTo>
                    <a:pt x="80655" y="78534"/>
                  </a:lnTo>
                  <a:lnTo>
                    <a:pt x="78179" y="83503"/>
                  </a:lnTo>
                  <a:lnTo>
                    <a:pt x="76081" y="90267"/>
                  </a:lnTo>
                  <a:lnTo>
                    <a:pt x="72010" y="97446"/>
                  </a:lnTo>
                  <a:lnTo>
                    <a:pt x="69784" y="107490"/>
                  </a:lnTo>
                  <a:lnTo>
                    <a:pt x="64970" y="115248"/>
                  </a:lnTo>
                  <a:lnTo>
                    <a:pt x="59781" y="122016"/>
                  </a:lnTo>
                  <a:lnTo>
                    <a:pt x="58319" y="126347"/>
                  </a:lnTo>
                  <a:lnTo>
                    <a:pt x="57223" y="127784"/>
                  </a:lnTo>
                  <a:lnTo>
                    <a:pt x="54125" y="129381"/>
                  </a:lnTo>
                  <a:lnTo>
                    <a:pt x="53016" y="131217"/>
                  </a:lnTo>
                  <a:lnTo>
                    <a:pt x="50995" y="142812"/>
                  </a:lnTo>
                  <a:lnTo>
                    <a:pt x="50826" y="152032"/>
                  </a:lnTo>
                  <a:lnTo>
                    <a:pt x="52692" y="156150"/>
                  </a:lnTo>
                  <a:lnTo>
                    <a:pt x="55169" y="160332"/>
                  </a:lnTo>
                  <a:lnTo>
                    <a:pt x="56268" y="164543"/>
                  </a:lnTo>
                  <a:lnTo>
                    <a:pt x="57269" y="165948"/>
                  </a:lnTo>
                  <a:lnTo>
                    <a:pt x="58641" y="166884"/>
                  </a:lnTo>
                  <a:lnTo>
                    <a:pt x="62045" y="168631"/>
                  </a:lnTo>
                  <a:lnTo>
                    <a:pt x="65911" y="171759"/>
                  </a:lnTo>
                  <a:lnTo>
                    <a:pt x="68100" y="175501"/>
                  </a:lnTo>
                  <a:lnTo>
                    <a:pt x="69777" y="179515"/>
                  </a:lnTo>
                  <a:lnTo>
                    <a:pt x="80787" y="194168"/>
                  </a:lnTo>
                  <a:lnTo>
                    <a:pt x="82472" y="198396"/>
                  </a:lnTo>
                  <a:lnTo>
                    <a:pt x="93069" y="211681"/>
                  </a:lnTo>
                  <a:lnTo>
                    <a:pt x="94280" y="215586"/>
                  </a:lnTo>
                  <a:lnTo>
                    <a:pt x="95248" y="261994"/>
                  </a:lnTo>
                  <a:lnTo>
                    <a:pt x="94545" y="272427"/>
                  </a:lnTo>
                  <a:lnTo>
                    <a:pt x="81095" y="308054"/>
                  </a:lnTo>
                  <a:lnTo>
                    <a:pt x="78375" y="312512"/>
                  </a:lnTo>
                  <a:lnTo>
                    <a:pt x="76140" y="318988"/>
                  </a:lnTo>
                  <a:lnTo>
                    <a:pt x="66766" y="330505"/>
                  </a:lnTo>
                  <a:lnTo>
                    <a:pt x="65677" y="330917"/>
                  </a:lnTo>
                  <a:lnTo>
                    <a:pt x="64953" y="330487"/>
                  </a:lnTo>
                  <a:lnTo>
                    <a:pt x="64467" y="329494"/>
                  </a:lnTo>
                  <a:lnTo>
                    <a:pt x="63440" y="328832"/>
                  </a:lnTo>
                  <a:lnTo>
                    <a:pt x="57150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7" name="SMARTInkShape-Group875"/>
          <p:cNvGrpSpPr/>
          <p:nvPr/>
        </p:nvGrpSpPr>
        <p:grpSpPr>
          <a:xfrm>
            <a:off x="6299200" y="5524500"/>
            <a:ext cx="984251" cy="336280"/>
            <a:chOff x="6299200" y="5524500"/>
            <a:chExt cx="984251" cy="336280"/>
          </a:xfrm>
        </p:grpSpPr>
        <p:sp>
          <p:nvSpPr>
            <p:cNvPr id="488" name="SMARTInkShape-4448"/>
            <p:cNvSpPr/>
            <p:nvPr>
              <p:custDataLst>
                <p:tags r:id="rId211"/>
              </p:custDataLst>
            </p:nvPr>
          </p:nvSpPr>
          <p:spPr>
            <a:xfrm>
              <a:off x="6547143" y="5759450"/>
              <a:ext cx="94958" cy="25393"/>
            </a:xfrm>
            <a:custGeom>
              <a:avLst/>
              <a:gdLst/>
              <a:ahLst/>
              <a:cxnLst/>
              <a:rect l="0" t="0" r="0" b="0"/>
              <a:pathLst>
                <a:path w="94958" h="25393">
                  <a:moveTo>
                    <a:pt x="31457" y="0"/>
                  </a:moveTo>
                  <a:lnTo>
                    <a:pt x="31457" y="0"/>
                  </a:lnTo>
                  <a:lnTo>
                    <a:pt x="20626" y="10126"/>
                  </a:lnTo>
                  <a:lnTo>
                    <a:pt x="12356" y="14073"/>
                  </a:lnTo>
                  <a:lnTo>
                    <a:pt x="0" y="25113"/>
                  </a:lnTo>
                  <a:lnTo>
                    <a:pt x="14641" y="25392"/>
                  </a:lnTo>
                  <a:lnTo>
                    <a:pt x="18809" y="23516"/>
                  </a:lnTo>
                  <a:lnTo>
                    <a:pt x="20907" y="22027"/>
                  </a:lnTo>
                  <a:lnTo>
                    <a:pt x="36488" y="17561"/>
                  </a:lnTo>
                  <a:lnTo>
                    <a:pt x="39044" y="15940"/>
                  </a:lnTo>
                  <a:lnTo>
                    <a:pt x="86516" y="1169"/>
                  </a:lnTo>
                  <a:lnTo>
                    <a:pt x="94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449"/>
            <p:cNvSpPr/>
            <p:nvPr>
              <p:custDataLst>
                <p:tags r:id="rId212"/>
              </p:custDataLst>
            </p:nvPr>
          </p:nvSpPr>
          <p:spPr>
            <a:xfrm>
              <a:off x="6565922" y="5676905"/>
              <a:ext cx="57129" cy="6346"/>
            </a:xfrm>
            <a:custGeom>
              <a:avLst/>
              <a:gdLst/>
              <a:ahLst/>
              <a:cxnLst/>
              <a:rect l="0" t="0" r="0" b="0"/>
              <a:pathLst>
                <a:path w="57129" h="6346">
                  <a:moveTo>
                    <a:pt x="6328" y="6345"/>
                  </a:moveTo>
                  <a:lnTo>
                    <a:pt x="6328" y="6345"/>
                  </a:lnTo>
                  <a:lnTo>
                    <a:pt x="0" y="6345"/>
                  </a:lnTo>
                  <a:lnTo>
                    <a:pt x="5446" y="6345"/>
                  </a:lnTo>
                  <a:lnTo>
                    <a:pt x="11223" y="1981"/>
                  </a:lnTo>
                  <a:lnTo>
                    <a:pt x="15089" y="878"/>
                  </a:lnTo>
                  <a:lnTo>
                    <a:pt x="46470" y="0"/>
                  </a:lnTo>
                  <a:lnTo>
                    <a:pt x="50745" y="1880"/>
                  </a:lnTo>
                  <a:lnTo>
                    <a:pt x="57128" y="6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4450"/>
            <p:cNvSpPr/>
            <p:nvPr>
              <p:custDataLst>
                <p:tags r:id="rId213"/>
              </p:custDataLst>
            </p:nvPr>
          </p:nvSpPr>
          <p:spPr>
            <a:xfrm>
              <a:off x="6325594" y="5582049"/>
              <a:ext cx="113300" cy="196452"/>
            </a:xfrm>
            <a:custGeom>
              <a:avLst/>
              <a:gdLst/>
              <a:ahLst/>
              <a:cxnLst/>
              <a:rect l="0" t="0" r="0" b="0"/>
              <a:pathLst>
                <a:path w="113300" h="196452">
                  <a:moveTo>
                    <a:pt x="106956" y="18651"/>
                  </a:moveTo>
                  <a:lnTo>
                    <a:pt x="106956" y="18651"/>
                  </a:lnTo>
                  <a:lnTo>
                    <a:pt x="106954" y="15280"/>
                  </a:lnTo>
                  <a:lnTo>
                    <a:pt x="107661" y="14287"/>
                  </a:lnTo>
                  <a:lnTo>
                    <a:pt x="108838" y="13625"/>
                  </a:lnTo>
                  <a:lnTo>
                    <a:pt x="110327" y="13184"/>
                  </a:lnTo>
                  <a:lnTo>
                    <a:pt x="111320" y="12184"/>
                  </a:lnTo>
                  <a:lnTo>
                    <a:pt x="112423" y="9191"/>
                  </a:lnTo>
                  <a:lnTo>
                    <a:pt x="113044" y="3540"/>
                  </a:lnTo>
                  <a:lnTo>
                    <a:pt x="113132" y="3638"/>
                  </a:lnTo>
                  <a:lnTo>
                    <a:pt x="113255" y="7695"/>
                  </a:lnTo>
                  <a:lnTo>
                    <a:pt x="113299" y="945"/>
                  </a:lnTo>
                  <a:lnTo>
                    <a:pt x="112596" y="497"/>
                  </a:lnTo>
                  <a:lnTo>
                    <a:pt x="109932" y="0"/>
                  </a:lnTo>
                  <a:lnTo>
                    <a:pt x="108940" y="572"/>
                  </a:lnTo>
                  <a:lnTo>
                    <a:pt x="108279" y="1659"/>
                  </a:lnTo>
                  <a:lnTo>
                    <a:pt x="107838" y="3090"/>
                  </a:lnTo>
                  <a:lnTo>
                    <a:pt x="106838" y="4044"/>
                  </a:lnTo>
                  <a:lnTo>
                    <a:pt x="103846" y="5103"/>
                  </a:lnTo>
                  <a:lnTo>
                    <a:pt x="102766" y="6091"/>
                  </a:lnTo>
                  <a:lnTo>
                    <a:pt x="101566" y="9071"/>
                  </a:lnTo>
                  <a:lnTo>
                    <a:pt x="100091" y="21097"/>
                  </a:lnTo>
                  <a:lnTo>
                    <a:pt x="95594" y="28704"/>
                  </a:lnTo>
                  <a:lnTo>
                    <a:pt x="63825" y="75848"/>
                  </a:lnTo>
                  <a:lnTo>
                    <a:pt x="41610" y="118928"/>
                  </a:lnTo>
                  <a:lnTo>
                    <a:pt x="11740" y="166014"/>
                  </a:lnTo>
                  <a:lnTo>
                    <a:pt x="7247" y="175908"/>
                  </a:lnTo>
                  <a:lnTo>
                    <a:pt x="5491" y="180971"/>
                  </a:lnTo>
                  <a:lnTo>
                    <a:pt x="0" y="188759"/>
                  </a:lnTo>
                  <a:lnTo>
                    <a:pt x="375" y="189911"/>
                  </a:lnTo>
                  <a:lnTo>
                    <a:pt x="5356" y="196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4451"/>
            <p:cNvSpPr/>
            <p:nvPr>
              <p:custDataLst>
                <p:tags r:id="rId214"/>
              </p:custDataLst>
            </p:nvPr>
          </p:nvSpPr>
          <p:spPr>
            <a:xfrm>
              <a:off x="6299200" y="5562600"/>
              <a:ext cx="120651" cy="240926"/>
            </a:xfrm>
            <a:custGeom>
              <a:avLst/>
              <a:gdLst/>
              <a:ahLst/>
              <a:cxnLst/>
              <a:rect l="0" t="0" r="0" b="0"/>
              <a:pathLst>
                <a:path w="120651" h="240926">
                  <a:moveTo>
                    <a:pt x="0" y="0"/>
                  </a:moveTo>
                  <a:lnTo>
                    <a:pt x="0" y="0"/>
                  </a:lnTo>
                  <a:lnTo>
                    <a:pt x="9460" y="0"/>
                  </a:lnTo>
                  <a:lnTo>
                    <a:pt x="10540" y="706"/>
                  </a:lnTo>
                  <a:lnTo>
                    <a:pt x="11259" y="1881"/>
                  </a:lnTo>
                  <a:lnTo>
                    <a:pt x="11740" y="3371"/>
                  </a:lnTo>
                  <a:lnTo>
                    <a:pt x="21454" y="14927"/>
                  </a:lnTo>
                  <a:lnTo>
                    <a:pt x="31789" y="27296"/>
                  </a:lnTo>
                  <a:lnTo>
                    <a:pt x="59398" y="71989"/>
                  </a:lnTo>
                  <a:lnTo>
                    <a:pt x="80382" y="116534"/>
                  </a:lnTo>
                  <a:lnTo>
                    <a:pt x="99482" y="160677"/>
                  </a:lnTo>
                  <a:lnTo>
                    <a:pt x="111478" y="186250"/>
                  </a:lnTo>
                  <a:lnTo>
                    <a:pt x="116016" y="214017"/>
                  </a:lnTo>
                  <a:lnTo>
                    <a:pt x="118590" y="219296"/>
                  </a:lnTo>
                  <a:lnTo>
                    <a:pt x="120379" y="230606"/>
                  </a:lnTo>
                  <a:lnTo>
                    <a:pt x="120643" y="240925"/>
                  </a:lnTo>
                  <a:lnTo>
                    <a:pt x="1206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4452"/>
            <p:cNvSpPr/>
            <p:nvPr>
              <p:custDataLst>
                <p:tags r:id="rId215"/>
              </p:custDataLst>
            </p:nvPr>
          </p:nvSpPr>
          <p:spPr>
            <a:xfrm>
              <a:off x="6813559" y="5524500"/>
              <a:ext cx="88892" cy="295580"/>
            </a:xfrm>
            <a:custGeom>
              <a:avLst/>
              <a:gdLst/>
              <a:ahLst/>
              <a:cxnLst/>
              <a:rect l="0" t="0" r="0" b="0"/>
              <a:pathLst>
                <a:path w="88892" h="295580">
                  <a:moveTo>
                    <a:pt x="88891" y="19050"/>
                  </a:moveTo>
                  <a:lnTo>
                    <a:pt x="88891" y="19050"/>
                  </a:lnTo>
                  <a:lnTo>
                    <a:pt x="88891" y="10211"/>
                  </a:lnTo>
                  <a:lnTo>
                    <a:pt x="88186" y="8924"/>
                  </a:lnTo>
                  <a:lnTo>
                    <a:pt x="87009" y="8066"/>
                  </a:lnTo>
                  <a:lnTo>
                    <a:pt x="83423" y="6689"/>
                  </a:lnTo>
                  <a:lnTo>
                    <a:pt x="77151" y="913"/>
                  </a:lnTo>
                  <a:lnTo>
                    <a:pt x="70808" y="79"/>
                  </a:lnTo>
                  <a:lnTo>
                    <a:pt x="42317" y="0"/>
                  </a:lnTo>
                  <a:lnTo>
                    <a:pt x="38088" y="1881"/>
                  </a:lnTo>
                  <a:lnTo>
                    <a:pt x="33856" y="4364"/>
                  </a:lnTo>
                  <a:lnTo>
                    <a:pt x="27507" y="6467"/>
                  </a:lnTo>
                  <a:lnTo>
                    <a:pt x="6341" y="23557"/>
                  </a:lnTo>
                  <a:lnTo>
                    <a:pt x="4224" y="24171"/>
                  </a:lnTo>
                  <a:lnTo>
                    <a:pt x="2813" y="25287"/>
                  </a:lnTo>
                  <a:lnTo>
                    <a:pt x="1244" y="28407"/>
                  </a:lnTo>
                  <a:lnTo>
                    <a:pt x="0" y="59012"/>
                  </a:lnTo>
                  <a:lnTo>
                    <a:pt x="1876" y="63387"/>
                  </a:lnTo>
                  <a:lnTo>
                    <a:pt x="35976" y="110022"/>
                  </a:lnTo>
                  <a:lnTo>
                    <a:pt x="41619" y="118599"/>
                  </a:lnTo>
                  <a:lnTo>
                    <a:pt x="45764" y="131899"/>
                  </a:lnTo>
                  <a:lnTo>
                    <a:pt x="47440" y="134499"/>
                  </a:lnTo>
                  <a:lnTo>
                    <a:pt x="49797" y="144901"/>
                  </a:lnTo>
                  <a:lnTo>
                    <a:pt x="50765" y="172599"/>
                  </a:lnTo>
                  <a:lnTo>
                    <a:pt x="48898" y="177370"/>
                  </a:lnTo>
                  <a:lnTo>
                    <a:pt x="46421" y="181842"/>
                  </a:lnTo>
                  <a:lnTo>
                    <a:pt x="44322" y="188326"/>
                  </a:lnTo>
                  <a:lnTo>
                    <a:pt x="41330" y="192592"/>
                  </a:lnTo>
                  <a:lnTo>
                    <a:pt x="37648" y="194957"/>
                  </a:lnTo>
                  <a:lnTo>
                    <a:pt x="33660" y="196715"/>
                  </a:lnTo>
                  <a:lnTo>
                    <a:pt x="27448" y="200965"/>
                  </a:lnTo>
                  <a:lnTo>
                    <a:pt x="21140" y="202538"/>
                  </a:lnTo>
                  <a:lnTo>
                    <a:pt x="16916" y="202905"/>
                  </a:lnTo>
                  <a:lnTo>
                    <a:pt x="12687" y="201187"/>
                  </a:lnTo>
                  <a:lnTo>
                    <a:pt x="284" y="190784"/>
                  </a:lnTo>
                  <a:lnTo>
                    <a:pt x="78" y="187213"/>
                  </a:lnTo>
                  <a:lnTo>
                    <a:pt x="755" y="186192"/>
                  </a:lnTo>
                  <a:lnTo>
                    <a:pt x="1911" y="185512"/>
                  </a:lnTo>
                  <a:lnTo>
                    <a:pt x="6463" y="184329"/>
                  </a:lnTo>
                  <a:lnTo>
                    <a:pt x="21245" y="184157"/>
                  </a:lnTo>
                  <a:lnTo>
                    <a:pt x="25431" y="186034"/>
                  </a:lnTo>
                  <a:lnTo>
                    <a:pt x="27534" y="187523"/>
                  </a:lnTo>
                  <a:lnTo>
                    <a:pt x="29871" y="191058"/>
                  </a:lnTo>
                  <a:lnTo>
                    <a:pt x="31615" y="194982"/>
                  </a:lnTo>
                  <a:lnTo>
                    <a:pt x="43264" y="208306"/>
                  </a:lnTo>
                  <a:lnTo>
                    <a:pt x="43918" y="210878"/>
                  </a:lnTo>
                  <a:lnTo>
                    <a:pt x="44438" y="246717"/>
                  </a:lnTo>
                  <a:lnTo>
                    <a:pt x="42558" y="252644"/>
                  </a:lnTo>
                  <a:lnTo>
                    <a:pt x="40077" y="257631"/>
                  </a:lnTo>
                  <a:lnTo>
                    <a:pt x="37973" y="264405"/>
                  </a:lnTo>
                  <a:lnTo>
                    <a:pt x="33901" y="270880"/>
                  </a:lnTo>
                  <a:lnTo>
                    <a:pt x="32025" y="278139"/>
                  </a:lnTo>
                  <a:lnTo>
                    <a:pt x="31743" y="289034"/>
                  </a:lnTo>
                  <a:lnTo>
                    <a:pt x="32448" y="290056"/>
                  </a:lnTo>
                  <a:lnTo>
                    <a:pt x="33623" y="290737"/>
                  </a:lnTo>
                  <a:lnTo>
                    <a:pt x="35113" y="291192"/>
                  </a:lnTo>
                  <a:lnTo>
                    <a:pt x="40579" y="295202"/>
                  </a:lnTo>
                  <a:lnTo>
                    <a:pt x="41867" y="295579"/>
                  </a:lnTo>
                  <a:lnTo>
                    <a:pt x="42725" y="295125"/>
                  </a:lnTo>
                  <a:lnTo>
                    <a:pt x="43297" y="294117"/>
                  </a:lnTo>
                  <a:lnTo>
                    <a:pt x="44384" y="293444"/>
                  </a:lnTo>
                  <a:lnTo>
                    <a:pt x="49284" y="291793"/>
                  </a:lnTo>
                  <a:lnTo>
                    <a:pt x="53179" y="288906"/>
                  </a:lnTo>
                  <a:lnTo>
                    <a:pt x="59142" y="287152"/>
                  </a:lnTo>
                  <a:lnTo>
                    <a:pt x="77865" y="285229"/>
                  </a:lnTo>
                  <a:lnTo>
                    <a:pt x="88891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453"/>
            <p:cNvSpPr/>
            <p:nvPr>
              <p:custDataLst>
                <p:tags r:id="rId216"/>
              </p:custDataLst>
            </p:nvPr>
          </p:nvSpPr>
          <p:spPr>
            <a:xfrm>
              <a:off x="7004072" y="5600722"/>
              <a:ext cx="126979" cy="158729"/>
            </a:xfrm>
            <a:custGeom>
              <a:avLst/>
              <a:gdLst/>
              <a:ahLst/>
              <a:cxnLst/>
              <a:rect l="0" t="0" r="0" b="0"/>
              <a:pathLst>
                <a:path w="126979" h="158729">
                  <a:moveTo>
                    <a:pt x="6328" y="6328"/>
                  </a:moveTo>
                  <a:lnTo>
                    <a:pt x="6328" y="6328"/>
                  </a:lnTo>
                  <a:lnTo>
                    <a:pt x="0" y="0"/>
                  </a:lnTo>
                  <a:lnTo>
                    <a:pt x="25392" y="27274"/>
                  </a:lnTo>
                  <a:lnTo>
                    <a:pt x="58362" y="74149"/>
                  </a:lnTo>
                  <a:lnTo>
                    <a:pt x="68242" y="90307"/>
                  </a:lnTo>
                  <a:lnTo>
                    <a:pt x="81169" y="102905"/>
                  </a:lnTo>
                  <a:lnTo>
                    <a:pt x="112156" y="147500"/>
                  </a:lnTo>
                  <a:lnTo>
                    <a:pt x="126978" y="158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454"/>
            <p:cNvSpPr/>
            <p:nvPr>
              <p:custDataLst>
                <p:tags r:id="rId217"/>
              </p:custDataLst>
            </p:nvPr>
          </p:nvSpPr>
          <p:spPr>
            <a:xfrm>
              <a:off x="7035826" y="5581657"/>
              <a:ext cx="145761" cy="203194"/>
            </a:xfrm>
            <a:custGeom>
              <a:avLst/>
              <a:gdLst/>
              <a:ahLst/>
              <a:cxnLst/>
              <a:rect l="0" t="0" r="0" b="0"/>
              <a:pathLst>
                <a:path w="145761" h="203194">
                  <a:moveTo>
                    <a:pt x="133324" y="12693"/>
                  </a:moveTo>
                  <a:lnTo>
                    <a:pt x="133324" y="12693"/>
                  </a:lnTo>
                  <a:lnTo>
                    <a:pt x="138791" y="7226"/>
                  </a:lnTo>
                  <a:lnTo>
                    <a:pt x="139596" y="953"/>
                  </a:lnTo>
                  <a:lnTo>
                    <a:pt x="140327" y="633"/>
                  </a:lnTo>
                  <a:lnTo>
                    <a:pt x="145760" y="19"/>
                  </a:lnTo>
                  <a:lnTo>
                    <a:pt x="142575" y="0"/>
                  </a:lnTo>
                  <a:lnTo>
                    <a:pt x="141607" y="703"/>
                  </a:lnTo>
                  <a:lnTo>
                    <a:pt x="140534" y="3366"/>
                  </a:lnTo>
                  <a:lnTo>
                    <a:pt x="139138" y="10825"/>
                  </a:lnTo>
                  <a:lnTo>
                    <a:pt x="110035" y="55092"/>
                  </a:lnTo>
                  <a:lnTo>
                    <a:pt x="92270" y="82160"/>
                  </a:lnTo>
                  <a:lnTo>
                    <a:pt x="80864" y="93169"/>
                  </a:lnTo>
                  <a:lnTo>
                    <a:pt x="49330" y="136457"/>
                  </a:lnTo>
                  <a:lnTo>
                    <a:pt x="41665" y="146017"/>
                  </a:lnTo>
                  <a:lnTo>
                    <a:pt x="21920" y="163308"/>
                  </a:lnTo>
                  <a:lnTo>
                    <a:pt x="8251" y="183729"/>
                  </a:lnTo>
                  <a:lnTo>
                    <a:pt x="6474" y="188192"/>
                  </a:lnTo>
                  <a:lnTo>
                    <a:pt x="269" y="196464"/>
                  </a:lnTo>
                  <a:lnTo>
                    <a:pt x="0" y="202277"/>
                  </a:lnTo>
                  <a:lnTo>
                    <a:pt x="696" y="202583"/>
                  </a:lnTo>
                  <a:lnTo>
                    <a:pt x="12674" y="203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4455"/>
            <p:cNvSpPr/>
            <p:nvPr>
              <p:custDataLst>
                <p:tags r:id="rId218"/>
              </p:custDataLst>
            </p:nvPr>
          </p:nvSpPr>
          <p:spPr>
            <a:xfrm>
              <a:off x="7213680" y="5715000"/>
              <a:ext cx="44371" cy="145780"/>
            </a:xfrm>
            <a:custGeom>
              <a:avLst/>
              <a:gdLst/>
              <a:ahLst/>
              <a:cxnLst/>
              <a:rect l="0" t="0" r="0" b="0"/>
              <a:pathLst>
                <a:path w="44371" h="145780">
                  <a:moveTo>
                    <a:pt x="31670" y="0"/>
                  </a:moveTo>
                  <a:lnTo>
                    <a:pt x="31670" y="0"/>
                  </a:lnTo>
                  <a:lnTo>
                    <a:pt x="31670" y="21253"/>
                  </a:lnTo>
                  <a:lnTo>
                    <a:pt x="29788" y="25438"/>
                  </a:lnTo>
                  <a:lnTo>
                    <a:pt x="27306" y="29651"/>
                  </a:lnTo>
                  <a:lnTo>
                    <a:pt x="25712" y="38103"/>
                  </a:lnTo>
                  <a:lnTo>
                    <a:pt x="24666" y="49389"/>
                  </a:lnTo>
                  <a:lnTo>
                    <a:pt x="11165" y="88473"/>
                  </a:lnTo>
                  <a:lnTo>
                    <a:pt x="9533" y="90732"/>
                  </a:lnTo>
                  <a:lnTo>
                    <a:pt x="7720" y="97006"/>
                  </a:lnTo>
                  <a:lnTo>
                    <a:pt x="5755" y="111578"/>
                  </a:lnTo>
                  <a:lnTo>
                    <a:pt x="1282" y="120530"/>
                  </a:lnTo>
                  <a:lnTo>
                    <a:pt x="0" y="135460"/>
                  </a:lnTo>
                  <a:lnTo>
                    <a:pt x="679" y="136874"/>
                  </a:lnTo>
                  <a:lnTo>
                    <a:pt x="1837" y="137816"/>
                  </a:lnTo>
                  <a:lnTo>
                    <a:pt x="5395" y="139328"/>
                  </a:lnTo>
                  <a:lnTo>
                    <a:pt x="11660" y="145134"/>
                  </a:lnTo>
                  <a:lnTo>
                    <a:pt x="15707" y="145779"/>
                  </a:lnTo>
                  <a:lnTo>
                    <a:pt x="19401" y="144049"/>
                  </a:lnTo>
                  <a:lnTo>
                    <a:pt x="29610" y="135908"/>
                  </a:lnTo>
                  <a:lnTo>
                    <a:pt x="38031" y="131975"/>
                  </a:lnTo>
                  <a:lnTo>
                    <a:pt x="40143" y="130316"/>
                  </a:lnTo>
                  <a:lnTo>
                    <a:pt x="42491" y="126592"/>
                  </a:lnTo>
                  <a:lnTo>
                    <a:pt x="4437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4456"/>
            <p:cNvSpPr/>
            <p:nvPr>
              <p:custDataLst>
                <p:tags r:id="rId219"/>
              </p:custDataLst>
            </p:nvPr>
          </p:nvSpPr>
          <p:spPr>
            <a:xfrm>
              <a:off x="7194550" y="57912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9459" y="19050"/>
                  </a:lnTo>
                  <a:lnTo>
                    <a:pt x="13140" y="17169"/>
                  </a:lnTo>
                  <a:lnTo>
                    <a:pt x="17128" y="14686"/>
                  </a:lnTo>
                  <a:lnTo>
                    <a:pt x="24047" y="13288"/>
                  </a:lnTo>
                  <a:lnTo>
                    <a:pt x="34014" y="12169"/>
                  </a:lnTo>
                  <a:lnTo>
                    <a:pt x="42455" y="838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876"/>
          <p:cNvGrpSpPr/>
          <p:nvPr/>
        </p:nvGrpSpPr>
        <p:grpSpPr>
          <a:xfrm>
            <a:off x="5048252" y="5524595"/>
            <a:ext cx="938916" cy="285656"/>
            <a:chOff x="5048252" y="5524595"/>
            <a:chExt cx="938916" cy="285656"/>
          </a:xfrm>
        </p:grpSpPr>
        <p:sp>
          <p:nvSpPr>
            <p:cNvPr id="498" name="SMARTInkShape-4457"/>
            <p:cNvSpPr/>
            <p:nvPr>
              <p:custDataLst>
                <p:tags r:id="rId204"/>
              </p:custDataLst>
            </p:nvPr>
          </p:nvSpPr>
          <p:spPr>
            <a:xfrm>
              <a:off x="5956300" y="5778500"/>
              <a:ext cx="30868" cy="31751"/>
            </a:xfrm>
            <a:custGeom>
              <a:avLst/>
              <a:gdLst/>
              <a:ahLst/>
              <a:cxnLst/>
              <a:rect l="0" t="0" r="0" b="0"/>
              <a:pathLst>
                <a:path w="30868" h="31751">
                  <a:moveTo>
                    <a:pt x="25400" y="0"/>
                  </a:moveTo>
                  <a:lnTo>
                    <a:pt x="25400" y="0"/>
                  </a:lnTo>
                  <a:lnTo>
                    <a:pt x="30867" y="5467"/>
                  </a:lnTo>
                  <a:lnTo>
                    <a:pt x="26205" y="805"/>
                  </a:lnTo>
                  <a:lnTo>
                    <a:pt x="23876" y="2239"/>
                  </a:lnTo>
                  <a:lnTo>
                    <a:pt x="22268" y="3609"/>
                  </a:lnTo>
                  <a:lnTo>
                    <a:pt x="20481" y="7014"/>
                  </a:lnTo>
                  <a:lnTo>
                    <a:pt x="20003" y="8909"/>
                  </a:lnTo>
                  <a:lnTo>
                    <a:pt x="15960" y="14948"/>
                  </a:lnTo>
                  <a:lnTo>
                    <a:pt x="10295" y="21205"/>
                  </a:lnTo>
                  <a:lnTo>
                    <a:pt x="6222" y="23535"/>
                  </a:lnTo>
                  <a:lnTo>
                    <a:pt x="4148" y="24157"/>
                  </a:lnTo>
                  <a:lnTo>
                    <a:pt x="2764" y="25278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4458"/>
            <p:cNvSpPr/>
            <p:nvPr>
              <p:custDataLst>
                <p:tags r:id="rId205"/>
              </p:custDataLst>
            </p:nvPr>
          </p:nvSpPr>
          <p:spPr>
            <a:xfrm>
              <a:off x="5854700" y="56769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327" y="12416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4459"/>
            <p:cNvSpPr/>
            <p:nvPr>
              <p:custDataLst>
                <p:tags r:id="rId206"/>
              </p:custDataLst>
            </p:nvPr>
          </p:nvSpPr>
          <p:spPr>
            <a:xfrm>
              <a:off x="5753105" y="5530963"/>
              <a:ext cx="81631" cy="221136"/>
            </a:xfrm>
            <a:custGeom>
              <a:avLst/>
              <a:gdLst/>
              <a:ahLst/>
              <a:cxnLst/>
              <a:rect l="0" t="0" r="0" b="0"/>
              <a:pathLst>
                <a:path w="81631" h="221136">
                  <a:moveTo>
                    <a:pt x="6345" y="95137"/>
                  </a:moveTo>
                  <a:lnTo>
                    <a:pt x="6345" y="95137"/>
                  </a:lnTo>
                  <a:lnTo>
                    <a:pt x="6345" y="142381"/>
                  </a:lnTo>
                  <a:lnTo>
                    <a:pt x="6345" y="186747"/>
                  </a:lnTo>
                  <a:lnTo>
                    <a:pt x="6345" y="214429"/>
                  </a:lnTo>
                  <a:lnTo>
                    <a:pt x="878" y="221135"/>
                  </a:lnTo>
                  <a:lnTo>
                    <a:pt x="583" y="220764"/>
                  </a:lnTo>
                  <a:lnTo>
                    <a:pt x="0" y="197559"/>
                  </a:lnTo>
                  <a:lnTo>
                    <a:pt x="6083" y="151882"/>
                  </a:lnTo>
                  <a:lnTo>
                    <a:pt x="7035" y="107813"/>
                  </a:lnTo>
                  <a:lnTo>
                    <a:pt x="14183" y="63386"/>
                  </a:lnTo>
                  <a:lnTo>
                    <a:pt x="26758" y="20985"/>
                  </a:lnTo>
                  <a:lnTo>
                    <a:pt x="29528" y="15613"/>
                  </a:lnTo>
                  <a:lnTo>
                    <a:pt x="31793" y="8623"/>
                  </a:lnTo>
                  <a:lnTo>
                    <a:pt x="37126" y="1176"/>
                  </a:lnTo>
                  <a:lnTo>
                    <a:pt x="39545" y="459"/>
                  </a:lnTo>
                  <a:lnTo>
                    <a:pt x="46848" y="0"/>
                  </a:lnTo>
                  <a:lnTo>
                    <a:pt x="50923" y="1818"/>
                  </a:lnTo>
                  <a:lnTo>
                    <a:pt x="52997" y="3291"/>
                  </a:lnTo>
                  <a:lnTo>
                    <a:pt x="55301" y="6809"/>
                  </a:lnTo>
                  <a:lnTo>
                    <a:pt x="57031" y="10725"/>
                  </a:lnTo>
                  <a:lnTo>
                    <a:pt x="73425" y="30232"/>
                  </a:lnTo>
                  <a:lnTo>
                    <a:pt x="81630" y="67914"/>
                  </a:lnTo>
                  <a:lnTo>
                    <a:pt x="80258" y="74336"/>
                  </a:lnTo>
                  <a:lnTo>
                    <a:pt x="75517" y="81918"/>
                  </a:lnTo>
                  <a:lnTo>
                    <a:pt x="59940" y="99350"/>
                  </a:lnTo>
                  <a:lnTo>
                    <a:pt x="55816" y="107834"/>
                  </a:lnTo>
                  <a:lnTo>
                    <a:pt x="54142" y="109950"/>
                  </a:lnTo>
                  <a:lnTo>
                    <a:pt x="50401" y="112304"/>
                  </a:lnTo>
                  <a:lnTo>
                    <a:pt x="42251" y="113815"/>
                  </a:lnTo>
                  <a:lnTo>
                    <a:pt x="19045" y="114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4460"/>
            <p:cNvSpPr/>
            <p:nvPr>
              <p:custDataLst>
                <p:tags r:id="rId207"/>
              </p:custDataLst>
            </p:nvPr>
          </p:nvSpPr>
          <p:spPr>
            <a:xfrm>
              <a:off x="5664200" y="5715000"/>
              <a:ext cx="19051" cy="11818"/>
            </a:xfrm>
            <a:custGeom>
              <a:avLst/>
              <a:gdLst/>
              <a:ahLst/>
              <a:cxnLst/>
              <a:rect l="0" t="0" r="0" b="0"/>
              <a:pathLst>
                <a:path w="19051" h="11818">
                  <a:moveTo>
                    <a:pt x="0" y="6350"/>
                  </a:moveTo>
                  <a:lnTo>
                    <a:pt x="0" y="6350"/>
                  </a:lnTo>
                  <a:lnTo>
                    <a:pt x="11556" y="6350"/>
                  </a:lnTo>
                  <a:lnTo>
                    <a:pt x="11936" y="7055"/>
                  </a:lnTo>
                  <a:lnTo>
                    <a:pt x="12599" y="11817"/>
                  </a:lnTo>
                  <a:lnTo>
                    <a:pt x="12698" y="658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4461"/>
            <p:cNvSpPr/>
            <p:nvPr>
              <p:custDataLst>
                <p:tags r:id="rId208"/>
              </p:custDataLst>
            </p:nvPr>
          </p:nvSpPr>
          <p:spPr>
            <a:xfrm>
              <a:off x="5520915" y="5581672"/>
              <a:ext cx="73342" cy="190130"/>
            </a:xfrm>
            <a:custGeom>
              <a:avLst/>
              <a:gdLst/>
              <a:ahLst/>
              <a:cxnLst/>
              <a:rect l="0" t="0" r="0" b="0"/>
              <a:pathLst>
                <a:path w="73342" h="190130">
                  <a:moveTo>
                    <a:pt x="54385" y="19028"/>
                  </a:moveTo>
                  <a:lnTo>
                    <a:pt x="54385" y="19028"/>
                  </a:lnTo>
                  <a:lnTo>
                    <a:pt x="54385" y="12685"/>
                  </a:lnTo>
                  <a:lnTo>
                    <a:pt x="60657" y="6406"/>
                  </a:lnTo>
                  <a:lnTo>
                    <a:pt x="55261" y="867"/>
                  </a:lnTo>
                  <a:lnTo>
                    <a:pt x="48994" y="56"/>
                  </a:lnTo>
                  <a:lnTo>
                    <a:pt x="44948" y="0"/>
                  </a:lnTo>
                  <a:lnTo>
                    <a:pt x="43860" y="699"/>
                  </a:lnTo>
                  <a:lnTo>
                    <a:pt x="43135" y="1869"/>
                  </a:lnTo>
                  <a:lnTo>
                    <a:pt x="42652" y="3356"/>
                  </a:lnTo>
                  <a:lnTo>
                    <a:pt x="41625" y="4346"/>
                  </a:lnTo>
                  <a:lnTo>
                    <a:pt x="34905" y="7818"/>
                  </a:lnTo>
                  <a:lnTo>
                    <a:pt x="14161" y="27521"/>
                  </a:lnTo>
                  <a:lnTo>
                    <a:pt x="6406" y="40331"/>
                  </a:lnTo>
                  <a:lnTo>
                    <a:pt x="4142" y="50387"/>
                  </a:lnTo>
                  <a:lnTo>
                    <a:pt x="3956" y="52634"/>
                  </a:lnTo>
                  <a:lnTo>
                    <a:pt x="1869" y="57012"/>
                  </a:lnTo>
                  <a:lnTo>
                    <a:pt x="324" y="59167"/>
                  </a:lnTo>
                  <a:lnTo>
                    <a:pt x="0" y="62015"/>
                  </a:lnTo>
                  <a:lnTo>
                    <a:pt x="4170" y="86586"/>
                  </a:lnTo>
                  <a:lnTo>
                    <a:pt x="8587" y="95194"/>
                  </a:lnTo>
                  <a:lnTo>
                    <a:pt x="9036" y="97322"/>
                  </a:lnTo>
                  <a:lnTo>
                    <a:pt x="16411" y="107059"/>
                  </a:lnTo>
                  <a:lnTo>
                    <a:pt x="21749" y="111070"/>
                  </a:lnTo>
                  <a:lnTo>
                    <a:pt x="28723" y="115209"/>
                  </a:lnTo>
                  <a:lnTo>
                    <a:pt x="62276" y="143915"/>
                  </a:lnTo>
                  <a:lnTo>
                    <a:pt x="72365" y="157473"/>
                  </a:lnTo>
                  <a:lnTo>
                    <a:pt x="73118" y="161727"/>
                  </a:lnTo>
                  <a:lnTo>
                    <a:pt x="73341" y="167456"/>
                  </a:lnTo>
                  <a:lnTo>
                    <a:pt x="71511" y="171544"/>
                  </a:lnTo>
                  <a:lnTo>
                    <a:pt x="70036" y="173622"/>
                  </a:lnTo>
                  <a:lnTo>
                    <a:pt x="66515" y="175930"/>
                  </a:lnTo>
                  <a:lnTo>
                    <a:pt x="64589" y="176546"/>
                  </a:lnTo>
                  <a:lnTo>
                    <a:pt x="63304" y="177663"/>
                  </a:lnTo>
                  <a:lnTo>
                    <a:pt x="61877" y="180784"/>
                  </a:lnTo>
                  <a:lnTo>
                    <a:pt x="57479" y="184523"/>
                  </a:lnTo>
                  <a:lnTo>
                    <a:pt x="49901" y="189301"/>
                  </a:lnTo>
                  <a:lnTo>
                    <a:pt x="41845" y="190129"/>
                  </a:lnTo>
                  <a:lnTo>
                    <a:pt x="39676" y="189540"/>
                  </a:lnTo>
                  <a:lnTo>
                    <a:pt x="38229" y="188441"/>
                  </a:lnTo>
                  <a:lnTo>
                    <a:pt x="37264" y="187004"/>
                  </a:lnTo>
                  <a:lnTo>
                    <a:pt x="35916" y="186045"/>
                  </a:lnTo>
                  <a:lnTo>
                    <a:pt x="32536" y="184979"/>
                  </a:lnTo>
                  <a:lnTo>
                    <a:pt x="23830" y="184204"/>
                  </a:lnTo>
                  <a:lnTo>
                    <a:pt x="23431" y="183472"/>
                  </a:lnTo>
                  <a:lnTo>
                    <a:pt x="22635" y="177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4462"/>
            <p:cNvSpPr/>
            <p:nvPr>
              <p:custDataLst>
                <p:tags r:id="rId209"/>
              </p:custDataLst>
            </p:nvPr>
          </p:nvSpPr>
          <p:spPr>
            <a:xfrm>
              <a:off x="5086357" y="5664200"/>
              <a:ext cx="120644" cy="38079"/>
            </a:xfrm>
            <a:custGeom>
              <a:avLst/>
              <a:gdLst/>
              <a:ahLst/>
              <a:cxnLst/>
              <a:rect l="0" t="0" r="0" b="0"/>
              <a:pathLst>
                <a:path w="120644" h="38079">
                  <a:moveTo>
                    <a:pt x="6343" y="31750"/>
                  </a:moveTo>
                  <a:lnTo>
                    <a:pt x="6343" y="31750"/>
                  </a:lnTo>
                  <a:lnTo>
                    <a:pt x="15" y="38078"/>
                  </a:lnTo>
                  <a:lnTo>
                    <a:pt x="0" y="34722"/>
                  </a:lnTo>
                  <a:lnTo>
                    <a:pt x="703" y="33732"/>
                  </a:lnTo>
                  <a:lnTo>
                    <a:pt x="1878" y="33071"/>
                  </a:lnTo>
                  <a:lnTo>
                    <a:pt x="45817" y="20201"/>
                  </a:lnTo>
                  <a:lnTo>
                    <a:pt x="90073" y="9620"/>
                  </a:lnTo>
                  <a:lnTo>
                    <a:pt x="112010" y="4899"/>
                  </a:lnTo>
                  <a:lnTo>
                    <a:pt x="1206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4463"/>
            <p:cNvSpPr/>
            <p:nvPr>
              <p:custDataLst>
                <p:tags r:id="rId210"/>
              </p:custDataLst>
            </p:nvPr>
          </p:nvSpPr>
          <p:spPr>
            <a:xfrm>
              <a:off x="5048252" y="5524595"/>
              <a:ext cx="126999" cy="260143"/>
            </a:xfrm>
            <a:custGeom>
              <a:avLst/>
              <a:gdLst/>
              <a:ahLst/>
              <a:cxnLst/>
              <a:rect l="0" t="0" r="0" b="0"/>
              <a:pathLst>
                <a:path w="126999" h="260143">
                  <a:moveTo>
                    <a:pt x="38098" y="95155"/>
                  </a:moveTo>
                  <a:lnTo>
                    <a:pt x="38098" y="95155"/>
                  </a:lnTo>
                  <a:lnTo>
                    <a:pt x="38098" y="88812"/>
                  </a:lnTo>
                  <a:lnTo>
                    <a:pt x="34727" y="88807"/>
                  </a:lnTo>
                  <a:lnTo>
                    <a:pt x="33734" y="89512"/>
                  </a:lnTo>
                  <a:lnTo>
                    <a:pt x="33072" y="90688"/>
                  </a:lnTo>
                  <a:lnTo>
                    <a:pt x="31923" y="95272"/>
                  </a:lnTo>
                  <a:lnTo>
                    <a:pt x="31058" y="106640"/>
                  </a:lnTo>
                  <a:lnTo>
                    <a:pt x="26725" y="121151"/>
                  </a:lnTo>
                  <a:lnTo>
                    <a:pt x="23633" y="146007"/>
                  </a:lnTo>
                  <a:lnTo>
                    <a:pt x="20406" y="158670"/>
                  </a:lnTo>
                  <a:lnTo>
                    <a:pt x="14058" y="202713"/>
                  </a:lnTo>
                  <a:lnTo>
                    <a:pt x="11219" y="215689"/>
                  </a:lnTo>
                  <a:lnTo>
                    <a:pt x="7791" y="228471"/>
                  </a:lnTo>
                  <a:lnTo>
                    <a:pt x="6284" y="236251"/>
                  </a:lnTo>
                  <a:lnTo>
                    <a:pt x="965" y="249298"/>
                  </a:lnTo>
                  <a:lnTo>
                    <a:pt x="5" y="260142"/>
                  </a:lnTo>
                  <a:lnTo>
                    <a:pt x="0" y="256850"/>
                  </a:lnTo>
                  <a:lnTo>
                    <a:pt x="5760" y="236779"/>
                  </a:lnTo>
                  <a:lnTo>
                    <a:pt x="6879" y="225704"/>
                  </a:lnTo>
                  <a:lnTo>
                    <a:pt x="15801" y="183657"/>
                  </a:lnTo>
                  <a:lnTo>
                    <a:pt x="31787" y="138266"/>
                  </a:lnTo>
                  <a:lnTo>
                    <a:pt x="36228" y="120158"/>
                  </a:lnTo>
                  <a:lnTo>
                    <a:pt x="46827" y="76082"/>
                  </a:lnTo>
                  <a:lnTo>
                    <a:pt x="63372" y="30317"/>
                  </a:lnTo>
                  <a:lnTo>
                    <a:pt x="76119" y="7050"/>
                  </a:lnTo>
                  <a:lnTo>
                    <a:pt x="82462" y="0"/>
                  </a:lnTo>
                  <a:lnTo>
                    <a:pt x="85893" y="3304"/>
                  </a:lnTo>
                  <a:lnTo>
                    <a:pt x="87562" y="6825"/>
                  </a:lnTo>
                  <a:lnTo>
                    <a:pt x="88863" y="32227"/>
                  </a:lnTo>
                  <a:lnTo>
                    <a:pt x="89588" y="40376"/>
                  </a:lnTo>
                  <a:lnTo>
                    <a:pt x="94658" y="69908"/>
                  </a:lnTo>
                  <a:lnTo>
                    <a:pt x="95779" y="83989"/>
                  </a:lnTo>
                  <a:lnTo>
                    <a:pt x="104701" y="127253"/>
                  </a:lnTo>
                  <a:lnTo>
                    <a:pt x="117323" y="174606"/>
                  </a:lnTo>
                  <a:lnTo>
                    <a:pt x="126567" y="221471"/>
                  </a:lnTo>
                  <a:lnTo>
                    <a:pt x="126996" y="234742"/>
                  </a:lnTo>
                  <a:lnTo>
                    <a:pt x="126998" y="222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3" name="SMARTInkShape-Group877"/>
          <p:cNvGrpSpPr/>
          <p:nvPr/>
        </p:nvGrpSpPr>
        <p:grpSpPr>
          <a:xfrm>
            <a:off x="1574800" y="5454650"/>
            <a:ext cx="2984501" cy="564236"/>
            <a:chOff x="1574800" y="5454650"/>
            <a:chExt cx="2984501" cy="564236"/>
          </a:xfrm>
        </p:grpSpPr>
        <p:sp>
          <p:nvSpPr>
            <p:cNvPr id="506" name="SMARTInkShape-4464"/>
            <p:cNvSpPr/>
            <p:nvPr>
              <p:custDataLst>
                <p:tags r:id="rId197"/>
              </p:custDataLst>
            </p:nvPr>
          </p:nvSpPr>
          <p:spPr>
            <a:xfrm>
              <a:off x="4552950" y="5759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1" y="1269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465"/>
            <p:cNvSpPr/>
            <p:nvPr>
              <p:custDataLst>
                <p:tags r:id="rId198"/>
              </p:custDataLst>
            </p:nvPr>
          </p:nvSpPr>
          <p:spPr>
            <a:xfrm>
              <a:off x="4502150" y="5626100"/>
              <a:ext cx="27092" cy="38101"/>
            </a:xfrm>
            <a:custGeom>
              <a:avLst/>
              <a:gdLst/>
              <a:ahLst/>
              <a:cxnLst/>
              <a:rect l="0" t="0" r="0" b="0"/>
              <a:pathLst>
                <a:path w="27092" h="38101">
                  <a:moveTo>
                    <a:pt x="0" y="0"/>
                  </a:moveTo>
                  <a:lnTo>
                    <a:pt x="0" y="0"/>
                  </a:lnTo>
                  <a:lnTo>
                    <a:pt x="18067" y="0"/>
                  </a:lnTo>
                  <a:lnTo>
                    <a:pt x="25500" y="3371"/>
                  </a:lnTo>
                  <a:lnTo>
                    <a:pt x="26878" y="5069"/>
                  </a:lnTo>
                  <a:lnTo>
                    <a:pt x="27091" y="6907"/>
                  </a:lnTo>
                  <a:lnTo>
                    <a:pt x="25446" y="10832"/>
                  </a:lnTo>
                  <a:lnTo>
                    <a:pt x="21258" y="17007"/>
                  </a:lnTo>
                  <a:lnTo>
                    <a:pt x="20031" y="21199"/>
                  </a:lnTo>
                  <a:lnTo>
                    <a:pt x="20410" y="23305"/>
                  </a:lnTo>
                  <a:lnTo>
                    <a:pt x="24205" y="31754"/>
                  </a:lnTo>
                  <a:lnTo>
                    <a:pt x="254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4466"/>
            <p:cNvSpPr/>
            <p:nvPr>
              <p:custDataLst>
                <p:tags r:id="rId199"/>
              </p:custDataLst>
            </p:nvPr>
          </p:nvSpPr>
          <p:spPr>
            <a:xfrm>
              <a:off x="3626750" y="5467376"/>
              <a:ext cx="75301" cy="234925"/>
            </a:xfrm>
            <a:custGeom>
              <a:avLst/>
              <a:gdLst/>
              <a:ahLst/>
              <a:cxnLst/>
              <a:rect l="0" t="0" r="0" b="0"/>
              <a:pathLst>
                <a:path w="75301" h="234925">
                  <a:moveTo>
                    <a:pt x="75300" y="12674"/>
                  </a:moveTo>
                  <a:lnTo>
                    <a:pt x="75300" y="12674"/>
                  </a:lnTo>
                  <a:lnTo>
                    <a:pt x="75300" y="9303"/>
                  </a:lnTo>
                  <a:lnTo>
                    <a:pt x="74594" y="8310"/>
                  </a:lnTo>
                  <a:lnTo>
                    <a:pt x="73418" y="7648"/>
                  </a:lnTo>
                  <a:lnTo>
                    <a:pt x="71929" y="7207"/>
                  </a:lnTo>
                  <a:lnTo>
                    <a:pt x="70936" y="6207"/>
                  </a:lnTo>
                  <a:lnTo>
                    <a:pt x="69833" y="3214"/>
                  </a:lnTo>
                  <a:lnTo>
                    <a:pt x="68833" y="2134"/>
                  </a:lnTo>
                  <a:lnTo>
                    <a:pt x="65840" y="934"/>
                  </a:lnTo>
                  <a:lnTo>
                    <a:pt x="47758" y="0"/>
                  </a:lnTo>
                  <a:lnTo>
                    <a:pt x="43539" y="1867"/>
                  </a:lnTo>
                  <a:lnTo>
                    <a:pt x="41426" y="3352"/>
                  </a:lnTo>
                  <a:lnTo>
                    <a:pt x="39078" y="6885"/>
                  </a:lnTo>
                  <a:lnTo>
                    <a:pt x="37329" y="10806"/>
                  </a:lnTo>
                  <a:lnTo>
                    <a:pt x="24384" y="29151"/>
                  </a:lnTo>
                  <a:lnTo>
                    <a:pt x="19997" y="43662"/>
                  </a:lnTo>
                  <a:lnTo>
                    <a:pt x="16816" y="56898"/>
                  </a:lnTo>
                  <a:lnTo>
                    <a:pt x="8096" y="83331"/>
                  </a:lnTo>
                  <a:lnTo>
                    <a:pt x="579" y="127021"/>
                  </a:lnTo>
                  <a:lnTo>
                    <a:pt x="0" y="158731"/>
                  </a:lnTo>
                  <a:lnTo>
                    <a:pt x="8567" y="200685"/>
                  </a:lnTo>
                  <a:lnTo>
                    <a:pt x="20354" y="220957"/>
                  </a:lnTo>
                  <a:lnTo>
                    <a:pt x="23147" y="223496"/>
                  </a:lnTo>
                  <a:lnTo>
                    <a:pt x="43550" y="234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4467"/>
            <p:cNvSpPr/>
            <p:nvPr>
              <p:custDataLst>
                <p:tags r:id="rId200"/>
              </p:custDataLst>
            </p:nvPr>
          </p:nvSpPr>
          <p:spPr>
            <a:xfrm>
              <a:off x="3765550" y="5480138"/>
              <a:ext cx="215901" cy="171363"/>
            </a:xfrm>
            <a:custGeom>
              <a:avLst/>
              <a:gdLst/>
              <a:ahLst/>
              <a:cxnLst/>
              <a:rect l="0" t="0" r="0" b="0"/>
              <a:pathLst>
                <a:path w="215901" h="171363">
                  <a:moveTo>
                    <a:pt x="0" y="69762"/>
                  </a:moveTo>
                  <a:lnTo>
                    <a:pt x="0" y="69762"/>
                  </a:lnTo>
                  <a:lnTo>
                    <a:pt x="0" y="64295"/>
                  </a:lnTo>
                  <a:lnTo>
                    <a:pt x="10935" y="63489"/>
                  </a:lnTo>
                  <a:lnTo>
                    <a:pt x="11523" y="64169"/>
                  </a:lnTo>
                  <a:lnTo>
                    <a:pt x="12177" y="66806"/>
                  </a:lnTo>
                  <a:lnTo>
                    <a:pt x="13057" y="67791"/>
                  </a:lnTo>
                  <a:lnTo>
                    <a:pt x="15916" y="68886"/>
                  </a:lnTo>
                  <a:lnTo>
                    <a:pt x="16961" y="69884"/>
                  </a:lnTo>
                  <a:lnTo>
                    <a:pt x="18121" y="72873"/>
                  </a:lnTo>
                  <a:lnTo>
                    <a:pt x="19050" y="120169"/>
                  </a:lnTo>
                  <a:lnTo>
                    <a:pt x="19050" y="164979"/>
                  </a:lnTo>
                  <a:lnTo>
                    <a:pt x="19050" y="117782"/>
                  </a:lnTo>
                  <a:lnTo>
                    <a:pt x="19755" y="88622"/>
                  </a:lnTo>
                  <a:lnTo>
                    <a:pt x="25322" y="43522"/>
                  </a:lnTo>
                  <a:lnTo>
                    <a:pt x="25400" y="907"/>
                  </a:lnTo>
                  <a:lnTo>
                    <a:pt x="26105" y="575"/>
                  </a:lnTo>
                  <a:lnTo>
                    <a:pt x="28771" y="207"/>
                  </a:lnTo>
                  <a:lnTo>
                    <a:pt x="29764" y="814"/>
                  </a:lnTo>
                  <a:lnTo>
                    <a:pt x="30426" y="1925"/>
                  </a:lnTo>
                  <a:lnTo>
                    <a:pt x="30867" y="3370"/>
                  </a:lnTo>
                  <a:lnTo>
                    <a:pt x="31867" y="4335"/>
                  </a:lnTo>
                  <a:lnTo>
                    <a:pt x="38541" y="7762"/>
                  </a:lnTo>
                  <a:lnTo>
                    <a:pt x="53186" y="21366"/>
                  </a:lnTo>
                  <a:lnTo>
                    <a:pt x="62142" y="33966"/>
                  </a:lnTo>
                  <a:lnTo>
                    <a:pt x="84407" y="52753"/>
                  </a:lnTo>
                  <a:lnTo>
                    <a:pt x="86902" y="57029"/>
                  </a:lnTo>
                  <a:lnTo>
                    <a:pt x="87569" y="59156"/>
                  </a:lnTo>
                  <a:lnTo>
                    <a:pt x="88718" y="60575"/>
                  </a:lnTo>
                  <a:lnTo>
                    <a:pt x="99653" y="67527"/>
                  </a:lnTo>
                  <a:lnTo>
                    <a:pt x="105883" y="69099"/>
                  </a:lnTo>
                  <a:lnTo>
                    <a:pt x="110089" y="69467"/>
                  </a:lnTo>
                  <a:lnTo>
                    <a:pt x="114310" y="67749"/>
                  </a:lnTo>
                  <a:lnTo>
                    <a:pt x="118538" y="65339"/>
                  </a:lnTo>
                  <a:lnTo>
                    <a:pt x="124885" y="63278"/>
                  </a:lnTo>
                  <a:lnTo>
                    <a:pt x="141817" y="48507"/>
                  </a:lnTo>
                  <a:lnTo>
                    <a:pt x="144168" y="44322"/>
                  </a:lnTo>
                  <a:lnTo>
                    <a:pt x="145919" y="40111"/>
                  </a:lnTo>
                  <a:lnTo>
                    <a:pt x="156102" y="23063"/>
                  </a:lnTo>
                  <a:lnTo>
                    <a:pt x="158227" y="13004"/>
                  </a:lnTo>
                  <a:lnTo>
                    <a:pt x="158401" y="10757"/>
                  </a:lnTo>
                  <a:lnTo>
                    <a:pt x="159223" y="9259"/>
                  </a:lnTo>
                  <a:lnTo>
                    <a:pt x="160477" y="8260"/>
                  </a:lnTo>
                  <a:lnTo>
                    <a:pt x="162017" y="7594"/>
                  </a:lnTo>
                  <a:lnTo>
                    <a:pt x="163045" y="6445"/>
                  </a:lnTo>
                  <a:lnTo>
                    <a:pt x="164829" y="912"/>
                  </a:lnTo>
                  <a:lnTo>
                    <a:pt x="166861" y="357"/>
                  </a:lnTo>
                  <a:lnTo>
                    <a:pt x="170543" y="0"/>
                  </a:lnTo>
                  <a:lnTo>
                    <a:pt x="170845" y="676"/>
                  </a:lnTo>
                  <a:lnTo>
                    <a:pt x="171181" y="3309"/>
                  </a:lnTo>
                  <a:lnTo>
                    <a:pt x="171976" y="4294"/>
                  </a:lnTo>
                  <a:lnTo>
                    <a:pt x="174741" y="5386"/>
                  </a:lnTo>
                  <a:lnTo>
                    <a:pt x="175761" y="6384"/>
                  </a:lnTo>
                  <a:lnTo>
                    <a:pt x="179279" y="13055"/>
                  </a:lnTo>
                  <a:lnTo>
                    <a:pt x="181985" y="17042"/>
                  </a:lnTo>
                  <a:lnTo>
                    <a:pt x="183509" y="23252"/>
                  </a:lnTo>
                  <a:lnTo>
                    <a:pt x="184799" y="40265"/>
                  </a:lnTo>
                  <a:lnTo>
                    <a:pt x="189165" y="52202"/>
                  </a:lnTo>
                  <a:lnTo>
                    <a:pt x="190612" y="59136"/>
                  </a:lnTo>
                  <a:lnTo>
                    <a:pt x="194688" y="67711"/>
                  </a:lnTo>
                  <a:lnTo>
                    <a:pt x="198605" y="93408"/>
                  </a:lnTo>
                  <a:lnTo>
                    <a:pt x="201158" y="99321"/>
                  </a:lnTo>
                  <a:lnTo>
                    <a:pt x="204962" y="125150"/>
                  </a:lnTo>
                  <a:lnTo>
                    <a:pt x="207511" y="131068"/>
                  </a:lnTo>
                  <a:lnTo>
                    <a:pt x="209550" y="171274"/>
                  </a:lnTo>
                  <a:lnTo>
                    <a:pt x="215900" y="171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4468"/>
            <p:cNvSpPr/>
            <p:nvPr>
              <p:custDataLst>
                <p:tags r:id="rId201"/>
              </p:custDataLst>
            </p:nvPr>
          </p:nvSpPr>
          <p:spPr>
            <a:xfrm>
              <a:off x="4070637" y="5492757"/>
              <a:ext cx="63214" cy="145749"/>
            </a:xfrm>
            <a:custGeom>
              <a:avLst/>
              <a:gdLst/>
              <a:ahLst/>
              <a:cxnLst/>
              <a:rect l="0" t="0" r="0" b="0"/>
              <a:pathLst>
                <a:path w="63214" h="145749">
                  <a:moveTo>
                    <a:pt x="63213" y="19043"/>
                  </a:moveTo>
                  <a:lnTo>
                    <a:pt x="63213" y="19043"/>
                  </a:lnTo>
                  <a:lnTo>
                    <a:pt x="63213" y="960"/>
                  </a:lnTo>
                  <a:lnTo>
                    <a:pt x="62507" y="638"/>
                  </a:lnTo>
                  <a:lnTo>
                    <a:pt x="53569" y="0"/>
                  </a:lnTo>
                  <a:lnTo>
                    <a:pt x="49990" y="1877"/>
                  </a:lnTo>
                  <a:lnTo>
                    <a:pt x="35665" y="14920"/>
                  </a:lnTo>
                  <a:lnTo>
                    <a:pt x="27929" y="27661"/>
                  </a:lnTo>
                  <a:lnTo>
                    <a:pt x="12492" y="72018"/>
                  </a:lnTo>
                  <a:lnTo>
                    <a:pt x="359" y="117690"/>
                  </a:lnTo>
                  <a:lnTo>
                    <a:pt x="0" y="122387"/>
                  </a:lnTo>
                  <a:lnTo>
                    <a:pt x="1722" y="126828"/>
                  </a:lnTo>
                  <a:lnTo>
                    <a:pt x="4134" y="131152"/>
                  </a:lnTo>
                  <a:lnTo>
                    <a:pt x="5205" y="135427"/>
                  </a:lnTo>
                  <a:lnTo>
                    <a:pt x="6197" y="136849"/>
                  </a:lnTo>
                  <a:lnTo>
                    <a:pt x="7563" y="137797"/>
                  </a:lnTo>
                  <a:lnTo>
                    <a:pt x="9180" y="138429"/>
                  </a:lnTo>
                  <a:lnTo>
                    <a:pt x="10258" y="139556"/>
                  </a:lnTo>
                  <a:lnTo>
                    <a:pt x="11455" y="142690"/>
                  </a:lnTo>
                  <a:lnTo>
                    <a:pt x="12480" y="143807"/>
                  </a:lnTo>
                  <a:lnTo>
                    <a:pt x="15500" y="145049"/>
                  </a:lnTo>
                  <a:lnTo>
                    <a:pt x="21167" y="145748"/>
                  </a:lnTo>
                  <a:lnTo>
                    <a:pt x="25241" y="144030"/>
                  </a:lnTo>
                  <a:lnTo>
                    <a:pt x="27315" y="142584"/>
                  </a:lnTo>
                  <a:lnTo>
                    <a:pt x="42850" y="138192"/>
                  </a:lnTo>
                  <a:lnTo>
                    <a:pt x="63213" y="126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4469"/>
            <p:cNvSpPr/>
            <p:nvPr>
              <p:custDataLst>
                <p:tags r:id="rId202"/>
              </p:custDataLst>
            </p:nvPr>
          </p:nvSpPr>
          <p:spPr>
            <a:xfrm>
              <a:off x="4254500" y="5454650"/>
              <a:ext cx="38066" cy="260351"/>
            </a:xfrm>
            <a:custGeom>
              <a:avLst/>
              <a:gdLst/>
              <a:ahLst/>
              <a:cxnLst/>
              <a:rect l="0" t="0" r="0" b="0"/>
              <a:pathLst>
                <a:path w="38066" h="260351">
                  <a:moveTo>
                    <a:pt x="6350" y="0"/>
                  </a:moveTo>
                  <a:lnTo>
                    <a:pt x="6350" y="0"/>
                  </a:lnTo>
                  <a:lnTo>
                    <a:pt x="15809" y="9460"/>
                  </a:lnTo>
                  <a:lnTo>
                    <a:pt x="17610" y="13141"/>
                  </a:lnTo>
                  <a:lnTo>
                    <a:pt x="22136" y="24624"/>
                  </a:lnTo>
                  <a:lnTo>
                    <a:pt x="29119" y="36117"/>
                  </a:lnTo>
                  <a:lnTo>
                    <a:pt x="37187" y="80459"/>
                  </a:lnTo>
                  <a:lnTo>
                    <a:pt x="38065" y="125285"/>
                  </a:lnTo>
                  <a:lnTo>
                    <a:pt x="36218" y="172894"/>
                  </a:lnTo>
                  <a:lnTo>
                    <a:pt x="26840" y="218585"/>
                  </a:lnTo>
                  <a:lnTo>
                    <a:pt x="23945" y="233864"/>
                  </a:lnTo>
                  <a:lnTo>
                    <a:pt x="18619" y="245447"/>
                  </a:lnTo>
                  <a:lnTo>
                    <a:pt x="7579" y="258967"/>
                  </a:lnTo>
                  <a:lnTo>
                    <a:pt x="5015" y="25973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470"/>
            <p:cNvSpPr/>
            <p:nvPr>
              <p:custDataLst>
                <p:tags r:id="rId203"/>
              </p:custDataLst>
            </p:nvPr>
          </p:nvSpPr>
          <p:spPr>
            <a:xfrm>
              <a:off x="1574800" y="5867400"/>
              <a:ext cx="2813051" cy="151486"/>
            </a:xfrm>
            <a:custGeom>
              <a:avLst/>
              <a:gdLst/>
              <a:ahLst/>
              <a:cxnLst/>
              <a:rect l="0" t="0" r="0" b="0"/>
              <a:pathLst>
                <a:path w="2813051" h="151486">
                  <a:moveTo>
                    <a:pt x="0" y="88900"/>
                  </a:moveTo>
                  <a:lnTo>
                    <a:pt x="0" y="88900"/>
                  </a:lnTo>
                  <a:lnTo>
                    <a:pt x="5070" y="94675"/>
                  </a:lnTo>
                  <a:lnTo>
                    <a:pt x="11537" y="104095"/>
                  </a:lnTo>
                  <a:lnTo>
                    <a:pt x="18298" y="109294"/>
                  </a:lnTo>
                  <a:lnTo>
                    <a:pt x="26006" y="112075"/>
                  </a:lnTo>
                  <a:lnTo>
                    <a:pt x="72382" y="125045"/>
                  </a:lnTo>
                  <a:lnTo>
                    <a:pt x="113335" y="137597"/>
                  </a:lnTo>
                  <a:lnTo>
                    <a:pt x="150040" y="144172"/>
                  </a:lnTo>
                  <a:lnTo>
                    <a:pt x="194267" y="145679"/>
                  </a:lnTo>
                  <a:lnTo>
                    <a:pt x="229716" y="149310"/>
                  </a:lnTo>
                  <a:lnTo>
                    <a:pt x="270402" y="151485"/>
                  </a:lnTo>
                  <a:lnTo>
                    <a:pt x="313736" y="148758"/>
                  </a:lnTo>
                  <a:lnTo>
                    <a:pt x="357856" y="146852"/>
                  </a:lnTo>
                  <a:lnTo>
                    <a:pt x="391175" y="146407"/>
                  </a:lnTo>
                  <a:lnTo>
                    <a:pt x="427150" y="146209"/>
                  </a:lnTo>
                  <a:lnTo>
                    <a:pt x="464305" y="146120"/>
                  </a:lnTo>
                  <a:lnTo>
                    <a:pt x="503867" y="146081"/>
                  </a:lnTo>
                  <a:lnTo>
                    <a:pt x="544263" y="145357"/>
                  </a:lnTo>
                  <a:lnTo>
                    <a:pt x="583384" y="142685"/>
                  </a:lnTo>
                  <a:lnTo>
                    <a:pt x="623819" y="141026"/>
                  </a:lnTo>
                  <a:lnTo>
                    <a:pt x="666014" y="139584"/>
                  </a:lnTo>
                  <a:lnTo>
                    <a:pt x="710637" y="136591"/>
                  </a:lnTo>
                  <a:lnTo>
                    <a:pt x="758222" y="134791"/>
                  </a:lnTo>
                  <a:lnTo>
                    <a:pt x="782765" y="134310"/>
                  </a:lnTo>
                  <a:lnTo>
                    <a:pt x="806888" y="133285"/>
                  </a:lnTo>
                  <a:lnTo>
                    <a:pt x="854387" y="130263"/>
                  </a:lnTo>
                  <a:lnTo>
                    <a:pt x="878625" y="128470"/>
                  </a:lnTo>
                  <a:lnTo>
                    <a:pt x="903250" y="126569"/>
                  </a:lnTo>
                  <a:lnTo>
                    <a:pt x="928133" y="124596"/>
                  </a:lnTo>
                  <a:lnTo>
                    <a:pt x="953189" y="123281"/>
                  </a:lnTo>
                  <a:lnTo>
                    <a:pt x="978359" y="122404"/>
                  </a:lnTo>
                  <a:lnTo>
                    <a:pt x="1003606" y="121819"/>
                  </a:lnTo>
                  <a:lnTo>
                    <a:pt x="1029610" y="120724"/>
                  </a:lnTo>
                  <a:lnTo>
                    <a:pt x="1056117" y="119288"/>
                  </a:lnTo>
                  <a:lnTo>
                    <a:pt x="1082962" y="117625"/>
                  </a:lnTo>
                  <a:lnTo>
                    <a:pt x="1109325" y="115812"/>
                  </a:lnTo>
                  <a:lnTo>
                    <a:pt x="1135366" y="113896"/>
                  </a:lnTo>
                  <a:lnTo>
                    <a:pt x="1161194" y="111914"/>
                  </a:lnTo>
                  <a:lnTo>
                    <a:pt x="1187585" y="109887"/>
                  </a:lnTo>
                  <a:lnTo>
                    <a:pt x="1214351" y="107831"/>
                  </a:lnTo>
                  <a:lnTo>
                    <a:pt x="1241367" y="105753"/>
                  </a:lnTo>
                  <a:lnTo>
                    <a:pt x="1268550" y="103663"/>
                  </a:lnTo>
                  <a:lnTo>
                    <a:pt x="1295845" y="101564"/>
                  </a:lnTo>
                  <a:lnTo>
                    <a:pt x="1323213" y="99459"/>
                  </a:lnTo>
                  <a:lnTo>
                    <a:pt x="1349925" y="98057"/>
                  </a:lnTo>
                  <a:lnTo>
                    <a:pt x="1376200" y="97121"/>
                  </a:lnTo>
                  <a:lnTo>
                    <a:pt x="1402183" y="96497"/>
                  </a:lnTo>
                  <a:lnTo>
                    <a:pt x="1428678" y="95376"/>
                  </a:lnTo>
                  <a:lnTo>
                    <a:pt x="1455513" y="93921"/>
                  </a:lnTo>
                  <a:lnTo>
                    <a:pt x="1482575" y="92247"/>
                  </a:lnTo>
                  <a:lnTo>
                    <a:pt x="1509083" y="90427"/>
                  </a:lnTo>
                  <a:lnTo>
                    <a:pt x="1535222" y="88507"/>
                  </a:lnTo>
                  <a:lnTo>
                    <a:pt x="1561115" y="86521"/>
                  </a:lnTo>
                  <a:lnTo>
                    <a:pt x="1587549" y="84492"/>
                  </a:lnTo>
                  <a:lnTo>
                    <a:pt x="1614344" y="82434"/>
                  </a:lnTo>
                  <a:lnTo>
                    <a:pt x="1641379" y="80356"/>
                  </a:lnTo>
                  <a:lnTo>
                    <a:pt x="1667870" y="78970"/>
                  </a:lnTo>
                  <a:lnTo>
                    <a:pt x="1693996" y="78046"/>
                  </a:lnTo>
                  <a:lnTo>
                    <a:pt x="1719881" y="77432"/>
                  </a:lnTo>
                  <a:lnTo>
                    <a:pt x="1745604" y="76316"/>
                  </a:lnTo>
                  <a:lnTo>
                    <a:pt x="1771219" y="74866"/>
                  </a:lnTo>
                  <a:lnTo>
                    <a:pt x="1796763" y="73194"/>
                  </a:lnTo>
                  <a:lnTo>
                    <a:pt x="1822259" y="71374"/>
                  </a:lnTo>
                  <a:lnTo>
                    <a:pt x="1847722" y="69455"/>
                  </a:lnTo>
                  <a:lnTo>
                    <a:pt x="1873165" y="67470"/>
                  </a:lnTo>
                  <a:lnTo>
                    <a:pt x="1897888" y="66146"/>
                  </a:lnTo>
                  <a:lnTo>
                    <a:pt x="1922131" y="65265"/>
                  </a:lnTo>
                  <a:lnTo>
                    <a:pt x="1946054" y="64677"/>
                  </a:lnTo>
                  <a:lnTo>
                    <a:pt x="1970469" y="63579"/>
                  </a:lnTo>
                  <a:lnTo>
                    <a:pt x="1995213" y="62141"/>
                  </a:lnTo>
                  <a:lnTo>
                    <a:pt x="2020175" y="60478"/>
                  </a:lnTo>
                  <a:lnTo>
                    <a:pt x="2044578" y="58663"/>
                  </a:lnTo>
                  <a:lnTo>
                    <a:pt x="2068607" y="56748"/>
                  </a:lnTo>
                  <a:lnTo>
                    <a:pt x="2115298" y="53443"/>
                  </a:lnTo>
                  <a:lnTo>
                    <a:pt x="2159567" y="51976"/>
                  </a:lnTo>
                  <a:lnTo>
                    <a:pt x="2204643" y="49440"/>
                  </a:lnTo>
                  <a:lnTo>
                    <a:pt x="2249136" y="45962"/>
                  </a:lnTo>
                  <a:lnTo>
                    <a:pt x="2290077" y="42064"/>
                  </a:lnTo>
                  <a:lnTo>
                    <a:pt x="2329440" y="37981"/>
                  </a:lnTo>
                  <a:lnTo>
                    <a:pt x="2368101" y="33813"/>
                  </a:lnTo>
                  <a:lnTo>
                    <a:pt x="2406450" y="29610"/>
                  </a:lnTo>
                  <a:lnTo>
                    <a:pt x="2444661" y="27271"/>
                  </a:lnTo>
                  <a:lnTo>
                    <a:pt x="2482105" y="25526"/>
                  </a:lnTo>
                  <a:lnTo>
                    <a:pt x="2517561" y="22399"/>
                  </a:lnTo>
                  <a:lnTo>
                    <a:pt x="2550253" y="20538"/>
                  </a:lnTo>
                  <a:lnTo>
                    <a:pt x="2594543" y="19491"/>
                  </a:lnTo>
                  <a:lnTo>
                    <a:pt x="2632596" y="17299"/>
                  </a:lnTo>
                  <a:lnTo>
                    <a:pt x="2677059" y="13607"/>
                  </a:lnTo>
                  <a:lnTo>
                    <a:pt x="2723523" y="12819"/>
                  </a:lnTo>
                  <a:lnTo>
                    <a:pt x="2770196" y="12704"/>
                  </a:lnTo>
                  <a:lnTo>
                    <a:pt x="2791707" y="11995"/>
                  </a:lnTo>
                  <a:lnTo>
                    <a:pt x="2801631" y="9043"/>
                  </a:lnTo>
                  <a:lnTo>
                    <a:pt x="2803320" y="9555"/>
                  </a:lnTo>
                  <a:lnTo>
                    <a:pt x="2806032" y="12078"/>
                  </a:lnTo>
                  <a:lnTo>
                    <a:pt x="2806255" y="11580"/>
                  </a:lnTo>
                  <a:lnTo>
                    <a:pt x="2806502" y="9145"/>
                  </a:lnTo>
                  <a:lnTo>
                    <a:pt x="2807274" y="8212"/>
                  </a:lnTo>
                  <a:lnTo>
                    <a:pt x="2810013" y="7178"/>
                  </a:lnTo>
                  <a:lnTo>
                    <a:pt x="2811025" y="6197"/>
                  </a:lnTo>
                  <a:lnTo>
                    <a:pt x="281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SMARTInkShape-Group878"/>
          <p:cNvGrpSpPr/>
          <p:nvPr/>
        </p:nvGrpSpPr>
        <p:grpSpPr>
          <a:xfrm>
            <a:off x="2743233" y="5486432"/>
            <a:ext cx="577818" cy="215779"/>
            <a:chOff x="2743233" y="5486432"/>
            <a:chExt cx="577818" cy="215779"/>
          </a:xfrm>
        </p:grpSpPr>
        <p:sp>
          <p:nvSpPr>
            <p:cNvPr id="514" name="SMARTInkShape-4471"/>
            <p:cNvSpPr/>
            <p:nvPr>
              <p:custDataLst>
                <p:tags r:id="rId191"/>
              </p:custDataLst>
            </p:nvPr>
          </p:nvSpPr>
          <p:spPr>
            <a:xfrm>
              <a:off x="3041730" y="5595240"/>
              <a:ext cx="50721" cy="87923"/>
            </a:xfrm>
            <a:custGeom>
              <a:avLst/>
              <a:gdLst/>
              <a:ahLst/>
              <a:cxnLst/>
              <a:rect l="0" t="0" r="0" b="0"/>
              <a:pathLst>
                <a:path w="50721" h="87923">
                  <a:moveTo>
                    <a:pt x="44370" y="24510"/>
                  </a:moveTo>
                  <a:lnTo>
                    <a:pt x="44370" y="24510"/>
                  </a:lnTo>
                  <a:lnTo>
                    <a:pt x="44370" y="5544"/>
                  </a:lnTo>
                  <a:lnTo>
                    <a:pt x="38903" y="0"/>
                  </a:lnTo>
                  <a:lnTo>
                    <a:pt x="37903" y="409"/>
                  </a:lnTo>
                  <a:lnTo>
                    <a:pt x="33125" y="3650"/>
                  </a:lnTo>
                  <a:lnTo>
                    <a:pt x="29259" y="4655"/>
                  </a:lnTo>
                  <a:lnTo>
                    <a:pt x="27946" y="5629"/>
                  </a:lnTo>
                  <a:lnTo>
                    <a:pt x="27071" y="6984"/>
                  </a:lnTo>
                  <a:lnTo>
                    <a:pt x="25393" y="10370"/>
                  </a:lnTo>
                  <a:lnTo>
                    <a:pt x="15263" y="22452"/>
                  </a:lnTo>
                  <a:lnTo>
                    <a:pt x="11261" y="30872"/>
                  </a:lnTo>
                  <a:lnTo>
                    <a:pt x="8488" y="35099"/>
                  </a:lnTo>
                  <a:lnTo>
                    <a:pt x="6927" y="42151"/>
                  </a:lnTo>
                  <a:lnTo>
                    <a:pt x="5759" y="52158"/>
                  </a:lnTo>
                  <a:lnTo>
                    <a:pt x="828" y="64465"/>
                  </a:lnTo>
                  <a:lnTo>
                    <a:pt x="0" y="77404"/>
                  </a:lnTo>
                  <a:lnTo>
                    <a:pt x="679" y="78822"/>
                  </a:lnTo>
                  <a:lnTo>
                    <a:pt x="1837" y="79769"/>
                  </a:lnTo>
                  <a:lnTo>
                    <a:pt x="3314" y="80399"/>
                  </a:lnTo>
                  <a:lnTo>
                    <a:pt x="4300" y="81525"/>
                  </a:lnTo>
                  <a:lnTo>
                    <a:pt x="6011" y="87017"/>
                  </a:lnTo>
                  <a:lnTo>
                    <a:pt x="8036" y="87568"/>
                  </a:lnTo>
                  <a:lnTo>
                    <a:pt x="11715" y="87922"/>
                  </a:lnTo>
                  <a:lnTo>
                    <a:pt x="27524" y="73081"/>
                  </a:lnTo>
                  <a:lnTo>
                    <a:pt x="29827" y="68910"/>
                  </a:lnTo>
                  <a:lnTo>
                    <a:pt x="34677" y="57113"/>
                  </a:lnTo>
                  <a:lnTo>
                    <a:pt x="42606" y="43951"/>
                  </a:lnTo>
                  <a:lnTo>
                    <a:pt x="50718" y="18188"/>
                  </a:lnTo>
                  <a:lnTo>
                    <a:pt x="50720" y="64727"/>
                  </a:lnTo>
                  <a:lnTo>
                    <a:pt x="50720" y="75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4472"/>
            <p:cNvSpPr/>
            <p:nvPr>
              <p:custDataLst>
                <p:tags r:id="rId192"/>
              </p:custDataLst>
            </p:nvPr>
          </p:nvSpPr>
          <p:spPr>
            <a:xfrm>
              <a:off x="2901950" y="5486432"/>
              <a:ext cx="82551" cy="203169"/>
            </a:xfrm>
            <a:custGeom>
              <a:avLst/>
              <a:gdLst/>
              <a:ahLst/>
              <a:cxnLst/>
              <a:rect l="0" t="0" r="0" b="0"/>
              <a:pathLst>
                <a:path w="82551" h="203169">
                  <a:moveTo>
                    <a:pt x="0" y="19018"/>
                  </a:moveTo>
                  <a:lnTo>
                    <a:pt x="0" y="19018"/>
                  </a:lnTo>
                  <a:lnTo>
                    <a:pt x="0" y="10179"/>
                  </a:lnTo>
                  <a:lnTo>
                    <a:pt x="1881" y="6153"/>
                  </a:lnTo>
                  <a:lnTo>
                    <a:pt x="6327" y="0"/>
                  </a:lnTo>
                  <a:lnTo>
                    <a:pt x="7055" y="21339"/>
                  </a:lnTo>
                  <a:lnTo>
                    <a:pt x="10713" y="30446"/>
                  </a:lnTo>
                  <a:lnTo>
                    <a:pt x="12648" y="76182"/>
                  </a:lnTo>
                  <a:lnTo>
                    <a:pt x="12698" y="120908"/>
                  </a:lnTo>
                  <a:lnTo>
                    <a:pt x="12700" y="164522"/>
                  </a:lnTo>
                  <a:lnTo>
                    <a:pt x="12700" y="196435"/>
                  </a:lnTo>
                  <a:lnTo>
                    <a:pt x="12700" y="181881"/>
                  </a:lnTo>
                  <a:lnTo>
                    <a:pt x="14581" y="177715"/>
                  </a:lnTo>
                  <a:lnTo>
                    <a:pt x="16071" y="175616"/>
                  </a:lnTo>
                  <a:lnTo>
                    <a:pt x="18167" y="165919"/>
                  </a:lnTo>
                  <a:lnTo>
                    <a:pt x="19581" y="154366"/>
                  </a:lnTo>
                  <a:lnTo>
                    <a:pt x="24068" y="143944"/>
                  </a:lnTo>
                  <a:lnTo>
                    <a:pt x="36876" y="128307"/>
                  </a:lnTo>
                  <a:lnTo>
                    <a:pt x="39437" y="127563"/>
                  </a:lnTo>
                  <a:lnTo>
                    <a:pt x="49624" y="127002"/>
                  </a:lnTo>
                  <a:lnTo>
                    <a:pt x="53823" y="130350"/>
                  </a:lnTo>
                  <a:lnTo>
                    <a:pt x="55671" y="133880"/>
                  </a:lnTo>
                  <a:lnTo>
                    <a:pt x="56164" y="135810"/>
                  </a:lnTo>
                  <a:lnTo>
                    <a:pt x="62046" y="146066"/>
                  </a:lnTo>
                  <a:lnTo>
                    <a:pt x="62530" y="148167"/>
                  </a:lnTo>
                  <a:lnTo>
                    <a:pt x="68398" y="158722"/>
                  </a:lnTo>
                  <a:lnTo>
                    <a:pt x="76260" y="181413"/>
                  </a:lnTo>
                  <a:lnTo>
                    <a:pt x="81098" y="190352"/>
                  </a:lnTo>
                  <a:lnTo>
                    <a:pt x="82550" y="203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4473"/>
            <p:cNvSpPr/>
            <p:nvPr>
              <p:custDataLst>
                <p:tags r:id="rId193"/>
              </p:custDataLst>
            </p:nvPr>
          </p:nvSpPr>
          <p:spPr>
            <a:xfrm>
              <a:off x="3149600" y="56070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633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474"/>
            <p:cNvSpPr/>
            <p:nvPr>
              <p:custDataLst>
                <p:tags r:id="rId194"/>
              </p:custDataLst>
            </p:nvPr>
          </p:nvSpPr>
          <p:spPr>
            <a:xfrm>
              <a:off x="2743233" y="5492751"/>
              <a:ext cx="95218" cy="209460"/>
            </a:xfrm>
            <a:custGeom>
              <a:avLst/>
              <a:gdLst/>
              <a:ahLst/>
              <a:cxnLst/>
              <a:rect l="0" t="0" r="0" b="0"/>
              <a:pathLst>
                <a:path w="95218" h="209460">
                  <a:moveTo>
                    <a:pt x="95217" y="25399"/>
                  </a:moveTo>
                  <a:lnTo>
                    <a:pt x="95217" y="25399"/>
                  </a:lnTo>
                  <a:lnTo>
                    <a:pt x="95217" y="286"/>
                  </a:lnTo>
                  <a:lnTo>
                    <a:pt x="73779" y="0"/>
                  </a:lnTo>
                  <a:lnTo>
                    <a:pt x="69696" y="1880"/>
                  </a:lnTo>
                  <a:lnTo>
                    <a:pt x="42168" y="24010"/>
                  </a:lnTo>
                  <a:lnTo>
                    <a:pt x="29862" y="42707"/>
                  </a:lnTo>
                  <a:lnTo>
                    <a:pt x="10557" y="89902"/>
                  </a:lnTo>
                  <a:lnTo>
                    <a:pt x="1222" y="123716"/>
                  </a:lnTo>
                  <a:lnTo>
                    <a:pt x="0" y="169041"/>
                  </a:lnTo>
                  <a:lnTo>
                    <a:pt x="1863" y="175788"/>
                  </a:lnTo>
                  <a:lnTo>
                    <a:pt x="14895" y="197964"/>
                  </a:lnTo>
                  <a:lnTo>
                    <a:pt x="19066" y="200873"/>
                  </a:lnTo>
                  <a:lnTo>
                    <a:pt x="39304" y="208530"/>
                  </a:lnTo>
                  <a:lnTo>
                    <a:pt x="58274" y="209459"/>
                  </a:lnTo>
                  <a:lnTo>
                    <a:pt x="68670" y="206152"/>
                  </a:lnTo>
                  <a:lnTo>
                    <a:pt x="74717" y="200748"/>
                  </a:lnTo>
                  <a:lnTo>
                    <a:pt x="82517" y="190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475"/>
            <p:cNvSpPr/>
            <p:nvPr>
              <p:custDataLst>
                <p:tags r:id="rId195"/>
              </p:custDataLst>
            </p:nvPr>
          </p:nvSpPr>
          <p:spPr>
            <a:xfrm>
              <a:off x="3162300" y="5525130"/>
              <a:ext cx="6351" cy="31121"/>
            </a:xfrm>
            <a:custGeom>
              <a:avLst/>
              <a:gdLst/>
              <a:ahLst/>
              <a:cxnLst/>
              <a:rect l="0" t="0" r="0" b="0"/>
              <a:pathLst>
                <a:path w="6351" h="31121">
                  <a:moveTo>
                    <a:pt x="0" y="31120"/>
                  </a:moveTo>
                  <a:lnTo>
                    <a:pt x="0" y="31120"/>
                  </a:lnTo>
                  <a:lnTo>
                    <a:pt x="0" y="0"/>
                  </a:lnTo>
                  <a:lnTo>
                    <a:pt x="6350" y="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476"/>
            <p:cNvSpPr/>
            <p:nvPr>
              <p:custDataLst>
                <p:tags r:id="rId196"/>
              </p:custDataLst>
            </p:nvPr>
          </p:nvSpPr>
          <p:spPr>
            <a:xfrm>
              <a:off x="3213989" y="5562600"/>
              <a:ext cx="107062" cy="105010"/>
            </a:xfrm>
            <a:custGeom>
              <a:avLst/>
              <a:gdLst/>
              <a:ahLst/>
              <a:cxnLst/>
              <a:rect l="0" t="0" r="0" b="0"/>
              <a:pathLst>
                <a:path w="107062" h="105010">
                  <a:moveTo>
                    <a:pt x="18161" y="0"/>
                  </a:moveTo>
                  <a:lnTo>
                    <a:pt x="18161" y="0"/>
                  </a:lnTo>
                  <a:lnTo>
                    <a:pt x="18161" y="46702"/>
                  </a:lnTo>
                  <a:lnTo>
                    <a:pt x="18161" y="52036"/>
                  </a:lnTo>
                  <a:lnTo>
                    <a:pt x="16280" y="56759"/>
                  </a:lnTo>
                  <a:lnTo>
                    <a:pt x="14790" y="59006"/>
                  </a:lnTo>
                  <a:lnTo>
                    <a:pt x="12694" y="68910"/>
                  </a:lnTo>
                  <a:lnTo>
                    <a:pt x="11280" y="79830"/>
                  </a:lnTo>
                  <a:lnTo>
                    <a:pt x="6819" y="88781"/>
                  </a:lnTo>
                  <a:lnTo>
                    <a:pt x="5540" y="100338"/>
                  </a:lnTo>
                  <a:lnTo>
                    <a:pt x="2114" y="104597"/>
                  </a:lnTo>
                  <a:lnTo>
                    <a:pt x="1113" y="105009"/>
                  </a:lnTo>
                  <a:lnTo>
                    <a:pt x="446" y="104579"/>
                  </a:lnTo>
                  <a:lnTo>
                    <a:pt x="0" y="103586"/>
                  </a:lnTo>
                  <a:lnTo>
                    <a:pt x="409" y="102218"/>
                  </a:lnTo>
                  <a:lnTo>
                    <a:pt x="3651" y="96923"/>
                  </a:lnTo>
                  <a:lnTo>
                    <a:pt x="5630" y="90886"/>
                  </a:lnTo>
                  <a:lnTo>
                    <a:pt x="9666" y="83923"/>
                  </a:lnTo>
                  <a:lnTo>
                    <a:pt x="18593" y="56982"/>
                  </a:lnTo>
                  <a:lnTo>
                    <a:pt x="43564" y="14188"/>
                  </a:lnTo>
                  <a:lnTo>
                    <a:pt x="52028" y="4527"/>
                  </a:lnTo>
                  <a:lnTo>
                    <a:pt x="56261" y="2012"/>
                  </a:lnTo>
                  <a:lnTo>
                    <a:pt x="67706" y="117"/>
                  </a:lnTo>
                  <a:lnTo>
                    <a:pt x="71960" y="35"/>
                  </a:lnTo>
                  <a:lnTo>
                    <a:pt x="73782" y="1434"/>
                  </a:lnTo>
                  <a:lnTo>
                    <a:pt x="79718" y="8736"/>
                  </a:lnTo>
                  <a:lnTo>
                    <a:pt x="83855" y="10938"/>
                  </a:lnTo>
                  <a:lnTo>
                    <a:pt x="85240" y="12936"/>
                  </a:lnTo>
                  <a:lnTo>
                    <a:pt x="89345" y="24400"/>
                  </a:lnTo>
                  <a:lnTo>
                    <a:pt x="91017" y="26851"/>
                  </a:lnTo>
                  <a:lnTo>
                    <a:pt x="105891" y="68023"/>
                  </a:lnTo>
                  <a:lnTo>
                    <a:pt x="10706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8" name="SMARTInkShape-Group879"/>
          <p:cNvGrpSpPr/>
          <p:nvPr/>
        </p:nvGrpSpPr>
        <p:grpSpPr>
          <a:xfrm>
            <a:off x="1549402" y="5474608"/>
            <a:ext cx="920749" cy="265674"/>
            <a:chOff x="1549402" y="5474608"/>
            <a:chExt cx="920749" cy="265674"/>
          </a:xfrm>
        </p:grpSpPr>
        <p:sp>
          <p:nvSpPr>
            <p:cNvPr id="521" name="SMARTInkShape-4477"/>
            <p:cNvSpPr/>
            <p:nvPr>
              <p:custDataLst>
                <p:tags r:id="rId184"/>
              </p:custDataLst>
            </p:nvPr>
          </p:nvSpPr>
          <p:spPr>
            <a:xfrm>
              <a:off x="2355850" y="5562600"/>
              <a:ext cx="114301" cy="120538"/>
            </a:xfrm>
            <a:custGeom>
              <a:avLst/>
              <a:gdLst/>
              <a:ahLst/>
              <a:cxnLst/>
              <a:rect l="0" t="0" r="0" b="0"/>
              <a:pathLst>
                <a:path w="114301" h="120538">
                  <a:moveTo>
                    <a:pt x="0" y="44450"/>
                  </a:moveTo>
                  <a:lnTo>
                    <a:pt x="0" y="44450"/>
                  </a:lnTo>
                  <a:lnTo>
                    <a:pt x="5467" y="38983"/>
                  </a:lnTo>
                  <a:lnTo>
                    <a:pt x="6272" y="32710"/>
                  </a:lnTo>
                  <a:lnTo>
                    <a:pt x="7004" y="32390"/>
                  </a:lnTo>
                  <a:lnTo>
                    <a:pt x="18089" y="31757"/>
                  </a:lnTo>
                  <a:lnTo>
                    <a:pt x="18410" y="32460"/>
                  </a:lnTo>
                  <a:lnTo>
                    <a:pt x="18765" y="35123"/>
                  </a:lnTo>
                  <a:lnTo>
                    <a:pt x="20805" y="38658"/>
                  </a:lnTo>
                  <a:lnTo>
                    <a:pt x="22337" y="40589"/>
                  </a:lnTo>
                  <a:lnTo>
                    <a:pt x="24038" y="46498"/>
                  </a:lnTo>
                  <a:lnTo>
                    <a:pt x="27162" y="65003"/>
                  </a:lnTo>
                  <a:lnTo>
                    <a:pt x="30844" y="77360"/>
                  </a:lnTo>
                  <a:lnTo>
                    <a:pt x="32276" y="87300"/>
                  </a:lnTo>
                  <a:lnTo>
                    <a:pt x="37194" y="102808"/>
                  </a:lnTo>
                  <a:lnTo>
                    <a:pt x="38626" y="112004"/>
                  </a:lnTo>
                  <a:lnTo>
                    <a:pt x="41391" y="116337"/>
                  </a:lnTo>
                  <a:lnTo>
                    <a:pt x="44972" y="118733"/>
                  </a:lnTo>
                  <a:lnTo>
                    <a:pt x="50738" y="120397"/>
                  </a:lnTo>
                  <a:lnTo>
                    <a:pt x="53830" y="120537"/>
                  </a:lnTo>
                  <a:lnTo>
                    <a:pt x="57556" y="118718"/>
                  </a:lnTo>
                  <a:lnTo>
                    <a:pt x="59537" y="117246"/>
                  </a:lnTo>
                  <a:lnTo>
                    <a:pt x="61738" y="113728"/>
                  </a:lnTo>
                  <a:lnTo>
                    <a:pt x="63423" y="109812"/>
                  </a:lnTo>
                  <a:lnTo>
                    <a:pt x="72235" y="96079"/>
                  </a:lnTo>
                  <a:lnTo>
                    <a:pt x="89019" y="50785"/>
                  </a:lnTo>
                  <a:lnTo>
                    <a:pt x="106698" y="17306"/>
                  </a:lnTo>
                  <a:lnTo>
                    <a:pt x="107579" y="10694"/>
                  </a:lnTo>
                  <a:lnTo>
                    <a:pt x="108408" y="9246"/>
                  </a:lnTo>
                  <a:lnTo>
                    <a:pt x="109667" y="8281"/>
                  </a:lnTo>
                  <a:lnTo>
                    <a:pt x="113385" y="6731"/>
                  </a:lnTo>
                  <a:lnTo>
                    <a:pt x="113893" y="463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4478"/>
            <p:cNvSpPr/>
            <p:nvPr>
              <p:custDataLst>
                <p:tags r:id="rId185"/>
              </p:custDataLst>
            </p:nvPr>
          </p:nvSpPr>
          <p:spPr>
            <a:xfrm>
              <a:off x="2165637" y="5575378"/>
              <a:ext cx="50514" cy="107873"/>
            </a:xfrm>
            <a:custGeom>
              <a:avLst/>
              <a:gdLst/>
              <a:ahLst/>
              <a:cxnLst/>
              <a:rect l="0" t="0" r="0" b="0"/>
              <a:pathLst>
                <a:path w="50514" h="107873">
                  <a:moveTo>
                    <a:pt x="44163" y="6272"/>
                  </a:moveTo>
                  <a:lnTo>
                    <a:pt x="44163" y="6272"/>
                  </a:lnTo>
                  <a:lnTo>
                    <a:pt x="50435" y="0"/>
                  </a:lnTo>
                  <a:lnTo>
                    <a:pt x="50512" y="11662"/>
                  </a:lnTo>
                  <a:lnTo>
                    <a:pt x="39268" y="27509"/>
                  </a:lnTo>
                  <a:lnTo>
                    <a:pt x="29259" y="34495"/>
                  </a:lnTo>
                  <a:lnTo>
                    <a:pt x="26956" y="40216"/>
                  </a:lnTo>
                  <a:lnTo>
                    <a:pt x="25226" y="46758"/>
                  </a:lnTo>
                  <a:lnTo>
                    <a:pt x="18367" y="56707"/>
                  </a:lnTo>
                  <a:lnTo>
                    <a:pt x="15059" y="61143"/>
                  </a:lnTo>
                  <a:lnTo>
                    <a:pt x="11054" y="69740"/>
                  </a:lnTo>
                  <a:lnTo>
                    <a:pt x="8281" y="73991"/>
                  </a:lnTo>
                  <a:lnTo>
                    <a:pt x="6015" y="80350"/>
                  </a:lnTo>
                  <a:lnTo>
                    <a:pt x="682" y="87567"/>
                  </a:lnTo>
                  <a:lnTo>
                    <a:pt x="0" y="91821"/>
                  </a:lnTo>
                  <a:lnTo>
                    <a:pt x="1722" y="95564"/>
                  </a:lnTo>
                  <a:lnTo>
                    <a:pt x="9359" y="104790"/>
                  </a:lnTo>
                  <a:lnTo>
                    <a:pt x="12937" y="106502"/>
                  </a:lnTo>
                  <a:lnTo>
                    <a:pt x="28121" y="107848"/>
                  </a:lnTo>
                  <a:lnTo>
                    <a:pt x="50513" y="107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479"/>
            <p:cNvSpPr/>
            <p:nvPr>
              <p:custDataLst>
                <p:tags r:id="rId186"/>
              </p:custDataLst>
            </p:nvPr>
          </p:nvSpPr>
          <p:spPr>
            <a:xfrm>
              <a:off x="2139950" y="5474608"/>
              <a:ext cx="25396" cy="227693"/>
            </a:xfrm>
            <a:custGeom>
              <a:avLst/>
              <a:gdLst/>
              <a:ahLst/>
              <a:cxnLst/>
              <a:rect l="0" t="0" r="0" b="0"/>
              <a:pathLst>
                <a:path w="25396" h="227693">
                  <a:moveTo>
                    <a:pt x="0" y="18142"/>
                  </a:moveTo>
                  <a:lnTo>
                    <a:pt x="0" y="18142"/>
                  </a:lnTo>
                  <a:lnTo>
                    <a:pt x="0" y="5726"/>
                  </a:lnTo>
                  <a:lnTo>
                    <a:pt x="5467" y="0"/>
                  </a:lnTo>
                  <a:lnTo>
                    <a:pt x="5761" y="403"/>
                  </a:lnTo>
                  <a:lnTo>
                    <a:pt x="6088" y="2732"/>
                  </a:lnTo>
                  <a:lnTo>
                    <a:pt x="10662" y="10682"/>
                  </a:lnTo>
                  <a:lnTo>
                    <a:pt x="22136" y="54161"/>
                  </a:lnTo>
                  <a:lnTo>
                    <a:pt x="25272" y="100859"/>
                  </a:lnTo>
                  <a:lnTo>
                    <a:pt x="25395" y="147135"/>
                  </a:lnTo>
                  <a:lnTo>
                    <a:pt x="24694" y="182711"/>
                  </a:lnTo>
                  <a:lnTo>
                    <a:pt x="18519" y="218320"/>
                  </a:lnTo>
                  <a:lnTo>
                    <a:pt x="12700" y="227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4480"/>
            <p:cNvSpPr/>
            <p:nvPr>
              <p:custDataLst>
                <p:tags r:id="rId187"/>
              </p:custDataLst>
            </p:nvPr>
          </p:nvSpPr>
          <p:spPr>
            <a:xfrm>
              <a:off x="1982083" y="5588000"/>
              <a:ext cx="100718" cy="126972"/>
            </a:xfrm>
            <a:custGeom>
              <a:avLst/>
              <a:gdLst/>
              <a:ahLst/>
              <a:cxnLst/>
              <a:rect l="0" t="0" r="0" b="0"/>
              <a:pathLst>
                <a:path w="100718" h="126972">
                  <a:moveTo>
                    <a:pt x="5467" y="44450"/>
                  </a:moveTo>
                  <a:lnTo>
                    <a:pt x="5467" y="44450"/>
                  </a:lnTo>
                  <a:lnTo>
                    <a:pt x="5467" y="38983"/>
                  </a:lnTo>
                  <a:lnTo>
                    <a:pt x="4761" y="38688"/>
                  </a:lnTo>
                  <a:lnTo>
                    <a:pt x="0" y="38178"/>
                  </a:lnTo>
                  <a:lnTo>
                    <a:pt x="14234" y="38101"/>
                  </a:lnTo>
                  <a:lnTo>
                    <a:pt x="15545" y="38806"/>
                  </a:lnTo>
                  <a:lnTo>
                    <a:pt x="16419" y="39981"/>
                  </a:lnTo>
                  <a:lnTo>
                    <a:pt x="18096" y="43169"/>
                  </a:lnTo>
                  <a:lnTo>
                    <a:pt x="21193" y="46939"/>
                  </a:lnTo>
                  <a:lnTo>
                    <a:pt x="45446" y="65626"/>
                  </a:lnTo>
                  <a:lnTo>
                    <a:pt x="58363" y="83784"/>
                  </a:lnTo>
                  <a:lnTo>
                    <a:pt x="60726" y="90389"/>
                  </a:lnTo>
                  <a:lnTo>
                    <a:pt x="62614" y="125922"/>
                  </a:lnTo>
                  <a:lnTo>
                    <a:pt x="61910" y="126281"/>
                  </a:lnTo>
                  <a:lnTo>
                    <a:pt x="56528" y="126971"/>
                  </a:lnTo>
                  <a:lnTo>
                    <a:pt x="55613" y="121219"/>
                  </a:lnTo>
                  <a:lnTo>
                    <a:pt x="51251" y="107226"/>
                  </a:lnTo>
                  <a:lnTo>
                    <a:pt x="50806" y="103234"/>
                  </a:lnTo>
                  <a:lnTo>
                    <a:pt x="52194" y="96917"/>
                  </a:lnTo>
                  <a:lnTo>
                    <a:pt x="54457" y="91052"/>
                  </a:lnTo>
                  <a:lnTo>
                    <a:pt x="61261" y="44807"/>
                  </a:lnTo>
                  <a:lnTo>
                    <a:pt x="61713" y="40455"/>
                  </a:lnTo>
                  <a:lnTo>
                    <a:pt x="63426" y="36847"/>
                  </a:lnTo>
                  <a:lnTo>
                    <a:pt x="90082" y="4529"/>
                  </a:lnTo>
                  <a:lnTo>
                    <a:pt x="94344" y="2013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4481"/>
            <p:cNvSpPr/>
            <p:nvPr>
              <p:custDataLst>
                <p:tags r:id="rId188"/>
              </p:custDataLst>
            </p:nvPr>
          </p:nvSpPr>
          <p:spPr>
            <a:xfrm>
              <a:off x="1854203" y="5613479"/>
              <a:ext cx="101598" cy="104928"/>
            </a:xfrm>
            <a:custGeom>
              <a:avLst/>
              <a:gdLst/>
              <a:ahLst/>
              <a:cxnLst/>
              <a:rect l="0" t="0" r="0" b="0"/>
              <a:pathLst>
                <a:path w="101598" h="104928">
                  <a:moveTo>
                    <a:pt x="63497" y="31671"/>
                  </a:moveTo>
                  <a:lnTo>
                    <a:pt x="63497" y="31671"/>
                  </a:lnTo>
                  <a:lnTo>
                    <a:pt x="63497" y="13788"/>
                  </a:lnTo>
                  <a:lnTo>
                    <a:pt x="62791" y="13399"/>
                  </a:lnTo>
                  <a:lnTo>
                    <a:pt x="60126" y="12967"/>
                  </a:lnTo>
                  <a:lnTo>
                    <a:pt x="59133" y="12145"/>
                  </a:lnTo>
                  <a:lnTo>
                    <a:pt x="58030" y="9353"/>
                  </a:lnTo>
                  <a:lnTo>
                    <a:pt x="57030" y="8325"/>
                  </a:lnTo>
                  <a:lnTo>
                    <a:pt x="51757" y="6541"/>
                  </a:lnTo>
                  <a:lnTo>
                    <a:pt x="51224" y="4509"/>
                  </a:lnTo>
                  <a:lnTo>
                    <a:pt x="51081" y="2980"/>
                  </a:lnTo>
                  <a:lnTo>
                    <a:pt x="50281" y="1960"/>
                  </a:lnTo>
                  <a:lnTo>
                    <a:pt x="47510" y="828"/>
                  </a:lnTo>
                  <a:lnTo>
                    <a:pt x="35878" y="0"/>
                  </a:lnTo>
                  <a:lnTo>
                    <a:pt x="31701" y="1838"/>
                  </a:lnTo>
                  <a:lnTo>
                    <a:pt x="16928" y="14850"/>
                  </a:lnTo>
                  <a:lnTo>
                    <a:pt x="14577" y="19021"/>
                  </a:lnTo>
                  <a:lnTo>
                    <a:pt x="12827" y="23226"/>
                  </a:lnTo>
                  <a:lnTo>
                    <a:pt x="2645" y="40270"/>
                  </a:lnTo>
                  <a:lnTo>
                    <a:pt x="781" y="48722"/>
                  </a:lnTo>
                  <a:lnTo>
                    <a:pt x="0" y="90652"/>
                  </a:lnTo>
                  <a:lnTo>
                    <a:pt x="1880" y="95043"/>
                  </a:lnTo>
                  <a:lnTo>
                    <a:pt x="3368" y="97203"/>
                  </a:lnTo>
                  <a:lnTo>
                    <a:pt x="6905" y="99602"/>
                  </a:lnTo>
                  <a:lnTo>
                    <a:pt x="10828" y="101373"/>
                  </a:lnTo>
                  <a:lnTo>
                    <a:pt x="14924" y="104513"/>
                  </a:lnTo>
                  <a:lnTo>
                    <a:pt x="17004" y="104927"/>
                  </a:lnTo>
                  <a:lnTo>
                    <a:pt x="19096" y="104497"/>
                  </a:lnTo>
                  <a:lnTo>
                    <a:pt x="23302" y="102844"/>
                  </a:lnTo>
                  <a:lnTo>
                    <a:pt x="45682" y="96105"/>
                  </a:lnTo>
                  <a:lnTo>
                    <a:pt x="47387" y="95088"/>
                  </a:lnTo>
                  <a:lnTo>
                    <a:pt x="48523" y="93705"/>
                  </a:lnTo>
                  <a:lnTo>
                    <a:pt x="57505" y="77316"/>
                  </a:lnTo>
                  <a:lnTo>
                    <a:pt x="67072" y="65695"/>
                  </a:lnTo>
                  <a:lnTo>
                    <a:pt x="69025" y="59234"/>
                  </a:lnTo>
                  <a:lnTo>
                    <a:pt x="69481" y="54975"/>
                  </a:lnTo>
                  <a:lnTo>
                    <a:pt x="71566" y="50730"/>
                  </a:lnTo>
                  <a:lnTo>
                    <a:pt x="76117" y="44481"/>
                  </a:lnTo>
                  <a:lnTo>
                    <a:pt x="76195" y="53833"/>
                  </a:lnTo>
                  <a:lnTo>
                    <a:pt x="78077" y="57513"/>
                  </a:lnTo>
                  <a:lnTo>
                    <a:pt x="80560" y="61501"/>
                  </a:lnTo>
                  <a:lnTo>
                    <a:pt x="81664" y="65625"/>
                  </a:lnTo>
                  <a:lnTo>
                    <a:pt x="82664" y="67007"/>
                  </a:lnTo>
                  <a:lnTo>
                    <a:pt x="84036" y="67928"/>
                  </a:lnTo>
                  <a:lnTo>
                    <a:pt x="85656" y="68543"/>
                  </a:lnTo>
                  <a:lnTo>
                    <a:pt x="86737" y="69658"/>
                  </a:lnTo>
                  <a:lnTo>
                    <a:pt x="90352" y="76517"/>
                  </a:lnTo>
                  <a:lnTo>
                    <a:pt x="91983" y="78501"/>
                  </a:lnTo>
                  <a:lnTo>
                    <a:pt x="95678" y="80707"/>
                  </a:lnTo>
                  <a:lnTo>
                    <a:pt x="101597" y="8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4482"/>
            <p:cNvSpPr/>
            <p:nvPr>
              <p:custDataLst>
                <p:tags r:id="rId189"/>
              </p:custDataLst>
            </p:nvPr>
          </p:nvSpPr>
          <p:spPr>
            <a:xfrm>
              <a:off x="1549402" y="5492785"/>
              <a:ext cx="228599" cy="247497"/>
            </a:xfrm>
            <a:custGeom>
              <a:avLst/>
              <a:gdLst/>
              <a:ahLst/>
              <a:cxnLst/>
              <a:rect l="0" t="0" r="0" b="0"/>
              <a:pathLst>
                <a:path w="228599" h="247497">
                  <a:moveTo>
                    <a:pt x="6348" y="50765"/>
                  </a:moveTo>
                  <a:lnTo>
                    <a:pt x="6348" y="50765"/>
                  </a:lnTo>
                  <a:lnTo>
                    <a:pt x="0" y="44417"/>
                  </a:lnTo>
                  <a:lnTo>
                    <a:pt x="704" y="85347"/>
                  </a:lnTo>
                  <a:lnTo>
                    <a:pt x="5465" y="109264"/>
                  </a:lnTo>
                  <a:lnTo>
                    <a:pt x="6314" y="152810"/>
                  </a:lnTo>
                  <a:lnTo>
                    <a:pt x="8226" y="185478"/>
                  </a:lnTo>
                  <a:lnTo>
                    <a:pt x="12523" y="219773"/>
                  </a:lnTo>
                  <a:lnTo>
                    <a:pt x="12698" y="247496"/>
                  </a:lnTo>
                  <a:lnTo>
                    <a:pt x="11992" y="207266"/>
                  </a:lnTo>
                  <a:lnTo>
                    <a:pt x="6936" y="176917"/>
                  </a:lnTo>
                  <a:lnTo>
                    <a:pt x="6382" y="133265"/>
                  </a:lnTo>
                  <a:lnTo>
                    <a:pt x="6350" y="88862"/>
                  </a:lnTo>
                  <a:lnTo>
                    <a:pt x="6348" y="43077"/>
                  </a:lnTo>
                  <a:lnTo>
                    <a:pt x="6348" y="25485"/>
                  </a:lnTo>
                  <a:lnTo>
                    <a:pt x="9719" y="25400"/>
                  </a:lnTo>
                  <a:lnTo>
                    <a:pt x="10712" y="26094"/>
                  </a:lnTo>
                  <a:lnTo>
                    <a:pt x="11374" y="27262"/>
                  </a:lnTo>
                  <a:lnTo>
                    <a:pt x="11815" y="28747"/>
                  </a:lnTo>
                  <a:lnTo>
                    <a:pt x="17608" y="38231"/>
                  </a:lnTo>
                  <a:lnTo>
                    <a:pt x="22134" y="49935"/>
                  </a:lnTo>
                  <a:lnTo>
                    <a:pt x="27711" y="55805"/>
                  </a:lnTo>
                  <a:lnTo>
                    <a:pt x="34187" y="61472"/>
                  </a:lnTo>
                  <a:lnTo>
                    <a:pt x="45975" y="74726"/>
                  </a:lnTo>
                  <a:lnTo>
                    <a:pt x="68249" y="92336"/>
                  </a:lnTo>
                  <a:lnTo>
                    <a:pt x="75252" y="93936"/>
                  </a:lnTo>
                  <a:lnTo>
                    <a:pt x="83068" y="92765"/>
                  </a:lnTo>
                  <a:lnTo>
                    <a:pt x="103077" y="87967"/>
                  </a:lnTo>
                  <a:lnTo>
                    <a:pt x="134935" y="60626"/>
                  </a:lnTo>
                  <a:lnTo>
                    <a:pt x="168431" y="17010"/>
                  </a:lnTo>
                  <a:lnTo>
                    <a:pt x="171260" y="9092"/>
                  </a:lnTo>
                  <a:lnTo>
                    <a:pt x="177502" y="362"/>
                  </a:lnTo>
                  <a:lnTo>
                    <a:pt x="183239" y="0"/>
                  </a:lnTo>
                  <a:lnTo>
                    <a:pt x="183542" y="694"/>
                  </a:lnTo>
                  <a:lnTo>
                    <a:pt x="187517" y="45973"/>
                  </a:lnTo>
                  <a:lnTo>
                    <a:pt x="195408" y="90250"/>
                  </a:lnTo>
                  <a:lnTo>
                    <a:pt x="202231" y="133396"/>
                  </a:lnTo>
                  <a:lnTo>
                    <a:pt x="212632" y="181007"/>
                  </a:lnTo>
                  <a:lnTo>
                    <a:pt x="218982" y="207311"/>
                  </a:lnTo>
                  <a:lnTo>
                    <a:pt x="227429" y="223952"/>
                  </a:lnTo>
                  <a:lnTo>
                    <a:pt x="228598" y="241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4483"/>
            <p:cNvSpPr/>
            <p:nvPr>
              <p:custDataLst>
                <p:tags r:id="rId190"/>
              </p:custDataLst>
            </p:nvPr>
          </p:nvSpPr>
          <p:spPr>
            <a:xfrm>
              <a:off x="2279675" y="5601619"/>
              <a:ext cx="50776" cy="99425"/>
            </a:xfrm>
            <a:custGeom>
              <a:avLst/>
              <a:gdLst/>
              <a:ahLst/>
              <a:cxnLst/>
              <a:rect l="0" t="0" r="0" b="0"/>
              <a:pathLst>
                <a:path w="50776" h="99425">
                  <a:moveTo>
                    <a:pt x="50775" y="30831"/>
                  </a:moveTo>
                  <a:lnTo>
                    <a:pt x="50775" y="30831"/>
                  </a:lnTo>
                  <a:lnTo>
                    <a:pt x="50775" y="27460"/>
                  </a:lnTo>
                  <a:lnTo>
                    <a:pt x="50069" y="26467"/>
                  </a:lnTo>
                  <a:lnTo>
                    <a:pt x="48893" y="25805"/>
                  </a:lnTo>
                  <a:lnTo>
                    <a:pt x="41937" y="24742"/>
                  </a:lnTo>
                  <a:lnTo>
                    <a:pt x="40649" y="23950"/>
                  </a:lnTo>
                  <a:lnTo>
                    <a:pt x="39791" y="22716"/>
                  </a:lnTo>
                  <a:lnTo>
                    <a:pt x="38132" y="19463"/>
                  </a:lnTo>
                  <a:lnTo>
                    <a:pt x="35043" y="15665"/>
                  </a:lnTo>
                  <a:lnTo>
                    <a:pt x="31318" y="13507"/>
                  </a:lnTo>
                  <a:lnTo>
                    <a:pt x="23178" y="12122"/>
                  </a:lnTo>
                  <a:lnTo>
                    <a:pt x="18989" y="13814"/>
                  </a:lnTo>
                  <a:lnTo>
                    <a:pt x="16884" y="15252"/>
                  </a:lnTo>
                  <a:lnTo>
                    <a:pt x="15481" y="16918"/>
                  </a:lnTo>
                  <a:lnTo>
                    <a:pt x="13922" y="20649"/>
                  </a:lnTo>
                  <a:lnTo>
                    <a:pt x="12801" y="21927"/>
                  </a:lnTo>
                  <a:lnTo>
                    <a:pt x="9673" y="23346"/>
                  </a:lnTo>
                  <a:lnTo>
                    <a:pt x="8557" y="25135"/>
                  </a:lnTo>
                  <a:lnTo>
                    <a:pt x="4884" y="36265"/>
                  </a:lnTo>
                  <a:lnTo>
                    <a:pt x="2157" y="41008"/>
                  </a:lnTo>
                  <a:lnTo>
                    <a:pt x="406" y="49802"/>
                  </a:lnTo>
                  <a:lnTo>
                    <a:pt x="0" y="70160"/>
                  </a:lnTo>
                  <a:lnTo>
                    <a:pt x="1868" y="74887"/>
                  </a:lnTo>
                  <a:lnTo>
                    <a:pt x="4344" y="79339"/>
                  </a:lnTo>
                  <a:lnTo>
                    <a:pt x="6443" y="85812"/>
                  </a:lnTo>
                  <a:lnTo>
                    <a:pt x="10515" y="92199"/>
                  </a:lnTo>
                  <a:lnTo>
                    <a:pt x="11715" y="96441"/>
                  </a:lnTo>
                  <a:lnTo>
                    <a:pt x="13446" y="97854"/>
                  </a:lnTo>
                  <a:lnTo>
                    <a:pt x="19133" y="99424"/>
                  </a:lnTo>
                  <a:lnTo>
                    <a:pt x="21919" y="99138"/>
                  </a:lnTo>
                  <a:lnTo>
                    <a:pt x="30294" y="95103"/>
                  </a:lnTo>
                  <a:lnTo>
                    <a:pt x="40437" y="85561"/>
                  </a:lnTo>
                  <a:lnTo>
                    <a:pt x="48002" y="72973"/>
                  </a:lnTo>
                  <a:lnTo>
                    <a:pt x="49953" y="64562"/>
                  </a:lnTo>
                  <a:lnTo>
                    <a:pt x="50772" y="17183"/>
                  </a:lnTo>
                  <a:lnTo>
                    <a:pt x="50775" y="0"/>
                  </a:lnTo>
                  <a:lnTo>
                    <a:pt x="50775" y="5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SMARTInkShape-Group880"/>
          <p:cNvGrpSpPr/>
          <p:nvPr/>
        </p:nvGrpSpPr>
        <p:grpSpPr>
          <a:xfrm>
            <a:off x="9296409" y="4762500"/>
            <a:ext cx="901692" cy="349251"/>
            <a:chOff x="9296409" y="4762500"/>
            <a:chExt cx="901692" cy="349251"/>
          </a:xfrm>
        </p:grpSpPr>
        <p:sp>
          <p:nvSpPr>
            <p:cNvPr id="529" name="SMARTInkShape-4484"/>
            <p:cNvSpPr/>
            <p:nvPr>
              <p:custDataLst>
                <p:tags r:id="rId177"/>
              </p:custDataLst>
            </p:nvPr>
          </p:nvSpPr>
          <p:spPr>
            <a:xfrm>
              <a:off x="10185400" y="50927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6087" y="6089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4485"/>
            <p:cNvSpPr/>
            <p:nvPr>
              <p:custDataLst>
                <p:tags r:id="rId178"/>
              </p:custDataLst>
            </p:nvPr>
          </p:nvSpPr>
          <p:spPr>
            <a:xfrm>
              <a:off x="10007600" y="4762507"/>
              <a:ext cx="75206" cy="323844"/>
            </a:xfrm>
            <a:custGeom>
              <a:avLst/>
              <a:gdLst/>
              <a:ahLst/>
              <a:cxnLst/>
              <a:rect l="0" t="0" r="0" b="0"/>
              <a:pathLst>
                <a:path w="75206" h="323844">
                  <a:moveTo>
                    <a:pt x="6350" y="6343"/>
                  </a:moveTo>
                  <a:lnTo>
                    <a:pt x="6350" y="6343"/>
                  </a:lnTo>
                  <a:lnTo>
                    <a:pt x="11817" y="876"/>
                  </a:lnTo>
                  <a:lnTo>
                    <a:pt x="18089" y="71"/>
                  </a:lnTo>
                  <a:lnTo>
                    <a:pt x="27804" y="0"/>
                  </a:lnTo>
                  <a:lnTo>
                    <a:pt x="31876" y="1878"/>
                  </a:lnTo>
                  <a:lnTo>
                    <a:pt x="36039" y="4359"/>
                  </a:lnTo>
                  <a:lnTo>
                    <a:pt x="42350" y="6460"/>
                  </a:lnTo>
                  <a:lnTo>
                    <a:pt x="48689" y="10533"/>
                  </a:lnTo>
                  <a:lnTo>
                    <a:pt x="55035" y="12758"/>
                  </a:lnTo>
                  <a:lnTo>
                    <a:pt x="65617" y="21447"/>
                  </a:lnTo>
                  <a:lnTo>
                    <a:pt x="67969" y="25521"/>
                  </a:lnTo>
                  <a:lnTo>
                    <a:pt x="69720" y="29683"/>
                  </a:lnTo>
                  <a:lnTo>
                    <a:pt x="72849" y="33885"/>
                  </a:lnTo>
                  <a:lnTo>
                    <a:pt x="74709" y="39986"/>
                  </a:lnTo>
                  <a:lnTo>
                    <a:pt x="75205" y="43588"/>
                  </a:lnTo>
                  <a:lnTo>
                    <a:pt x="73878" y="49472"/>
                  </a:lnTo>
                  <a:lnTo>
                    <a:pt x="71639" y="54439"/>
                  </a:lnTo>
                  <a:lnTo>
                    <a:pt x="66715" y="68904"/>
                  </a:lnTo>
                  <a:lnTo>
                    <a:pt x="57016" y="82140"/>
                  </a:lnTo>
                  <a:lnTo>
                    <a:pt x="40918" y="99461"/>
                  </a:lnTo>
                  <a:lnTo>
                    <a:pt x="36775" y="107940"/>
                  </a:lnTo>
                  <a:lnTo>
                    <a:pt x="33984" y="112175"/>
                  </a:lnTo>
                  <a:lnTo>
                    <a:pt x="31706" y="118526"/>
                  </a:lnTo>
                  <a:lnTo>
                    <a:pt x="27580" y="124876"/>
                  </a:lnTo>
                  <a:lnTo>
                    <a:pt x="26046" y="131226"/>
                  </a:lnTo>
                  <a:lnTo>
                    <a:pt x="25400" y="173298"/>
                  </a:lnTo>
                  <a:lnTo>
                    <a:pt x="27281" y="177677"/>
                  </a:lnTo>
                  <a:lnTo>
                    <a:pt x="36385" y="190483"/>
                  </a:lnTo>
                  <a:lnTo>
                    <a:pt x="38580" y="201075"/>
                  </a:lnTo>
                  <a:lnTo>
                    <a:pt x="62669" y="234638"/>
                  </a:lnTo>
                  <a:lnTo>
                    <a:pt x="63500" y="275160"/>
                  </a:lnTo>
                  <a:lnTo>
                    <a:pt x="62795" y="276571"/>
                  </a:lnTo>
                  <a:lnTo>
                    <a:pt x="61619" y="277511"/>
                  </a:lnTo>
                  <a:lnTo>
                    <a:pt x="60130" y="278139"/>
                  </a:lnTo>
                  <a:lnTo>
                    <a:pt x="59137" y="279968"/>
                  </a:lnTo>
                  <a:lnTo>
                    <a:pt x="57032" y="287873"/>
                  </a:lnTo>
                  <a:lnTo>
                    <a:pt x="55659" y="289280"/>
                  </a:lnTo>
                  <a:lnTo>
                    <a:pt x="48390" y="294908"/>
                  </a:lnTo>
                  <a:lnTo>
                    <a:pt x="46201" y="298754"/>
                  </a:lnTo>
                  <a:lnTo>
                    <a:pt x="44522" y="302814"/>
                  </a:lnTo>
                  <a:lnTo>
                    <a:pt x="29552" y="319615"/>
                  </a:lnTo>
                  <a:lnTo>
                    <a:pt x="25365" y="321964"/>
                  </a:lnTo>
                  <a:lnTo>
                    <a:pt x="16926" y="323472"/>
                  </a:lnTo>
                  <a:lnTo>
                    <a:pt x="0" y="323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4486"/>
            <p:cNvSpPr/>
            <p:nvPr>
              <p:custDataLst>
                <p:tags r:id="rId179"/>
              </p:custDataLst>
            </p:nvPr>
          </p:nvSpPr>
          <p:spPr>
            <a:xfrm>
              <a:off x="9792686" y="4876800"/>
              <a:ext cx="87888" cy="114291"/>
            </a:xfrm>
            <a:custGeom>
              <a:avLst/>
              <a:gdLst/>
              <a:ahLst/>
              <a:cxnLst/>
              <a:rect l="0" t="0" r="0" b="0"/>
              <a:pathLst>
                <a:path w="87888" h="114291">
                  <a:moveTo>
                    <a:pt x="81564" y="25400"/>
                  </a:moveTo>
                  <a:lnTo>
                    <a:pt x="81564" y="25400"/>
                  </a:lnTo>
                  <a:lnTo>
                    <a:pt x="81562" y="13660"/>
                  </a:lnTo>
                  <a:lnTo>
                    <a:pt x="74821" y="9613"/>
                  </a:lnTo>
                  <a:lnTo>
                    <a:pt x="62746" y="5836"/>
                  </a:lnTo>
                  <a:lnTo>
                    <a:pt x="59559" y="3065"/>
                  </a:lnTo>
                  <a:lnTo>
                    <a:pt x="58427" y="2748"/>
                  </a:lnTo>
                  <a:lnTo>
                    <a:pt x="57673" y="3242"/>
                  </a:lnTo>
                  <a:lnTo>
                    <a:pt x="57170" y="4279"/>
                  </a:lnTo>
                  <a:lnTo>
                    <a:pt x="56129" y="4969"/>
                  </a:lnTo>
                  <a:lnTo>
                    <a:pt x="35795" y="11762"/>
                  </a:lnTo>
                  <a:lnTo>
                    <a:pt x="31120" y="16047"/>
                  </a:lnTo>
                  <a:lnTo>
                    <a:pt x="19976" y="31486"/>
                  </a:lnTo>
                  <a:lnTo>
                    <a:pt x="5442" y="66967"/>
                  </a:lnTo>
                  <a:lnTo>
                    <a:pt x="1232" y="74562"/>
                  </a:lnTo>
                  <a:lnTo>
                    <a:pt x="0" y="81587"/>
                  </a:lnTo>
                  <a:lnTo>
                    <a:pt x="1336" y="87531"/>
                  </a:lnTo>
                  <a:lnTo>
                    <a:pt x="3573" y="92525"/>
                  </a:lnTo>
                  <a:lnTo>
                    <a:pt x="5538" y="99303"/>
                  </a:lnTo>
                  <a:lnTo>
                    <a:pt x="16900" y="113039"/>
                  </a:lnTo>
                  <a:lnTo>
                    <a:pt x="19426" y="113740"/>
                  </a:lnTo>
                  <a:lnTo>
                    <a:pt x="42625" y="114290"/>
                  </a:lnTo>
                  <a:lnTo>
                    <a:pt x="48501" y="112414"/>
                  </a:lnTo>
                  <a:lnTo>
                    <a:pt x="58020" y="105461"/>
                  </a:lnTo>
                  <a:lnTo>
                    <a:pt x="60517" y="101435"/>
                  </a:lnTo>
                  <a:lnTo>
                    <a:pt x="62332" y="97293"/>
                  </a:lnTo>
                  <a:lnTo>
                    <a:pt x="69246" y="85123"/>
                  </a:lnTo>
                  <a:lnTo>
                    <a:pt x="75328" y="72494"/>
                  </a:lnTo>
                  <a:lnTo>
                    <a:pt x="78793" y="66086"/>
                  </a:lnTo>
                  <a:lnTo>
                    <a:pt x="87856" y="19425"/>
                  </a:lnTo>
                  <a:lnTo>
                    <a:pt x="87887" y="16159"/>
                  </a:lnTo>
                  <a:lnTo>
                    <a:pt x="86020" y="12355"/>
                  </a:lnTo>
                  <a:lnTo>
                    <a:pt x="84535" y="10354"/>
                  </a:lnTo>
                  <a:lnTo>
                    <a:pt x="81003" y="8131"/>
                  </a:lnTo>
                  <a:lnTo>
                    <a:pt x="77081" y="6436"/>
                  </a:lnTo>
                  <a:lnTo>
                    <a:pt x="688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4487"/>
            <p:cNvSpPr/>
            <p:nvPr>
              <p:custDataLst>
                <p:tags r:id="rId180"/>
              </p:custDataLst>
            </p:nvPr>
          </p:nvSpPr>
          <p:spPr>
            <a:xfrm>
              <a:off x="9588500" y="4946650"/>
              <a:ext cx="88871" cy="63501"/>
            </a:xfrm>
            <a:custGeom>
              <a:avLst/>
              <a:gdLst/>
              <a:ahLst/>
              <a:cxnLst/>
              <a:rect l="0" t="0" r="0" b="0"/>
              <a:pathLst>
                <a:path w="88871" h="63501">
                  <a:moveTo>
                    <a:pt x="76200" y="0"/>
                  </a:moveTo>
                  <a:lnTo>
                    <a:pt x="76200" y="0"/>
                  </a:lnTo>
                  <a:lnTo>
                    <a:pt x="88870" y="0"/>
                  </a:lnTo>
                  <a:lnTo>
                    <a:pt x="85520" y="0"/>
                  </a:lnTo>
                  <a:lnTo>
                    <a:pt x="81989" y="1882"/>
                  </a:lnTo>
                  <a:lnTo>
                    <a:pt x="35899" y="35989"/>
                  </a:lnTo>
                  <a:lnTo>
                    <a:pt x="27413" y="41630"/>
                  </a:lnTo>
                  <a:lnTo>
                    <a:pt x="14143" y="45774"/>
                  </a:lnTo>
                  <a:lnTo>
                    <a:pt x="4518" y="53178"/>
                  </a:lnTo>
                  <a:lnTo>
                    <a:pt x="2007" y="5726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4488"/>
            <p:cNvSpPr/>
            <p:nvPr>
              <p:custDataLst>
                <p:tags r:id="rId181"/>
              </p:custDataLst>
            </p:nvPr>
          </p:nvSpPr>
          <p:spPr>
            <a:xfrm>
              <a:off x="9525002" y="4806950"/>
              <a:ext cx="107918" cy="133351"/>
            </a:xfrm>
            <a:custGeom>
              <a:avLst/>
              <a:gdLst/>
              <a:ahLst/>
              <a:cxnLst/>
              <a:rect l="0" t="0" r="0" b="0"/>
              <a:pathLst>
                <a:path w="107918" h="133351">
                  <a:moveTo>
                    <a:pt x="6348" y="0"/>
                  </a:moveTo>
                  <a:lnTo>
                    <a:pt x="6348" y="0"/>
                  </a:lnTo>
                  <a:lnTo>
                    <a:pt x="20" y="0"/>
                  </a:lnTo>
                  <a:lnTo>
                    <a:pt x="0" y="5467"/>
                  </a:lnTo>
                  <a:lnTo>
                    <a:pt x="3369" y="9460"/>
                  </a:lnTo>
                  <a:lnTo>
                    <a:pt x="6905" y="11259"/>
                  </a:lnTo>
                  <a:lnTo>
                    <a:pt x="8835" y="11740"/>
                  </a:lnTo>
                  <a:lnTo>
                    <a:pt x="10122" y="12765"/>
                  </a:lnTo>
                  <a:lnTo>
                    <a:pt x="15730" y="21454"/>
                  </a:lnTo>
                  <a:lnTo>
                    <a:pt x="24807" y="27601"/>
                  </a:lnTo>
                  <a:lnTo>
                    <a:pt x="39977" y="34757"/>
                  </a:lnTo>
                  <a:lnTo>
                    <a:pt x="71701" y="59274"/>
                  </a:lnTo>
                  <a:lnTo>
                    <a:pt x="77962" y="61621"/>
                  </a:lnTo>
                  <a:lnTo>
                    <a:pt x="84743" y="63371"/>
                  </a:lnTo>
                  <a:lnTo>
                    <a:pt x="90110" y="66500"/>
                  </a:lnTo>
                  <a:lnTo>
                    <a:pt x="92964" y="70243"/>
                  </a:lnTo>
                  <a:lnTo>
                    <a:pt x="93725" y="72228"/>
                  </a:lnTo>
                  <a:lnTo>
                    <a:pt x="94938" y="73552"/>
                  </a:lnTo>
                  <a:lnTo>
                    <a:pt x="103952" y="79222"/>
                  </a:lnTo>
                  <a:lnTo>
                    <a:pt x="106171" y="82953"/>
                  </a:lnTo>
                  <a:lnTo>
                    <a:pt x="107714" y="88822"/>
                  </a:lnTo>
                  <a:lnTo>
                    <a:pt x="107917" y="97636"/>
                  </a:lnTo>
                  <a:lnTo>
                    <a:pt x="107222" y="98957"/>
                  </a:lnTo>
                  <a:lnTo>
                    <a:pt x="106054" y="99838"/>
                  </a:lnTo>
                  <a:lnTo>
                    <a:pt x="104568" y="100425"/>
                  </a:lnTo>
                  <a:lnTo>
                    <a:pt x="103578" y="101522"/>
                  </a:lnTo>
                  <a:lnTo>
                    <a:pt x="102477" y="104623"/>
                  </a:lnTo>
                  <a:lnTo>
                    <a:pt x="101478" y="105732"/>
                  </a:lnTo>
                  <a:lnTo>
                    <a:pt x="88767" y="112845"/>
                  </a:lnTo>
                  <a:lnTo>
                    <a:pt x="71160" y="116054"/>
                  </a:lnTo>
                  <a:lnTo>
                    <a:pt x="65492" y="118607"/>
                  </a:lnTo>
                  <a:lnTo>
                    <a:pt x="47204" y="121176"/>
                  </a:lnTo>
                  <a:lnTo>
                    <a:pt x="39698" y="124961"/>
                  </a:lnTo>
                  <a:lnTo>
                    <a:pt x="14994" y="127652"/>
                  </a:lnTo>
                  <a:lnTo>
                    <a:pt x="634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4489"/>
            <p:cNvSpPr/>
            <p:nvPr>
              <p:custDataLst>
                <p:tags r:id="rId182"/>
              </p:custDataLst>
            </p:nvPr>
          </p:nvSpPr>
          <p:spPr>
            <a:xfrm>
              <a:off x="9296409" y="4914900"/>
              <a:ext cx="76192" cy="10009"/>
            </a:xfrm>
            <a:custGeom>
              <a:avLst/>
              <a:gdLst/>
              <a:ahLst/>
              <a:cxnLst/>
              <a:rect l="0" t="0" r="0" b="0"/>
              <a:pathLst>
                <a:path w="76192" h="10009">
                  <a:moveTo>
                    <a:pt x="19041" y="6350"/>
                  </a:moveTo>
                  <a:lnTo>
                    <a:pt x="19041" y="6350"/>
                  </a:lnTo>
                  <a:lnTo>
                    <a:pt x="0" y="6350"/>
                  </a:lnTo>
                  <a:lnTo>
                    <a:pt x="21190" y="6350"/>
                  </a:lnTo>
                  <a:lnTo>
                    <a:pt x="33995" y="10008"/>
                  </a:lnTo>
                  <a:lnTo>
                    <a:pt x="761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4490"/>
            <p:cNvSpPr/>
            <p:nvPr>
              <p:custDataLst>
                <p:tags r:id="rId183"/>
              </p:custDataLst>
            </p:nvPr>
          </p:nvSpPr>
          <p:spPr>
            <a:xfrm>
              <a:off x="9309184" y="4762500"/>
              <a:ext cx="44289" cy="228591"/>
            </a:xfrm>
            <a:custGeom>
              <a:avLst/>
              <a:gdLst/>
              <a:ahLst/>
              <a:cxnLst/>
              <a:rect l="0" t="0" r="0" b="0"/>
              <a:pathLst>
                <a:path w="44289" h="228591">
                  <a:moveTo>
                    <a:pt x="38016" y="0"/>
                  </a:moveTo>
                  <a:lnTo>
                    <a:pt x="38016" y="0"/>
                  </a:lnTo>
                  <a:lnTo>
                    <a:pt x="43483" y="0"/>
                  </a:lnTo>
                  <a:lnTo>
                    <a:pt x="43778" y="705"/>
                  </a:lnTo>
                  <a:lnTo>
                    <a:pt x="44288" y="5467"/>
                  </a:lnTo>
                  <a:lnTo>
                    <a:pt x="43608" y="5761"/>
                  </a:lnTo>
                  <a:lnTo>
                    <a:pt x="40972" y="6088"/>
                  </a:lnTo>
                  <a:lnTo>
                    <a:pt x="39986" y="6881"/>
                  </a:lnTo>
                  <a:lnTo>
                    <a:pt x="38893" y="9644"/>
                  </a:lnTo>
                  <a:lnTo>
                    <a:pt x="37483" y="17166"/>
                  </a:lnTo>
                  <a:lnTo>
                    <a:pt x="33704" y="24058"/>
                  </a:lnTo>
                  <a:lnTo>
                    <a:pt x="29903" y="49087"/>
                  </a:lnTo>
                  <a:lnTo>
                    <a:pt x="27354" y="54978"/>
                  </a:lnTo>
                  <a:lnTo>
                    <a:pt x="25351" y="97167"/>
                  </a:lnTo>
                  <a:lnTo>
                    <a:pt x="24625" y="108097"/>
                  </a:lnTo>
                  <a:lnTo>
                    <a:pt x="14776" y="152479"/>
                  </a:lnTo>
                  <a:lnTo>
                    <a:pt x="6206" y="188199"/>
                  </a:lnTo>
                  <a:lnTo>
                    <a:pt x="883" y="204317"/>
                  </a:lnTo>
                  <a:lnTo>
                    <a:pt x="0" y="217929"/>
                  </a:lnTo>
                  <a:lnTo>
                    <a:pt x="1835" y="222211"/>
                  </a:lnTo>
                  <a:lnTo>
                    <a:pt x="5389" y="227338"/>
                  </a:lnTo>
                  <a:lnTo>
                    <a:pt x="7758" y="228039"/>
                  </a:lnTo>
                  <a:lnTo>
                    <a:pt x="21370" y="228590"/>
                  </a:lnTo>
                  <a:lnTo>
                    <a:pt x="22684" y="227888"/>
                  </a:lnTo>
                  <a:lnTo>
                    <a:pt x="23562" y="226714"/>
                  </a:lnTo>
                  <a:lnTo>
                    <a:pt x="24537" y="223529"/>
                  </a:lnTo>
                  <a:lnTo>
                    <a:pt x="24971" y="219761"/>
                  </a:lnTo>
                  <a:lnTo>
                    <a:pt x="25790" y="218474"/>
                  </a:lnTo>
                  <a:lnTo>
                    <a:pt x="27043" y="217616"/>
                  </a:lnTo>
                  <a:lnTo>
                    <a:pt x="30317" y="215957"/>
                  </a:lnTo>
                  <a:lnTo>
                    <a:pt x="34124" y="212868"/>
                  </a:lnTo>
                  <a:lnTo>
                    <a:pt x="34715" y="211057"/>
                  </a:lnTo>
                  <a:lnTo>
                    <a:pt x="34405" y="209143"/>
                  </a:lnTo>
                  <a:lnTo>
                    <a:pt x="31666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SMARTInkShape-Group881"/>
          <p:cNvGrpSpPr/>
          <p:nvPr/>
        </p:nvGrpSpPr>
        <p:grpSpPr>
          <a:xfrm>
            <a:off x="7886700" y="4616528"/>
            <a:ext cx="1181101" cy="482523"/>
            <a:chOff x="7886700" y="4616528"/>
            <a:chExt cx="1181101" cy="482523"/>
          </a:xfrm>
        </p:grpSpPr>
        <p:sp>
          <p:nvSpPr>
            <p:cNvPr id="537" name="SMARTInkShape-4491"/>
            <p:cNvSpPr/>
            <p:nvPr>
              <p:custDataLst>
                <p:tags r:id="rId167"/>
              </p:custDataLst>
            </p:nvPr>
          </p:nvSpPr>
          <p:spPr>
            <a:xfrm>
              <a:off x="9048750" y="50101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19050" y="8838"/>
                  </a:lnTo>
                  <a:lnTo>
                    <a:pt x="17169" y="12865"/>
                  </a:lnTo>
                  <a:lnTo>
                    <a:pt x="8924" y="23306"/>
                  </a:lnTo>
                  <a:lnTo>
                    <a:pt x="7493" y="27526"/>
                  </a:lnTo>
                  <a:lnTo>
                    <a:pt x="6408" y="28934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492"/>
            <p:cNvSpPr/>
            <p:nvPr>
              <p:custDataLst>
                <p:tags r:id="rId168"/>
              </p:custDataLst>
            </p:nvPr>
          </p:nvSpPr>
          <p:spPr>
            <a:xfrm>
              <a:off x="8788400" y="50292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4363" y="5644"/>
                  </a:lnTo>
                  <a:lnTo>
                    <a:pt x="5026" y="4468"/>
                  </a:lnTo>
                  <a:lnTo>
                    <a:pt x="5467" y="2979"/>
                  </a:lnTo>
                  <a:lnTo>
                    <a:pt x="6468" y="1986"/>
                  </a:lnTo>
                  <a:lnTo>
                    <a:pt x="9459" y="883"/>
                  </a:lnTo>
                  <a:lnTo>
                    <a:pt x="54977" y="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493"/>
            <p:cNvSpPr/>
            <p:nvPr>
              <p:custDataLst>
                <p:tags r:id="rId169"/>
              </p:custDataLst>
            </p:nvPr>
          </p:nvSpPr>
          <p:spPr>
            <a:xfrm>
              <a:off x="8801107" y="4914900"/>
              <a:ext cx="44444" cy="184151"/>
            </a:xfrm>
            <a:custGeom>
              <a:avLst/>
              <a:gdLst/>
              <a:ahLst/>
              <a:cxnLst/>
              <a:rect l="0" t="0" r="0" b="0"/>
              <a:pathLst>
                <a:path w="44444" h="184151">
                  <a:moveTo>
                    <a:pt x="38093" y="0"/>
                  </a:moveTo>
                  <a:lnTo>
                    <a:pt x="38093" y="0"/>
                  </a:lnTo>
                  <a:lnTo>
                    <a:pt x="43560" y="0"/>
                  </a:lnTo>
                  <a:lnTo>
                    <a:pt x="37440" y="0"/>
                  </a:lnTo>
                  <a:lnTo>
                    <a:pt x="35540" y="706"/>
                  </a:lnTo>
                  <a:lnTo>
                    <a:pt x="34275" y="1881"/>
                  </a:lnTo>
                  <a:lnTo>
                    <a:pt x="32243" y="5467"/>
                  </a:lnTo>
                  <a:lnTo>
                    <a:pt x="31066" y="17129"/>
                  </a:lnTo>
                  <a:lnTo>
                    <a:pt x="26723" y="25438"/>
                  </a:lnTo>
                  <a:lnTo>
                    <a:pt x="24690" y="71334"/>
                  </a:lnTo>
                  <a:lnTo>
                    <a:pt x="20368" y="83888"/>
                  </a:lnTo>
                  <a:lnTo>
                    <a:pt x="17552" y="95646"/>
                  </a:lnTo>
                  <a:lnTo>
                    <a:pt x="14134" y="108068"/>
                  </a:lnTo>
                  <a:lnTo>
                    <a:pt x="12627" y="115763"/>
                  </a:lnTo>
                  <a:lnTo>
                    <a:pt x="8517" y="124768"/>
                  </a:lnTo>
                  <a:lnTo>
                    <a:pt x="4589" y="150635"/>
                  </a:lnTo>
                  <a:lnTo>
                    <a:pt x="2036" y="155849"/>
                  </a:lnTo>
                  <a:lnTo>
                    <a:pt x="262" y="167113"/>
                  </a:lnTo>
                  <a:lnTo>
                    <a:pt x="0" y="182893"/>
                  </a:lnTo>
                  <a:lnTo>
                    <a:pt x="703" y="183312"/>
                  </a:lnTo>
                  <a:lnTo>
                    <a:pt x="9452" y="184117"/>
                  </a:lnTo>
                  <a:lnTo>
                    <a:pt x="33867" y="184150"/>
                  </a:lnTo>
                  <a:lnTo>
                    <a:pt x="38097" y="182268"/>
                  </a:lnTo>
                  <a:lnTo>
                    <a:pt x="40211" y="180779"/>
                  </a:lnTo>
                  <a:lnTo>
                    <a:pt x="42562" y="177243"/>
                  </a:lnTo>
                  <a:lnTo>
                    <a:pt x="4444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4494"/>
            <p:cNvSpPr/>
            <p:nvPr>
              <p:custDataLst>
                <p:tags r:id="rId170"/>
              </p:custDataLst>
            </p:nvPr>
          </p:nvSpPr>
          <p:spPr>
            <a:xfrm>
              <a:off x="8578850" y="4705357"/>
              <a:ext cx="152401" cy="222244"/>
            </a:xfrm>
            <a:custGeom>
              <a:avLst/>
              <a:gdLst/>
              <a:ahLst/>
              <a:cxnLst/>
              <a:rect l="0" t="0" r="0" b="0"/>
              <a:pathLst>
                <a:path w="152401" h="222244">
                  <a:moveTo>
                    <a:pt x="152400" y="6343"/>
                  </a:moveTo>
                  <a:lnTo>
                    <a:pt x="152400" y="6343"/>
                  </a:lnTo>
                  <a:lnTo>
                    <a:pt x="152400" y="876"/>
                  </a:lnTo>
                  <a:lnTo>
                    <a:pt x="151695" y="581"/>
                  </a:lnTo>
                  <a:lnTo>
                    <a:pt x="146128" y="0"/>
                  </a:lnTo>
                  <a:lnTo>
                    <a:pt x="142701" y="3366"/>
                  </a:lnTo>
                  <a:lnTo>
                    <a:pt x="141034" y="6901"/>
                  </a:lnTo>
                  <a:lnTo>
                    <a:pt x="140589" y="8832"/>
                  </a:lnTo>
                  <a:lnTo>
                    <a:pt x="134791" y="19091"/>
                  </a:lnTo>
                  <a:lnTo>
                    <a:pt x="130264" y="30890"/>
                  </a:lnTo>
                  <a:lnTo>
                    <a:pt x="97406" y="76345"/>
                  </a:lnTo>
                  <a:lnTo>
                    <a:pt x="61328" y="120722"/>
                  </a:lnTo>
                  <a:lnTo>
                    <a:pt x="26888" y="165057"/>
                  </a:lnTo>
                  <a:lnTo>
                    <a:pt x="2839" y="205192"/>
                  </a:lnTo>
                  <a:lnTo>
                    <a:pt x="561" y="215452"/>
                  </a:lnTo>
                  <a:lnTo>
                    <a:pt x="0" y="222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4495"/>
            <p:cNvSpPr/>
            <p:nvPr>
              <p:custDataLst>
                <p:tags r:id="rId171"/>
              </p:custDataLst>
            </p:nvPr>
          </p:nvSpPr>
          <p:spPr>
            <a:xfrm>
              <a:off x="8566412" y="4701866"/>
              <a:ext cx="139439" cy="219385"/>
            </a:xfrm>
            <a:custGeom>
              <a:avLst/>
              <a:gdLst/>
              <a:ahLst/>
              <a:cxnLst/>
              <a:rect l="0" t="0" r="0" b="0"/>
              <a:pathLst>
                <a:path w="139439" h="219385">
                  <a:moveTo>
                    <a:pt x="6088" y="9834"/>
                  </a:moveTo>
                  <a:lnTo>
                    <a:pt x="6088" y="9834"/>
                  </a:lnTo>
                  <a:lnTo>
                    <a:pt x="6088" y="374"/>
                  </a:lnTo>
                  <a:lnTo>
                    <a:pt x="5383" y="0"/>
                  </a:lnTo>
                  <a:lnTo>
                    <a:pt x="4207" y="456"/>
                  </a:lnTo>
                  <a:lnTo>
                    <a:pt x="0" y="3307"/>
                  </a:lnTo>
                  <a:lnTo>
                    <a:pt x="5228" y="3468"/>
                  </a:lnTo>
                  <a:lnTo>
                    <a:pt x="5705" y="5359"/>
                  </a:lnTo>
                  <a:lnTo>
                    <a:pt x="5832" y="6850"/>
                  </a:lnTo>
                  <a:lnTo>
                    <a:pt x="7856" y="10389"/>
                  </a:lnTo>
                  <a:lnTo>
                    <a:pt x="41903" y="56476"/>
                  </a:lnTo>
                  <a:lnTo>
                    <a:pt x="68261" y="103761"/>
                  </a:lnTo>
                  <a:lnTo>
                    <a:pt x="94561" y="145963"/>
                  </a:lnTo>
                  <a:lnTo>
                    <a:pt x="114027" y="185659"/>
                  </a:lnTo>
                  <a:lnTo>
                    <a:pt x="122502" y="199083"/>
                  </a:lnTo>
                  <a:lnTo>
                    <a:pt x="126605" y="209546"/>
                  </a:lnTo>
                  <a:lnTo>
                    <a:pt x="128062" y="210709"/>
                  </a:lnTo>
                  <a:lnTo>
                    <a:pt x="129737" y="211483"/>
                  </a:lnTo>
                  <a:lnTo>
                    <a:pt x="130853" y="212707"/>
                  </a:lnTo>
                  <a:lnTo>
                    <a:pt x="132999" y="219082"/>
                  </a:lnTo>
                  <a:lnTo>
                    <a:pt x="139438" y="219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4496"/>
            <p:cNvSpPr/>
            <p:nvPr>
              <p:custDataLst>
                <p:tags r:id="rId172"/>
              </p:custDataLst>
            </p:nvPr>
          </p:nvSpPr>
          <p:spPr>
            <a:xfrm>
              <a:off x="8369309" y="4616528"/>
              <a:ext cx="107942" cy="336465"/>
            </a:xfrm>
            <a:custGeom>
              <a:avLst/>
              <a:gdLst/>
              <a:ahLst/>
              <a:cxnLst/>
              <a:rect l="0" t="0" r="0" b="0"/>
              <a:pathLst>
                <a:path w="107942" h="336465">
                  <a:moveTo>
                    <a:pt x="76191" y="18972"/>
                  </a:moveTo>
                  <a:lnTo>
                    <a:pt x="76191" y="18972"/>
                  </a:lnTo>
                  <a:lnTo>
                    <a:pt x="76191" y="12884"/>
                  </a:lnTo>
                  <a:lnTo>
                    <a:pt x="70723" y="7179"/>
                  </a:lnTo>
                  <a:lnTo>
                    <a:pt x="64451" y="6351"/>
                  </a:lnTo>
                  <a:lnTo>
                    <a:pt x="58108" y="812"/>
                  </a:lnTo>
                  <a:lnTo>
                    <a:pt x="51758" y="0"/>
                  </a:lnTo>
                  <a:lnTo>
                    <a:pt x="45912" y="4301"/>
                  </a:lnTo>
                  <a:lnTo>
                    <a:pt x="40016" y="5688"/>
                  </a:lnTo>
                  <a:lnTo>
                    <a:pt x="35889" y="6012"/>
                  </a:lnTo>
                  <a:lnTo>
                    <a:pt x="31702" y="8038"/>
                  </a:lnTo>
                  <a:lnTo>
                    <a:pt x="21153" y="16382"/>
                  </a:lnTo>
                  <a:lnTo>
                    <a:pt x="16922" y="17821"/>
                  </a:lnTo>
                  <a:lnTo>
                    <a:pt x="15511" y="18910"/>
                  </a:lnTo>
                  <a:lnTo>
                    <a:pt x="9691" y="27709"/>
                  </a:lnTo>
                  <a:lnTo>
                    <a:pt x="5949" y="29910"/>
                  </a:lnTo>
                  <a:lnTo>
                    <a:pt x="3962" y="30498"/>
                  </a:lnTo>
                  <a:lnTo>
                    <a:pt x="2638" y="31595"/>
                  </a:lnTo>
                  <a:lnTo>
                    <a:pt x="1168" y="34695"/>
                  </a:lnTo>
                  <a:lnTo>
                    <a:pt x="0" y="53728"/>
                  </a:lnTo>
                  <a:lnTo>
                    <a:pt x="1875" y="57468"/>
                  </a:lnTo>
                  <a:lnTo>
                    <a:pt x="4357" y="61481"/>
                  </a:lnTo>
                  <a:lnTo>
                    <a:pt x="6459" y="67707"/>
                  </a:lnTo>
                  <a:lnTo>
                    <a:pt x="10530" y="74021"/>
                  </a:lnTo>
                  <a:lnTo>
                    <a:pt x="12756" y="80360"/>
                  </a:lnTo>
                  <a:lnTo>
                    <a:pt x="16865" y="86707"/>
                  </a:lnTo>
                  <a:lnTo>
                    <a:pt x="19101" y="93055"/>
                  </a:lnTo>
                  <a:lnTo>
                    <a:pt x="29109" y="110119"/>
                  </a:lnTo>
                  <a:lnTo>
                    <a:pt x="30962" y="118573"/>
                  </a:lnTo>
                  <a:lnTo>
                    <a:pt x="31732" y="148004"/>
                  </a:lnTo>
                  <a:lnTo>
                    <a:pt x="26273" y="166248"/>
                  </a:lnTo>
                  <a:lnTo>
                    <a:pt x="25273" y="167956"/>
                  </a:lnTo>
                  <a:lnTo>
                    <a:pt x="23901" y="169095"/>
                  </a:lnTo>
                  <a:lnTo>
                    <a:pt x="20496" y="171065"/>
                  </a:lnTo>
                  <a:lnTo>
                    <a:pt x="13858" y="176706"/>
                  </a:lnTo>
                  <a:lnTo>
                    <a:pt x="13210" y="179153"/>
                  </a:lnTo>
                  <a:lnTo>
                    <a:pt x="13037" y="180792"/>
                  </a:lnTo>
                  <a:lnTo>
                    <a:pt x="12216" y="181885"/>
                  </a:lnTo>
                  <a:lnTo>
                    <a:pt x="7254" y="183784"/>
                  </a:lnTo>
                  <a:lnTo>
                    <a:pt x="6949" y="183174"/>
                  </a:lnTo>
                  <a:lnTo>
                    <a:pt x="6343" y="174373"/>
                  </a:lnTo>
                  <a:lnTo>
                    <a:pt x="7048" y="173373"/>
                  </a:lnTo>
                  <a:lnTo>
                    <a:pt x="8224" y="172706"/>
                  </a:lnTo>
                  <a:lnTo>
                    <a:pt x="12429" y="171450"/>
                  </a:lnTo>
                  <a:lnTo>
                    <a:pt x="15984" y="171395"/>
                  </a:lnTo>
                  <a:lnTo>
                    <a:pt x="19563" y="173265"/>
                  </a:lnTo>
                  <a:lnTo>
                    <a:pt x="28421" y="180832"/>
                  </a:lnTo>
                  <a:lnTo>
                    <a:pt x="30265" y="184514"/>
                  </a:lnTo>
                  <a:lnTo>
                    <a:pt x="31611" y="196811"/>
                  </a:lnTo>
                  <a:lnTo>
                    <a:pt x="31654" y="198914"/>
                  </a:lnTo>
                  <a:lnTo>
                    <a:pt x="33584" y="203134"/>
                  </a:lnTo>
                  <a:lnTo>
                    <a:pt x="35086" y="205246"/>
                  </a:lnTo>
                  <a:lnTo>
                    <a:pt x="35383" y="208066"/>
                  </a:lnTo>
                  <a:lnTo>
                    <a:pt x="31073" y="249179"/>
                  </a:lnTo>
                  <a:lnTo>
                    <a:pt x="26723" y="261635"/>
                  </a:lnTo>
                  <a:lnTo>
                    <a:pt x="25276" y="268639"/>
                  </a:lnTo>
                  <a:lnTo>
                    <a:pt x="21201" y="277254"/>
                  </a:lnTo>
                  <a:lnTo>
                    <a:pt x="18975" y="287723"/>
                  </a:lnTo>
                  <a:lnTo>
                    <a:pt x="14141" y="297941"/>
                  </a:lnTo>
                  <a:lnTo>
                    <a:pt x="12716" y="319532"/>
                  </a:lnTo>
                  <a:lnTo>
                    <a:pt x="14583" y="323769"/>
                  </a:lnTo>
                  <a:lnTo>
                    <a:pt x="16069" y="325887"/>
                  </a:lnTo>
                  <a:lnTo>
                    <a:pt x="19602" y="328239"/>
                  </a:lnTo>
                  <a:lnTo>
                    <a:pt x="21532" y="328867"/>
                  </a:lnTo>
                  <a:lnTo>
                    <a:pt x="22818" y="329990"/>
                  </a:lnTo>
                  <a:lnTo>
                    <a:pt x="24247" y="333121"/>
                  </a:lnTo>
                  <a:lnTo>
                    <a:pt x="25334" y="334238"/>
                  </a:lnTo>
                  <a:lnTo>
                    <a:pt x="28423" y="335479"/>
                  </a:lnTo>
                  <a:lnTo>
                    <a:pt x="68026" y="336464"/>
                  </a:lnTo>
                  <a:lnTo>
                    <a:pt x="96577" y="328633"/>
                  </a:lnTo>
                  <a:lnTo>
                    <a:pt x="107941" y="323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4497"/>
            <p:cNvSpPr/>
            <p:nvPr>
              <p:custDataLst>
                <p:tags r:id="rId173"/>
              </p:custDataLst>
            </p:nvPr>
          </p:nvSpPr>
          <p:spPr>
            <a:xfrm>
              <a:off x="8127998" y="4838700"/>
              <a:ext cx="88903" cy="18973"/>
            </a:xfrm>
            <a:custGeom>
              <a:avLst/>
              <a:gdLst/>
              <a:ahLst/>
              <a:cxnLst/>
              <a:rect l="0" t="0" r="0" b="0"/>
              <a:pathLst>
                <a:path w="88903" h="18973">
                  <a:moveTo>
                    <a:pt x="2" y="12700"/>
                  </a:moveTo>
                  <a:lnTo>
                    <a:pt x="2" y="12700"/>
                  </a:lnTo>
                  <a:lnTo>
                    <a:pt x="0" y="16071"/>
                  </a:lnTo>
                  <a:lnTo>
                    <a:pt x="707" y="17064"/>
                  </a:lnTo>
                  <a:lnTo>
                    <a:pt x="1883" y="17726"/>
                  </a:lnTo>
                  <a:lnTo>
                    <a:pt x="11558" y="18972"/>
                  </a:lnTo>
                  <a:lnTo>
                    <a:pt x="17545" y="14670"/>
                  </a:lnTo>
                  <a:lnTo>
                    <a:pt x="21439" y="13576"/>
                  </a:lnTo>
                  <a:lnTo>
                    <a:pt x="58642" y="12010"/>
                  </a:lnTo>
                  <a:lnTo>
                    <a:pt x="88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4498"/>
            <p:cNvSpPr/>
            <p:nvPr>
              <p:custDataLst>
                <p:tags r:id="rId174"/>
              </p:custDataLst>
            </p:nvPr>
          </p:nvSpPr>
          <p:spPr>
            <a:xfrm>
              <a:off x="8108948" y="4768850"/>
              <a:ext cx="82553" cy="12701"/>
            </a:xfrm>
            <a:custGeom>
              <a:avLst/>
              <a:gdLst/>
              <a:ahLst/>
              <a:cxnLst/>
              <a:rect l="0" t="0" r="0" b="0"/>
              <a:pathLst>
                <a:path w="82553" h="127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413" y="4364"/>
                  </a:lnTo>
                  <a:lnTo>
                    <a:pt x="14307" y="6088"/>
                  </a:lnTo>
                  <a:lnTo>
                    <a:pt x="43038" y="7054"/>
                  </a:lnTo>
                  <a:lnTo>
                    <a:pt x="58385" y="11817"/>
                  </a:lnTo>
                  <a:lnTo>
                    <a:pt x="8255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4499"/>
            <p:cNvSpPr/>
            <p:nvPr>
              <p:custDataLst>
                <p:tags r:id="rId175"/>
              </p:custDataLst>
            </p:nvPr>
          </p:nvSpPr>
          <p:spPr>
            <a:xfrm>
              <a:off x="7886700" y="469265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152400" y="0"/>
                  </a:moveTo>
                  <a:lnTo>
                    <a:pt x="152400" y="0"/>
                  </a:lnTo>
                  <a:lnTo>
                    <a:pt x="142940" y="0"/>
                  </a:lnTo>
                  <a:lnTo>
                    <a:pt x="139259" y="1881"/>
                  </a:lnTo>
                  <a:lnTo>
                    <a:pt x="137289" y="3371"/>
                  </a:lnTo>
                  <a:lnTo>
                    <a:pt x="136682" y="5069"/>
                  </a:lnTo>
                  <a:lnTo>
                    <a:pt x="136982" y="6907"/>
                  </a:lnTo>
                  <a:lnTo>
                    <a:pt x="137888" y="8838"/>
                  </a:lnTo>
                  <a:lnTo>
                    <a:pt x="137080" y="10832"/>
                  </a:lnTo>
                  <a:lnTo>
                    <a:pt x="118638" y="30897"/>
                  </a:lnTo>
                  <a:lnTo>
                    <a:pt x="87410" y="76214"/>
                  </a:lnTo>
                  <a:lnTo>
                    <a:pt x="70277" y="101601"/>
                  </a:lnTo>
                  <a:lnTo>
                    <a:pt x="49592" y="131233"/>
                  </a:lnTo>
                  <a:lnTo>
                    <a:pt x="12736" y="174463"/>
                  </a:lnTo>
                  <a:lnTo>
                    <a:pt x="6360" y="178693"/>
                  </a:lnTo>
                  <a:lnTo>
                    <a:pt x="4240" y="180512"/>
                  </a:lnTo>
                  <a:lnTo>
                    <a:pt x="1884" y="18441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4500"/>
            <p:cNvSpPr/>
            <p:nvPr>
              <p:custDataLst>
                <p:tags r:id="rId176"/>
              </p:custDataLst>
            </p:nvPr>
          </p:nvSpPr>
          <p:spPr>
            <a:xfrm>
              <a:off x="7899398" y="4667250"/>
              <a:ext cx="95253" cy="209551"/>
            </a:xfrm>
            <a:custGeom>
              <a:avLst/>
              <a:gdLst/>
              <a:ahLst/>
              <a:cxnLst/>
              <a:rect l="0" t="0" r="0" b="0"/>
              <a:pathLst>
                <a:path w="95253" h="2095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707" y="4364"/>
                  </a:lnTo>
                  <a:lnTo>
                    <a:pt x="1883" y="5026"/>
                  </a:lnTo>
                  <a:lnTo>
                    <a:pt x="5469" y="6088"/>
                  </a:lnTo>
                  <a:lnTo>
                    <a:pt x="6882" y="15732"/>
                  </a:lnTo>
                  <a:lnTo>
                    <a:pt x="33877" y="61673"/>
                  </a:lnTo>
                  <a:lnTo>
                    <a:pt x="52919" y="108950"/>
                  </a:lnTo>
                  <a:lnTo>
                    <a:pt x="74085" y="154460"/>
                  </a:lnTo>
                  <a:lnTo>
                    <a:pt x="87020" y="182265"/>
                  </a:lnTo>
                  <a:lnTo>
                    <a:pt x="88771" y="187546"/>
                  </a:lnTo>
                  <a:lnTo>
                    <a:pt x="93017" y="195190"/>
                  </a:lnTo>
                  <a:lnTo>
                    <a:pt x="9525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0" name="SMARTInkShape-Group882"/>
          <p:cNvGrpSpPr/>
          <p:nvPr/>
        </p:nvGrpSpPr>
        <p:grpSpPr>
          <a:xfrm>
            <a:off x="6413498" y="4604710"/>
            <a:ext cx="1206503" cy="265741"/>
            <a:chOff x="6413498" y="4604710"/>
            <a:chExt cx="1206503" cy="265741"/>
          </a:xfrm>
        </p:grpSpPr>
        <p:sp>
          <p:nvSpPr>
            <p:cNvPr id="548" name="SMARTInkShape-4501"/>
            <p:cNvSpPr/>
            <p:nvPr>
              <p:custDataLst>
                <p:tags r:id="rId155"/>
              </p:custDataLst>
            </p:nvPr>
          </p:nvSpPr>
          <p:spPr>
            <a:xfrm>
              <a:off x="7575550" y="480695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4450" y="15786"/>
                  </a:lnTo>
                  <a:lnTo>
                    <a:pt x="42569" y="1948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4502"/>
            <p:cNvSpPr/>
            <p:nvPr>
              <p:custDataLst>
                <p:tags r:id="rId156"/>
              </p:custDataLst>
            </p:nvPr>
          </p:nvSpPr>
          <p:spPr>
            <a:xfrm>
              <a:off x="7512050" y="47942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4503"/>
            <p:cNvSpPr/>
            <p:nvPr>
              <p:custDataLst>
                <p:tags r:id="rId157"/>
              </p:custDataLst>
            </p:nvPr>
          </p:nvSpPr>
          <p:spPr>
            <a:xfrm>
              <a:off x="7378700" y="48133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4504"/>
            <p:cNvSpPr/>
            <p:nvPr>
              <p:custDataLst>
                <p:tags r:id="rId158"/>
              </p:custDataLst>
            </p:nvPr>
          </p:nvSpPr>
          <p:spPr>
            <a:xfrm>
              <a:off x="7239000" y="48133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6088" y="6350"/>
                  </a:lnTo>
                  <a:lnTo>
                    <a:pt x="11795" y="883"/>
                  </a:lnTo>
                  <a:lnTo>
                    <a:pt x="15802" y="261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4505"/>
            <p:cNvSpPr/>
            <p:nvPr>
              <p:custDataLst>
                <p:tags r:id="rId159"/>
              </p:custDataLst>
            </p:nvPr>
          </p:nvSpPr>
          <p:spPr>
            <a:xfrm>
              <a:off x="7086600" y="481330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26282" y="5467"/>
                  </a:lnTo>
                  <a:lnTo>
                    <a:pt x="25662" y="9459"/>
                  </a:lnTo>
                  <a:lnTo>
                    <a:pt x="24868" y="10539"/>
                  </a:lnTo>
                  <a:lnTo>
                    <a:pt x="16584" y="15786"/>
                  </a:lnTo>
                  <a:lnTo>
                    <a:pt x="14426" y="19481"/>
                  </a:lnTo>
                  <a:lnTo>
                    <a:pt x="13850" y="21454"/>
                  </a:lnTo>
                  <a:lnTo>
                    <a:pt x="12760" y="22769"/>
                  </a:lnTo>
                  <a:lnTo>
                    <a:pt x="9669" y="24230"/>
                  </a:lnTo>
                  <a:lnTo>
                    <a:pt x="8562" y="25326"/>
                  </a:lnTo>
                  <a:lnTo>
                    <a:pt x="5838" y="3179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4506"/>
            <p:cNvSpPr/>
            <p:nvPr>
              <p:custDataLst>
                <p:tags r:id="rId160"/>
              </p:custDataLst>
            </p:nvPr>
          </p:nvSpPr>
          <p:spPr>
            <a:xfrm>
              <a:off x="6572273" y="4724400"/>
              <a:ext cx="38078" cy="63493"/>
            </a:xfrm>
            <a:custGeom>
              <a:avLst/>
              <a:gdLst/>
              <a:ahLst/>
              <a:cxnLst/>
              <a:rect l="0" t="0" r="0" b="0"/>
              <a:pathLst>
                <a:path w="38078" h="63493">
                  <a:moveTo>
                    <a:pt x="31727" y="19050"/>
                  </a:moveTo>
                  <a:lnTo>
                    <a:pt x="31727" y="19050"/>
                  </a:lnTo>
                  <a:lnTo>
                    <a:pt x="31725" y="12777"/>
                  </a:lnTo>
                  <a:lnTo>
                    <a:pt x="25639" y="525"/>
                  </a:lnTo>
                  <a:lnTo>
                    <a:pt x="20359" y="4467"/>
                  </a:lnTo>
                  <a:lnTo>
                    <a:pt x="16561" y="5514"/>
                  </a:lnTo>
                  <a:lnTo>
                    <a:pt x="15267" y="6498"/>
                  </a:lnTo>
                  <a:lnTo>
                    <a:pt x="7801" y="19182"/>
                  </a:lnTo>
                  <a:lnTo>
                    <a:pt x="5815" y="29651"/>
                  </a:lnTo>
                  <a:lnTo>
                    <a:pt x="1339" y="38103"/>
                  </a:lnTo>
                  <a:lnTo>
                    <a:pt x="0" y="55895"/>
                  </a:lnTo>
                  <a:lnTo>
                    <a:pt x="6068" y="63205"/>
                  </a:lnTo>
                  <a:lnTo>
                    <a:pt x="17876" y="63492"/>
                  </a:lnTo>
                  <a:lnTo>
                    <a:pt x="27764" y="54661"/>
                  </a:lnTo>
                  <a:lnTo>
                    <a:pt x="29964" y="50635"/>
                  </a:lnTo>
                  <a:lnTo>
                    <a:pt x="31649" y="46493"/>
                  </a:lnTo>
                  <a:lnTo>
                    <a:pt x="35859" y="40194"/>
                  </a:lnTo>
                  <a:lnTo>
                    <a:pt x="37420" y="33860"/>
                  </a:lnTo>
                  <a:lnTo>
                    <a:pt x="38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4507"/>
            <p:cNvSpPr/>
            <p:nvPr>
              <p:custDataLst>
                <p:tags r:id="rId161"/>
              </p:custDataLst>
            </p:nvPr>
          </p:nvSpPr>
          <p:spPr>
            <a:xfrm>
              <a:off x="6673850" y="47879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12700" y="17828"/>
                  </a:lnTo>
                  <a:lnTo>
                    <a:pt x="8336" y="23878"/>
                  </a:lnTo>
                  <a:lnTo>
                    <a:pt x="6612" y="3057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4508"/>
            <p:cNvSpPr/>
            <p:nvPr>
              <p:custDataLst>
                <p:tags r:id="rId162"/>
              </p:custDataLst>
            </p:nvPr>
          </p:nvSpPr>
          <p:spPr>
            <a:xfrm>
              <a:off x="7010400" y="47625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2142" y="5026"/>
                  </a:lnTo>
                  <a:lnTo>
                    <a:pt x="10211" y="5467"/>
                  </a:lnTo>
                  <a:lnTo>
                    <a:pt x="8924" y="6467"/>
                  </a:lnTo>
                  <a:lnTo>
                    <a:pt x="6689" y="11740"/>
                  </a:lnTo>
                  <a:lnTo>
                    <a:pt x="6350" y="40480"/>
                  </a:lnTo>
                  <a:lnTo>
                    <a:pt x="4468" y="44567"/>
                  </a:lnTo>
                  <a:lnTo>
                    <a:pt x="882" y="49569"/>
                  </a:lnTo>
                  <a:lnTo>
                    <a:pt x="174" y="5562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4509"/>
            <p:cNvSpPr/>
            <p:nvPr>
              <p:custDataLst>
                <p:tags r:id="rId163"/>
              </p:custDataLst>
            </p:nvPr>
          </p:nvSpPr>
          <p:spPr>
            <a:xfrm>
              <a:off x="6838950" y="4622800"/>
              <a:ext cx="107951" cy="158751"/>
            </a:xfrm>
            <a:custGeom>
              <a:avLst/>
              <a:gdLst/>
              <a:ahLst/>
              <a:cxnLst/>
              <a:rect l="0" t="0" r="0" b="0"/>
              <a:pathLst>
                <a:path w="107951" h="158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5" y="1882"/>
                  </a:lnTo>
                  <a:lnTo>
                    <a:pt x="5467" y="3371"/>
                  </a:lnTo>
                  <a:lnTo>
                    <a:pt x="7172" y="4364"/>
                  </a:lnTo>
                  <a:lnTo>
                    <a:pt x="14904" y="6467"/>
                  </a:lnTo>
                  <a:lnTo>
                    <a:pt x="16286" y="7839"/>
                  </a:lnTo>
                  <a:lnTo>
                    <a:pt x="35319" y="36117"/>
                  </a:lnTo>
                  <a:lnTo>
                    <a:pt x="38687" y="47234"/>
                  </a:lnTo>
                  <a:lnTo>
                    <a:pt x="59083" y="80459"/>
                  </a:lnTo>
                  <a:lnTo>
                    <a:pt x="69017" y="110068"/>
                  </a:lnTo>
                  <a:lnTo>
                    <a:pt x="99686" y="146002"/>
                  </a:lnTo>
                  <a:lnTo>
                    <a:pt x="101454" y="150261"/>
                  </a:lnTo>
                  <a:lnTo>
                    <a:pt x="1079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4510"/>
            <p:cNvSpPr/>
            <p:nvPr>
              <p:custDataLst>
                <p:tags r:id="rId164"/>
              </p:custDataLst>
            </p:nvPr>
          </p:nvSpPr>
          <p:spPr>
            <a:xfrm>
              <a:off x="6426210" y="4604710"/>
              <a:ext cx="126913" cy="176841"/>
            </a:xfrm>
            <a:custGeom>
              <a:avLst/>
              <a:gdLst/>
              <a:ahLst/>
              <a:cxnLst/>
              <a:rect l="0" t="0" r="0" b="0"/>
              <a:pathLst>
                <a:path w="126913" h="176841">
                  <a:moveTo>
                    <a:pt x="120640" y="11740"/>
                  </a:moveTo>
                  <a:lnTo>
                    <a:pt x="120640" y="11740"/>
                  </a:lnTo>
                  <a:lnTo>
                    <a:pt x="126107" y="6273"/>
                  </a:lnTo>
                  <a:lnTo>
                    <a:pt x="126912" y="0"/>
                  </a:lnTo>
                  <a:lnTo>
                    <a:pt x="121516" y="4592"/>
                  </a:lnTo>
                  <a:lnTo>
                    <a:pt x="115743" y="5938"/>
                  </a:lnTo>
                  <a:lnTo>
                    <a:pt x="109860" y="9707"/>
                  </a:lnTo>
                  <a:lnTo>
                    <a:pt x="103647" y="11843"/>
                  </a:lnTo>
                  <a:lnTo>
                    <a:pt x="99447" y="14843"/>
                  </a:lnTo>
                  <a:lnTo>
                    <a:pt x="97110" y="18529"/>
                  </a:lnTo>
                  <a:lnTo>
                    <a:pt x="92239" y="30014"/>
                  </a:lnTo>
                  <a:lnTo>
                    <a:pt x="86615" y="35854"/>
                  </a:lnTo>
                  <a:lnTo>
                    <a:pt x="80118" y="41508"/>
                  </a:lnTo>
                  <a:lnTo>
                    <a:pt x="55042" y="85849"/>
                  </a:lnTo>
                  <a:lnTo>
                    <a:pt x="23351" y="131156"/>
                  </a:lnTo>
                  <a:lnTo>
                    <a:pt x="8462" y="154889"/>
                  </a:lnTo>
                  <a:lnTo>
                    <a:pt x="2813" y="161791"/>
                  </a:lnTo>
                  <a:lnTo>
                    <a:pt x="826" y="168304"/>
                  </a:lnTo>
                  <a:lnTo>
                    <a:pt x="0" y="176730"/>
                  </a:lnTo>
                  <a:lnTo>
                    <a:pt x="6340" y="176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4511"/>
            <p:cNvSpPr/>
            <p:nvPr>
              <p:custDataLst>
                <p:tags r:id="rId165"/>
              </p:custDataLst>
            </p:nvPr>
          </p:nvSpPr>
          <p:spPr>
            <a:xfrm>
              <a:off x="6858000" y="4641859"/>
              <a:ext cx="133351" cy="133342"/>
            </a:xfrm>
            <a:custGeom>
              <a:avLst/>
              <a:gdLst/>
              <a:ahLst/>
              <a:cxnLst/>
              <a:rect l="0" t="0" r="0" b="0"/>
              <a:pathLst>
                <a:path w="133351" h="133342">
                  <a:moveTo>
                    <a:pt x="133350" y="12691"/>
                  </a:moveTo>
                  <a:lnTo>
                    <a:pt x="133350" y="12691"/>
                  </a:lnTo>
                  <a:lnTo>
                    <a:pt x="133350" y="1135"/>
                  </a:lnTo>
                  <a:lnTo>
                    <a:pt x="123916" y="217"/>
                  </a:lnTo>
                  <a:lnTo>
                    <a:pt x="111345" y="0"/>
                  </a:lnTo>
                  <a:lnTo>
                    <a:pt x="107576" y="1877"/>
                  </a:lnTo>
                  <a:lnTo>
                    <a:pt x="103551" y="4355"/>
                  </a:lnTo>
                  <a:lnTo>
                    <a:pt x="99410" y="5459"/>
                  </a:lnTo>
                  <a:lnTo>
                    <a:pt x="98023" y="6458"/>
                  </a:lnTo>
                  <a:lnTo>
                    <a:pt x="97099" y="7830"/>
                  </a:lnTo>
                  <a:lnTo>
                    <a:pt x="95366" y="11236"/>
                  </a:lnTo>
                  <a:lnTo>
                    <a:pt x="86520" y="21245"/>
                  </a:lnTo>
                  <a:lnTo>
                    <a:pt x="80551" y="23548"/>
                  </a:lnTo>
                  <a:lnTo>
                    <a:pt x="76984" y="24162"/>
                  </a:lnTo>
                  <a:lnTo>
                    <a:pt x="73900" y="25983"/>
                  </a:lnTo>
                  <a:lnTo>
                    <a:pt x="52967" y="49257"/>
                  </a:lnTo>
                  <a:lnTo>
                    <a:pt x="45875" y="59352"/>
                  </a:lnTo>
                  <a:lnTo>
                    <a:pt x="28106" y="74602"/>
                  </a:lnTo>
                  <a:lnTo>
                    <a:pt x="1884" y="107905"/>
                  </a:lnTo>
                  <a:lnTo>
                    <a:pt x="558" y="116162"/>
                  </a:lnTo>
                  <a:lnTo>
                    <a:pt x="0" y="133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4512"/>
            <p:cNvSpPr/>
            <p:nvPr>
              <p:custDataLst>
                <p:tags r:id="rId166"/>
              </p:custDataLst>
            </p:nvPr>
          </p:nvSpPr>
          <p:spPr>
            <a:xfrm>
              <a:off x="6413498" y="4616450"/>
              <a:ext cx="95253" cy="158751"/>
            </a:xfrm>
            <a:custGeom>
              <a:avLst/>
              <a:gdLst/>
              <a:ahLst/>
              <a:cxnLst/>
              <a:rect l="0" t="0" r="0" b="0"/>
              <a:pathLst>
                <a:path w="95253" h="1587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884" y="6907"/>
                  </a:lnTo>
                  <a:lnTo>
                    <a:pt x="10128" y="17007"/>
                  </a:lnTo>
                  <a:lnTo>
                    <a:pt x="19459" y="36780"/>
                  </a:lnTo>
                  <a:lnTo>
                    <a:pt x="50689" y="82589"/>
                  </a:lnTo>
                  <a:lnTo>
                    <a:pt x="74319" y="125511"/>
                  </a:lnTo>
                  <a:lnTo>
                    <a:pt x="79201" y="138543"/>
                  </a:lnTo>
                  <a:lnTo>
                    <a:pt x="87137" y="151969"/>
                  </a:lnTo>
                  <a:lnTo>
                    <a:pt x="87725" y="154229"/>
                  </a:lnTo>
                  <a:lnTo>
                    <a:pt x="88823" y="155735"/>
                  </a:lnTo>
                  <a:lnTo>
                    <a:pt x="90261" y="156741"/>
                  </a:lnTo>
                  <a:lnTo>
                    <a:pt x="9525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SMARTInkShape-Group883"/>
          <p:cNvGrpSpPr/>
          <p:nvPr/>
        </p:nvGrpSpPr>
        <p:grpSpPr>
          <a:xfrm>
            <a:off x="5524500" y="4565760"/>
            <a:ext cx="571501" cy="247541"/>
            <a:chOff x="5524500" y="4565760"/>
            <a:chExt cx="571501" cy="247541"/>
          </a:xfrm>
        </p:grpSpPr>
        <p:sp>
          <p:nvSpPr>
            <p:cNvPr id="561" name="SMARTInkShape-4513"/>
            <p:cNvSpPr/>
            <p:nvPr>
              <p:custDataLst>
                <p:tags r:id="rId151"/>
              </p:custDataLst>
            </p:nvPr>
          </p:nvSpPr>
          <p:spPr>
            <a:xfrm>
              <a:off x="5822952" y="4686302"/>
              <a:ext cx="37829" cy="107870"/>
            </a:xfrm>
            <a:custGeom>
              <a:avLst/>
              <a:gdLst/>
              <a:ahLst/>
              <a:cxnLst/>
              <a:rect l="0" t="0" r="0" b="0"/>
              <a:pathLst>
                <a:path w="37829" h="107870">
                  <a:moveTo>
                    <a:pt x="25398" y="12698"/>
                  </a:moveTo>
                  <a:lnTo>
                    <a:pt x="25398" y="12698"/>
                  </a:lnTo>
                  <a:lnTo>
                    <a:pt x="25398" y="77"/>
                  </a:lnTo>
                  <a:lnTo>
                    <a:pt x="15938" y="0"/>
                  </a:lnTo>
                  <a:lnTo>
                    <a:pt x="12257" y="1880"/>
                  </a:lnTo>
                  <a:lnTo>
                    <a:pt x="7515" y="5465"/>
                  </a:lnTo>
                  <a:lnTo>
                    <a:pt x="6867" y="7837"/>
                  </a:lnTo>
                  <a:lnTo>
                    <a:pt x="6694" y="9458"/>
                  </a:lnTo>
                  <a:lnTo>
                    <a:pt x="5872" y="10538"/>
                  </a:lnTo>
                  <a:lnTo>
                    <a:pt x="3078" y="11738"/>
                  </a:lnTo>
                  <a:lnTo>
                    <a:pt x="2052" y="12763"/>
                  </a:lnTo>
                  <a:lnTo>
                    <a:pt x="911" y="15784"/>
                  </a:lnTo>
                  <a:lnTo>
                    <a:pt x="0" y="46827"/>
                  </a:lnTo>
                  <a:lnTo>
                    <a:pt x="703" y="48150"/>
                  </a:lnTo>
                  <a:lnTo>
                    <a:pt x="1880" y="49033"/>
                  </a:lnTo>
                  <a:lnTo>
                    <a:pt x="3369" y="49621"/>
                  </a:lnTo>
                  <a:lnTo>
                    <a:pt x="4362" y="50719"/>
                  </a:lnTo>
                  <a:lnTo>
                    <a:pt x="7838" y="57550"/>
                  </a:lnTo>
                  <a:lnTo>
                    <a:pt x="9458" y="59534"/>
                  </a:lnTo>
                  <a:lnTo>
                    <a:pt x="13139" y="61736"/>
                  </a:lnTo>
                  <a:lnTo>
                    <a:pt x="15108" y="62323"/>
                  </a:lnTo>
                  <a:lnTo>
                    <a:pt x="16421" y="63420"/>
                  </a:lnTo>
                  <a:lnTo>
                    <a:pt x="22073" y="72234"/>
                  </a:lnTo>
                  <a:lnTo>
                    <a:pt x="25802" y="74436"/>
                  </a:lnTo>
                  <a:lnTo>
                    <a:pt x="27784" y="75023"/>
                  </a:lnTo>
                  <a:lnTo>
                    <a:pt x="29105" y="76120"/>
                  </a:lnTo>
                  <a:lnTo>
                    <a:pt x="30572" y="79221"/>
                  </a:lnTo>
                  <a:lnTo>
                    <a:pt x="32221" y="86960"/>
                  </a:lnTo>
                  <a:lnTo>
                    <a:pt x="37185" y="94017"/>
                  </a:lnTo>
                  <a:lnTo>
                    <a:pt x="37828" y="98254"/>
                  </a:lnTo>
                  <a:lnTo>
                    <a:pt x="37213" y="99369"/>
                  </a:lnTo>
                  <a:lnTo>
                    <a:pt x="36097" y="100112"/>
                  </a:lnTo>
                  <a:lnTo>
                    <a:pt x="32606" y="101305"/>
                  </a:lnTo>
                  <a:lnTo>
                    <a:pt x="32131" y="103349"/>
                  </a:lnTo>
                  <a:lnTo>
                    <a:pt x="32003" y="104882"/>
                  </a:lnTo>
                  <a:lnTo>
                    <a:pt x="31212" y="105904"/>
                  </a:lnTo>
                  <a:lnTo>
                    <a:pt x="28452" y="107039"/>
                  </a:lnTo>
                  <a:lnTo>
                    <a:pt x="16828" y="107869"/>
                  </a:lnTo>
                  <a:lnTo>
                    <a:pt x="12653" y="106031"/>
                  </a:lnTo>
                  <a:lnTo>
                    <a:pt x="6348" y="101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4514"/>
            <p:cNvSpPr/>
            <p:nvPr>
              <p:custDataLst>
                <p:tags r:id="rId152"/>
              </p:custDataLst>
            </p:nvPr>
          </p:nvSpPr>
          <p:spPr>
            <a:xfrm>
              <a:off x="5702300" y="4610100"/>
              <a:ext cx="88901" cy="158455"/>
            </a:xfrm>
            <a:custGeom>
              <a:avLst/>
              <a:gdLst/>
              <a:ahLst/>
              <a:cxnLst/>
              <a:rect l="0" t="0" r="0" b="0"/>
              <a:pathLst>
                <a:path w="88901" h="158455">
                  <a:moveTo>
                    <a:pt x="0" y="0"/>
                  </a:moveTo>
                  <a:lnTo>
                    <a:pt x="0" y="0"/>
                  </a:lnTo>
                  <a:lnTo>
                    <a:pt x="0" y="21254"/>
                  </a:lnTo>
                  <a:lnTo>
                    <a:pt x="705" y="22635"/>
                  </a:lnTo>
                  <a:lnTo>
                    <a:pt x="1881" y="23557"/>
                  </a:lnTo>
                  <a:lnTo>
                    <a:pt x="3371" y="24171"/>
                  </a:lnTo>
                  <a:lnTo>
                    <a:pt x="4364" y="25992"/>
                  </a:lnTo>
                  <a:lnTo>
                    <a:pt x="12431" y="70806"/>
                  </a:lnTo>
                  <a:lnTo>
                    <a:pt x="23957" y="114336"/>
                  </a:lnTo>
                  <a:lnTo>
                    <a:pt x="26050" y="143097"/>
                  </a:lnTo>
                  <a:lnTo>
                    <a:pt x="31156" y="152197"/>
                  </a:lnTo>
                  <a:lnTo>
                    <a:pt x="31486" y="155367"/>
                  </a:lnTo>
                  <a:lnTo>
                    <a:pt x="32279" y="156494"/>
                  </a:lnTo>
                  <a:lnTo>
                    <a:pt x="33514" y="157246"/>
                  </a:lnTo>
                  <a:lnTo>
                    <a:pt x="37193" y="158454"/>
                  </a:lnTo>
                  <a:lnTo>
                    <a:pt x="44888" y="151804"/>
                  </a:lnTo>
                  <a:lnTo>
                    <a:pt x="48172" y="147901"/>
                  </a:lnTo>
                  <a:lnTo>
                    <a:pt x="55672" y="126428"/>
                  </a:lnTo>
                  <a:lnTo>
                    <a:pt x="57198" y="118984"/>
                  </a:lnTo>
                  <a:lnTo>
                    <a:pt x="73434" y="80840"/>
                  </a:lnTo>
                  <a:lnTo>
                    <a:pt x="82595" y="47413"/>
                  </a:lnTo>
                  <a:lnTo>
                    <a:pt x="87445" y="38267"/>
                  </a:lnTo>
                  <a:lnTo>
                    <a:pt x="889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4515"/>
            <p:cNvSpPr/>
            <p:nvPr>
              <p:custDataLst>
                <p:tags r:id="rId153"/>
              </p:custDataLst>
            </p:nvPr>
          </p:nvSpPr>
          <p:spPr>
            <a:xfrm>
              <a:off x="6064250" y="476250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31750" y="8838"/>
                  </a:lnTo>
                  <a:lnTo>
                    <a:pt x="29869" y="12865"/>
                  </a:lnTo>
                  <a:lnTo>
                    <a:pt x="27386" y="17007"/>
                  </a:lnTo>
                  <a:lnTo>
                    <a:pt x="26283" y="21199"/>
                  </a:lnTo>
                  <a:lnTo>
                    <a:pt x="22029" y="25414"/>
                  </a:lnTo>
                  <a:lnTo>
                    <a:pt x="16847" y="2964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4516"/>
            <p:cNvSpPr/>
            <p:nvPr>
              <p:custDataLst>
                <p:tags r:id="rId154"/>
              </p:custDataLst>
            </p:nvPr>
          </p:nvSpPr>
          <p:spPr>
            <a:xfrm>
              <a:off x="5524500" y="4565760"/>
              <a:ext cx="114301" cy="171341"/>
            </a:xfrm>
            <a:custGeom>
              <a:avLst/>
              <a:gdLst/>
              <a:ahLst/>
              <a:cxnLst/>
              <a:rect l="0" t="0" r="0" b="0"/>
              <a:pathLst>
                <a:path w="114301" h="171341">
                  <a:moveTo>
                    <a:pt x="12700" y="25290"/>
                  </a:moveTo>
                  <a:lnTo>
                    <a:pt x="12700" y="25290"/>
                  </a:lnTo>
                  <a:lnTo>
                    <a:pt x="6611" y="25290"/>
                  </a:lnTo>
                  <a:lnTo>
                    <a:pt x="6352" y="40401"/>
                  </a:lnTo>
                  <a:lnTo>
                    <a:pt x="8232" y="44471"/>
                  </a:lnTo>
                  <a:lnTo>
                    <a:pt x="9721" y="46544"/>
                  </a:lnTo>
                  <a:lnTo>
                    <a:pt x="11818" y="56203"/>
                  </a:lnTo>
                  <a:lnTo>
                    <a:pt x="12697" y="102853"/>
                  </a:lnTo>
                  <a:lnTo>
                    <a:pt x="11993" y="110562"/>
                  </a:lnTo>
                  <a:lnTo>
                    <a:pt x="6742" y="137744"/>
                  </a:lnTo>
                  <a:lnTo>
                    <a:pt x="6373" y="154298"/>
                  </a:lnTo>
                  <a:lnTo>
                    <a:pt x="4478" y="158592"/>
                  </a:lnTo>
                  <a:lnTo>
                    <a:pt x="262" y="164615"/>
                  </a:lnTo>
                  <a:lnTo>
                    <a:pt x="0" y="120063"/>
                  </a:lnTo>
                  <a:lnTo>
                    <a:pt x="706" y="111861"/>
                  </a:lnTo>
                  <a:lnTo>
                    <a:pt x="5762" y="82290"/>
                  </a:lnTo>
                  <a:lnTo>
                    <a:pt x="6881" y="68206"/>
                  </a:lnTo>
                  <a:lnTo>
                    <a:pt x="20420" y="27181"/>
                  </a:lnTo>
                  <a:lnTo>
                    <a:pt x="33947" y="10584"/>
                  </a:lnTo>
                  <a:lnTo>
                    <a:pt x="42349" y="2734"/>
                  </a:lnTo>
                  <a:lnTo>
                    <a:pt x="46573" y="1154"/>
                  </a:lnTo>
                  <a:lnTo>
                    <a:pt x="59267" y="0"/>
                  </a:lnTo>
                  <a:lnTo>
                    <a:pt x="63500" y="1821"/>
                  </a:lnTo>
                  <a:lnTo>
                    <a:pt x="76200" y="10878"/>
                  </a:lnTo>
                  <a:lnTo>
                    <a:pt x="78317" y="11449"/>
                  </a:lnTo>
                  <a:lnTo>
                    <a:pt x="82550" y="15844"/>
                  </a:lnTo>
                  <a:lnTo>
                    <a:pt x="92427" y="29821"/>
                  </a:lnTo>
                  <a:lnTo>
                    <a:pt x="94878" y="45520"/>
                  </a:lnTo>
                  <a:lnTo>
                    <a:pt x="95240" y="71571"/>
                  </a:lnTo>
                  <a:lnTo>
                    <a:pt x="93364" y="75962"/>
                  </a:lnTo>
                  <a:lnTo>
                    <a:pt x="80323" y="96366"/>
                  </a:lnTo>
                  <a:lnTo>
                    <a:pt x="76152" y="99212"/>
                  </a:lnTo>
                  <a:lnTo>
                    <a:pt x="71944" y="101183"/>
                  </a:lnTo>
                  <a:lnTo>
                    <a:pt x="65610" y="105554"/>
                  </a:lnTo>
                  <a:lnTo>
                    <a:pt x="59265" y="107163"/>
                  </a:lnTo>
                  <a:lnTo>
                    <a:pt x="48683" y="107751"/>
                  </a:lnTo>
                  <a:lnTo>
                    <a:pt x="44450" y="105919"/>
                  </a:lnTo>
                  <a:lnTo>
                    <a:pt x="40217" y="103458"/>
                  </a:lnTo>
                  <a:lnTo>
                    <a:pt x="35983" y="102366"/>
                  </a:lnTo>
                  <a:lnTo>
                    <a:pt x="34572" y="101368"/>
                  </a:lnTo>
                  <a:lnTo>
                    <a:pt x="33632" y="99997"/>
                  </a:lnTo>
                  <a:lnTo>
                    <a:pt x="33004" y="98378"/>
                  </a:lnTo>
                  <a:lnTo>
                    <a:pt x="31881" y="97299"/>
                  </a:lnTo>
                  <a:lnTo>
                    <a:pt x="25008" y="93685"/>
                  </a:lnTo>
                  <a:lnTo>
                    <a:pt x="19153" y="88875"/>
                  </a:lnTo>
                  <a:lnTo>
                    <a:pt x="22451" y="88816"/>
                  </a:lnTo>
                  <a:lnTo>
                    <a:pt x="23435" y="89512"/>
                  </a:lnTo>
                  <a:lnTo>
                    <a:pt x="24526" y="92168"/>
                  </a:lnTo>
                  <a:lnTo>
                    <a:pt x="25523" y="93159"/>
                  </a:lnTo>
                  <a:lnTo>
                    <a:pt x="32192" y="96630"/>
                  </a:lnTo>
                  <a:lnTo>
                    <a:pt x="76758" y="133241"/>
                  </a:lnTo>
                  <a:lnTo>
                    <a:pt x="92371" y="143823"/>
                  </a:lnTo>
                  <a:lnTo>
                    <a:pt x="99257" y="150879"/>
                  </a:lnTo>
                  <a:lnTo>
                    <a:pt x="114300" y="171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SMARTInkShape-Group884"/>
          <p:cNvGrpSpPr/>
          <p:nvPr/>
        </p:nvGrpSpPr>
        <p:grpSpPr>
          <a:xfrm>
            <a:off x="4857780" y="4483386"/>
            <a:ext cx="234921" cy="266415"/>
            <a:chOff x="4857780" y="4483386"/>
            <a:chExt cx="234921" cy="266415"/>
          </a:xfrm>
        </p:grpSpPr>
        <p:sp>
          <p:nvSpPr>
            <p:cNvPr id="566" name="SMARTInkShape-4517"/>
            <p:cNvSpPr/>
            <p:nvPr>
              <p:custDataLst>
                <p:tags r:id="rId148"/>
              </p:custDataLst>
            </p:nvPr>
          </p:nvSpPr>
          <p:spPr>
            <a:xfrm>
              <a:off x="5003800" y="46672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0" y="7310"/>
                  </a:lnTo>
                  <a:lnTo>
                    <a:pt x="705" y="6990"/>
                  </a:lnTo>
                  <a:lnTo>
                    <a:pt x="21370" y="5661"/>
                  </a:lnTo>
                  <a:lnTo>
                    <a:pt x="33253" y="1327"/>
                  </a:lnTo>
                  <a:lnTo>
                    <a:pt x="80822" y="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4518"/>
            <p:cNvSpPr/>
            <p:nvPr>
              <p:custDataLst>
                <p:tags r:id="rId149"/>
              </p:custDataLst>
            </p:nvPr>
          </p:nvSpPr>
          <p:spPr>
            <a:xfrm>
              <a:off x="5022850" y="4483386"/>
              <a:ext cx="68962" cy="266415"/>
            </a:xfrm>
            <a:custGeom>
              <a:avLst/>
              <a:gdLst/>
              <a:ahLst/>
              <a:cxnLst/>
              <a:rect l="0" t="0" r="0" b="0"/>
              <a:pathLst>
                <a:path w="68962" h="266415">
                  <a:moveTo>
                    <a:pt x="57150" y="31464"/>
                  </a:moveTo>
                  <a:lnTo>
                    <a:pt x="57150" y="31464"/>
                  </a:lnTo>
                  <a:lnTo>
                    <a:pt x="57150" y="28093"/>
                  </a:lnTo>
                  <a:lnTo>
                    <a:pt x="57855" y="27100"/>
                  </a:lnTo>
                  <a:lnTo>
                    <a:pt x="59032" y="26438"/>
                  </a:lnTo>
                  <a:lnTo>
                    <a:pt x="62617" y="25375"/>
                  </a:lnTo>
                  <a:lnTo>
                    <a:pt x="63107" y="23349"/>
                  </a:lnTo>
                  <a:lnTo>
                    <a:pt x="63422" y="19669"/>
                  </a:lnTo>
                  <a:lnTo>
                    <a:pt x="68961" y="13376"/>
                  </a:lnTo>
                  <a:lnTo>
                    <a:pt x="68552" y="12350"/>
                  </a:lnTo>
                  <a:lnTo>
                    <a:pt x="64305" y="7031"/>
                  </a:lnTo>
                  <a:lnTo>
                    <a:pt x="63738" y="2980"/>
                  </a:lnTo>
                  <a:lnTo>
                    <a:pt x="62954" y="1891"/>
                  </a:lnTo>
                  <a:lnTo>
                    <a:pt x="61725" y="1165"/>
                  </a:lnTo>
                  <a:lnTo>
                    <a:pt x="58054" y="0"/>
                  </a:lnTo>
                  <a:lnTo>
                    <a:pt x="50361" y="4778"/>
                  </a:lnTo>
                  <a:lnTo>
                    <a:pt x="40160" y="6600"/>
                  </a:lnTo>
                  <a:lnTo>
                    <a:pt x="29625" y="14880"/>
                  </a:lnTo>
                  <a:lnTo>
                    <a:pt x="27278" y="18919"/>
                  </a:lnTo>
                  <a:lnTo>
                    <a:pt x="13346" y="65527"/>
                  </a:lnTo>
                  <a:lnTo>
                    <a:pt x="12710" y="112694"/>
                  </a:lnTo>
                  <a:lnTo>
                    <a:pt x="12701" y="158038"/>
                  </a:lnTo>
                  <a:lnTo>
                    <a:pt x="11994" y="198075"/>
                  </a:lnTo>
                  <a:lnTo>
                    <a:pt x="6742" y="228278"/>
                  </a:lnTo>
                  <a:lnTo>
                    <a:pt x="6372" y="252478"/>
                  </a:lnTo>
                  <a:lnTo>
                    <a:pt x="5659" y="255006"/>
                  </a:lnTo>
                  <a:lnTo>
                    <a:pt x="4478" y="256693"/>
                  </a:lnTo>
                  <a:lnTo>
                    <a:pt x="2985" y="257816"/>
                  </a:lnTo>
                  <a:lnTo>
                    <a:pt x="1327" y="260947"/>
                  </a:lnTo>
                  <a:lnTo>
                    <a:pt x="0" y="266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4519"/>
            <p:cNvSpPr/>
            <p:nvPr>
              <p:custDataLst>
                <p:tags r:id="rId150"/>
              </p:custDataLst>
            </p:nvPr>
          </p:nvSpPr>
          <p:spPr>
            <a:xfrm>
              <a:off x="4857780" y="4641850"/>
              <a:ext cx="76161" cy="88789"/>
            </a:xfrm>
            <a:custGeom>
              <a:avLst/>
              <a:gdLst/>
              <a:ahLst/>
              <a:cxnLst/>
              <a:rect l="0" t="0" r="0" b="0"/>
              <a:pathLst>
                <a:path w="76161" h="88789">
                  <a:moveTo>
                    <a:pt x="57120" y="38100"/>
                  </a:moveTo>
                  <a:lnTo>
                    <a:pt x="57120" y="38100"/>
                  </a:lnTo>
                  <a:lnTo>
                    <a:pt x="57120" y="32633"/>
                  </a:lnTo>
                  <a:lnTo>
                    <a:pt x="51653" y="26360"/>
                  </a:lnTo>
                  <a:lnTo>
                    <a:pt x="51031" y="22313"/>
                  </a:lnTo>
                  <a:lnTo>
                    <a:pt x="50792" y="13869"/>
                  </a:lnTo>
                  <a:lnTo>
                    <a:pt x="50080" y="13479"/>
                  </a:lnTo>
                  <a:lnTo>
                    <a:pt x="47406" y="13046"/>
                  </a:lnTo>
                  <a:lnTo>
                    <a:pt x="46411" y="12224"/>
                  </a:lnTo>
                  <a:lnTo>
                    <a:pt x="44682" y="7263"/>
                  </a:lnTo>
                  <a:lnTo>
                    <a:pt x="42655" y="6756"/>
                  </a:lnTo>
                  <a:lnTo>
                    <a:pt x="41126" y="6620"/>
                  </a:lnTo>
                  <a:lnTo>
                    <a:pt x="37547" y="8351"/>
                  </a:lnTo>
                  <a:lnTo>
                    <a:pt x="33604" y="10767"/>
                  </a:lnTo>
                  <a:lnTo>
                    <a:pt x="25324" y="12317"/>
                  </a:lnTo>
                  <a:lnTo>
                    <a:pt x="23222" y="12445"/>
                  </a:lnTo>
                  <a:lnTo>
                    <a:pt x="19006" y="14468"/>
                  </a:lnTo>
                  <a:lnTo>
                    <a:pt x="16894" y="15996"/>
                  </a:lnTo>
                  <a:lnTo>
                    <a:pt x="14547" y="19574"/>
                  </a:lnTo>
                  <a:lnTo>
                    <a:pt x="12798" y="23516"/>
                  </a:lnTo>
                  <a:lnTo>
                    <a:pt x="2618" y="40368"/>
                  </a:lnTo>
                  <a:lnTo>
                    <a:pt x="493" y="50412"/>
                  </a:lnTo>
                  <a:lnTo>
                    <a:pt x="0" y="71061"/>
                  </a:lnTo>
                  <a:lnTo>
                    <a:pt x="1865" y="75797"/>
                  </a:lnTo>
                  <a:lnTo>
                    <a:pt x="8811" y="84587"/>
                  </a:lnTo>
                  <a:lnTo>
                    <a:pt x="12836" y="86983"/>
                  </a:lnTo>
                  <a:lnTo>
                    <a:pt x="21169" y="88521"/>
                  </a:lnTo>
                  <a:lnTo>
                    <a:pt x="30867" y="88788"/>
                  </a:lnTo>
                  <a:lnTo>
                    <a:pt x="36750" y="86969"/>
                  </a:lnTo>
                  <a:lnTo>
                    <a:pt x="48480" y="78062"/>
                  </a:lnTo>
                  <a:lnTo>
                    <a:pt x="67698" y="58555"/>
                  </a:lnTo>
                  <a:lnTo>
                    <a:pt x="73347" y="48551"/>
                  </a:lnTo>
                  <a:lnTo>
                    <a:pt x="75612" y="38492"/>
                  </a:lnTo>
                  <a:lnTo>
                    <a:pt x="76160" y="16940"/>
                  </a:lnTo>
                  <a:lnTo>
                    <a:pt x="75458" y="15527"/>
                  </a:lnTo>
                  <a:lnTo>
                    <a:pt x="74284" y="14584"/>
                  </a:lnTo>
                  <a:lnTo>
                    <a:pt x="72796" y="13957"/>
                  </a:lnTo>
                  <a:lnTo>
                    <a:pt x="71804" y="12832"/>
                  </a:lnTo>
                  <a:lnTo>
                    <a:pt x="70702" y="9701"/>
                  </a:lnTo>
                  <a:lnTo>
                    <a:pt x="69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4" name="SMARTInkShape-Group885"/>
          <p:cNvGrpSpPr/>
          <p:nvPr/>
        </p:nvGrpSpPr>
        <p:grpSpPr>
          <a:xfrm>
            <a:off x="3530607" y="4629152"/>
            <a:ext cx="939794" cy="247608"/>
            <a:chOff x="3530607" y="4629152"/>
            <a:chExt cx="939794" cy="247608"/>
          </a:xfrm>
        </p:grpSpPr>
        <p:sp>
          <p:nvSpPr>
            <p:cNvPr id="570" name="SMARTInkShape-4520"/>
            <p:cNvSpPr/>
            <p:nvPr>
              <p:custDataLst>
                <p:tags r:id="rId144"/>
              </p:custDataLst>
            </p:nvPr>
          </p:nvSpPr>
          <p:spPr>
            <a:xfrm>
              <a:off x="4286250" y="4654550"/>
              <a:ext cx="184151" cy="76193"/>
            </a:xfrm>
            <a:custGeom>
              <a:avLst/>
              <a:gdLst/>
              <a:ahLst/>
              <a:cxnLst/>
              <a:rect l="0" t="0" r="0" b="0"/>
              <a:pathLst>
                <a:path w="184151" h="76193">
                  <a:moveTo>
                    <a:pt x="25400" y="0"/>
                  </a:moveTo>
                  <a:lnTo>
                    <a:pt x="25400" y="0"/>
                  </a:lnTo>
                  <a:lnTo>
                    <a:pt x="19312" y="0"/>
                  </a:lnTo>
                  <a:lnTo>
                    <a:pt x="14032" y="4364"/>
                  </a:lnTo>
                  <a:lnTo>
                    <a:pt x="10234" y="5467"/>
                  </a:lnTo>
                  <a:lnTo>
                    <a:pt x="8940" y="6467"/>
                  </a:lnTo>
                  <a:lnTo>
                    <a:pt x="1475" y="19181"/>
                  </a:lnTo>
                  <a:lnTo>
                    <a:pt x="38" y="38103"/>
                  </a:lnTo>
                  <a:lnTo>
                    <a:pt x="0" y="68595"/>
                  </a:lnTo>
                  <a:lnTo>
                    <a:pt x="3371" y="72849"/>
                  </a:lnTo>
                  <a:lnTo>
                    <a:pt x="6907" y="74711"/>
                  </a:lnTo>
                  <a:lnTo>
                    <a:pt x="19099" y="76069"/>
                  </a:lnTo>
                  <a:lnTo>
                    <a:pt x="33869" y="76192"/>
                  </a:lnTo>
                  <a:lnTo>
                    <a:pt x="38101" y="74315"/>
                  </a:lnTo>
                  <a:lnTo>
                    <a:pt x="84005" y="44446"/>
                  </a:lnTo>
                  <a:lnTo>
                    <a:pt x="90958" y="39509"/>
                  </a:lnTo>
                  <a:lnTo>
                    <a:pt x="117811" y="8518"/>
                  </a:lnTo>
                  <a:lnTo>
                    <a:pt x="119388" y="4256"/>
                  </a:lnTo>
                  <a:lnTo>
                    <a:pt x="120514" y="2837"/>
                  </a:lnTo>
                  <a:lnTo>
                    <a:pt x="126705" y="110"/>
                  </a:lnTo>
                  <a:lnTo>
                    <a:pt x="117533" y="3"/>
                  </a:lnTo>
                  <a:lnTo>
                    <a:pt x="113855" y="1882"/>
                  </a:lnTo>
                  <a:lnTo>
                    <a:pt x="111887" y="3371"/>
                  </a:lnTo>
                  <a:lnTo>
                    <a:pt x="109700" y="6908"/>
                  </a:lnTo>
                  <a:lnTo>
                    <a:pt x="108022" y="10832"/>
                  </a:lnTo>
                  <a:lnTo>
                    <a:pt x="103816" y="17007"/>
                  </a:lnTo>
                  <a:lnTo>
                    <a:pt x="102257" y="23305"/>
                  </a:lnTo>
                  <a:lnTo>
                    <a:pt x="101602" y="59005"/>
                  </a:lnTo>
                  <a:lnTo>
                    <a:pt x="103482" y="63384"/>
                  </a:lnTo>
                  <a:lnTo>
                    <a:pt x="104971" y="65539"/>
                  </a:lnTo>
                  <a:lnTo>
                    <a:pt x="108508" y="67934"/>
                  </a:lnTo>
                  <a:lnTo>
                    <a:pt x="112432" y="69703"/>
                  </a:lnTo>
                  <a:lnTo>
                    <a:pt x="118607" y="73961"/>
                  </a:lnTo>
                  <a:lnTo>
                    <a:pt x="124905" y="75536"/>
                  </a:lnTo>
                  <a:lnTo>
                    <a:pt x="145188" y="76174"/>
                  </a:lnTo>
                  <a:lnTo>
                    <a:pt x="151076" y="74307"/>
                  </a:lnTo>
                  <a:lnTo>
                    <a:pt x="156751" y="71830"/>
                  </a:lnTo>
                  <a:lnTo>
                    <a:pt x="1841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4521"/>
            <p:cNvSpPr/>
            <p:nvPr>
              <p:custDataLst>
                <p:tags r:id="rId145"/>
              </p:custDataLst>
            </p:nvPr>
          </p:nvSpPr>
          <p:spPr>
            <a:xfrm>
              <a:off x="3765821" y="4641859"/>
              <a:ext cx="441522" cy="234901"/>
            </a:xfrm>
            <a:custGeom>
              <a:avLst/>
              <a:gdLst/>
              <a:ahLst/>
              <a:cxnLst/>
              <a:rect l="0" t="0" r="0" b="0"/>
              <a:pathLst>
                <a:path w="441522" h="234901">
                  <a:moveTo>
                    <a:pt x="44179" y="31741"/>
                  </a:moveTo>
                  <a:lnTo>
                    <a:pt x="44179" y="31741"/>
                  </a:lnTo>
                  <a:lnTo>
                    <a:pt x="44179" y="1161"/>
                  </a:lnTo>
                  <a:lnTo>
                    <a:pt x="43473" y="771"/>
                  </a:lnTo>
                  <a:lnTo>
                    <a:pt x="29068" y="0"/>
                  </a:lnTo>
                  <a:lnTo>
                    <a:pt x="27755" y="702"/>
                  </a:lnTo>
                  <a:lnTo>
                    <a:pt x="26880" y="1877"/>
                  </a:lnTo>
                  <a:lnTo>
                    <a:pt x="25201" y="5062"/>
                  </a:lnTo>
                  <a:lnTo>
                    <a:pt x="16393" y="14918"/>
                  </a:lnTo>
                  <a:lnTo>
                    <a:pt x="12310" y="17209"/>
                  </a:lnTo>
                  <a:lnTo>
                    <a:pt x="10233" y="17819"/>
                  </a:lnTo>
                  <a:lnTo>
                    <a:pt x="8848" y="18932"/>
                  </a:lnTo>
                  <a:lnTo>
                    <a:pt x="7309" y="22050"/>
                  </a:lnTo>
                  <a:lnTo>
                    <a:pt x="5616" y="29800"/>
                  </a:lnTo>
                  <a:lnTo>
                    <a:pt x="1787" y="36026"/>
                  </a:lnTo>
                  <a:lnTo>
                    <a:pt x="136" y="44451"/>
                  </a:lnTo>
                  <a:lnTo>
                    <a:pt x="0" y="46564"/>
                  </a:lnTo>
                  <a:lnTo>
                    <a:pt x="615" y="47973"/>
                  </a:lnTo>
                  <a:lnTo>
                    <a:pt x="1731" y="48912"/>
                  </a:lnTo>
                  <a:lnTo>
                    <a:pt x="5220" y="50420"/>
                  </a:lnTo>
                  <a:lnTo>
                    <a:pt x="21804" y="50788"/>
                  </a:lnTo>
                  <a:lnTo>
                    <a:pt x="25532" y="48908"/>
                  </a:lnTo>
                  <a:lnTo>
                    <a:pt x="29542" y="46427"/>
                  </a:lnTo>
                  <a:lnTo>
                    <a:pt x="35766" y="44323"/>
                  </a:lnTo>
                  <a:lnTo>
                    <a:pt x="39969" y="41331"/>
                  </a:lnTo>
                  <a:lnTo>
                    <a:pt x="42308" y="37650"/>
                  </a:lnTo>
                  <a:lnTo>
                    <a:pt x="44053" y="33661"/>
                  </a:lnTo>
                  <a:lnTo>
                    <a:pt x="56591" y="19334"/>
                  </a:lnTo>
                  <a:lnTo>
                    <a:pt x="62321" y="19067"/>
                  </a:lnTo>
                  <a:lnTo>
                    <a:pt x="66331" y="22419"/>
                  </a:lnTo>
                  <a:lnTo>
                    <a:pt x="68135" y="25952"/>
                  </a:lnTo>
                  <a:lnTo>
                    <a:pt x="69389" y="36753"/>
                  </a:lnTo>
                  <a:lnTo>
                    <a:pt x="68868" y="66271"/>
                  </a:lnTo>
                  <a:lnTo>
                    <a:pt x="63817" y="91066"/>
                  </a:lnTo>
                  <a:lnTo>
                    <a:pt x="62698" y="103725"/>
                  </a:lnTo>
                  <a:lnTo>
                    <a:pt x="52694" y="148275"/>
                  </a:lnTo>
                  <a:lnTo>
                    <a:pt x="44118" y="192418"/>
                  </a:lnTo>
                  <a:lnTo>
                    <a:pt x="38474" y="213627"/>
                  </a:lnTo>
                  <a:lnTo>
                    <a:pt x="37836" y="234482"/>
                  </a:lnTo>
                  <a:lnTo>
                    <a:pt x="43297" y="234900"/>
                  </a:lnTo>
                  <a:lnTo>
                    <a:pt x="43591" y="234208"/>
                  </a:lnTo>
                  <a:lnTo>
                    <a:pt x="43918" y="231558"/>
                  </a:lnTo>
                  <a:lnTo>
                    <a:pt x="45944" y="228028"/>
                  </a:lnTo>
                  <a:lnTo>
                    <a:pt x="80164" y="181362"/>
                  </a:lnTo>
                  <a:lnTo>
                    <a:pt x="101329" y="137798"/>
                  </a:lnTo>
                  <a:lnTo>
                    <a:pt x="120379" y="93475"/>
                  </a:lnTo>
                  <a:lnTo>
                    <a:pt x="137195" y="47447"/>
                  </a:lnTo>
                  <a:lnTo>
                    <a:pt x="138988" y="38267"/>
                  </a:lnTo>
                  <a:lnTo>
                    <a:pt x="139421" y="25765"/>
                  </a:lnTo>
                  <a:lnTo>
                    <a:pt x="139429" y="40504"/>
                  </a:lnTo>
                  <a:lnTo>
                    <a:pt x="137547" y="44572"/>
                  </a:lnTo>
                  <a:lnTo>
                    <a:pt x="135065" y="48733"/>
                  </a:lnTo>
                  <a:lnTo>
                    <a:pt x="133471" y="57153"/>
                  </a:lnTo>
                  <a:lnTo>
                    <a:pt x="133086" y="84396"/>
                  </a:lnTo>
                  <a:lnTo>
                    <a:pt x="134963" y="88774"/>
                  </a:lnTo>
                  <a:lnTo>
                    <a:pt x="137444" y="93073"/>
                  </a:lnTo>
                  <a:lnTo>
                    <a:pt x="139168" y="100330"/>
                  </a:lnTo>
                  <a:lnTo>
                    <a:pt x="139960" y="100750"/>
                  </a:lnTo>
                  <a:lnTo>
                    <a:pt x="148244" y="101481"/>
                  </a:lnTo>
                  <a:lnTo>
                    <a:pt x="152284" y="99660"/>
                  </a:lnTo>
                  <a:lnTo>
                    <a:pt x="156431" y="97205"/>
                  </a:lnTo>
                  <a:lnTo>
                    <a:pt x="162732" y="95117"/>
                  </a:lnTo>
                  <a:lnTo>
                    <a:pt x="166954" y="92129"/>
                  </a:lnTo>
                  <a:lnTo>
                    <a:pt x="181057" y="72488"/>
                  </a:lnTo>
                  <a:lnTo>
                    <a:pt x="190621" y="52146"/>
                  </a:lnTo>
                  <a:lnTo>
                    <a:pt x="200158" y="40386"/>
                  </a:lnTo>
                  <a:lnTo>
                    <a:pt x="204263" y="31776"/>
                  </a:lnTo>
                  <a:lnTo>
                    <a:pt x="209271" y="25400"/>
                  </a:lnTo>
                  <a:lnTo>
                    <a:pt x="209279" y="71075"/>
                  </a:lnTo>
                  <a:lnTo>
                    <a:pt x="209279" y="78046"/>
                  </a:lnTo>
                  <a:lnTo>
                    <a:pt x="209984" y="79544"/>
                  </a:lnTo>
                  <a:lnTo>
                    <a:pt x="211161" y="80543"/>
                  </a:lnTo>
                  <a:lnTo>
                    <a:pt x="212650" y="81209"/>
                  </a:lnTo>
                  <a:lnTo>
                    <a:pt x="213643" y="82358"/>
                  </a:lnTo>
                  <a:lnTo>
                    <a:pt x="214746" y="85517"/>
                  </a:lnTo>
                  <a:lnTo>
                    <a:pt x="215746" y="86642"/>
                  </a:lnTo>
                  <a:lnTo>
                    <a:pt x="228460" y="93785"/>
                  </a:lnTo>
                  <a:lnTo>
                    <a:pt x="230533" y="94271"/>
                  </a:lnTo>
                  <a:lnTo>
                    <a:pt x="232619" y="93888"/>
                  </a:lnTo>
                  <a:lnTo>
                    <a:pt x="241040" y="90087"/>
                  </a:lnTo>
                  <a:lnTo>
                    <a:pt x="243153" y="89688"/>
                  </a:lnTo>
                  <a:lnTo>
                    <a:pt x="265567" y="79452"/>
                  </a:lnTo>
                  <a:lnTo>
                    <a:pt x="271455" y="73878"/>
                  </a:lnTo>
                  <a:lnTo>
                    <a:pt x="301702" y="34460"/>
                  </a:lnTo>
                  <a:lnTo>
                    <a:pt x="305852" y="25510"/>
                  </a:lnTo>
                  <a:lnTo>
                    <a:pt x="308645" y="21210"/>
                  </a:lnTo>
                  <a:lnTo>
                    <a:pt x="310585" y="13952"/>
                  </a:lnTo>
                  <a:lnTo>
                    <a:pt x="310853" y="7334"/>
                  </a:lnTo>
                  <a:lnTo>
                    <a:pt x="310156" y="7003"/>
                  </a:lnTo>
                  <a:lnTo>
                    <a:pt x="305410" y="6428"/>
                  </a:lnTo>
                  <a:lnTo>
                    <a:pt x="295092" y="15802"/>
                  </a:lnTo>
                  <a:lnTo>
                    <a:pt x="293279" y="19483"/>
                  </a:lnTo>
                  <a:lnTo>
                    <a:pt x="292796" y="21452"/>
                  </a:lnTo>
                  <a:lnTo>
                    <a:pt x="287656" y="30388"/>
                  </a:lnTo>
                  <a:lnTo>
                    <a:pt x="285486" y="65585"/>
                  </a:lnTo>
                  <a:lnTo>
                    <a:pt x="287364" y="69831"/>
                  </a:lnTo>
                  <a:lnTo>
                    <a:pt x="297219" y="81548"/>
                  </a:lnTo>
                  <a:lnTo>
                    <a:pt x="301265" y="82247"/>
                  </a:lnTo>
                  <a:lnTo>
                    <a:pt x="306933" y="82454"/>
                  </a:lnTo>
                  <a:lnTo>
                    <a:pt x="311007" y="80621"/>
                  </a:lnTo>
                  <a:lnTo>
                    <a:pt x="315169" y="78160"/>
                  </a:lnTo>
                  <a:lnTo>
                    <a:pt x="321479" y="76069"/>
                  </a:lnTo>
                  <a:lnTo>
                    <a:pt x="350213" y="54998"/>
                  </a:lnTo>
                  <a:lnTo>
                    <a:pt x="365861" y="35150"/>
                  </a:lnTo>
                  <a:lnTo>
                    <a:pt x="371542" y="32045"/>
                  </a:lnTo>
                  <a:lnTo>
                    <a:pt x="373118" y="28819"/>
                  </a:lnTo>
                  <a:lnTo>
                    <a:pt x="374268" y="20225"/>
                  </a:lnTo>
                  <a:lnTo>
                    <a:pt x="375011" y="19830"/>
                  </a:lnTo>
                  <a:lnTo>
                    <a:pt x="379836" y="19145"/>
                  </a:lnTo>
                  <a:lnTo>
                    <a:pt x="376189" y="24131"/>
                  </a:lnTo>
                  <a:lnTo>
                    <a:pt x="374617" y="30599"/>
                  </a:lnTo>
                  <a:lnTo>
                    <a:pt x="374379" y="77113"/>
                  </a:lnTo>
                  <a:lnTo>
                    <a:pt x="374379" y="94874"/>
                  </a:lnTo>
                  <a:lnTo>
                    <a:pt x="377750" y="95132"/>
                  </a:lnTo>
                  <a:lnTo>
                    <a:pt x="378743" y="94463"/>
                  </a:lnTo>
                  <a:lnTo>
                    <a:pt x="379405" y="93311"/>
                  </a:lnTo>
                  <a:lnTo>
                    <a:pt x="380467" y="89764"/>
                  </a:lnTo>
                  <a:lnTo>
                    <a:pt x="389544" y="80130"/>
                  </a:lnTo>
                  <a:lnTo>
                    <a:pt x="391702" y="74178"/>
                  </a:lnTo>
                  <a:lnTo>
                    <a:pt x="393367" y="67535"/>
                  </a:lnTo>
                  <a:lnTo>
                    <a:pt x="404367" y="45877"/>
                  </a:lnTo>
                  <a:lnTo>
                    <a:pt x="406052" y="40846"/>
                  </a:lnTo>
                  <a:lnTo>
                    <a:pt x="414865" y="29708"/>
                  </a:lnTo>
                  <a:lnTo>
                    <a:pt x="418948" y="27309"/>
                  </a:lnTo>
                  <a:lnTo>
                    <a:pt x="421025" y="26670"/>
                  </a:lnTo>
                  <a:lnTo>
                    <a:pt x="422410" y="25538"/>
                  </a:lnTo>
                  <a:lnTo>
                    <a:pt x="425064" y="21280"/>
                  </a:lnTo>
                  <a:lnTo>
                    <a:pt x="430538" y="19336"/>
                  </a:lnTo>
                  <a:lnTo>
                    <a:pt x="436909" y="24534"/>
                  </a:lnTo>
                  <a:lnTo>
                    <a:pt x="437448" y="26892"/>
                  </a:lnTo>
                  <a:lnTo>
                    <a:pt x="438527" y="40535"/>
                  </a:lnTo>
                  <a:lnTo>
                    <a:pt x="441225" y="45762"/>
                  </a:lnTo>
                  <a:lnTo>
                    <a:pt x="441521" y="48144"/>
                  </a:lnTo>
                  <a:lnTo>
                    <a:pt x="437296" y="67711"/>
                  </a:lnTo>
                  <a:lnTo>
                    <a:pt x="434562" y="71951"/>
                  </a:lnTo>
                  <a:lnTo>
                    <a:pt x="434256" y="74069"/>
                  </a:lnTo>
                  <a:lnTo>
                    <a:pt x="437879" y="82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4522"/>
            <p:cNvSpPr/>
            <p:nvPr>
              <p:custDataLst>
                <p:tags r:id="rId146"/>
              </p:custDataLst>
            </p:nvPr>
          </p:nvSpPr>
          <p:spPr>
            <a:xfrm>
              <a:off x="3657607" y="4641859"/>
              <a:ext cx="63494" cy="88597"/>
            </a:xfrm>
            <a:custGeom>
              <a:avLst/>
              <a:gdLst/>
              <a:ahLst/>
              <a:cxnLst/>
              <a:rect l="0" t="0" r="0" b="0"/>
              <a:pathLst>
                <a:path w="63494" h="88597">
                  <a:moveTo>
                    <a:pt x="6343" y="50791"/>
                  </a:moveTo>
                  <a:lnTo>
                    <a:pt x="6343" y="50791"/>
                  </a:lnTo>
                  <a:lnTo>
                    <a:pt x="9714" y="50791"/>
                  </a:lnTo>
                  <a:lnTo>
                    <a:pt x="10707" y="50085"/>
                  </a:lnTo>
                  <a:lnTo>
                    <a:pt x="11369" y="48909"/>
                  </a:lnTo>
                  <a:lnTo>
                    <a:pt x="11810" y="47420"/>
                  </a:lnTo>
                  <a:lnTo>
                    <a:pt x="12810" y="46427"/>
                  </a:lnTo>
                  <a:lnTo>
                    <a:pt x="15803" y="45324"/>
                  </a:lnTo>
                  <a:lnTo>
                    <a:pt x="16883" y="44324"/>
                  </a:lnTo>
                  <a:lnTo>
                    <a:pt x="18083" y="41331"/>
                  </a:lnTo>
                  <a:lnTo>
                    <a:pt x="19108" y="40251"/>
                  </a:lnTo>
                  <a:lnTo>
                    <a:pt x="22129" y="39051"/>
                  </a:lnTo>
                  <a:lnTo>
                    <a:pt x="23217" y="38026"/>
                  </a:lnTo>
                  <a:lnTo>
                    <a:pt x="30292" y="25263"/>
                  </a:lnTo>
                  <a:lnTo>
                    <a:pt x="30776" y="23188"/>
                  </a:lnTo>
                  <a:lnTo>
                    <a:pt x="37448" y="12817"/>
                  </a:lnTo>
                  <a:lnTo>
                    <a:pt x="37806" y="9690"/>
                  </a:lnTo>
                  <a:lnTo>
                    <a:pt x="36084" y="5948"/>
                  </a:lnTo>
                  <a:lnTo>
                    <a:pt x="31996" y="339"/>
                  </a:lnTo>
                  <a:lnTo>
                    <a:pt x="20194" y="0"/>
                  </a:lnTo>
                  <a:lnTo>
                    <a:pt x="10305" y="8830"/>
                  </a:lnTo>
                  <a:lnTo>
                    <a:pt x="8104" y="12856"/>
                  </a:lnTo>
                  <a:lnTo>
                    <a:pt x="5869" y="23296"/>
                  </a:lnTo>
                  <a:lnTo>
                    <a:pt x="1363" y="31745"/>
                  </a:lnTo>
                  <a:lnTo>
                    <a:pt x="0" y="59258"/>
                  </a:lnTo>
                  <a:lnTo>
                    <a:pt x="1878" y="63491"/>
                  </a:lnTo>
                  <a:lnTo>
                    <a:pt x="4358" y="67724"/>
                  </a:lnTo>
                  <a:lnTo>
                    <a:pt x="6460" y="74074"/>
                  </a:lnTo>
                  <a:lnTo>
                    <a:pt x="9453" y="78308"/>
                  </a:lnTo>
                  <a:lnTo>
                    <a:pt x="13134" y="80659"/>
                  </a:lnTo>
                  <a:lnTo>
                    <a:pt x="17122" y="82410"/>
                  </a:lnTo>
                  <a:lnTo>
                    <a:pt x="23333" y="86657"/>
                  </a:lnTo>
                  <a:lnTo>
                    <a:pt x="29643" y="88229"/>
                  </a:lnTo>
                  <a:lnTo>
                    <a:pt x="33867" y="88596"/>
                  </a:lnTo>
                  <a:lnTo>
                    <a:pt x="63493" y="82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4523"/>
            <p:cNvSpPr/>
            <p:nvPr>
              <p:custDataLst>
                <p:tags r:id="rId147"/>
              </p:custDataLst>
            </p:nvPr>
          </p:nvSpPr>
          <p:spPr>
            <a:xfrm>
              <a:off x="3530607" y="4629152"/>
              <a:ext cx="54383" cy="133323"/>
            </a:xfrm>
            <a:custGeom>
              <a:avLst/>
              <a:gdLst/>
              <a:ahLst/>
              <a:cxnLst/>
              <a:rect l="0" t="0" r="0" b="0"/>
              <a:pathLst>
                <a:path w="54383" h="133323">
                  <a:moveTo>
                    <a:pt x="44443" y="25398"/>
                  </a:moveTo>
                  <a:lnTo>
                    <a:pt x="44443" y="25398"/>
                  </a:lnTo>
                  <a:lnTo>
                    <a:pt x="44443" y="16559"/>
                  </a:lnTo>
                  <a:lnTo>
                    <a:pt x="43737" y="15272"/>
                  </a:lnTo>
                  <a:lnTo>
                    <a:pt x="42561" y="14414"/>
                  </a:lnTo>
                  <a:lnTo>
                    <a:pt x="38976" y="13037"/>
                  </a:lnTo>
                  <a:lnTo>
                    <a:pt x="38485" y="10967"/>
                  </a:lnTo>
                  <a:lnTo>
                    <a:pt x="38171" y="7260"/>
                  </a:lnTo>
                  <a:lnTo>
                    <a:pt x="37439" y="6956"/>
                  </a:lnTo>
                  <a:lnTo>
                    <a:pt x="34745" y="6619"/>
                  </a:lnTo>
                  <a:lnTo>
                    <a:pt x="33744" y="5822"/>
                  </a:lnTo>
                  <a:lnTo>
                    <a:pt x="32632" y="3057"/>
                  </a:lnTo>
                  <a:lnTo>
                    <a:pt x="31630" y="2037"/>
                  </a:lnTo>
                  <a:lnTo>
                    <a:pt x="26353" y="267"/>
                  </a:lnTo>
                  <a:lnTo>
                    <a:pt x="9668" y="0"/>
                  </a:lnTo>
                  <a:lnTo>
                    <a:pt x="8560" y="705"/>
                  </a:lnTo>
                  <a:lnTo>
                    <a:pt x="7821" y="1880"/>
                  </a:lnTo>
                  <a:lnTo>
                    <a:pt x="7328" y="3369"/>
                  </a:lnTo>
                  <a:lnTo>
                    <a:pt x="6294" y="4362"/>
                  </a:lnTo>
                  <a:lnTo>
                    <a:pt x="3263" y="5465"/>
                  </a:lnTo>
                  <a:lnTo>
                    <a:pt x="2173" y="6465"/>
                  </a:lnTo>
                  <a:lnTo>
                    <a:pt x="962" y="9458"/>
                  </a:lnTo>
                  <a:lnTo>
                    <a:pt x="0" y="33873"/>
                  </a:lnTo>
                  <a:lnTo>
                    <a:pt x="1878" y="38101"/>
                  </a:lnTo>
                  <a:lnTo>
                    <a:pt x="4359" y="42333"/>
                  </a:lnTo>
                  <a:lnTo>
                    <a:pt x="6460" y="48681"/>
                  </a:lnTo>
                  <a:lnTo>
                    <a:pt x="36215" y="82548"/>
                  </a:lnTo>
                  <a:lnTo>
                    <a:pt x="37964" y="86781"/>
                  </a:lnTo>
                  <a:lnTo>
                    <a:pt x="49028" y="101598"/>
                  </a:lnTo>
                  <a:lnTo>
                    <a:pt x="50444" y="106693"/>
                  </a:lnTo>
                  <a:lnTo>
                    <a:pt x="54060" y="110947"/>
                  </a:lnTo>
                  <a:lnTo>
                    <a:pt x="54382" y="112771"/>
                  </a:lnTo>
                  <a:lnTo>
                    <a:pt x="53892" y="114690"/>
                  </a:lnTo>
                  <a:lnTo>
                    <a:pt x="52170" y="118706"/>
                  </a:lnTo>
                  <a:lnTo>
                    <a:pt x="51405" y="122842"/>
                  </a:lnTo>
                  <a:lnTo>
                    <a:pt x="50495" y="124227"/>
                  </a:lnTo>
                  <a:lnTo>
                    <a:pt x="49183" y="125150"/>
                  </a:lnTo>
                  <a:lnTo>
                    <a:pt x="47604" y="125766"/>
                  </a:lnTo>
                  <a:lnTo>
                    <a:pt x="46550" y="126882"/>
                  </a:lnTo>
                  <a:lnTo>
                    <a:pt x="45379" y="130004"/>
                  </a:lnTo>
                  <a:lnTo>
                    <a:pt x="44362" y="131118"/>
                  </a:lnTo>
                  <a:lnTo>
                    <a:pt x="41349" y="132357"/>
                  </a:lnTo>
                  <a:lnTo>
                    <a:pt x="23250" y="133322"/>
                  </a:lnTo>
                  <a:lnTo>
                    <a:pt x="21848" y="132625"/>
                  </a:lnTo>
                  <a:lnTo>
                    <a:pt x="20913" y="131455"/>
                  </a:lnTo>
                  <a:lnTo>
                    <a:pt x="20290" y="129970"/>
                  </a:lnTo>
                  <a:lnTo>
                    <a:pt x="19169" y="128978"/>
                  </a:lnTo>
                  <a:lnTo>
                    <a:pt x="16042" y="127878"/>
                  </a:lnTo>
                  <a:lnTo>
                    <a:pt x="14925" y="126174"/>
                  </a:lnTo>
                  <a:lnTo>
                    <a:pt x="12780" y="109377"/>
                  </a:lnTo>
                  <a:lnTo>
                    <a:pt x="12693" y="101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5" name="SMARTInkShape-4524"/>
          <p:cNvSpPr/>
          <p:nvPr>
            <p:custDataLst>
              <p:tags r:id="rId2"/>
            </p:custDataLst>
          </p:nvPr>
        </p:nvSpPr>
        <p:spPr>
          <a:xfrm>
            <a:off x="2971892" y="4661171"/>
            <a:ext cx="139609" cy="82192"/>
          </a:xfrm>
          <a:custGeom>
            <a:avLst/>
            <a:gdLst/>
            <a:ahLst/>
            <a:cxnLst/>
            <a:rect l="0" t="0" r="0" b="0"/>
            <a:pathLst>
              <a:path w="139609" h="82192">
                <a:moveTo>
                  <a:pt x="95158" y="37829"/>
                </a:moveTo>
                <a:lnTo>
                  <a:pt x="95158" y="37829"/>
                </a:lnTo>
                <a:lnTo>
                  <a:pt x="95158" y="34458"/>
                </a:lnTo>
                <a:lnTo>
                  <a:pt x="94452" y="33465"/>
                </a:lnTo>
                <a:lnTo>
                  <a:pt x="93276" y="32803"/>
                </a:lnTo>
                <a:lnTo>
                  <a:pt x="91787" y="32362"/>
                </a:lnTo>
                <a:lnTo>
                  <a:pt x="90794" y="31362"/>
                </a:lnTo>
                <a:lnTo>
                  <a:pt x="87319" y="24688"/>
                </a:lnTo>
                <a:lnTo>
                  <a:pt x="85698" y="22718"/>
                </a:lnTo>
                <a:lnTo>
                  <a:pt x="82017" y="20530"/>
                </a:lnTo>
                <a:lnTo>
                  <a:pt x="80047" y="19946"/>
                </a:lnTo>
                <a:lnTo>
                  <a:pt x="78734" y="18851"/>
                </a:lnTo>
                <a:lnTo>
                  <a:pt x="73083" y="10043"/>
                </a:lnTo>
                <a:lnTo>
                  <a:pt x="69354" y="7841"/>
                </a:lnTo>
                <a:lnTo>
                  <a:pt x="59122" y="5605"/>
                </a:lnTo>
                <a:lnTo>
                  <a:pt x="52809" y="1784"/>
                </a:lnTo>
                <a:lnTo>
                  <a:pt x="44355" y="135"/>
                </a:lnTo>
                <a:lnTo>
                  <a:pt x="42239" y="0"/>
                </a:lnTo>
                <a:lnTo>
                  <a:pt x="38007" y="1731"/>
                </a:lnTo>
                <a:lnTo>
                  <a:pt x="33774" y="4147"/>
                </a:lnTo>
                <a:lnTo>
                  <a:pt x="27425" y="6212"/>
                </a:lnTo>
                <a:lnTo>
                  <a:pt x="23191" y="9195"/>
                </a:lnTo>
                <a:lnTo>
                  <a:pt x="20839" y="12874"/>
                </a:lnTo>
                <a:lnTo>
                  <a:pt x="20212" y="14842"/>
                </a:lnTo>
                <a:lnTo>
                  <a:pt x="15752" y="18911"/>
                </a:lnTo>
                <a:lnTo>
                  <a:pt x="10477" y="23071"/>
                </a:lnTo>
                <a:lnTo>
                  <a:pt x="2264" y="35718"/>
                </a:lnTo>
                <a:lnTo>
                  <a:pt x="955" y="39948"/>
                </a:lnTo>
                <a:lnTo>
                  <a:pt x="0" y="58113"/>
                </a:lnTo>
                <a:lnTo>
                  <a:pt x="1830" y="62837"/>
                </a:lnTo>
                <a:lnTo>
                  <a:pt x="15641" y="78921"/>
                </a:lnTo>
                <a:lnTo>
                  <a:pt x="21247" y="80786"/>
                </a:lnTo>
                <a:lnTo>
                  <a:pt x="39887" y="82191"/>
                </a:lnTo>
                <a:lnTo>
                  <a:pt x="44252" y="80359"/>
                </a:lnTo>
                <a:lnTo>
                  <a:pt x="48545" y="77898"/>
                </a:lnTo>
                <a:lnTo>
                  <a:pt x="54928" y="75807"/>
                </a:lnTo>
                <a:lnTo>
                  <a:pt x="71874" y="61024"/>
                </a:lnTo>
                <a:lnTo>
                  <a:pt x="74226" y="56840"/>
                </a:lnTo>
                <a:lnTo>
                  <a:pt x="75977" y="52628"/>
                </a:lnTo>
                <a:lnTo>
                  <a:pt x="82164" y="44550"/>
                </a:lnTo>
                <a:lnTo>
                  <a:pt x="82432" y="38744"/>
                </a:lnTo>
                <a:lnTo>
                  <a:pt x="83147" y="38439"/>
                </a:lnTo>
                <a:lnTo>
                  <a:pt x="85821" y="38100"/>
                </a:lnTo>
                <a:lnTo>
                  <a:pt x="86817" y="38715"/>
                </a:lnTo>
                <a:lnTo>
                  <a:pt x="87481" y="39831"/>
                </a:lnTo>
                <a:lnTo>
                  <a:pt x="87923" y="41280"/>
                </a:lnTo>
                <a:lnTo>
                  <a:pt x="88924" y="42247"/>
                </a:lnTo>
                <a:lnTo>
                  <a:pt x="91917" y="43320"/>
                </a:lnTo>
                <a:lnTo>
                  <a:pt x="92997" y="44312"/>
                </a:lnTo>
                <a:lnTo>
                  <a:pt x="98244" y="52942"/>
                </a:lnTo>
                <a:lnTo>
                  <a:pt x="103912" y="59084"/>
                </a:lnTo>
                <a:lnTo>
                  <a:pt x="107986" y="61386"/>
                </a:lnTo>
                <a:lnTo>
                  <a:pt x="112148" y="63116"/>
                </a:lnTo>
                <a:lnTo>
                  <a:pt x="118458" y="67350"/>
                </a:lnTo>
                <a:lnTo>
                  <a:pt x="124796" y="69624"/>
                </a:lnTo>
                <a:lnTo>
                  <a:pt x="131143" y="73747"/>
                </a:lnTo>
                <a:lnTo>
                  <a:pt x="139608" y="759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9" name="SMARTInkShape-Group887"/>
          <p:cNvGrpSpPr/>
          <p:nvPr/>
        </p:nvGrpSpPr>
        <p:grpSpPr>
          <a:xfrm>
            <a:off x="2381250" y="4641850"/>
            <a:ext cx="165068" cy="158751"/>
            <a:chOff x="2381250" y="4641850"/>
            <a:chExt cx="165068" cy="158751"/>
          </a:xfrm>
        </p:grpSpPr>
        <p:sp>
          <p:nvSpPr>
            <p:cNvPr id="576" name="SMARTInkShape-4525"/>
            <p:cNvSpPr/>
            <p:nvPr>
              <p:custDataLst>
                <p:tags r:id="rId141"/>
              </p:custDataLst>
            </p:nvPr>
          </p:nvSpPr>
          <p:spPr>
            <a:xfrm>
              <a:off x="2470174" y="4641852"/>
              <a:ext cx="76144" cy="158739"/>
            </a:xfrm>
            <a:custGeom>
              <a:avLst/>
              <a:gdLst/>
              <a:ahLst/>
              <a:cxnLst/>
              <a:rect l="0" t="0" r="0" b="0"/>
              <a:pathLst>
                <a:path w="76144" h="158739">
                  <a:moveTo>
                    <a:pt x="25376" y="12698"/>
                  </a:moveTo>
                  <a:lnTo>
                    <a:pt x="25376" y="12698"/>
                  </a:lnTo>
                  <a:lnTo>
                    <a:pt x="25376" y="958"/>
                  </a:lnTo>
                  <a:lnTo>
                    <a:pt x="24670" y="638"/>
                  </a:lnTo>
                  <a:lnTo>
                    <a:pt x="13582" y="0"/>
                  </a:lnTo>
                  <a:lnTo>
                    <a:pt x="7288" y="5465"/>
                  </a:lnTo>
                  <a:lnTo>
                    <a:pt x="5811" y="11243"/>
                  </a:lnTo>
                  <a:lnTo>
                    <a:pt x="884" y="17881"/>
                  </a:lnTo>
                  <a:lnTo>
                    <a:pt x="155" y="23886"/>
                  </a:lnTo>
                  <a:lnTo>
                    <a:pt x="0" y="37315"/>
                  </a:lnTo>
                  <a:lnTo>
                    <a:pt x="1868" y="43159"/>
                  </a:lnTo>
                  <a:lnTo>
                    <a:pt x="5445" y="49289"/>
                  </a:lnTo>
                  <a:lnTo>
                    <a:pt x="6980" y="61541"/>
                  </a:lnTo>
                  <a:lnTo>
                    <a:pt x="17307" y="76207"/>
                  </a:lnTo>
                  <a:lnTo>
                    <a:pt x="18967" y="80435"/>
                  </a:lnTo>
                  <a:lnTo>
                    <a:pt x="27764" y="91015"/>
                  </a:lnTo>
                  <a:lnTo>
                    <a:pt x="31847" y="93366"/>
                  </a:lnTo>
                  <a:lnTo>
                    <a:pt x="36013" y="95117"/>
                  </a:lnTo>
                  <a:lnTo>
                    <a:pt x="50779" y="106183"/>
                  </a:lnTo>
                  <a:lnTo>
                    <a:pt x="55011" y="107869"/>
                  </a:lnTo>
                  <a:lnTo>
                    <a:pt x="69826" y="118886"/>
                  </a:lnTo>
                  <a:lnTo>
                    <a:pt x="71943" y="119473"/>
                  </a:lnTo>
                  <a:lnTo>
                    <a:pt x="73354" y="120570"/>
                  </a:lnTo>
                  <a:lnTo>
                    <a:pt x="74921" y="123671"/>
                  </a:lnTo>
                  <a:lnTo>
                    <a:pt x="76143" y="136371"/>
                  </a:lnTo>
                  <a:lnTo>
                    <a:pt x="74280" y="140101"/>
                  </a:lnTo>
                  <a:lnTo>
                    <a:pt x="71805" y="144111"/>
                  </a:lnTo>
                  <a:lnTo>
                    <a:pt x="69707" y="150335"/>
                  </a:lnTo>
                  <a:lnTo>
                    <a:pt x="66716" y="154539"/>
                  </a:lnTo>
                  <a:lnTo>
                    <a:pt x="63034" y="156877"/>
                  </a:lnTo>
                  <a:lnTo>
                    <a:pt x="52005" y="158638"/>
                  </a:lnTo>
                  <a:lnTo>
                    <a:pt x="42046" y="158738"/>
                  </a:lnTo>
                  <a:lnTo>
                    <a:pt x="37959" y="156862"/>
                  </a:lnTo>
                  <a:lnTo>
                    <a:pt x="31726" y="152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4526"/>
            <p:cNvSpPr/>
            <p:nvPr>
              <p:custDataLst>
                <p:tags r:id="rId142"/>
              </p:custDataLst>
            </p:nvPr>
          </p:nvSpPr>
          <p:spPr>
            <a:xfrm>
              <a:off x="2381511" y="4711700"/>
              <a:ext cx="25140" cy="88901"/>
            </a:xfrm>
            <a:custGeom>
              <a:avLst/>
              <a:gdLst/>
              <a:ahLst/>
              <a:cxnLst/>
              <a:rect l="0" t="0" r="0" b="0"/>
              <a:pathLst>
                <a:path w="25140" h="88901">
                  <a:moveTo>
                    <a:pt x="6089" y="0"/>
                  </a:moveTo>
                  <a:lnTo>
                    <a:pt x="6089" y="0"/>
                  </a:lnTo>
                  <a:lnTo>
                    <a:pt x="622" y="5467"/>
                  </a:lnTo>
                  <a:lnTo>
                    <a:pt x="0" y="9460"/>
                  </a:lnTo>
                  <a:lnTo>
                    <a:pt x="1737" y="13141"/>
                  </a:lnTo>
                  <a:lnTo>
                    <a:pt x="4155" y="17129"/>
                  </a:lnTo>
                  <a:lnTo>
                    <a:pt x="12506" y="41751"/>
                  </a:lnTo>
                  <a:lnTo>
                    <a:pt x="17339" y="50685"/>
                  </a:lnTo>
                  <a:lnTo>
                    <a:pt x="20543" y="68516"/>
                  </a:lnTo>
                  <a:lnTo>
                    <a:pt x="23096" y="73490"/>
                  </a:lnTo>
                  <a:lnTo>
                    <a:pt x="2513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4527"/>
            <p:cNvSpPr/>
            <p:nvPr>
              <p:custDataLst>
                <p:tags r:id="rId143"/>
              </p:custDataLst>
            </p:nvPr>
          </p:nvSpPr>
          <p:spPr>
            <a:xfrm>
              <a:off x="2381250" y="46418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1" y="1324"/>
                  </a:lnTo>
                  <a:lnTo>
                    <a:pt x="3371" y="883"/>
                  </a:lnTo>
                  <a:lnTo>
                    <a:pt x="3658" y="588"/>
                  </a:lnTo>
                  <a:lnTo>
                    <a:pt x="3145" y="3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0" name="SMARTInkShape-4528"/>
          <p:cNvSpPr/>
          <p:nvPr>
            <p:custDataLst>
              <p:tags r:id="rId3"/>
            </p:custDataLst>
          </p:nvPr>
        </p:nvSpPr>
        <p:spPr>
          <a:xfrm>
            <a:off x="11176000" y="4146550"/>
            <a:ext cx="88812" cy="368301"/>
          </a:xfrm>
          <a:custGeom>
            <a:avLst/>
            <a:gdLst/>
            <a:ahLst/>
            <a:cxnLst/>
            <a:rect l="0" t="0" r="0" b="0"/>
            <a:pathLst>
              <a:path w="88812" h="368301">
                <a:moveTo>
                  <a:pt x="31750" y="12700"/>
                </a:moveTo>
                <a:lnTo>
                  <a:pt x="31750" y="12700"/>
                </a:lnTo>
                <a:lnTo>
                  <a:pt x="25662" y="6612"/>
                </a:lnTo>
                <a:lnTo>
                  <a:pt x="25478" y="3056"/>
                </a:lnTo>
                <a:lnTo>
                  <a:pt x="26158" y="2037"/>
                </a:lnTo>
                <a:lnTo>
                  <a:pt x="27316" y="1358"/>
                </a:lnTo>
                <a:lnTo>
                  <a:pt x="31872" y="178"/>
                </a:lnTo>
                <a:lnTo>
                  <a:pt x="59275" y="0"/>
                </a:lnTo>
                <a:lnTo>
                  <a:pt x="63504" y="1882"/>
                </a:lnTo>
                <a:lnTo>
                  <a:pt x="67735" y="4364"/>
                </a:lnTo>
                <a:lnTo>
                  <a:pt x="74083" y="6467"/>
                </a:lnTo>
                <a:lnTo>
                  <a:pt x="78317" y="9459"/>
                </a:lnTo>
                <a:lnTo>
                  <a:pt x="80669" y="13141"/>
                </a:lnTo>
                <a:lnTo>
                  <a:pt x="82420" y="17130"/>
                </a:lnTo>
                <a:lnTo>
                  <a:pt x="85549" y="21254"/>
                </a:lnTo>
                <a:lnTo>
                  <a:pt x="87409" y="27320"/>
                </a:lnTo>
                <a:lnTo>
                  <a:pt x="88811" y="49678"/>
                </a:lnTo>
                <a:lnTo>
                  <a:pt x="86980" y="55711"/>
                </a:lnTo>
                <a:lnTo>
                  <a:pt x="78770" y="71908"/>
                </a:lnTo>
                <a:lnTo>
                  <a:pt x="71355" y="90956"/>
                </a:lnTo>
                <a:lnTo>
                  <a:pt x="40215" y="136939"/>
                </a:lnTo>
                <a:lnTo>
                  <a:pt x="35983" y="141530"/>
                </a:lnTo>
                <a:lnTo>
                  <a:pt x="33631" y="147804"/>
                </a:lnTo>
                <a:lnTo>
                  <a:pt x="31881" y="154591"/>
                </a:lnTo>
                <a:lnTo>
                  <a:pt x="26890" y="164696"/>
                </a:lnTo>
                <a:lnTo>
                  <a:pt x="24890" y="175630"/>
                </a:lnTo>
                <a:lnTo>
                  <a:pt x="20412" y="184140"/>
                </a:lnTo>
                <a:lnTo>
                  <a:pt x="19050" y="218923"/>
                </a:lnTo>
                <a:lnTo>
                  <a:pt x="20931" y="222653"/>
                </a:lnTo>
                <a:lnTo>
                  <a:pt x="22421" y="224636"/>
                </a:lnTo>
                <a:lnTo>
                  <a:pt x="22707" y="226662"/>
                </a:lnTo>
                <a:lnTo>
                  <a:pt x="21144" y="230796"/>
                </a:lnTo>
                <a:lnTo>
                  <a:pt x="21152" y="232887"/>
                </a:lnTo>
                <a:lnTo>
                  <a:pt x="25088" y="242627"/>
                </a:lnTo>
                <a:lnTo>
                  <a:pt x="25398" y="268824"/>
                </a:lnTo>
                <a:lnTo>
                  <a:pt x="27281" y="273053"/>
                </a:lnTo>
                <a:lnTo>
                  <a:pt x="29763" y="277285"/>
                </a:lnTo>
                <a:lnTo>
                  <a:pt x="31357" y="285750"/>
                </a:lnTo>
                <a:lnTo>
                  <a:pt x="31748" y="332317"/>
                </a:lnTo>
                <a:lnTo>
                  <a:pt x="31748" y="338667"/>
                </a:lnTo>
                <a:lnTo>
                  <a:pt x="29869" y="342900"/>
                </a:lnTo>
                <a:lnTo>
                  <a:pt x="27387" y="347133"/>
                </a:lnTo>
                <a:lnTo>
                  <a:pt x="25282" y="353483"/>
                </a:lnTo>
                <a:lnTo>
                  <a:pt x="13868" y="367045"/>
                </a:lnTo>
                <a:lnTo>
                  <a:pt x="11338" y="367742"/>
                </a:lnTo>
                <a:lnTo>
                  <a:pt x="0" y="368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5" name="SMARTInkShape-Group889"/>
          <p:cNvGrpSpPr/>
          <p:nvPr/>
        </p:nvGrpSpPr>
        <p:grpSpPr>
          <a:xfrm>
            <a:off x="9061472" y="4076962"/>
            <a:ext cx="1873229" cy="336289"/>
            <a:chOff x="9061472" y="4076962"/>
            <a:chExt cx="1873229" cy="336289"/>
          </a:xfrm>
        </p:grpSpPr>
        <p:sp>
          <p:nvSpPr>
            <p:cNvPr id="581" name="SMARTInkShape-4529"/>
            <p:cNvSpPr/>
            <p:nvPr>
              <p:custDataLst>
                <p:tags r:id="rId127"/>
              </p:custDataLst>
            </p:nvPr>
          </p:nvSpPr>
          <p:spPr>
            <a:xfrm>
              <a:off x="9093317" y="4076962"/>
              <a:ext cx="63384" cy="279106"/>
            </a:xfrm>
            <a:custGeom>
              <a:avLst/>
              <a:gdLst/>
              <a:ahLst/>
              <a:cxnLst/>
              <a:rect l="0" t="0" r="0" b="0"/>
              <a:pathLst>
                <a:path w="63384" h="279106">
                  <a:moveTo>
                    <a:pt x="25283" y="6088"/>
                  </a:moveTo>
                  <a:lnTo>
                    <a:pt x="25283" y="6088"/>
                  </a:lnTo>
                  <a:lnTo>
                    <a:pt x="25281" y="0"/>
                  </a:lnTo>
                  <a:lnTo>
                    <a:pt x="24578" y="33752"/>
                  </a:lnTo>
                  <a:lnTo>
                    <a:pt x="20257" y="45681"/>
                  </a:lnTo>
                  <a:lnTo>
                    <a:pt x="15586" y="92015"/>
                  </a:lnTo>
                  <a:lnTo>
                    <a:pt x="12701" y="134544"/>
                  </a:lnTo>
                  <a:lnTo>
                    <a:pt x="11930" y="145729"/>
                  </a:lnTo>
                  <a:lnTo>
                    <a:pt x="6409" y="192415"/>
                  </a:lnTo>
                  <a:lnTo>
                    <a:pt x="5580" y="209227"/>
                  </a:lnTo>
                  <a:lnTo>
                    <a:pt x="0" y="248674"/>
                  </a:lnTo>
                  <a:lnTo>
                    <a:pt x="641" y="255720"/>
                  </a:lnTo>
                  <a:lnTo>
                    <a:pt x="7725" y="272656"/>
                  </a:lnTo>
                  <a:lnTo>
                    <a:pt x="11624" y="277857"/>
                  </a:lnTo>
                  <a:lnTo>
                    <a:pt x="14038" y="278569"/>
                  </a:lnTo>
                  <a:lnTo>
                    <a:pt x="27484" y="279105"/>
                  </a:lnTo>
                  <a:lnTo>
                    <a:pt x="37146" y="275757"/>
                  </a:lnTo>
                  <a:lnTo>
                    <a:pt x="45575" y="270297"/>
                  </a:lnTo>
                  <a:lnTo>
                    <a:pt x="48411" y="266272"/>
                  </a:lnTo>
                  <a:lnTo>
                    <a:pt x="50380" y="262131"/>
                  </a:lnTo>
                  <a:lnTo>
                    <a:pt x="63383" y="24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4530"/>
            <p:cNvSpPr/>
            <p:nvPr>
              <p:custDataLst>
                <p:tags r:id="rId128"/>
              </p:custDataLst>
            </p:nvPr>
          </p:nvSpPr>
          <p:spPr>
            <a:xfrm>
              <a:off x="9061472" y="4219092"/>
              <a:ext cx="107929" cy="10009"/>
            </a:xfrm>
            <a:custGeom>
              <a:avLst/>
              <a:gdLst/>
              <a:ahLst/>
              <a:cxnLst/>
              <a:rect l="0" t="0" r="0" b="0"/>
              <a:pathLst>
                <a:path w="107929" h="10009">
                  <a:moveTo>
                    <a:pt x="6328" y="10008"/>
                  </a:moveTo>
                  <a:lnTo>
                    <a:pt x="6328" y="10008"/>
                  </a:lnTo>
                  <a:lnTo>
                    <a:pt x="56" y="10008"/>
                  </a:lnTo>
                  <a:lnTo>
                    <a:pt x="0" y="6637"/>
                  </a:lnTo>
                  <a:lnTo>
                    <a:pt x="699" y="5644"/>
                  </a:lnTo>
                  <a:lnTo>
                    <a:pt x="1869" y="4982"/>
                  </a:lnTo>
                  <a:lnTo>
                    <a:pt x="6448" y="3832"/>
                  </a:lnTo>
                  <a:lnTo>
                    <a:pt x="27683" y="2956"/>
                  </a:lnTo>
                  <a:lnTo>
                    <a:pt x="32988" y="289"/>
                  </a:lnTo>
                  <a:lnTo>
                    <a:pt x="35390" y="0"/>
                  </a:lnTo>
                  <a:lnTo>
                    <a:pt x="39941" y="1562"/>
                  </a:lnTo>
                  <a:lnTo>
                    <a:pt x="49839" y="6408"/>
                  </a:lnTo>
                  <a:lnTo>
                    <a:pt x="57652" y="6526"/>
                  </a:lnTo>
                  <a:lnTo>
                    <a:pt x="95242" y="3733"/>
                  </a:lnTo>
                  <a:lnTo>
                    <a:pt x="107928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4531"/>
            <p:cNvSpPr/>
            <p:nvPr>
              <p:custDataLst>
                <p:tags r:id="rId129"/>
              </p:custDataLst>
            </p:nvPr>
          </p:nvSpPr>
          <p:spPr>
            <a:xfrm>
              <a:off x="9334578" y="4191007"/>
              <a:ext cx="95173" cy="158744"/>
            </a:xfrm>
            <a:custGeom>
              <a:avLst/>
              <a:gdLst/>
              <a:ahLst/>
              <a:cxnLst/>
              <a:rect l="0" t="0" r="0" b="0"/>
              <a:pathLst>
                <a:path w="95173" h="158744">
                  <a:moveTo>
                    <a:pt x="82472" y="6343"/>
                  </a:moveTo>
                  <a:lnTo>
                    <a:pt x="82472" y="6343"/>
                  </a:lnTo>
                  <a:lnTo>
                    <a:pt x="77005" y="6343"/>
                  </a:lnTo>
                  <a:lnTo>
                    <a:pt x="76710" y="5637"/>
                  </a:lnTo>
                  <a:lnTo>
                    <a:pt x="76122" y="0"/>
                  </a:lnTo>
                  <a:lnTo>
                    <a:pt x="70655" y="5461"/>
                  </a:lnTo>
                  <a:lnTo>
                    <a:pt x="64877" y="6874"/>
                  </a:lnTo>
                  <a:lnTo>
                    <a:pt x="48579" y="21263"/>
                  </a:lnTo>
                  <a:lnTo>
                    <a:pt x="46242" y="25439"/>
                  </a:lnTo>
                  <a:lnTo>
                    <a:pt x="44498" y="29646"/>
                  </a:lnTo>
                  <a:lnTo>
                    <a:pt x="14500" y="69450"/>
                  </a:lnTo>
                  <a:lnTo>
                    <a:pt x="12750" y="73902"/>
                  </a:lnTo>
                  <a:lnTo>
                    <a:pt x="8506" y="81080"/>
                  </a:lnTo>
                  <a:lnTo>
                    <a:pt x="5762" y="98883"/>
                  </a:lnTo>
                  <a:lnTo>
                    <a:pt x="1966" y="106356"/>
                  </a:lnTo>
                  <a:lnTo>
                    <a:pt x="0" y="128841"/>
                  </a:lnTo>
                  <a:lnTo>
                    <a:pt x="1839" y="133223"/>
                  </a:lnTo>
                  <a:lnTo>
                    <a:pt x="4302" y="137523"/>
                  </a:lnTo>
                  <a:lnTo>
                    <a:pt x="5882" y="146033"/>
                  </a:lnTo>
                  <a:lnTo>
                    <a:pt x="6013" y="148153"/>
                  </a:lnTo>
                  <a:lnTo>
                    <a:pt x="8037" y="152390"/>
                  </a:lnTo>
                  <a:lnTo>
                    <a:pt x="9567" y="154508"/>
                  </a:lnTo>
                  <a:lnTo>
                    <a:pt x="13144" y="156860"/>
                  </a:lnTo>
                  <a:lnTo>
                    <a:pt x="18908" y="158495"/>
                  </a:lnTo>
                  <a:lnTo>
                    <a:pt x="62538" y="158743"/>
                  </a:lnTo>
                  <a:lnTo>
                    <a:pt x="68439" y="156861"/>
                  </a:lnTo>
                  <a:lnTo>
                    <a:pt x="73413" y="154379"/>
                  </a:lnTo>
                  <a:lnTo>
                    <a:pt x="84510" y="152655"/>
                  </a:lnTo>
                  <a:lnTo>
                    <a:pt x="85948" y="151862"/>
                  </a:lnTo>
                  <a:lnTo>
                    <a:pt x="86905" y="150628"/>
                  </a:lnTo>
                  <a:lnTo>
                    <a:pt x="87546" y="149099"/>
                  </a:lnTo>
                  <a:lnTo>
                    <a:pt x="88675" y="148080"/>
                  </a:lnTo>
                  <a:lnTo>
                    <a:pt x="95172" y="146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4532"/>
            <p:cNvSpPr/>
            <p:nvPr>
              <p:custDataLst>
                <p:tags r:id="rId130"/>
              </p:custDataLst>
            </p:nvPr>
          </p:nvSpPr>
          <p:spPr>
            <a:xfrm>
              <a:off x="9340859" y="4273550"/>
              <a:ext cx="107942" cy="12701"/>
            </a:xfrm>
            <a:custGeom>
              <a:avLst/>
              <a:gdLst/>
              <a:ahLst/>
              <a:cxnLst/>
              <a:rect l="0" t="0" r="0" b="0"/>
              <a:pathLst>
                <a:path w="107942" h="12701">
                  <a:moveTo>
                    <a:pt x="12691" y="12700"/>
                  </a:moveTo>
                  <a:lnTo>
                    <a:pt x="12691" y="12700"/>
                  </a:lnTo>
                  <a:lnTo>
                    <a:pt x="0" y="12700"/>
                  </a:lnTo>
                  <a:lnTo>
                    <a:pt x="27517" y="12700"/>
                  </a:lnTo>
                  <a:lnTo>
                    <a:pt x="31745" y="10818"/>
                  </a:lnTo>
                  <a:lnTo>
                    <a:pt x="35976" y="8336"/>
                  </a:lnTo>
                  <a:lnTo>
                    <a:pt x="44439" y="6742"/>
                  </a:lnTo>
                  <a:lnTo>
                    <a:pt x="59388" y="5696"/>
                  </a:lnTo>
                  <a:lnTo>
                    <a:pt x="71331" y="1334"/>
                  </a:lnTo>
                  <a:lnTo>
                    <a:pt x="1079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4533"/>
            <p:cNvSpPr/>
            <p:nvPr>
              <p:custDataLst>
                <p:tags r:id="rId131"/>
              </p:custDataLst>
            </p:nvPr>
          </p:nvSpPr>
          <p:spPr>
            <a:xfrm>
              <a:off x="9614162" y="4146583"/>
              <a:ext cx="164839" cy="252704"/>
            </a:xfrm>
            <a:custGeom>
              <a:avLst/>
              <a:gdLst/>
              <a:ahLst/>
              <a:cxnLst/>
              <a:rect l="0" t="0" r="0" b="0"/>
              <a:pathLst>
                <a:path w="164839" h="252704">
                  <a:moveTo>
                    <a:pt x="18788" y="63467"/>
                  </a:moveTo>
                  <a:lnTo>
                    <a:pt x="18788" y="63467"/>
                  </a:lnTo>
                  <a:lnTo>
                    <a:pt x="25116" y="57139"/>
                  </a:lnTo>
                  <a:lnTo>
                    <a:pt x="21761" y="60494"/>
                  </a:lnTo>
                  <a:lnTo>
                    <a:pt x="20108" y="64027"/>
                  </a:lnTo>
                  <a:lnTo>
                    <a:pt x="13031" y="110232"/>
                  </a:lnTo>
                  <a:lnTo>
                    <a:pt x="12454" y="154606"/>
                  </a:lnTo>
                  <a:lnTo>
                    <a:pt x="11734" y="185594"/>
                  </a:lnTo>
                  <a:lnTo>
                    <a:pt x="6479" y="215831"/>
                  </a:lnTo>
                  <a:lnTo>
                    <a:pt x="6088" y="252703"/>
                  </a:lnTo>
                  <a:lnTo>
                    <a:pt x="5383" y="252419"/>
                  </a:lnTo>
                  <a:lnTo>
                    <a:pt x="621" y="248388"/>
                  </a:lnTo>
                  <a:lnTo>
                    <a:pt x="0" y="241104"/>
                  </a:lnTo>
                  <a:lnTo>
                    <a:pt x="1737" y="235785"/>
                  </a:lnTo>
                  <a:lnTo>
                    <a:pt x="3186" y="233379"/>
                  </a:lnTo>
                  <a:lnTo>
                    <a:pt x="5228" y="223251"/>
                  </a:lnTo>
                  <a:lnTo>
                    <a:pt x="7936" y="177559"/>
                  </a:lnTo>
                  <a:lnTo>
                    <a:pt x="15547" y="133305"/>
                  </a:lnTo>
                  <a:lnTo>
                    <a:pt x="22962" y="89571"/>
                  </a:lnTo>
                  <a:lnTo>
                    <a:pt x="32003" y="46803"/>
                  </a:lnTo>
                  <a:lnTo>
                    <a:pt x="36930" y="39357"/>
                  </a:lnTo>
                  <a:lnTo>
                    <a:pt x="37939" y="39632"/>
                  </a:lnTo>
                  <a:lnTo>
                    <a:pt x="47274" y="47560"/>
                  </a:lnTo>
                  <a:lnTo>
                    <a:pt x="49088" y="53105"/>
                  </a:lnTo>
                  <a:lnTo>
                    <a:pt x="52292" y="71346"/>
                  </a:lnTo>
                  <a:lnTo>
                    <a:pt x="55526" y="82970"/>
                  </a:lnTo>
                  <a:lnTo>
                    <a:pt x="64691" y="126586"/>
                  </a:lnTo>
                  <a:lnTo>
                    <a:pt x="68138" y="139554"/>
                  </a:lnTo>
                  <a:lnTo>
                    <a:pt x="71039" y="152334"/>
                  </a:lnTo>
                  <a:lnTo>
                    <a:pt x="88685" y="199683"/>
                  </a:lnTo>
                  <a:lnTo>
                    <a:pt x="90081" y="200843"/>
                  </a:lnTo>
                  <a:lnTo>
                    <a:pt x="91717" y="201618"/>
                  </a:lnTo>
                  <a:lnTo>
                    <a:pt x="92808" y="202840"/>
                  </a:lnTo>
                  <a:lnTo>
                    <a:pt x="94018" y="206079"/>
                  </a:lnTo>
                  <a:lnTo>
                    <a:pt x="95046" y="207225"/>
                  </a:lnTo>
                  <a:lnTo>
                    <a:pt x="100371" y="209215"/>
                  </a:lnTo>
                  <a:lnTo>
                    <a:pt x="104422" y="206058"/>
                  </a:lnTo>
                  <a:lnTo>
                    <a:pt x="106237" y="202569"/>
                  </a:lnTo>
                  <a:lnTo>
                    <a:pt x="106721" y="200652"/>
                  </a:lnTo>
                  <a:lnTo>
                    <a:pt x="130988" y="155820"/>
                  </a:lnTo>
                  <a:lnTo>
                    <a:pt x="142969" y="120362"/>
                  </a:lnTo>
                  <a:lnTo>
                    <a:pt x="150648" y="76152"/>
                  </a:lnTo>
                  <a:lnTo>
                    <a:pt x="153579" y="58994"/>
                  </a:lnTo>
                  <a:lnTo>
                    <a:pt x="164193" y="15642"/>
                  </a:lnTo>
                  <a:lnTo>
                    <a:pt x="164836" y="0"/>
                  </a:lnTo>
                  <a:lnTo>
                    <a:pt x="164838" y="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4534"/>
            <p:cNvSpPr/>
            <p:nvPr>
              <p:custDataLst>
                <p:tags r:id="rId132"/>
              </p:custDataLst>
            </p:nvPr>
          </p:nvSpPr>
          <p:spPr>
            <a:xfrm>
              <a:off x="9848850" y="42608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5467" y="6350"/>
                  </a:lnTo>
                  <a:lnTo>
                    <a:pt x="5762" y="5644"/>
                  </a:lnTo>
                  <a:lnTo>
                    <a:pt x="6088" y="2979"/>
                  </a:lnTo>
                  <a:lnTo>
                    <a:pt x="6881" y="1986"/>
                  </a:lnTo>
                  <a:lnTo>
                    <a:pt x="9645" y="883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4535"/>
            <p:cNvSpPr/>
            <p:nvPr>
              <p:custDataLst>
                <p:tags r:id="rId133"/>
              </p:custDataLst>
            </p:nvPr>
          </p:nvSpPr>
          <p:spPr>
            <a:xfrm>
              <a:off x="9843405" y="4311650"/>
              <a:ext cx="81646" cy="19051"/>
            </a:xfrm>
            <a:custGeom>
              <a:avLst/>
              <a:gdLst/>
              <a:ahLst/>
              <a:cxnLst/>
              <a:rect l="0" t="0" r="0" b="0"/>
              <a:pathLst>
                <a:path w="81646" h="19051">
                  <a:moveTo>
                    <a:pt x="11795" y="12700"/>
                  </a:moveTo>
                  <a:lnTo>
                    <a:pt x="11795" y="12700"/>
                  </a:lnTo>
                  <a:lnTo>
                    <a:pt x="5707" y="18788"/>
                  </a:lnTo>
                  <a:lnTo>
                    <a:pt x="0" y="19027"/>
                  </a:lnTo>
                  <a:lnTo>
                    <a:pt x="26693" y="19050"/>
                  </a:lnTo>
                  <a:lnTo>
                    <a:pt x="32762" y="15287"/>
                  </a:lnTo>
                  <a:lnTo>
                    <a:pt x="40163" y="10322"/>
                  </a:lnTo>
                  <a:lnTo>
                    <a:pt x="54532" y="7134"/>
                  </a:lnTo>
                  <a:lnTo>
                    <a:pt x="67306" y="5748"/>
                  </a:lnTo>
                  <a:lnTo>
                    <a:pt x="816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4536"/>
            <p:cNvSpPr/>
            <p:nvPr>
              <p:custDataLst>
                <p:tags r:id="rId134"/>
              </p:custDataLst>
            </p:nvPr>
          </p:nvSpPr>
          <p:spPr>
            <a:xfrm>
              <a:off x="10109227" y="4102178"/>
              <a:ext cx="107924" cy="291754"/>
            </a:xfrm>
            <a:custGeom>
              <a:avLst/>
              <a:gdLst/>
              <a:ahLst/>
              <a:cxnLst/>
              <a:rect l="0" t="0" r="0" b="0"/>
              <a:pathLst>
                <a:path w="107924" h="291754">
                  <a:moveTo>
                    <a:pt x="88873" y="38022"/>
                  </a:moveTo>
                  <a:lnTo>
                    <a:pt x="88873" y="38022"/>
                  </a:lnTo>
                  <a:lnTo>
                    <a:pt x="85502" y="38022"/>
                  </a:lnTo>
                  <a:lnTo>
                    <a:pt x="84510" y="37316"/>
                  </a:lnTo>
                  <a:lnTo>
                    <a:pt x="83406" y="34651"/>
                  </a:lnTo>
                  <a:lnTo>
                    <a:pt x="82697" y="31555"/>
                  </a:lnTo>
                  <a:lnTo>
                    <a:pt x="82601" y="28562"/>
                  </a:lnTo>
                  <a:lnTo>
                    <a:pt x="80677" y="24881"/>
                  </a:lnTo>
                  <a:lnTo>
                    <a:pt x="77063" y="20139"/>
                  </a:lnTo>
                  <a:lnTo>
                    <a:pt x="74687" y="19491"/>
                  </a:lnTo>
                  <a:lnTo>
                    <a:pt x="73064" y="19318"/>
                  </a:lnTo>
                  <a:lnTo>
                    <a:pt x="71984" y="18497"/>
                  </a:lnTo>
                  <a:lnTo>
                    <a:pt x="70782" y="15703"/>
                  </a:lnTo>
                  <a:lnTo>
                    <a:pt x="69757" y="14676"/>
                  </a:lnTo>
                  <a:lnTo>
                    <a:pt x="66737" y="13535"/>
                  </a:lnTo>
                  <a:lnTo>
                    <a:pt x="65647" y="12525"/>
                  </a:lnTo>
                  <a:lnTo>
                    <a:pt x="63761" y="7234"/>
                  </a:lnTo>
                  <a:lnTo>
                    <a:pt x="61720" y="6700"/>
                  </a:lnTo>
                  <a:lnTo>
                    <a:pt x="58031" y="6356"/>
                  </a:lnTo>
                  <a:lnTo>
                    <a:pt x="51735" y="812"/>
                  </a:lnTo>
                  <a:lnTo>
                    <a:pt x="45388" y="0"/>
                  </a:lnTo>
                  <a:lnTo>
                    <a:pt x="39545" y="4301"/>
                  </a:lnTo>
                  <a:lnTo>
                    <a:pt x="32892" y="6012"/>
                  </a:lnTo>
                  <a:lnTo>
                    <a:pt x="22294" y="15725"/>
                  </a:lnTo>
                  <a:lnTo>
                    <a:pt x="20476" y="19410"/>
                  </a:lnTo>
                  <a:lnTo>
                    <a:pt x="19107" y="33814"/>
                  </a:lnTo>
                  <a:lnTo>
                    <a:pt x="19023" y="59189"/>
                  </a:lnTo>
                  <a:lnTo>
                    <a:pt x="20904" y="63422"/>
                  </a:lnTo>
                  <a:lnTo>
                    <a:pt x="29147" y="74711"/>
                  </a:lnTo>
                  <a:lnTo>
                    <a:pt x="37802" y="119426"/>
                  </a:lnTo>
                  <a:lnTo>
                    <a:pt x="38066" y="147121"/>
                  </a:lnTo>
                  <a:lnTo>
                    <a:pt x="36189" y="151892"/>
                  </a:lnTo>
                  <a:lnTo>
                    <a:pt x="33707" y="156364"/>
                  </a:lnTo>
                  <a:lnTo>
                    <a:pt x="32606" y="160704"/>
                  </a:lnTo>
                  <a:lnTo>
                    <a:pt x="31605" y="162143"/>
                  </a:lnTo>
                  <a:lnTo>
                    <a:pt x="30232" y="163102"/>
                  </a:lnTo>
                  <a:lnTo>
                    <a:pt x="26828" y="164169"/>
                  </a:lnTo>
                  <a:lnTo>
                    <a:pt x="22963" y="164643"/>
                  </a:lnTo>
                  <a:lnTo>
                    <a:pt x="18892" y="166735"/>
                  </a:lnTo>
                  <a:lnTo>
                    <a:pt x="13903" y="170456"/>
                  </a:lnTo>
                  <a:lnTo>
                    <a:pt x="9665" y="171100"/>
                  </a:lnTo>
                  <a:lnTo>
                    <a:pt x="8552" y="170484"/>
                  </a:lnTo>
                  <a:lnTo>
                    <a:pt x="7809" y="169369"/>
                  </a:lnTo>
                  <a:lnTo>
                    <a:pt x="7313" y="167921"/>
                  </a:lnTo>
                  <a:lnTo>
                    <a:pt x="6277" y="166954"/>
                  </a:lnTo>
                  <a:lnTo>
                    <a:pt x="261" y="165097"/>
                  </a:lnTo>
                  <a:lnTo>
                    <a:pt x="0" y="159561"/>
                  </a:lnTo>
                  <a:lnTo>
                    <a:pt x="695" y="159265"/>
                  </a:lnTo>
                  <a:lnTo>
                    <a:pt x="9618" y="158679"/>
                  </a:lnTo>
                  <a:lnTo>
                    <a:pt x="10635" y="159382"/>
                  </a:lnTo>
                  <a:lnTo>
                    <a:pt x="11314" y="160556"/>
                  </a:lnTo>
                  <a:lnTo>
                    <a:pt x="11768" y="162045"/>
                  </a:lnTo>
                  <a:lnTo>
                    <a:pt x="23197" y="180579"/>
                  </a:lnTo>
                  <a:lnTo>
                    <a:pt x="25085" y="192358"/>
                  </a:lnTo>
                  <a:lnTo>
                    <a:pt x="25373" y="236989"/>
                  </a:lnTo>
                  <a:lnTo>
                    <a:pt x="23492" y="241222"/>
                  </a:lnTo>
                  <a:lnTo>
                    <a:pt x="21010" y="245455"/>
                  </a:lnTo>
                  <a:lnTo>
                    <a:pt x="19416" y="253922"/>
                  </a:lnTo>
                  <a:lnTo>
                    <a:pt x="19101" y="259017"/>
                  </a:lnTo>
                  <a:lnTo>
                    <a:pt x="24060" y="267014"/>
                  </a:lnTo>
                  <a:lnTo>
                    <a:pt x="25114" y="271795"/>
                  </a:lnTo>
                  <a:lnTo>
                    <a:pt x="34826" y="282401"/>
                  </a:lnTo>
                  <a:lnTo>
                    <a:pt x="38511" y="284218"/>
                  </a:lnTo>
                  <a:lnTo>
                    <a:pt x="77147" y="291753"/>
                  </a:lnTo>
                  <a:lnTo>
                    <a:pt x="82017" y="290021"/>
                  </a:lnTo>
                  <a:lnTo>
                    <a:pt x="86531" y="287605"/>
                  </a:lnTo>
                  <a:lnTo>
                    <a:pt x="93744" y="286244"/>
                  </a:lnTo>
                  <a:lnTo>
                    <a:pt x="107923" y="28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4537"/>
            <p:cNvSpPr/>
            <p:nvPr>
              <p:custDataLst>
                <p:tags r:id="rId135"/>
              </p:custDataLst>
            </p:nvPr>
          </p:nvSpPr>
          <p:spPr>
            <a:xfrm>
              <a:off x="10258013" y="4229474"/>
              <a:ext cx="92117" cy="131982"/>
            </a:xfrm>
            <a:custGeom>
              <a:avLst/>
              <a:gdLst/>
              <a:ahLst/>
              <a:cxnLst/>
              <a:rect l="0" t="0" r="0" b="0"/>
              <a:pathLst>
                <a:path w="92117" h="131982">
                  <a:moveTo>
                    <a:pt x="67087" y="37726"/>
                  </a:moveTo>
                  <a:lnTo>
                    <a:pt x="67087" y="37726"/>
                  </a:lnTo>
                  <a:lnTo>
                    <a:pt x="67087" y="16527"/>
                  </a:lnTo>
                  <a:lnTo>
                    <a:pt x="66382" y="15126"/>
                  </a:lnTo>
                  <a:lnTo>
                    <a:pt x="65206" y="14193"/>
                  </a:lnTo>
                  <a:lnTo>
                    <a:pt x="63716" y="13570"/>
                  </a:lnTo>
                  <a:lnTo>
                    <a:pt x="62724" y="12450"/>
                  </a:lnTo>
                  <a:lnTo>
                    <a:pt x="60996" y="6968"/>
                  </a:lnTo>
                  <a:lnTo>
                    <a:pt x="57442" y="2899"/>
                  </a:lnTo>
                  <a:lnTo>
                    <a:pt x="56425" y="2513"/>
                  </a:lnTo>
                  <a:lnTo>
                    <a:pt x="55744" y="2961"/>
                  </a:lnTo>
                  <a:lnTo>
                    <a:pt x="55292" y="3966"/>
                  </a:lnTo>
                  <a:lnTo>
                    <a:pt x="54285" y="4636"/>
                  </a:lnTo>
                  <a:lnTo>
                    <a:pt x="49497" y="5579"/>
                  </a:lnTo>
                  <a:lnTo>
                    <a:pt x="45628" y="5800"/>
                  </a:lnTo>
                  <a:lnTo>
                    <a:pt x="41557" y="7779"/>
                  </a:lnTo>
                  <a:lnTo>
                    <a:pt x="39483" y="9294"/>
                  </a:lnTo>
                  <a:lnTo>
                    <a:pt x="37181" y="12860"/>
                  </a:lnTo>
                  <a:lnTo>
                    <a:pt x="32329" y="24269"/>
                  </a:lnTo>
                  <a:lnTo>
                    <a:pt x="25283" y="35747"/>
                  </a:lnTo>
                  <a:lnTo>
                    <a:pt x="7739" y="80085"/>
                  </a:lnTo>
                  <a:lnTo>
                    <a:pt x="4817" y="89396"/>
                  </a:lnTo>
                  <a:lnTo>
                    <a:pt x="3123" y="103227"/>
                  </a:lnTo>
                  <a:lnTo>
                    <a:pt x="323" y="108700"/>
                  </a:lnTo>
                  <a:lnTo>
                    <a:pt x="0" y="111148"/>
                  </a:lnTo>
                  <a:lnTo>
                    <a:pt x="2975" y="122306"/>
                  </a:lnTo>
                  <a:lnTo>
                    <a:pt x="3885" y="123746"/>
                  </a:lnTo>
                  <a:lnTo>
                    <a:pt x="5196" y="124706"/>
                  </a:lnTo>
                  <a:lnTo>
                    <a:pt x="6777" y="125346"/>
                  </a:lnTo>
                  <a:lnTo>
                    <a:pt x="7830" y="126478"/>
                  </a:lnTo>
                  <a:lnTo>
                    <a:pt x="9001" y="129618"/>
                  </a:lnTo>
                  <a:lnTo>
                    <a:pt x="10018" y="130737"/>
                  </a:lnTo>
                  <a:lnTo>
                    <a:pt x="13029" y="131981"/>
                  </a:lnTo>
                  <a:lnTo>
                    <a:pt x="30306" y="127421"/>
                  </a:lnTo>
                  <a:lnTo>
                    <a:pt x="34981" y="125099"/>
                  </a:lnTo>
                  <a:lnTo>
                    <a:pt x="55600" y="111720"/>
                  </a:lnTo>
                  <a:lnTo>
                    <a:pt x="77656" y="79396"/>
                  </a:lnTo>
                  <a:lnTo>
                    <a:pt x="89663" y="54601"/>
                  </a:lnTo>
                  <a:lnTo>
                    <a:pt x="92116" y="33485"/>
                  </a:lnTo>
                  <a:lnTo>
                    <a:pt x="90439" y="26904"/>
                  </a:lnTo>
                  <a:lnTo>
                    <a:pt x="87412" y="19232"/>
                  </a:lnTo>
                  <a:lnTo>
                    <a:pt x="86987" y="16930"/>
                  </a:lnTo>
                  <a:lnTo>
                    <a:pt x="84633" y="12491"/>
                  </a:lnTo>
                  <a:lnTo>
                    <a:pt x="74603" y="890"/>
                  </a:lnTo>
                  <a:lnTo>
                    <a:pt x="72075" y="188"/>
                  </a:lnTo>
                  <a:lnTo>
                    <a:pt x="70411" y="0"/>
                  </a:lnTo>
                  <a:lnTo>
                    <a:pt x="69303" y="581"/>
                  </a:lnTo>
                  <a:lnTo>
                    <a:pt x="68564" y="1674"/>
                  </a:lnTo>
                  <a:lnTo>
                    <a:pt x="67378" y="5126"/>
                  </a:lnTo>
                  <a:lnTo>
                    <a:pt x="67087" y="12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4538"/>
            <p:cNvSpPr/>
            <p:nvPr>
              <p:custDataLst>
                <p:tags r:id="rId136"/>
              </p:custDataLst>
            </p:nvPr>
          </p:nvSpPr>
          <p:spPr>
            <a:xfrm>
              <a:off x="10382250" y="434975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38100" y="18083"/>
                  </a:lnTo>
                  <a:lnTo>
                    <a:pt x="16901" y="40242"/>
                  </a:lnTo>
                  <a:lnTo>
                    <a:pt x="12685" y="42579"/>
                  </a:lnTo>
                  <a:lnTo>
                    <a:pt x="10574" y="43203"/>
                  </a:lnTo>
                  <a:lnTo>
                    <a:pt x="9165" y="44324"/>
                  </a:lnTo>
                  <a:lnTo>
                    <a:pt x="6478" y="4856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4539"/>
            <p:cNvSpPr/>
            <p:nvPr>
              <p:custDataLst>
                <p:tags r:id="rId137"/>
              </p:custDataLst>
            </p:nvPr>
          </p:nvSpPr>
          <p:spPr>
            <a:xfrm>
              <a:off x="10534650" y="423545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0"/>
                  </a:lnTo>
                  <a:lnTo>
                    <a:pt x="6272" y="0"/>
                  </a:lnTo>
                  <a:lnTo>
                    <a:pt x="6328" y="3371"/>
                  </a:lnTo>
                  <a:lnTo>
                    <a:pt x="8220" y="6907"/>
                  </a:lnTo>
                  <a:lnTo>
                    <a:pt x="10709" y="10831"/>
                  </a:lnTo>
                  <a:lnTo>
                    <a:pt x="12109" y="17712"/>
                  </a:lnTo>
                  <a:lnTo>
                    <a:pt x="13353" y="36107"/>
                  </a:lnTo>
                  <a:lnTo>
                    <a:pt x="18160" y="55328"/>
                  </a:lnTo>
                  <a:lnTo>
                    <a:pt x="19753" y="92939"/>
                  </a:lnTo>
                  <a:lnTo>
                    <a:pt x="254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4540"/>
            <p:cNvSpPr/>
            <p:nvPr>
              <p:custDataLst>
                <p:tags r:id="rId138"/>
              </p:custDataLst>
            </p:nvPr>
          </p:nvSpPr>
          <p:spPr>
            <a:xfrm>
              <a:off x="10591800" y="4349750"/>
              <a:ext cx="48110" cy="63501"/>
            </a:xfrm>
            <a:custGeom>
              <a:avLst/>
              <a:gdLst/>
              <a:ahLst/>
              <a:cxnLst/>
              <a:rect l="0" t="0" r="0" b="0"/>
              <a:pathLst>
                <a:path w="48110" h="6350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48109" y="705"/>
                  </a:lnTo>
                  <a:lnTo>
                    <a:pt x="44863" y="6467"/>
                  </a:lnTo>
                  <a:lnTo>
                    <a:pt x="44634" y="9460"/>
                  </a:lnTo>
                  <a:lnTo>
                    <a:pt x="42650" y="13141"/>
                  </a:lnTo>
                  <a:lnTo>
                    <a:pt x="41133" y="15111"/>
                  </a:lnTo>
                  <a:lnTo>
                    <a:pt x="35685" y="17299"/>
                  </a:lnTo>
                  <a:lnTo>
                    <a:pt x="32256" y="17883"/>
                  </a:lnTo>
                  <a:lnTo>
                    <a:pt x="29971" y="18978"/>
                  </a:lnTo>
                  <a:lnTo>
                    <a:pt x="28448" y="20412"/>
                  </a:lnTo>
                  <a:lnTo>
                    <a:pt x="14495" y="38136"/>
                  </a:lnTo>
                  <a:lnTo>
                    <a:pt x="12792" y="42349"/>
                  </a:lnTo>
                  <a:lnTo>
                    <a:pt x="9683" y="46574"/>
                  </a:lnTo>
                  <a:lnTo>
                    <a:pt x="5951" y="48921"/>
                  </a:lnTo>
                  <a:lnTo>
                    <a:pt x="3966" y="49549"/>
                  </a:lnTo>
                  <a:lnTo>
                    <a:pt x="2645" y="50671"/>
                  </a:lnTo>
                  <a:lnTo>
                    <a:pt x="1176" y="5380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4541"/>
            <p:cNvSpPr/>
            <p:nvPr>
              <p:custDataLst>
                <p:tags r:id="rId139"/>
              </p:custDataLst>
            </p:nvPr>
          </p:nvSpPr>
          <p:spPr>
            <a:xfrm>
              <a:off x="10699750" y="435610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11739" y="19050"/>
                  </a:lnTo>
                  <a:lnTo>
                    <a:pt x="12616" y="8115"/>
                  </a:lnTo>
                  <a:lnTo>
                    <a:pt x="13350" y="7527"/>
                  </a:lnTo>
                  <a:lnTo>
                    <a:pt x="17752" y="6698"/>
                  </a:lnTo>
                  <a:lnTo>
                    <a:pt x="24255" y="6396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4542"/>
            <p:cNvSpPr/>
            <p:nvPr>
              <p:custDataLst>
                <p:tags r:id="rId140"/>
              </p:custDataLst>
            </p:nvPr>
          </p:nvSpPr>
          <p:spPr>
            <a:xfrm>
              <a:off x="10915650" y="43624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1556" y="6350"/>
                  </a:lnTo>
                  <a:lnTo>
                    <a:pt x="11937" y="5644"/>
                  </a:lnTo>
                  <a:lnTo>
                    <a:pt x="12670" y="26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SMARTInkShape-Group890"/>
          <p:cNvGrpSpPr/>
          <p:nvPr/>
        </p:nvGrpSpPr>
        <p:grpSpPr>
          <a:xfrm>
            <a:off x="8210627" y="4013200"/>
            <a:ext cx="431724" cy="272676"/>
            <a:chOff x="8210627" y="4013200"/>
            <a:chExt cx="431724" cy="272676"/>
          </a:xfrm>
        </p:grpSpPr>
        <p:sp>
          <p:nvSpPr>
            <p:cNvPr id="596" name="SMARTInkShape-4543"/>
            <p:cNvSpPr/>
            <p:nvPr>
              <p:custDataLst>
                <p:tags r:id="rId121"/>
              </p:custDataLst>
            </p:nvPr>
          </p:nvSpPr>
          <p:spPr>
            <a:xfrm>
              <a:off x="8394706" y="4152900"/>
              <a:ext cx="82545" cy="114266"/>
            </a:xfrm>
            <a:custGeom>
              <a:avLst/>
              <a:gdLst/>
              <a:ahLst/>
              <a:cxnLst/>
              <a:rect l="0" t="0" r="0" b="0"/>
              <a:pathLst>
                <a:path w="82545" h="114266">
                  <a:moveTo>
                    <a:pt x="12694" y="0"/>
                  </a:moveTo>
                  <a:lnTo>
                    <a:pt x="12694" y="0"/>
                  </a:lnTo>
                  <a:lnTo>
                    <a:pt x="12694" y="45686"/>
                  </a:lnTo>
                  <a:lnTo>
                    <a:pt x="11989" y="77843"/>
                  </a:lnTo>
                  <a:lnTo>
                    <a:pt x="7667" y="90270"/>
                  </a:lnTo>
                  <a:lnTo>
                    <a:pt x="5813" y="105177"/>
                  </a:lnTo>
                  <a:lnTo>
                    <a:pt x="17" y="114265"/>
                  </a:lnTo>
                  <a:lnTo>
                    <a:pt x="0" y="110918"/>
                  </a:lnTo>
                  <a:lnTo>
                    <a:pt x="19173" y="63365"/>
                  </a:lnTo>
                  <a:lnTo>
                    <a:pt x="23551" y="52641"/>
                  </a:lnTo>
                  <a:lnTo>
                    <a:pt x="28401" y="39326"/>
                  </a:lnTo>
                  <a:lnTo>
                    <a:pt x="38212" y="25840"/>
                  </a:lnTo>
                  <a:lnTo>
                    <a:pt x="41674" y="21362"/>
                  </a:lnTo>
                  <a:lnTo>
                    <a:pt x="43213" y="17020"/>
                  </a:lnTo>
                  <a:lnTo>
                    <a:pt x="44329" y="15580"/>
                  </a:lnTo>
                  <a:lnTo>
                    <a:pt x="49803" y="13079"/>
                  </a:lnTo>
                  <a:lnTo>
                    <a:pt x="53871" y="12812"/>
                  </a:lnTo>
                  <a:lnTo>
                    <a:pt x="54963" y="13481"/>
                  </a:lnTo>
                  <a:lnTo>
                    <a:pt x="55689" y="14631"/>
                  </a:lnTo>
                  <a:lnTo>
                    <a:pt x="56713" y="19622"/>
                  </a:lnTo>
                  <a:lnTo>
                    <a:pt x="57119" y="33900"/>
                  </a:lnTo>
                  <a:lnTo>
                    <a:pt x="50909" y="63384"/>
                  </a:lnTo>
                  <a:lnTo>
                    <a:pt x="50794" y="82440"/>
                  </a:lnTo>
                  <a:lnTo>
                    <a:pt x="50794" y="77073"/>
                  </a:lnTo>
                  <a:lnTo>
                    <a:pt x="54164" y="73087"/>
                  </a:lnTo>
                  <a:lnTo>
                    <a:pt x="55820" y="67526"/>
                  </a:lnTo>
                  <a:lnTo>
                    <a:pt x="57262" y="61056"/>
                  </a:lnTo>
                  <a:lnTo>
                    <a:pt x="63934" y="51153"/>
                  </a:lnTo>
                  <a:lnTo>
                    <a:pt x="8254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4544"/>
            <p:cNvSpPr/>
            <p:nvPr>
              <p:custDataLst>
                <p:tags r:id="rId122"/>
              </p:custDataLst>
            </p:nvPr>
          </p:nvSpPr>
          <p:spPr>
            <a:xfrm>
              <a:off x="8502657" y="4159250"/>
              <a:ext cx="139694" cy="120620"/>
            </a:xfrm>
            <a:custGeom>
              <a:avLst/>
              <a:gdLst/>
              <a:ahLst/>
              <a:cxnLst/>
              <a:rect l="0" t="0" r="0" b="0"/>
              <a:pathLst>
                <a:path w="139694" h="120620">
                  <a:moveTo>
                    <a:pt x="6343" y="0"/>
                  </a:moveTo>
                  <a:lnTo>
                    <a:pt x="6343" y="0"/>
                  </a:lnTo>
                  <a:lnTo>
                    <a:pt x="5638" y="42452"/>
                  </a:lnTo>
                  <a:lnTo>
                    <a:pt x="581" y="60744"/>
                  </a:lnTo>
                  <a:lnTo>
                    <a:pt x="0" y="90748"/>
                  </a:lnTo>
                  <a:lnTo>
                    <a:pt x="1877" y="95131"/>
                  </a:lnTo>
                  <a:lnTo>
                    <a:pt x="5461" y="100322"/>
                  </a:lnTo>
                  <a:lnTo>
                    <a:pt x="7833" y="101032"/>
                  </a:lnTo>
                  <a:lnTo>
                    <a:pt x="9452" y="101221"/>
                  </a:lnTo>
                  <a:lnTo>
                    <a:pt x="10532" y="102053"/>
                  </a:lnTo>
                  <a:lnTo>
                    <a:pt x="11733" y="104858"/>
                  </a:lnTo>
                  <a:lnTo>
                    <a:pt x="12758" y="105184"/>
                  </a:lnTo>
                  <a:lnTo>
                    <a:pt x="14147" y="104694"/>
                  </a:lnTo>
                  <a:lnTo>
                    <a:pt x="17573" y="102975"/>
                  </a:lnTo>
                  <a:lnTo>
                    <a:pt x="23467" y="101302"/>
                  </a:lnTo>
                  <a:lnTo>
                    <a:pt x="65567" y="71256"/>
                  </a:lnTo>
                  <a:lnTo>
                    <a:pt x="90984" y="39040"/>
                  </a:lnTo>
                  <a:lnTo>
                    <a:pt x="100930" y="13472"/>
                  </a:lnTo>
                  <a:lnTo>
                    <a:pt x="101505" y="7427"/>
                  </a:lnTo>
                  <a:lnTo>
                    <a:pt x="100829" y="7068"/>
                  </a:lnTo>
                  <a:lnTo>
                    <a:pt x="86664" y="6378"/>
                  </a:lnTo>
                  <a:lnTo>
                    <a:pt x="82492" y="8244"/>
                  </a:lnTo>
                  <a:lnTo>
                    <a:pt x="74066" y="15191"/>
                  </a:lnTo>
                  <a:lnTo>
                    <a:pt x="71720" y="19216"/>
                  </a:lnTo>
                  <a:lnTo>
                    <a:pt x="69971" y="23357"/>
                  </a:lnTo>
                  <a:lnTo>
                    <a:pt x="66843" y="27549"/>
                  </a:lnTo>
                  <a:lnTo>
                    <a:pt x="64981" y="33646"/>
                  </a:lnTo>
                  <a:lnTo>
                    <a:pt x="63448" y="40354"/>
                  </a:lnTo>
                  <a:lnTo>
                    <a:pt x="58597" y="50409"/>
                  </a:lnTo>
                  <a:lnTo>
                    <a:pt x="57166" y="83515"/>
                  </a:lnTo>
                  <a:lnTo>
                    <a:pt x="59035" y="88388"/>
                  </a:lnTo>
                  <a:lnTo>
                    <a:pt x="60521" y="90675"/>
                  </a:lnTo>
                  <a:lnTo>
                    <a:pt x="63611" y="103074"/>
                  </a:lnTo>
                  <a:lnTo>
                    <a:pt x="64983" y="104699"/>
                  </a:lnTo>
                  <a:lnTo>
                    <a:pt x="82582" y="118849"/>
                  </a:lnTo>
                  <a:lnTo>
                    <a:pt x="90786" y="120116"/>
                  </a:lnTo>
                  <a:lnTo>
                    <a:pt x="115266" y="120619"/>
                  </a:lnTo>
                  <a:lnTo>
                    <a:pt x="120136" y="118755"/>
                  </a:lnTo>
                  <a:lnTo>
                    <a:pt x="122420" y="117270"/>
                  </a:lnTo>
                  <a:lnTo>
                    <a:pt x="13969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4545"/>
            <p:cNvSpPr/>
            <p:nvPr>
              <p:custDataLst>
                <p:tags r:id="rId123"/>
              </p:custDataLst>
            </p:nvPr>
          </p:nvSpPr>
          <p:spPr>
            <a:xfrm>
              <a:off x="8362950" y="4083085"/>
              <a:ext cx="19051" cy="38066"/>
            </a:xfrm>
            <a:custGeom>
              <a:avLst/>
              <a:gdLst/>
              <a:ahLst/>
              <a:cxnLst/>
              <a:rect l="0" t="0" r="0" b="0"/>
              <a:pathLst>
                <a:path w="19051" h="38066">
                  <a:moveTo>
                    <a:pt x="0" y="38065"/>
                  </a:moveTo>
                  <a:lnTo>
                    <a:pt x="0" y="38065"/>
                  </a:lnTo>
                  <a:lnTo>
                    <a:pt x="0" y="0"/>
                  </a:lnTo>
                  <a:lnTo>
                    <a:pt x="0" y="3346"/>
                  </a:lnTo>
                  <a:lnTo>
                    <a:pt x="705" y="4336"/>
                  </a:lnTo>
                  <a:lnTo>
                    <a:pt x="1881" y="4996"/>
                  </a:lnTo>
                  <a:lnTo>
                    <a:pt x="3370" y="5435"/>
                  </a:lnTo>
                  <a:lnTo>
                    <a:pt x="4363" y="6434"/>
                  </a:lnTo>
                  <a:lnTo>
                    <a:pt x="7840" y="13106"/>
                  </a:lnTo>
                  <a:lnTo>
                    <a:pt x="19050" y="25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4546"/>
            <p:cNvSpPr/>
            <p:nvPr>
              <p:custDataLst>
                <p:tags r:id="rId124"/>
              </p:custDataLst>
            </p:nvPr>
          </p:nvSpPr>
          <p:spPr>
            <a:xfrm>
              <a:off x="8350250" y="417195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6698"/>
                  </a:lnTo>
                  <a:lnTo>
                    <a:pt x="0" y="9290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4547"/>
            <p:cNvSpPr/>
            <p:nvPr>
              <p:custDataLst>
                <p:tags r:id="rId125"/>
              </p:custDataLst>
            </p:nvPr>
          </p:nvSpPr>
          <p:spPr>
            <a:xfrm>
              <a:off x="8248676" y="4013200"/>
              <a:ext cx="57125" cy="272676"/>
            </a:xfrm>
            <a:custGeom>
              <a:avLst/>
              <a:gdLst/>
              <a:ahLst/>
              <a:cxnLst/>
              <a:rect l="0" t="0" r="0" b="0"/>
              <a:pathLst>
                <a:path w="57125" h="272676">
                  <a:moveTo>
                    <a:pt x="57124" y="0"/>
                  </a:moveTo>
                  <a:lnTo>
                    <a:pt x="57124" y="0"/>
                  </a:lnTo>
                  <a:lnTo>
                    <a:pt x="51657" y="5467"/>
                  </a:lnTo>
                  <a:lnTo>
                    <a:pt x="42937" y="50942"/>
                  </a:lnTo>
                  <a:lnTo>
                    <a:pt x="40235" y="60035"/>
                  </a:lnTo>
                  <a:lnTo>
                    <a:pt x="34787" y="102595"/>
                  </a:lnTo>
                  <a:lnTo>
                    <a:pt x="25436" y="146108"/>
                  </a:lnTo>
                  <a:lnTo>
                    <a:pt x="10477" y="193481"/>
                  </a:lnTo>
                  <a:lnTo>
                    <a:pt x="965" y="238889"/>
                  </a:lnTo>
                  <a:lnTo>
                    <a:pt x="0" y="262349"/>
                  </a:lnTo>
                  <a:lnTo>
                    <a:pt x="1867" y="266647"/>
                  </a:lnTo>
                  <a:lnTo>
                    <a:pt x="5442" y="271785"/>
                  </a:lnTo>
                  <a:lnTo>
                    <a:pt x="7814" y="272488"/>
                  </a:lnTo>
                  <a:lnTo>
                    <a:pt x="9434" y="272675"/>
                  </a:lnTo>
                  <a:lnTo>
                    <a:pt x="13115" y="271002"/>
                  </a:lnTo>
                  <a:lnTo>
                    <a:pt x="33849" y="251848"/>
                  </a:lnTo>
                  <a:lnTo>
                    <a:pt x="36196" y="245753"/>
                  </a:lnTo>
                  <a:lnTo>
                    <a:pt x="37945" y="239045"/>
                  </a:lnTo>
                  <a:lnTo>
                    <a:pt x="42190" y="230598"/>
                  </a:lnTo>
                  <a:lnTo>
                    <a:pt x="44424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4548"/>
            <p:cNvSpPr/>
            <p:nvPr>
              <p:custDataLst>
                <p:tags r:id="rId126"/>
              </p:custDataLst>
            </p:nvPr>
          </p:nvSpPr>
          <p:spPr>
            <a:xfrm>
              <a:off x="8210627" y="4152900"/>
              <a:ext cx="120574" cy="19028"/>
            </a:xfrm>
            <a:custGeom>
              <a:avLst/>
              <a:gdLst/>
              <a:ahLst/>
              <a:cxnLst/>
              <a:rect l="0" t="0" r="0" b="0"/>
              <a:pathLst>
                <a:path w="120574" h="19028">
                  <a:moveTo>
                    <a:pt x="6273" y="12700"/>
                  </a:moveTo>
                  <a:lnTo>
                    <a:pt x="6273" y="12700"/>
                  </a:lnTo>
                  <a:lnTo>
                    <a:pt x="805" y="12700"/>
                  </a:lnTo>
                  <a:lnTo>
                    <a:pt x="511" y="13405"/>
                  </a:lnTo>
                  <a:lnTo>
                    <a:pt x="0" y="18167"/>
                  </a:lnTo>
                  <a:lnTo>
                    <a:pt x="681" y="18462"/>
                  </a:lnTo>
                  <a:lnTo>
                    <a:pt x="14852" y="19027"/>
                  </a:lnTo>
                  <a:lnTo>
                    <a:pt x="19024" y="17158"/>
                  </a:lnTo>
                  <a:lnTo>
                    <a:pt x="23229" y="14682"/>
                  </a:lnTo>
                  <a:lnTo>
                    <a:pt x="30268" y="13287"/>
                  </a:lnTo>
                  <a:lnTo>
                    <a:pt x="40977" y="12168"/>
                  </a:lnTo>
                  <a:lnTo>
                    <a:pt x="87337" y="962"/>
                  </a:lnTo>
                  <a:lnTo>
                    <a:pt x="1205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3" name="SMARTInkShape-Group891"/>
          <p:cNvGrpSpPr/>
          <p:nvPr/>
        </p:nvGrpSpPr>
        <p:grpSpPr>
          <a:xfrm>
            <a:off x="6978941" y="3988881"/>
            <a:ext cx="876010" cy="278202"/>
            <a:chOff x="6978941" y="3988881"/>
            <a:chExt cx="876010" cy="278202"/>
          </a:xfrm>
        </p:grpSpPr>
        <p:sp>
          <p:nvSpPr>
            <p:cNvPr id="603" name="SMARTInkShape-4549"/>
            <p:cNvSpPr/>
            <p:nvPr>
              <p:custDataLst>
                <p:tags r:id="rId111"/>
              </p:custDataLst>
            </p:nvPr>
          </p:nvSpPr>
          <p:spPr>
            <a:xfrm>
              <a:off x="7759989" y="4121253"/>
              <a:ext cx="94962" cy="120538"/>
            </a:xfrm>
            <a:custGeom>
              <a:avLst/>
              <a:gdLst/>
              <a:ahLst/>
              <a:cxnLst/>
              <a:rect l="0" t="0" r="0" b="0"/>
              <a:pathLst>
                <a:path w="94962" h="120538">
                  <a:moveTo>
                    <a:pt x="12411" y="37997"/>
                  </a:moveTo>
                  <a:lnTo>
                    <a:pt x="12411" y="37997"/>
                  </a:lnTo>
                  <a:lnTo>
                    <a:pt x="12411" y="43464"/>
                  </a:lnTo>
                  <a:lnTo>
                    <a:pt x="13116" y="43758"/>
                  </a:lnTo>
                  <a:lnTo>
                    <a:pt x="27521" y="44340"/>
                  </a:lnTo>
                  <a:lnTo>
                    <a:pt x="28834" y="43637"/>
                  </a:lnTo>
                  <a:lnTo>
                    <a:pt x="29710" y="42462"/>
                  </a:lnTo>
                  <a:lnTo>
                    <a:pt x="30294" y="40974"/>
                  </a:lnTo>
                  <a:lnTo>
                    <a:pt x="31388" y="39981"/>
                  </a:lnTo>
                  <a:lnTo>
                    <a:pt x="38214" y="36507"/>
                  </a:lnTo>
                  <a:lnTo>
                    <a:pt x="53518" y="22272"/>
                  </a:lnTo>
                  <a:lnTo>
                    <a:pt x="55375" y="18543"/>
                  </a:lnTo>
                  <a:lnTo>
                    <a:pt x="55870" y="16561"/>
                  </a:lnTo>
                  <a:lnTo>
                    <a:pt x="56906" y="15240"/>
                  </a:lnTo>
                  <a:lnTo>
                    <a:pt x="59938" y="13771"/>
                  </a:lnTo>
                  <a:lnTo>
                    <a:pt x="61030" y="12675"/>
                  </a:lnTo>
                  <a:lnTo>
                    <a:pt x="62241" y="9574"/>
                  </a:lnTo>
                  <a:lnTo>
                    <a:pt x="61858" y="7759"/>
                  </a:lnTo>
                  <a:lnTo>
                    <a:pt x="57659" y="1072"/>
                  </a:lnTo>
                  <a:lnTo>
                    <a:pt x="55334" y="419"/>
                  </a:lnTo>
                  <a:lnTo>
                    <a:pt x="51463" y="0"/>
                  </a:lnTo>
                  <a:lnTo>
                    <a:pt x="19615" y="27423"/>
                  </a:lnTo>
                  <a:lnTo>
                    <a:pt x="17214" y="30242"/>
                  </a:lnTo>
                  <a:lnTo>
                    <a:pt x="8469" y="53062"/>
                  </a:lnTo>
                  <a:lnTo>
                    <a:pt x="0" y="93915"/>
                  </a:lnTo>
                  <a:lnTo>
                    <a:pt x="1722" y="100009"/>
                  </a:lnTo>
                  <a:lnTo>
                    <a:pt x="8574" y="109669"/>
                  </a:lnTo>
                  <a:lnTo>
                    <a:pt x="14645" y="116226"/>
                  </a:lnTo>
                  <a:lnTo>
                    <a:pt x="18813" y="118627"/>
                  </a:lnTo>
                  <a:lnTo>
                    <a:pt x="27238" y="120168"/>
                  </a:lnTo>
                  <a:lnTo>
                    <a:pt x="57834" y="120537"/>
                  </a:lnTo>
                  <a:lnTo>
                    <a:pt x="86851" y="112707"/>
                  </a:lnTo>
                  <a:lnTo>
                    <a:pt x="94961" y="107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4550"/>
            <p:cNvSpPr/>
            <p:nvPr>
              <p:custDataLst>
                <p:tags r:id="rId112"/>
              </p:custDataLst>
            </p:nvPr>
          </p:nvSpPr>
          <p:spPr>
            <a:xfrm>
              <a:off x="7645477" y="4133850"/>
              <a:ext cx="95174" cy="6351"/>
            </a:xfrm>
            <a:custGeom>
              <a:avLst/>
              <a:gdLst/>
              <a:ahLst/>
              <a:cxnLst/>
              <a:rect l="0" t="0" r="0" b="0"/>
              <a:pathLst>
                <a:path w="95174" h="6351">
                  <a:moveTo>
                    <a:pt x="6273" y="6350"/>
                  </a:moveTo>
                  <a:lnTo>
                    <a:pt x="6273" y="6350"/>
                  </a:lnTo>
                  <a:lnTo>
                    <a:pt x="0" y="6350"/>
                  </a:lnTo>
                  <a:lnTo>
                    <a:pt x="34632" y="5644"/>
                  </a:lnTo>
                  <a:lnTo>
                    <a:pt x="58557" y="588"/>
                  </a:lnTo>
                  <a:lnTo>
                    <a:pt x="951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4551"/>
            <p:cNvSpPr/>
            <p:nvPr>
              <p:custDataLst>
                <p:tags r:id="rId113"/>
              </p:custDataLst>
            </p:nvPr>
          </p:nvSpPr>
          <p:spPr>
            <a:xfrm>
              <a:off x="7677150" y="4013200"/>
              <a:ext cx="25401" cy="240218"/>
            </a:xfrm>
            <a:custGeom>
              <a:avLst/>
              <a:gdLst/>
              <a:ahLst/>
              <a:cxnLst/>
              <a:rect l="0" t="0" r="0" b="0"/>
              <a:pathLst>
                <a:path w="25401" h="240218">
                  <a:moveTo>
                    <a:pt x="25400" y="0"/>
                  </a:moveTo>
                  <a:lnTo>
                    <a:pt x="25400" y="0"/>
                  </a:lnTo>
                  <a:lnTo>
                    <a:pt x="15287" y="0"/>
                  </a:lnTo>
                  <a:lnTo>
                    <a:pt x="12308" y="705"/>
                  </a:lnTo>
                  <a:lnTo>
                    <a:pt x="10322" y="1882"/>
                  </a:lnTo>
                  <a:lnTo>
                    <a:pt x="8997" y="3371"/>
                  </a:lnTo>
                  <a:lnTo>
                    <a:pt x="7527" y="6907"/>
                  </a:lnTo>
                  <a:lnTo>
                    <a:pt x="1990" y="52992"/>
                  </a:lnTo>
                  <a:lnTo>
                    <a:pt x="51" y="97486"/>
                  </a:lnTo>
                  <a:lnTo>
                    <a:pt x="2" y="142766"/>
                  </a:lnTo>
                  <a:lnTo>
                    <a:pt x="0" y="185594"/>
                  </a:lnTo>
                  <a:lnTo>
                    <a:pt x="705" y="210315"/>
                  </a:lnTo>
                  <a:lnTo>
                    <a:pt x="5025" y="223446"/>
                  </a:lnTo>
                  <a:lnTo>
                    <a:pt x="6088" y="232678"/>
                  </a:lnTo>
                  <a:lnTo>
                    <a:pt x="11795" y="240217"/>
                  </a:lnTo>
                  <a:lnTo>
                    <a:pt x="12802" y="239873"/>
                  </a:lnTo>
                  <a:lnTo>
                    <a:pt x="254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4552"/>
            <p:cNvSpPr/>
            <p:nvPr>
              <p:custDataLst>
                <p:tags r:id="rId114"/>
              </p:custDataLst>
            </p:nvPr>
          </p:nvSpPr>
          <p:spPr>
            <a:xfrm>
              <a:off x="7537537" y="4133852"/>
              <a:ext cx="82464" cy="95132"/>
            </a:xfrm>
            <a:custGeom>
              <a:avLst/>
              <a:gdLst/>
              <a:ahLst/>
              <a:cxnLst/>
              <a:rect l="0" t="0" r="0" b="0"/>
              <a:pathLst>
                <a:path w="82464" h="95132">
                  <a:moveTo>
                    <a:pt x="6263" y="12698"/>
                  </a:moveTo>
                  <a:lnTo>
                    <a:pt x="6263" y="12698"/>
                  </a:lnTo>
                  <a:lnTo>
                    <a:pt x="37022" y="12698"/>
                  </a:lnTo>
                  <a:lnTo>
                    <a:pt x="44075" y="6609"/>
                  </a:lnTo>
                  <a:lnTo>
                    <a:pt x="44356" y="266"/>
                  </a:lnTo>
                  <a:lnTo>
                    <a:pt x="28631" y="0"/>
                  </a:lnTo>
                  <a:lnTo>
                    <a:pt x="27524" y="705"/>
                  </a:lnTo>
                  <a:lnTo>
                    <a:pt x="26787" y="1880"/>
                  </a:lnTo>
                  <a:lnTo>
                    <a:pt x="26296" y="3369"/>
                  </a:lnTo>
                  <a:lnTo>
                    <a:pt x="16561" y="14925"/>
                  </a:lnTo>
                  <a:lnTo>
                    <a:pt x="12486" y="17216"/>
                  </a:lnTo>
                  <a:lnTo>
                    <a:pt x="10412" y="17826"/>
                  </a:lnTo>
                  <a:lnTo>
                    <a:pt x="9029" y="19644"/>
                  </a:lnTo>
                  <a:lnTo>
                    <a:pt x="4927" y="30821"/>
                  </a:lnTo>
                  <a:lnTo>
                    <a:pt x="2142" y="35569"/>
                  </a:lnTo>
                  <a:lnTo>
                    <a:pt x="573" y="42914"/>
                  </a:lnTo>
                  <a:lnTo>
                    <a:pt x="0" y="58366"/>
                  </a:lnTo>
                  <a:lnTo>
                    <a:pt x="1833" y="63099"/>
                  </a:lnTo>
                  <a:lnTo>
                    <a:pt x="3310" y="65349"/>
                  </a:lnTo>
                  <a:lnTo>
                    <a:pt x="7755" y="81189"/>
                  </a:lnTo>
                  <a:lnTo>
                    <a:pt x="15024" y="90746"/>
                  </a:lnTo>
                  <a:lnTo>
                    <a:pt x="19094" y="93247"/>
                  </a:lnTo>
                  <a:lnTo>
                    <a:pt x="27456" y="94852"/>
                  </a:lnTo>
                  <a:lnTo>
                    <a:pt x="37159" y="95131"/>
                  </a:lnTo>
                  <a:lnTo>
                    <a:pt x="43042" y="93314"/>
                  </a:lnTo>
                  <a:lnTo>
                    <a:pt x="48715" y="90861"/>
                  </a:lnTo>
                  <a:lnTo>
                    <a:pt x="67941" y="85786"/>
                  </a:lnTo>
                  <a:lnTo>
                    <a:pt x="82463" y="76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4553"/>
            <p:cNvSpPr/>
            <p:nvPr>
              <p:custDataLst>
                <p:tags r:id="rId115"/>
              </p:custDataLst>
            </p:nvPr>
          </p:nvSpPr>
          <p:spPr>
            <a:xfrm>
              <a:off x="7429500" y="4108527"/>
              <a:ext cx="76201" cy="107841"/>
            </a:xfrm>
            <a:custGeom>
              <a:avLst/>
              <a:gdLst/>
              <a:ahLst/>
              <a:cxnLst/>
              <a:rect l="0" t="0" r="0" b="0"/>
              <a:pathLst>
                <a:path w="76201" h="107841">
                  <a:moveTo>
                    <a:pt x="0" y="6273"/>
                  </a:moveTo>
                  <a:lnTo>
                    <a:pt x="0" y="6273"/>
                  </a:lnTo>
                  <a:lnTo>
                    <a:pt x="0" y="806"/>
                  </a:lnTo>
                  <a:lnTo>
                    <a:pt x="705" y="511"/>
                  </a:lnTo>
                  <a:lnTo>
                    <a:pt x="5467" y="0"/>
                  </a:lnTo>
                  <a:lnTo>
                    <a:pt x="11739" y="5397"/>
                  </a:lnTo>
                  <a:lnTo>
                    <a:pt x="12416" y="9384"/>
                  </a:lnTo>
                  <a:lnTo>
                    <a:pt x="12616" y="15034"/>
                  </a:lnTo>
                  <a:lnTo>
                    <a:pt x="14544" y="19104"/>
                  </a:lnTo>
                  <a:lnTo>
                    <a:pt x="17047" y="23265"/>
                  </a:lnTo>
                  <a:lnTo>
                    <a:pt x="19162" y="29574"/>
                  </a:lnTo>
                  <a:lnTo>
                    <a:pt x="23238" y="35911"/>
                  </a:lnTo>
                  <a:lnTo>
                    <a:pt x="24759" y="42963"/>
                  </a:lnTo>
                  <a:lnTo>
                    <a:pt x="26050" y="65082"/>
                  </a:lnTo>
                  <a:lnTo>
                    <a:pt x="30414" y="77496"/>
                  </a:lnTo>
                  <a:lnTo>
                    <a:pt x="31748" y="107494"/>
                  </a:lnTo>
                  <a:lnTo>
                    <a:pt x="26282" y="107840"/>
                  </a:lnTo>
                  <a:lnTo>
                    <a:pt x="22290" y="104492"/>
                  </a:lnTo>
                  <a:lnTo>
                    <a:pt x="20490" y="100961"/>
                  </a:lnTo>
                  <a:lnTo>
                    <a:pt x="18534" y="90866"/>
                  </a:lnTo>
                  <a:lnTo>
                    <a:pt x="14742" y="83862"/>
                  </a:lnTo>
                  <a:lnTo>
                    <a:pt x="12969" y="68536"/>
                  </a:lnTo>
                  <a:lnTo>
                    <a:pt x="19183" y="47129"/>
                  </a:lnTo>
                  <a:lnTo>
                    <a:pt x="23244" y="39624"/>
                  </a:lnTo>
                  <a:lnTo>
                    <a:pt x="25466" y="29482"/>
                  </a:lnTo>
                  <a:lnTo>
                    <a:pt x="28487" y="24115"/>
                  </a:lnTo>
                  <a:lnTo>
                    <a:pt x="32181" y="21258"/>
                  </a:lnTo>
                  <a:lnTo>
                    <a:pt x="36175" y="19283"/>
                  </a:lnTo>
                  <a:lnTo>
                    <a:pt x="42390" y="14910"/>
                  </a:lnTo>
                  <a:lnTo>
                    <a:pt x="48699" y="13300"/>
                  </a:lnTo>
                  <a:lnTo>
                    <a:pt x="76200" y="1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4554"/>
            <p:cNvSpPr/>
            <p:nvPr>
              <p:custDataLst>
                <p:tags r:id="rId116"/>
              </p:custDataLst>
            </p:nvPr>
          </p:nvSpPr>
          <p:spPr>
            <a:xfrm>
              <a:off x="7309121" y="4114826"/>
              <a:ext cx="44180" cy="133032"/>
            </a:xfrm>
            <a:custGeom>
              <a:avLst/>
              <a:gdLst/>
              <a:ahLst/>
              <a:cxnLst/>
              <a:rect l="0" t="0" r="0" b="0"/>
              <a:pathLst>
                <a:path w="44180" h="133032">
                  <a:moveTo>
                    <a:pt x="44179" y="19024"/>
                  </a:moveTo>
                  <a:lnTo>
                    <a:pt x="44179" y="19024"/>
                  </a:lnTo>
                  <a:lnTo>
                    <a:pt x="44179" y="60"/>
                  </a:lnTo>
                  <a:lnTo>
                    <a:pt x="40808" y="0"/>
                  </a:lnTo>
                  <a:lnTo>
                    <a:pt x="39815" y="696"/>
                  </a:lnTo>
                  <a:lnTo>
                    <a:pt x="39153" y="1867"/>
                  </a:lnTo>
                  <a:lnTo>
                    <a:pt x="38712" y="3352"/>
                  </a:lnTo>
                  <a:lnTo>
                    <a:pt x="31038" y="12840"/>
                  </a:lnTo>
                  <a:lnTo>
                    <a:pt x="25201" y="19620"/>
                  </a:lnTo>
                  <a:lnTo>
                    <a:pt x="14366" y="35545"/>
                  </a:lnTo>
                  <a:lnTo>
                    <a:pt x="10232" y="40007"/>
                  </a:lnTo>
                  <a:lnTo>
                    <a:pt x="7925" y="46224"/>
                  </a:lnTo>
                  <a:lnTo>
                    <a:pt x="0" y="87728"/>
                  </a:lnTo>
                  <a:lnTo>
                    <a:pt x="1730" y="93773"/>
                  </a:lnTo>
                  <a:lnTo>
                    <a:pt x="4147" y="99518"/>
                  </a:lnTo>
                  <a:lnTo>
                    <a:pt x="5823" y="112052"/>
                  </a:lnTo>
                  <a:lnTo>
                    <a:pt x="9374" y="116987"/>
                  </a:lnTo>
                  <a:lnTo>
                    <a:pt x="24145" y="132336"/>
                  </a:lnTo>
                  <a:lnTo>
                    <a:pt x="31580" y="133031"/>
                  </a:lnTo>
                  <a:lnTo>
                    <a:pt x="36933" y="131312"/>
                  </a:lnTo>
                  <a:lnTo>
                    <a:pt x="44179" y="126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4555"/>
            <p:cNvSpPr/>
            <p:nvPr>
              <p:custDataLst>
                <p:tags r:id="rId117"/>
              </p:custDataLst>
            </p:nvPr>
          </p:nvSpPr>
          <p:spPr>
            <a:xfrm>
              <a:off x="7219950" y="4089478"/>
              <a:ext cx="37188" cy="152314"/>
            </a:xfrm>
            <a:custGeom>
              <a:avLst/>
              <a:gdLst/>
              <a:ahLst/>
              <a:cxnLst/>
              <a:rect l="0" t="0" r="0" b="0"/>
              <a:pathLst>
                <a:path w="37188" h="152314">
                  <a:moveTo>
                    <a:pt x="25400" y="18972"/>
                  </a:moveTo>
                  <a:lnTo>
                    <a:pt x="25400" y="18972"/>
                  </a:lnTo>
                  <a:lnTo>
                    <a:pt x="30867" y="13505"/>
                  </a:lnTo>
                  <a:lnTo>
                    <a:pt x="30456" y="12505"/>
                  </a:lnTo>
                  <a:lnTo>
                    <a:pt x="19313" y="186"/>
                  </a:lnTo>
                  <a:lnTo>
                    <a:pt x="15756" y="0"/>
                  </a:lnTo>
                  <a:lnTo>
                    <a:pt x="12177" y="1839"/>
                  </a:lnTo>
                  <a:lnTo>
                    <a:pt x="10234" y="3316"/>
                  </a:lnTo>
                  <a:lnTo>
                    <a:pt x="8076" y="6839"/>
                  </a:lnTo>
                  <a:lnTo>
                    <a:pt x="6410" y="10757"/>
                  </a:lnTo>
                  <a:lnTo>
                    <a:pt x="2213" y="16930"/>
                  </a:lnTo>
                  <a:lnTo>
                    <a:pt x="656" y="23227"/>
                  </a:lnTo>
                  <a:lnTo>
                    <a:pt x="8" y="46489"/>
                  </a:lnTo>
                  <a:lnTo>
                    <a:pt x="1885" y="50722"/>
                  </a:lnTo>
                  <a:lnTo>
                    <a:pt x="3372" y="52839"/>
                  </a:lnTo>
                  <a:lnTo>
                    <a:pt x="7840" y="68448"/>
                  </a:lnTo>
                  <a:lnTo>
                    <a:pt x="10539" y="73417"/>
                  </a:lnTo>
                  <a:lnTo>
                    <a:pt x="12765" y="80181"/>
                  </a:lnTo>
                  <a:lnTo>
                    <a:pt x="16874" y="86654"/>
                  </a:lnTo>
                  <a:lnTo>
                    <a:pt x="19110" y="93040"/>
                  </a:lnTo>
                  <a:lnTo>
                    <a:pt x="29119" y="110118"/>
                  </a:lnTo>
                  <a:lnTo>
                    <a:pt x="31231" y="120179"/>
                  </a:lnTo>
                  <a:lnTo>
                    <a:pt x="31404" y="122427"/>
                  </a:lnTo>
                  <a:lnTo>
                    <a:pt x="32224" y="123925"/>
                  </a:lnTo>
                  <a:lnTo>
                    <a:pt x="33477" y="124924"/>
                  </a:lnTo>
                  <a:lnTo>
                    <a:pt x="35019" y="125590"/>
                  </a:lnTo>
                  <a:lnTo>
                    <a:pt x="36046" y="127445"/>
                  </a:lnTo>
                  <a:lnTo>
                    <a:pt x="37187" y="133269"/>
                  </a:lnTo>
                  <a:lnTo>
                    <a:pt x="36785" y="135387"/>
                  </a:lnTo>
                  <a:lnTo>
                    <a:pt x="35813" y="136799"/>
                  </a:lnTo>
                  <a:lnTo>
                    <a:pt x="34458" y="137740"/>
                  </a:lnTo>
                  <a:lnTo>
                    <a:pt x="33556" y="139072"/>
                  </a:lnTo>
                  <a:lnTo>
                    <a:pt x="32285" y="144319"/>
                  </a:lnTo>
                  <a:lnTo>
                    <a:pt x="31987" y="148295"/>
                  </a:lnTo>
                  <a:lnTo>
                    <a:pt x="31203" y="149638"/>
                  </a:lnTo>
                  <a:lnTo>
                    <a:pt x="29973" y="150532"/>
                  </a:lnTo>
                  <a:lnTo>
                    <a:pt x="26727" y="151526"/>
                  </a:lnTo>
                  <a:lnTo>
                    <a:pt x="12409" y="152313"/>
                  </a:lnTo>
                  <a:lnTo>
                    <a:pt x="10389" y="151610"/>
                  </a:lnTo>
                  <a:lnTo>
                    <a:pt x="9043" y="150436"/>
                  </a:lnTo>
                  <a:lnTo>
                    <a:pt x="0" y="139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4556"/>
            <p:cNvSpPr/>
            <p:nvPr>
              <p:custDataLst>
                <p:tags r:id="rId118"/>
              </p:custDataLst>
            </p:nvPr>
          </p:nvSpPr>
          <p:spPr>
            <a:xfrm>
              <a:off x="7151153" y="4076700"/>
              <a:ext cx="30698" cy="31751"/>
            </a:xfrm>
            <a:custGeom>
              <a:avLst/>
              <a:gdLst/>
              <a:ahLst/>
              <a:cxnLst/>
              <a:rect l="0" t="0" r="0" b="0"/>
              <a:pathLst>
                <a:path w="30698" h="31751">
                  <a:moveTo>
                    <a:pt x="30697" y="31750"/>
                  </a:moveTo>
                  <a:lnTo>
                    <a:pt x="30697" y="31750"/>
                  </a:lnTo>
                  <a:lnTo>
                    <a:pt x="30697" y="25008"/>
                  </a:lnTo>
                  <a:lnTo>
                    <a:pt x="28816" y="19816"/>
                  </a:lnTo>
                  <a:lnTo>
                    <a:pt x="25230" y="14105"/>
                  </a:lnTo>
                  <a:lnTo>
                    <a:pt x="24609" y="9746"/>
                  </a:lnTo>
                  <a:lnTo>
                    <a:pt x="16937" y="5978"/>
                  </a:lnTo>
                  <a:lnTo>
                    <a:pt x="0" y="350"/>
                  </a:lnTo>
                  <a:lnTo>
                    <a:pt x="355" y="233"/>
                  </a:lnTo>
                  <a:lnTo>
                    <a:pt x="5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4557"/>
            <p:cNvSpPr/>
            <p:nvPr>
              <p:custDataLst>
                <p:tags r:id="rId119"/>
              </p:custDataLst>
            </p:nvPr>
          </p:nvSpPr>
          <p:spPr>
            <a:xfrm>
              <a:off x="7150100" y="41846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14927"/>
                  </a:lnTo>
                  <a:lnTo>
                    <a:pt x="0" y="531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4558"/>
            <p:cNvSpPr/>
            <p:nvPr>
              <p:custDataLst>
                <p:tags r:id="rId120"/>
              </p:custDataLst>
            </p:nvPr>
          </p:nvSpPr>
          <p:spPr>
            <a:xfrm>
              <a:off x="6978941" y="3988881"/>
              <a:ext cx="114010" cy="278202"/>
            </a:xfrm>
            <a:custGeom>
              <a:avLst/>
              <a:gdLst/>
              <a:ahLst/>
              <a:cxnLst/>
              <a:rect l="0" t="0" r="0" b="0"/>
              <a:pathLst>
                <a:path w="114010" h="278202">
                  <a:moveTo>
                    <a:pt x="69559" y="176719"/>
                  </a:moveTo>
                  <a:lnTo>
                    <a:pt x="69559" y="176719"/>
                  </a:lnTo>
                  <a:lnTo>
                    <a:pt x="69559" y="154563"/>
                  </a:lnTo>
                  <a:lnTo>
                    <a:pt x="68854" y="153482"/>
                  </a:lnTo>
                  <a:lnTo>
                    <a:pt x="67678" y="152761"/>
                  </a:lnTo>
                  <a:lnTo>
                    <a:pt x="66188" y="152280"/>
                  </a:lnTo>
                  <a:lnTo>
                    <a:pt x="65195" y="151254"/>
                  </a:lnTo>
                  <a:lnTo>
                    <a:pt x="64092" y="148233"/>
                  </a:lnTo>
                  <a:lnTo>
                    <a:pt x="63092" y="147145"/>
                  </a:lnTo>
                  <a:lnTo>
                    <a:pt x="60099" y="145936"/>
                  </a:lnTo>
                  <a:lnTo>
                    <a:pt x="54448" y="145255"/>
                  </a:lnTo>
                  <a:lnTo>
                    <a:pt x="50379" y="146978"/>
                  </a:lnTo>
                  <a:lnTo>
                    <a:pt x="46218" y="149390"/>
                  </a:lnTo>
                  <a:lnTo>
                    <a:pt x="39908" y="151453"/>
                  </a:lnTo>
                  <a:lnTo>
                    <a:pt x="35684" y="154436"/>
                  </a:lnTo>
                  <a:lnTo>
                    <a:pt x="22991" y="171691"/>
                  </a:lnTo>
                  <a:lnTo>
                    <a:pt x="20640" y="178247"/>
                  </a:lnTo>
                  <a:lnTo>
                    <a:pt x="12016" y="207279"/>
                  </a:lnTo>
                  <a:lnTo>
                    <a:pt x="7824" y="220816"/>
                  </a:lnTo>
                  <a:lnTo>
                    <a:pt x="4700" y="233765"/>
                  </a:lnTo>
                  <a:lnTo>
                    <a:pt x="695" y="247411"/>
                  </a:lnTo>
                  <a:lnTo>
                    <a:pt x="0" y="258028"/>
                  </a:lnTo>
                  <a:lnTo>
                    <a:pt x="1720" y="264127"/>
                  </a:lnTo>
                  <a:lnTo>
                    <a:pt x="11272" y="276977"/>
                  </a:lnTo>
                  <a:lnTo>
                    <a:pt x="13784" y="277723"/>
                  </a:lnTo>
                  <a:lnTo>
                    <a:pt x="21147" y="278201"/>
                  </a:lnTo>
                  <a:lnTo>
                    <a:pt x="25229" y="276385"/>
                  </a:lnTo>
                  <a:lnTo>
                    <a:pt x="27306" y="274913"/>
                  </a:lnTo>
                  <a:lnTo>
                    <a:pt x="37819" y="258542"/>
                  </a:lnTo>
                  <a:lnTo>
                    <a:pt x="46043" y="246354"/>
                  </a:lnTo>
                  <a:lnTo>
                    <a:pt x="58094" y="229593"/>
                  </a:lnTo>
                  <a:lnTo>
                    <a:pt x="66562" y="207624"/>
                  </a:lnTo>
                  <a:lnTo>
                    <a:pt x="74410" y="163969"/>
                  </a:lnTo>
                  <a:lnTo>
                    <a:pt x="80803" y="124033"/>
                  </a:lnTo>
                  <a:lnTo>
                    <a:pt x="85544" y="80847"/>
                  </a:lnTo>
                  <a:lnTo>
                    <a:pt x="88490" y="37552"/>
                  </a:lnTo>
                  <a:lnTo>
                    <a:pt x="87850" y="29495"/>
                  </a:lnTo>
                  <a:lnTo>
                    <a:pt x="83572" y="16692"/>
                  </a:lnTo>
                  <a:lnTo>
                    <a:pt x="82518" y="7525"/>
                  </a:lnTo>
                  <a:lnTo>
                    <a:pt x="76814" y="0"/>
                  </a:lnTo>
                  <a:lnTo>
                    <a:pt x="76512" y="344"/>
                  </a:lnTo>
                  <a:lnTo>
                    <a:pt x="75909" y="45704"/>
                  </a:lnTo>
                  <a:lnTo>
                    <a:pt x="76614" y="88499"/>
                  </a:lnTo>
                  <a:lnTo>
                    <a:pt x="81997" y="135274"/>
                  </a:lnTo>
                  <a:lnTo>
                    <a:pt x="91711" y="180659"/>
                  </a:lnTo>
                  <a:lnTo>
                    <a:pt x="101369" y="218211"/>
                  </a:lnTo>
                  <a:lnTo>
                    <a:pt x="106206" y="227352"/>
                  </a:lnTo>
                  <a:lnTo>
                    <a:pt x="106692" y="229524"/>
                  </a:lnTo>
                  <a:lnTo>
                    <a:pt x="107719" y="230973"/>
                  </a:lnTo>
                  <a:lnTo>
                    <a:pt x="109110" y="231938"/>
                  </a:lnTo>
                  <a:lnTo>
                    <a:pt x="110743" y="232582"/>
                  </a:lnTo>
                  <a:lnTo>
                    <a:pt x="111831" y="233716"/>
                  </a:lnTo>
                  <a:lnTo>
                    <a:pt x="114009" y="240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SMARTInkShape-Group892"/>
          <p:cNvGrpSpPr/>
          <p:nvPr/>
        </p:nvGrpSpPr>
        <p:grpSpPr>
          <a:xfrm>
            <a:off x="6489700" y="4076700"/>
            <a:ext cx="170481" cy="146051"/>
            <a:chOff x="6489700" y="4076700"/>
            <a:chExt cx="170481" cy="146051"/>
          </a:xfrm>
        </p:grpSpPr>
        <p:sp>
          <p:nvSpPr>
            <p:cNvPr id="614" name="SMARTInkShape-4559"/>
            <p:cNvSpPr/>
            <p:nvPr>
              <p:custDataLst>
                <p:tags r:id="rId108"/>
              </p:custDataLst>
            </p:nvPr>
          </p:nvSpPr>
          <p:spPr>
            <a:xfrm>
              <a:off x="6565900" y="4115179"/>
              <a:ext cx="94281" cy="101222"/>
            </a:xfrm>
            <a:custGeom>
              <a:avLst/>
              <a:gdLst/>
              <a:ahLst/>
              <a:cxnLst/>
              <a:rect l="0" t="0" r="0" b="0"/>
              <a:pathLst>
                <a:path w="94281" h="101222">
                  <a:moveTo>
                    <a:pt x="0" y="5971"/>
                  </a:moveTo>
                  <a:lnTo>
                    <a:pt x="0" y="5971"/>
                  </a:lnTo>
                  <a:lnTo>
                    <a:pt x="5467" y="5971"/>
                  </a:lnTo>
                  <a:lnTo>
                    <a:pt x="5762" y="6676"/>
                  </a:lnTo>
                  <a:lnTo>
                    <a:pt x="6350" y="52299"/>
                  </a:lnTo>
                  <a:lnTo>
                    <a:pt x="6350" y="99329"/>
                  </a:lnTo>
                  <a:lnTo>
                    <a:pt x="6350" y="101188"/>
                  </a:lnTo>
                  <a:lnTo>
                    <a:pt x="7055" y="79144"/>
                  </a:lnTo>
                  <a:lnTo>
                    <a:pt x="20423" y="39586"/>
                  </a:lnTo>
                  <a:lnTo>
                    <a:pt x="30520" y="23019"/>
                  </a:lnTo>
                  <a:lnTo>
                    <a:pt x="47405" y="8284"/>
                  </a:lnTo>
                  <a:lnTo>
                    <a:pt x="50499" y="2501"/>
                  </a:lnTo>
                  <a:lnTo>
                    <a:pt x="53724" y="901"/>
                  </a:lnTo>
                  <a:lnTo>
                    <a:pt x="59505" y="0"/>
                  </a:lnTo>
                  <a:lnTo>
                    <a:pt x="63606" y="1671"/>
                  </a:lnTo>
                  <a:lnTo>
                    <a:pt x="78323" y="14557"/>
                  </a:lnTo>
                  <a:lnTo>
                    <a:pt x="80671" y="18724"/>
                  </a:lnTo>
                  <a:lnTo>
                    <a:pt x="94280" y="57928"/>
                  </a:lnTo>
                  <a:lnTo>
                    <a:pt x="93897" y="60364"/>
                  </a:lnTo>
                  <a:lnTo>
                    <a:pt x="90096" y="71226"/>
                  </a:lnTo>
                  <a:lnTo>
                    <a:pt x="88900" y="10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4560"/>
            <p:cNvSpPr/>
            <p:nvPr>
              <p:custDataLst>
                <p:tags r:id="rId109"/>
              </p:custDataLst>
            </p:nvPr>
          </p:nvSpPr>
          <p:spPr>
            <a:xfrm>
              <a:off x="6489700" y="40767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4561"/>
            <p:cNvSpPr/>
            <p:nvPr>
              <p:custDataLst>
                <p:tags r:id="rId110"/>
              </p:custDataLst>
            </p:nvPr>
          </p:nvSpPr>
          <p:spPr>
            <a:xfrm>
              <a:off x="6489700" y="41656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088" y="9459"/>
                  </a:lnTo>
                  <a:lnTo>
                    <a:pt x="6350" y="49546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2" name="SMARTInkShape-Group893"/>
          <p:cNvGrpSpPr/>
          <p:nvPr/>
        </p:nvGrpSpPr>
        <p:grpSpPr>
          <a:xfrm>
            <a:off x="5660615" y="3950028"/>
            <a:ext cx="340136" cy="259651"/>
            <a:chOff x="5660615" y="3950028"/>
            <a:chExt cx="340136" cy="259651"/>
          </a:xfrm>
        </p:grpSpPr>
        <p:sp>
          <p:nvSpPr>
            <p:cNvPr id="618" name="SMARTInkShape-4562"/>
            <p:cNvSpPr/>
            <p:nvPr>
              <p:custDataLst>
                <p:tags r:id="rId104"/>
              </p:custDataLst>
            </p:nvPr>
          </p:nvSpPr>
          <p:spPr>
            <a:xfrm>
              <a:off x="6000750" y="41592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4563"/>
            <p:cNvSpPr/>
            <p:nvPr>
              <p:custDataLst>
                <p:tags r:id="rId105"/>
              </p:custDataLst>
            </p:nvPr>
          </p:nvSpPr>
          <p:spPr>
            <a:xfrm>
              <a:off x="5899227" y="3950028"/>
              <a:ext cx="63075" cy="259651"/>
            </a:xfrm>
            <a:custGeom>
              <a:avLst/>
              <a:gdLst/>
              <a:ahLst/>
              <a:cxnLst/>
              <a:rect l="0" t="0" r="0" b="0"/>
              <a:pathLst>
                <a:path w="63075" h="259651">
                  <a:moveTo>
                    <a:pt x="6273" y="107622"/>
                  </a:moveTo>
                  <a:lnTo>
                    <a:pt x="6273" y="107622"/>
                  </a:lnTo>
                  <a:lnTo>
                    <a:pt x="6273" y="101533"/>
                  </a:lnTo>
                  <a:lnTo>
                    <a:pt x="6273" y="147609"/>
                  </a:lnTo>
                  <a:lnTo>
                    <a:pt x="6273" y="194492"/>
                  </a:lnTo>
                  <a:lnTo>
                    <a:pt x="6273" y="240807"/>
                  </a:lnTo>
                  <a:lnTo>
                    <a:pt x="6273" y="242979"/>
                  </a:lnTo>
                  <a:lnTo>
                    <a:pt x="4392" y="247273"/>
                  </a:lnTo>
                  <a:lnTo>
                    <a:pt x="1909" y="251533"/>
                  </a:lnTo>
                  <a:lnTo>
                    <a:pt x="0" y="259650"/>
                  </a:lnTo>
                  <a:lnTo>
                    <a:pt x="628" y="224641"/>
                  </a:lnTo>
                  <a:lnTo>
                    <a:pt x="5880" y="181728"/>
                  </a:lnTo>
                  <a:lnTo>
                    <a:pt x="6222" y="141213"/>
                  </a:lnTo>
                  <a:lnTo>
                    <a:pt x="6975" y="95029"/>
                  </a:lnTo>
                  <a:lnTo>
                    <a:pt x="12739" y="51837"/>
                  </a:lnTo>
                  <a:lnTo>
                    <a:pt x="19488" y="11757"/>
                  </a:lnTo>
                  <a:lnTo>
                    <a:pt x="20729" y="9845"/>
                  </a:lnTo>
                  <a:lnTo>
                    <a:pt x="22260" y="8571"/>
                  </a:lnTo>
                  <a:lnTo>
                    <a:pt x="23961" y="5273"/>
                  </a:lnTo>
                  <a:lnTo>
                    <a:pt x="25243" y="0"/>
                  </a:lnTo>
                  <a:lnTo>
                    <a:pt x="34154" y="8539"/>
                  </a:lnTo>
                  <a:lnTo>
                    <a:pt x="36303" y="12550"/>
                  </a:lnTo>
                  <a:lnTo>
                    <a:pt x="41055" y="24245"/>
                  </a:lnTo>
                  <a:lnTo>
                    <a:pt x="48081" y="35779"/>
                  </a:lnTo>
                  <a:lnTo>
                    <a:pt x="62640" y="79992"/>
                  </a:lnTo>
                  <a:lnTo>
                    <a:pt x="63074" y="87345"/>
                  </a:lnTo>
                  <a:lnTo>
                    <a:pt x="61387" y="93436"/>
                  </a:lnTo>
                  <a:lnTo>
                    <a:pt x="53276" y="106015"/>
                  </a:lnTo>
                  <a:lnTo>
                    <a:pt x="49346" y="118959"/>
                  </a:lnTo>
                  <a:lnTo>
                    <a:pt x="41985" y="128520"/>
                  </a:lnTo>
                  <a:lnTo>
                    <a:pt x="37902" y="131021"/>
                  </a:lnTo>
                  <a:lnTo>
                    <a:pt x="33736" y="132838"/>
                  </a:lnTo>
                  <a:lnTo>
                    <a:pt x="27424" y="137123"/>
                  </a:lnTo>
                  <a:lnTo>
                    <a:pt x="21085" y="138705"/>
                  </a:lnTo>
                  <a:lnTo>
                    <a:pt x="6273" y="139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4564"/>
            <p:cNvSpPr/>
            <p:nvPr>
              <p:custDataLst>
                <p:tags r:id="rId106"/>
              </p:custDataLst>
            </p:nvPr>
          </p:nvSpPr>
          <p:spPr>
            <a:xfrm>
              <a:off x="5791200" y="4159250"/>
              <a:ext cx="19051" cy="12439"/>
            </a:xfrm>
            <a:custGeom>
              <a:avLst/>
              <a:gdLst/>
              <a:ahLst/>
              <a:cxnLst/>
              <a:rect l="0" t="0" r="0" b="0"/>
              <a:pathLst>
                <a:path w="19051" h="12439">
                  <a:moveTo>
                    <a:pt x="0" y="6350"/>
                  </a:moveTo>
                  <a:lnTo>
                    <a:pt x="0" y="6350"/>
                  </a:lnTo>
                  <a:lnTo>
                    <a:pt x="8839" y="6350"/>
                  </a:lnTo>
                  <a:lnTo>
                    <a:pt x="10125" y="7055"/>
                  </a:lnTo>
                  <a:lnTo>
                    <a:pt x="10984" y="8232"/>
                  </a:lnTo>
                  <a:lnTo>
                    <a:pt x="12599" y="12438"/>
                  </a:lnTo>
                  <a:lnTo>
                    <a:pt x="12691" y="7210"/>
                  </a:lnTo>
                  <a:lnTo>
                    <a:pt x="14578" y="6732"/>
                  </a:lnTo>
                  <a:lnTo>
                    <a:pt x="18167" y="6426"/>
                  </a:lnTo>
                  <a:lnTo>
                    <a:pt x="18657" y="450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4565"/>
            <p:cNvSpPr/>
            <p:nvPr>
              <p:custDataLst>
                <p:tags r:id="rId107"/>
              </p:custDataLst>
            </p:nvPr>
          </p:nvSpPr>
          <p:spPr>
            <a:xfrm>
              <a:off x="5660615" y="3987826"/>
              <a:ext cx="79776" cy="209524"/>
            </a:xfrm>
            <a:custGeom>
              <a:avLst/>
              <a:gdLst/>
              <a:ahLst/>
              <a:cxnLst/>
              <a:rect l="0" t="0" r="0" b="0"/>
              <a:pathLst>
                <a:path w="79776" h="209524">
                  <a:moveTo>
                    <a:pt x="73435" y="38074"/>
                  </a:moveTo>
                  <a:lnTo>
                    <a:pt x="73435" y="38074"/>
                  </a:lnTo>
                  <a:lnTo>
                    <a:pt x="73435" y="16620"/>
                  </a:lnTo>
                  <a:lnTo>
                    <a:pt x="72729" y="15304"/>
                  </a:lnTo>
                  <a:lnTo>
                    <a:pt x="71554" y="14428"/>
                  </a:lnTo>
                  <a:lnTo>
                    <a:pt x="70064" y="13843"/>
                  </a:lnTo>
                  <a:lnTo>
                    <a:pt x="69071" y="12748"/>
                  </a:lnTo>
                  <a:lnTo>
                    <a:pt x="66554" y="6275"/>
                  </a:lnTo>
                  <a:lnTo>
                    <a:pt x="63791" y="3244"/>
                  </a:lnTo>
                  <a:lnTo>
                    <a:pt x="60212" y="1427"/>
                  </a:lnTo>
                  <a:lnTo>
                    <a:pt x="51355" y="58"/>
                  </a:lnTo>
                  <a:lnTo>
                    <a:pt x="45648" y="0"/>
                  </a:lnTo>
                  <a:lnTo>
                    <a:pt x="25324" y="6442"/>
                  </a:lnTo>
                  <a:lnTo>
                    <a:pt x="12102" y="17103"/>
                  </a:lnTo>
                  <a:lnTo>
                    <a:pt x="6422" y="23314"/>
                  </a:lnTo>
                  <a:lnTo>
                    <a:pt x="4846" y="27516"/>
                  </a:lnTo>
                  <a:lnTo>
                    <a:pt x="3128" y="35962"/>
                  </a:lnTo>
                  <a:lnTo>
                    <a:pt x="324" y="40192"/>
                  </a:lnTo>
                  <a:lnTo>
                    <a:pt x="0" y="43014"/>
                  </a:lnTo>
                  <a:lnTo>
                    <a:pt x="5386" y="77547"/>
                  </a:lnTo>
                  <a:lnTo>
                    <a:pt x="10468" y="87399"/>
                  </a:lnTo>
                  <a:lnTo>
                    <a:pt x="43802" y="134532"/>
                  </a:lnTo>
                  <a:lnTo>
                    <a:pt x="76963" y="169306"/>
                  </a:lnTo>
                  <a:lnTo>
                    <a:pt x="78949" y="175657"/>
                  </a:lnTo>
                  <a:lnTo>
                    <a:pt x="79775" y="195569"/>
                  </a:lnTo>
                  <a:lnTo>
                    <a:pt x="70946" y="205552"/>
                  </a:lnTo>
                  <a:lnTo>
                    <a:pt x="66920" y="207759"/>
                  </a:lnTo>
                  <a:lnTo>
                    <a:pt x="55629" y="209421"/>
                  </a:lnTo>
                  <a:lnTo>
                    <a:pt x="35761" y="209523"/>
                  </a:lnTo>
                  <a:lnTo>
                    <a:pt x="29905" y="204057"/>
                  </a:lnTo>
                  <a:lnTo>
                    <a:pt x="28985" y="196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5" name="SMARTInkShape-Group894"/>
          <p:cNvGrpSpPr/>
          <p:nvPr/>
        </p:nvGrpSpPr>
        <p:grpSpPr>
          <a:xfrm>
            <a:off x="4927607" y="3944431"/>
            <a:ext cx="158744" cy="303720"/>
            <a:chOff x="4927607" y="3944431"/>
            <a:chExt cx="158744" cy="303720"/>
          </a:xfrm>
        </p:grpSpPr>
        <p:sp>
          <p:nvSpPr>
            <p:cNvPr id="623" name="SMARTInkShape-4566"/>
            <p:cNvSpPr/>
            <p:nvPr>
              <p:custDataLst>
                <p:tags r:id="rId102"/>
              </p:custDataLst>
            </p:nvPr>
          </p:nvSpPr>
          <p:spPr>
            <a:xfrm>
              <a:off x="4957575" y="4114800"/>
              <a:ext cx="128776" cy="31751"/>
            </a:xfrm>
            <a:custGeom>
              <a:avLst/>
              <a:gdLst/>
              <a:ahLst/>
              <a:cxnLst/>
              <a:rect l="0" t="0" r="0" b="0"/>
              <a:pathLst>
                <a:path w="128776" h="31751">
                  <a:moveTo>
                    <a:pt x="20825" y="31750"/>
                  </a:moveTo>
                  <a:lnTo>
                    <a:pt x="20825" y="31750"/>
                  </a:lnTo>
                  <a:lnTo>
                    <a:pt x="17454" y="28379"/>
                  </a:lnTo>
                  <a:lnTo>
                    <a:pt x="13917" y="26724"/>
                  </a:lnTo>
                  <a:lnTo>
                    <a:pt x="0" y="25410"/>
                  </a:lnTo>
                  <a:lnTo>
                    <a:pt x="16050" y="25400"/>
                  </a:lnTo>
                  <a:lnTo>
                    <a:pt x="60849" y="14140"/>
                  </a:lnTo>
                  <a:lnTo>
                    <a:pt x="90287" y="10945"/>
                  </a:lnTo>
                  <a:lnTo>
                    <a:pt x="103260" y="7711"/>
                  </a:lnTo>
                  <a:lnTo>
                    <a:pt x="116041" y="4872"/>
                  </a:lnTo>
                  <a:lnTo>
                    <a:pt x="128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4567"/>
            <p:cNvSpPr/>
            <p:nvPr>
              <p:custDataLst>
                <p:tags r:id="rId103"/>
              </p:custDataLst>
            </p:nvPr>
          </p:nvSpPr>
          <p:spPr>
            <a:xfrm>
              <a:off x="4927607" y="3944431"/>
              <a:ext cx="152316" cy="303720"/>
            </a:xfrm>
            <a:custGeom>
              <a:avLst/>
              <a:gdLst/>
              <a:ahLst/>
              <a:cxnLst/>
              <a:rect l="0" t="0" r="0" b="0"/>
              <a:pathLst>
                <a:path w="152316" h="303720">
                  <a:moveTo>
                    <a:pt x="6343" y="303719"/>
                  </a:moveTo>
                  <a:lnTo>
                    <a:pt x="6343" y="303719"/>
                  </a:lnTo>
                  <a:lnTo>
                    <a:pt x="6343" y="298252"/>
                  </a:lnTo>
                  <a:lnTo>
                    <a:pt x="5637" y="297957"/>
                  </a:lnTo>
                  <a:lnTo>
                    <a:pt x="876" y="297446"/>
                  </a:lnTo>
                  <a:lnTo>
                    <a:pt x="385" y="295522"/>
                  </a:lnTo>
                  <a:lnTo>
                    <a:pt x="0" y="282259"/>
                  </a:lnTo>
                  <a:lnTo>
                    <a:pt x="1877" y="278188"/>
                  </a:lnTo>
                  <a:lnTo>
                    <a:pt x="4359" y="274029"/>
                  </a:lnTo>
                  <a:lnTo>
                    <a:pt x="17573" y="230973"/>
                  </a:lnTo>
                  <a:lnTo>
                    <a:pt x="23639" y="207897"/>
                  </a:lnTo>
                  <a:lnTo>
                    <a:pt x="34129" y="160615"/>
                  </a:lnTo>
                  <a:lnTo>
                    <a:pt x="46584" y="119828"/>
                  </a:lnTo>
                  <a:lnTo>
                    <a:pt x="55736" y="90561"/>
                  </a:lnTo>
                  <a:lnTo>
                    <a:pt x="65036" y="73736"/>
                  </a:lnTo>
                  <a:lnTo>
                    <a:pt x="78494" y="33103"/>
                  </a:lnTo>
                  <a:lnTo>
                    <a:pt x="96569" y="4390"/>
                  </a:lnTo>
                  <a:lnTo>
                    <a:pt x="100600" y="0"/>
                  </a:lnTo>
                  <a:lnTo>
                    <a:pt x="100931" y="344"/>
                  </a:lnTo>
                  <a:lnTo>
                    <a:pt x="101299" y="2610"/>
                  </a:lnTo>
                  <a:lnTo>
                    <a:pt x="102103" y="3496"/>
                  </a:lnTo>
                  <a:lnTo>
                    <a:pt x="104877" y="4481"/>
                  </a:lnTo>
                  <a:lnTo>
                    <a:pt x="105899" y="6155"/>
                  </a:lnTo>
                  <a:lnTo>
                    <a:pt x="118468" y="52581"/>
                  </a:lnTo>
                  <a:lnTo>
                    <a:pt x="121157" y="93140"/>
                  </a:lnTo>
                  <a:lnTo>
                    <a:pt x="130752" y="138584"/>
                  </a:lnTo>
                  <a:lnTo>
                    <a:pt x="133820" y="182416"/>
                  </a:lnTo>
                  <a:lnTo>
                    <a:pt x="143876" y="229371"/>
                  </a:lnTo>
                  <a:lnTo>
                    <a:pt x="146693" y="261953"/>
                  </a:lnTo>
                  <a:lnTo>
                    <a:pt x="147887" y="263175"/>
                  </a:lnTo>
                  <a:lnTo>
                    <a:pt x="152315" y="265576"/>
                  </a:lnTo>
                  <a:lnTo>
                    <a:pt x="146043" y="259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8" name="SMARTInkShape-Group895"/>
          <p:cNvGrpSpPr/>
          <p:nvPr/>
        </p:nvGrpSpPr>
        <p:grpSpPr>
          <a:xfrm>
            <a:off x="4489450" y="4019550"/>
            <a:ext cx="12701" cy="196851"/>
            <a:chOff x="4489450" y="4019550"/>
            <a:chExt cx="12701" cy="196851"/>
          </a:xfrm>
        </p:grpSpPr>
        <p:sp>
          <p:nvSpPr>
            <p:cNvPr id="626" name="SMARTInkShape-4568"/>
            <p:cNvSpPr/>
            <p:nvPr>
              <p:custDataLst>
                <p:tags r:id="rId100"/>
              </p:custDataLst>
            </p:nvPr>
          </p:nvSpPr>
          <p:spPr>
            <a:xfrm>
              <a:off x="4495800" y="41846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0" y="31640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4569"/>
            <p:cNvSpPr/>
            <p:nvPr>
              <p:custDataLst>
                <p:tags r:id="rId101"/>
              </p:custDataLst>
            </p:nvPr>
          </p:nvSpPr>
          <p:spPr>
            <a:xfrm>
              <a:off x="4489450" y="40195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6088" y="6272"/>
                  </a:lnTo>
                  <a:lnTo>
                    <a:pt x="11793" y="6343"/>
                  </a:lnTo>
                  <a:lnTo>
                    <a:pt x="12097" y="7052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4" name="SMARTInkShape-Group896"/>
          <p:cNvGrpSpPr/>
          <p:nvPr/>
        </p:nvGrpSpPr>
        <p:grpSpPr>
          <a:xfrm>
            <a:off x="901746" y="3956050"/>
            <a:ext cx="3270205" cy="628644"/>
            <a:chOff x="901746" y="3956050"/>
            <a:chExt cx="3270205" cy="628644"/>
          </a:xfrm>
        </p:grpSpPr>
        <p:sp>
          <p:nvSpPr>
            <p:cNvPr id="629" name="SMARTInkShape-4570"/>
            <p:cNvSpPr/>
            <p:nvPr>
              <p:custDataLst>
                <p:tags r:id="rId95"/>
              </p:custDataLst>
            </p:nvPr>
          </p:nvSpPr>
          <p:spPr>
            <a:xfrm>
              <a:off x="901746" y="4343400"/>
              <a:ext cx="3270205" cy="241294"/>
            </a:xfrm>
            <a:custGeom>
              <a:avLst/>
              <a:gdLst/>
              <a:ahLst/>
              <a:cxnLst/>
              <a:rect l="0" t="0" r="0" b="0"/>
              <a:pathLst>
                <a:path w="3270205" h="241294">
                  <a:moveTo>
                    <a:pt x="12654" y="222250"/>
                  </a:moveTo>
                  <a:lnTo>
                    <a:pt x="12654" y="222250"/>
                  </a:lnTo>
                  <a:lnTo>
                    <a:pt x="109" y="228522"/>
                  </a:lnTo>
                  <a:lnTo>
                    <a:pt x="0" y="231947"/>
                  </a:lnTo>
                  <a:lnTo>
                    <a:pt x="690" y="232949"/>
                  </a:lnTo>
                  <a:lnTo>
                    <a:pt x="1856" y="233616"/>
                  </a:lnTo>
                  <a:lnTo>
                    <a:pt x="29992" y="240393"/>
                  </a:lnTo>
                  <a:lnTo>
                    <a:pt x="70781" y="241247"/>
                  </a:lnTo>
                  <a:lnTo>
                    <a:pt x="113799" y="241293"/>
                  </a:lnTo>
                  <a:lnTo>
                    <a:pt x="151140" y="236934"/>
                  </a:lnTo>
                  <a:lnTo>
                    <a:pt x="197819" y="233461"/>
                  </a:lnTo>
                  <a:lnTo>
                    <a:pt x="237086" y="230040"/>
                  </a:lnTo>
                  <a:lnTo>
                    <a:pt x="280001" y="227145"/>
                  </a:lnTo>
                  <a:lnTo>
                    <a:pt x="325877" y="221819"/>
                  </a:lnTo>
                  <a:lnTo>
                    <a:pt x="358592" y="217825"/>
                  </a:lnTo>
                  <a:lnTo>
                    <a:pt x="391947" y="213697"/>
                  </a:lnTo>
                  <a:lnTo>
                    <a:pt x="427467" y="209512"/>
                  </a:lnTo>
                  <a:lnTo>
                    <a:pt x="464421" y="205300"/>
                  </a:lnTo>
                  <a:lnTo>
                    <a:pt x="502011" y="201076"/>
                  </a:lnTo>
                  <a:lnTo>
                    <a:pt x="541767" y="196847"/>
                  </a:lnTo>
                  <a:lnTo>
                    <a:pt x="582954" y="193321"/>
                  </a:lnTo>
                  <a:lnTo>
                    <a:pt x="624778" y="191753"/>
                  </a:lnTo>
                  <a:lnTo>
                    <a:pt x="668767" y="187294"/>
                  </a:lnTo>
                  <a:lnTo>
                    <a:pt x="714893" y="181314"/>
                  </a:lnTo>
                  <a:lnTo>
                    <a:pt x="739047" y="178732"/>
                  </a:lnTo>
                  <a:lnTo>
                    <a:pt x="763616" y="176304"/>
                  </a:lnTo>
                  <a:lnTo>
                    <a:pt x="788462" y="173981"/>
                  </a:lnTo>
                  <a:lnTo>
                    <a:pt x="813493" y="171726"/>
                  </a:lnTo>
                  <a:lnTo>
                    <a:pt x="838646" y="169518"/>
                  </a:lnTo>
                  <a:lnTo>
                    <a:pt x="864588" y="167340"/>
                  </a:lnTo>
                  <a:lnTo>
                    <a:pt x="891054" y="165182"/>
                  </a:lnTo>
                  <a:lnTo>
                    <a:pt x="917871" y="163038"/>
                  </a:lnTo>
                  <a:lnTo>
                    <a:pt x="944921" y="160198"/>
                  </a:lnTo>
                  <a:lnTo>
                    <a:pt x="972126" y="156893"/>
                  </a:lnTo>
                  <a:lnTo>
                    <a:pt x="999435" y="153279"/>
                  </a:lnTo>
                  <a:lnTo>
                    <a:pt x="1027519" y="150164"/>
                  </a:lnTo>
                  <a:lnTo>
                    <a:pt x="1056120" y="147382"/>
                  </a:lnTo>
                  <a:lnTo>
                    <a:pt x="1085065" y="144821"/>
                  </a:lnTo>
                  <a:lnTo>
                    <a:pt x="1113533" y="142408"/>
                  </a:lnTo>
                  <a:lnTo>
                    <a:pt x="1141685" y="140094"/>
                  </a:lnTo>
                  <a:lnTo>
                    <a:pt x="1169624" y="137846"/>
                  </a:lnTo>
                  <a:lnTo>
                    <a:pt x="1198834" y="134936"/>
                  </a:lnTo>
                  <a:lnTo>
                    <a:pt x="1228891" y="131585"/>
                  </a:lnTo>
                  <a:lnTo>
                    <a:pt x="1259512" y="127940"/>
                  </a:lnTo>
                  <a:lnTo>
                    <a:pt x="1289804" y="124804"/>
                  </a:lnTo>
                  <a:lnTo>
                    <a:pt x="1319876" y="122008"/>
                  </a:lnTo>
                  <a:lnTo>
                    <a:pt x="1349802" y="119439"/>
                  </a:lnTo>
                  <a:lnTo>
                    <a:pt x="1381041" y="117020"/>
                  </a:lnTo>
                  <a:lnTo>
                    <a:pt x="1413157" y="114702"/>
                  </a:lnTo>
                  <a:lnTo>
                    <a:pt x="1445856" y="112451"/>
                  </a:lnTo>
                  <a:lnTo>
                    <a:pt x="1477533" y="110246"/>
                  </a:lnTo>
                  <a:lnTo>
                    <a:pt x="1508529" y="108069"/>
                  </a:lnTo>
                  <a:lnTo>
                    <a:pt x="1539070" y="105913"/>
                  </a:lnTo>
                  <a:lnTo>
                    <a:pt x="1568604" y="103064"/>
                  </a:lnTo>
                  <a:lnTo>
                    <a:pt x="1597465" y="99754"/>
                  </a:lnTo>
                  <a:lnTo>
                    <a:pt x="1625878" y="96136"/>
                  </a:lnTo>
                  <a:lnTo>
                    <a:pt x="1654698" y="93018"/>
                  </a:lnTo>
                  <a:lnTo>
                    <a:pt x="1683789" y="90235"/>
                  </a:lnTo>
                  <a:lnTo>
                    <a:pt x="1713060" y="87673"/>
                  </a:lnTo>
                  <a:lnTo>
                    <a:pt x="1742453" y="85260"/>
                  </a:lnTo>
                  <a:lnTo>
                    <a:pt x="1771925" y="82946"/>
                  </a:lnTo>
                  <a:lnTo>
                    <a:pt x="1801451" y="80697"/>
                  </a:lnTo>
                  <a:lnTo>
                    <a:pt x="1830308" y="78492"/>
                  </a:lnTo>
                  <a:lnTo>
                    <a:pt x="1858718" y="76317"/>
                  </a:lnTo>
                  <a:lnTo>
                    <a:pt x="1886830" y="74161"/>
                  </a:lnTo>
                  <a:lnTo>
                    <a:pt x="1913332" y="72019"/>
                  </a:lnTo>
                  <a:lnTo>
                    <a:pt x="1938762" y="69885"/>
                  </a:lnTo>
                  <a:lnTo>
                    <a:pt x="1963476" y="67756"/>
                  </a:lnTo>
                  <a:lnTo>
                    <a:pt x="1989124" y="65632"/>
                  </a:lnTo>
                  <a:lnTo>
                    <a:pt x="2015395" y="63510"/>
                  </a:lnTo>
                  <a:lnTo>
                    <a:pt x="2042081" y="61390"/>
                  </a:lnTo>
                  <a:lnTo>
                    <a:pt x="2067633" y="59977"/>
                  </a:lnTo>
                  <a:lnTo>
                    <a:pt x="2092429" y="59035"/>
                  </a:lnTo>
                  <a:lnTo>
                    <a:pt x="2116721" y="58406"/>
                  </a:lnTo>
                  <a:lnTo>
                    <a:pt x="2141382" y="57282"/>
                  </a:lnTo>
                  <a:lnTo>
                    <a:pt x="2166289" y="55827"/>
                  </a:lnTo>
                  <a:lnTo>
                    <a:pt x="2191361" y="54151"/>
                  </a:lnTo>
                  <a:lnTo>
                    <a:pt x="2216542" y="52329"/>
                  </a:lnTo>
                  <a:lnTo>
                    <a:pt x="2241796" y="50407"/>
                  </a:lnTo>
                  <a:lnTo>
                    <a:pt x="2267098" y="48421"/>
                  </a:lnTo>
                  <a:lnTo>
                    <a:pt x="2292433" y="47098"/>
                  </a:lnTo>
                  <a:lnTo>
                    <a:pt x="2317790" y="46215"/>
                  </a:lnTo>
                  <a:lnTo>
                    <a:pt x="2343161" y="45627"/>
                  </a:lnTo>
                  <a:lnTo>
                    <a:pt x="2367837" y="44529"/>
                  </a:lnTo>
                  <a:lnTo>
                    <a:pt x="2392048" y="43092"/>
                  </a:lnTo>
                  <a:lnTo>
                    <a:pt x="2438940" y="40318"/>
                  </a:lnTo>
                  <a:lnTo>
                    <a:pt x="2483300" y="39086"/>
                  </a:lnTo>
                  <a:lnTo>
                    <a:pt x="2528415" y="36657"/>
                  </a:lnTo>
                  <a:lnTo>
                    <a:pt x="2574337" y="33931"/>
                  </a:lnTo>
                  <a:lnTo>
                    <a:pt x="2620617" y="32719"/>
                  </a:lnTo>
                  <a:lnTo>
                    <a:pt x="2663293" y="32181"/>
                  </a:lnTo>
                  <a:lnTo>
                    <a:pt x="2703427" y="31941"/>
                  </a:lnTo>
                  <a:lnTo>
                    <a:pt x="2742431" y="31835"/>
                  </a:lnTo>
                  <a:lnTo>
                    <a:pt x="2780933" y="29906"/>
                  </a:lnTo>
                  <a:lnTo>
                    <a:pt x="2818506" y="27403"/>
                  </a:lnTo>
                  <a:lnTo>
                    <a:pt x="2854019" y="26290"/>
                  </a:lnTo>
                  <a:lnTo>
                    <a:pt x="2886737" y="25796"/>
                  </a:lnTo>
                  <a:lnTo>
                    <a:pt x="2931041" y="25517"/>
                  </a:lnTo>
                  <a:lnTo>
                    <a:pt x="2969098" y="25435"/>
                  </a:lnTo>
                  <a:lnTo>
                    <a:pt x="3013563" y="28778"/>
                  </a:lnTo>
                  <a:lnTo>
                    <a:pt x="3060027" y="26333"/>
                  </a:lnTo>
                  <a:lnTo>
                    <a:pt x="3106373" y="25482"/>
                  </a:lnTo>
                  <a:lnTo>
                    <a:pt x="3149108" y="28552"/>
                  </a:lnTo>
                  <a:lnTo>
                    <a:pt x="3195709" y="25482"/>
                  </a:lnTo>
                  <a:lnTo>
                    <a:pt x="3206756" y="24731"/>
                  </a:lnTo>
                  <a:lnTo>
                    <a:pt x="3253138" y="14737"/>
                  </a:lnTo>
                  <a:lnTo>
                    <a:pt x="3268862" y="12779"/>
                  </a:lnTo>
                  <a:lnTo>
                    <a:pt x="3269309" y="12048"/>
                  </a:lnTo>
                  <a:lnTo>
                    <a:pt x="3270169" y="6614"/>
                  </a:lnTo>
                  <a:lnTo>
                    <a:pt x="3270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4571"/>
            <p:cNvSpPr/>
            <p:nvPr>
              <p:custDataLst>
                <p:tags r:id="rId96"/>
              </p:custDataLst>
            </p:nvPr>
          </p:nvSpPr>
          <p:spPr>
            <a:xfrm>
              <a:off x="4044950" y="3956050"/>
              <a:ext cx="57094" cy="247651"/>
            </a:xfrm>
            <a:custGeom>
              <a:avLst/>
              <a:gdLst/>
              <a:ahLst/>
              <a:cxnLst/>
              <a:rect l="0" t="0" r="0" b="0"/>
              <a:pathLst>
                <a:path w="57094" h="247651">
                  <a:moveTo>
                    <a:pt x="19050" y="0"/>
                  </a:moveTo>
                  <a:lnTo>
                    <a:pt x="19050" y="0"/>
                  </a:lnTo>
                  <a:lnTo>
                    <a:pt x="24517" y="0"/>
                  </a:lnTo>
                  <a:lnTo>
                    <a:pt x="30790" y="5467"/>
                  </a:lnTo>
                  <a:lnTo>
                    <a:pt x="35924" y="15609"/>
                  </a:lnTo>
                  <a:lnTo>
                    <a:pt x="38161" y="22891"/>
                  </a:lnTo>
                  <a:lnTo>
                    <a:pt x="42273" y="30223"/>
                  </a:lnTo>
                  <a:lnTo>
                    <a:pt x="52251" y="74923"/>
                  </a:lnTo>
                  <a:lnTo>
                    <a:pt x="55699" y="88521"/>
                  </a:lnTo>
                  <a:lnTo>
                    <a:pt x="57093" y="132877"/>
                  </a:lnTo>
                  <a:lnTo>
                    <a:pt x="56439" y="165003"/>
                  </a:lnTo>
                  <a:lnTo>
                    <a:pt x="47690" y="200997"/>
                  </a:lnTo>
                  <a:lnTo>
                    <a:pt x="29608" y="229722"/>
                  </a:lnTo>
                  <a:lnTo>
                    <a:pt x="20456" y="238987"/>
                  </a:lnTo>
                  <a:lnTo>
                    <a:pt x="8486" y="24637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4572"/>
            <p:cNvSpPr/>
            <p:nvPr>
              <p:custDataLst>
                <p:tags r:id="rId97"/>
              </p:custDataLst>
            </p:nvPr>
          </p:nvSpPr>
          <p:spPr>
            <a:xfrm>
              <a:off x="3905250" y="3975395"/>
              <a:ext cx="69843" cy="196444"/>
            </a:xfrm>
            <a:custGeom>
              <a:avLst/>
              <a:gdLst/>
              <a:ahLst/>
              <a:cxnLst/>
              <a:rect l="0" t="0" r="0" b="0"/>
              <a:pathLst>
                <a:path w="69843" h="196444">
                  <a:moveTo>
                    <a:pt x="0" y="82255"/>
                  </a:moveTo>
                  <a:lnTo>
                    <a:pt x="0" y="82255"/>
                  </a:lnTo>
                  <a:lnTo>
                    <a:pt x="5467" y="82255"/>
                  </a:lnTo>
                  <a:lnTo>
                    <a:pt x="5761" y="81549"/>
                  </a:lnTo>
                  <a:lnTo>
                    <a:pt x="6327" y="76166"/>
                  </a:lnTo>
                  <a:lnTo>
                    <a:pt x="6350" y="91071"/>
                  </a:lnTo>
                  <a:lnTo>
                    <a:pt x="12438" y="115869"/>
                  </a:lnTo>
                  <a:lnTo>
                    <a:pt x="12698" y="162578"/>
                  </a:lnTo>
                  <a:lnTo>
                    <a:pt x="12700" y="196443"/>
                  </a:lnTo>
                  <a:lnTo>
                    <a:pt x="12700" y="149855"/>
                  </a:lnTo>
                  <a:lnTo>
                    <a:pt x="14582" y="125085"/>
                  </a:lnTo>
                  <a:lnTo>
                    <a:pt x="18788" y="85531"/>
                  </a:lnTo>
                  <a:lnTo>
                    <a:pt x="20897" y="61476"/>
                  </a:lnTo>
                  <a:lnTo>
                    <a:pt x="31815" y="21587"/>
                  </a:lnTo>
                  <a:lnTo>
                    <a:pt x="36650" y="12546"/>
                  </a:lnTo>
                  <a:lnTo>
                    <a:pt x="37133" y="10382"/>
                  </a:lnTo>
                  <a:lnTo>
                    <a:pt x="38161" y="8940"/>
                  </a:lnTo>
                  <a:lnTo>
                    <a:pt x="39552" y="7978"/>
                  </a:lnTo>
                  <a:lnTo>
                    <a:pt x="41185" y="7337"/>
                  </a:lnTo>
                  <a:lnTo>
                    <a:pt x="42273" y="6204"/>
                  </a:lnTo>
                  <a:lnTo>
                    <a:pt x="44163" y="700"/>
                  </a:lnTo>
                  <a:lnTo>
                    <a:pt x="46204" y="147"/>
                  </a:lnTo>
                  <a:lnTo>
                    <a:pt x="47736" y="0"/>
                  </a:lnTo>
                  <a:lnTo>
                    <a:pt x="48757" y="607"/>
                  </a:lnTo>
                  <a:lnTo>
                    <a:pt x="49438" y="1717"/>
                  </a:lnTo>
                  <a:lnTo>
                    <a:pt x="49892" y="3163"/>
                  </a:lnTo>
                  <a:lnTo>
                    <a:pt x="50900" y="4127"/>
                  </a:lnTo>
                  <a:lnTo>
                    <a:pt x="53902" y="5198"/>
                  </a:lnTo>
                  <a:lnTo>
                    <a:pt x="54985" y="6189"/>
                  </a:lnTo>
                  <a:lnTo>
                    <a:pt x="62049" y="18887"/>
                  </a:lnTo>
                  <a:lnTo>
                    <a:pt x="69812" y="58702"/>
                  </a:lnTo>
                  <a:lnTo>
                    <a:pt x="69842" y="70782"/>
                  </a:lnTo>
                  <a:lnTo>
                    <a:pt x="67965" y="75510"/>
                  </a:lnTo>
                  <a:lnTo>
                    <a:pt x="54118" y="91597"/>
                  </a:lnTo>
                  <a:lnTo>
                    <a:pt x="50393" y="93462"/>
                  </a:lnTo>
                  <a:lnTo>
                    <a:pt x="48412" y="93960"/>
                  </a:lnTo>
                  <a:lnTo>
                    <a:pt x="47091" y="94997"/>
                  </a:lnTo>
                  <a:lnTo>
                    <a:pt x="45624" y="98032"/>
                  </a:lnTo>
                  <a:lnTo>
                    <a:pt x="44527" y="99122"/>
                  </a:lnTo>
                  <a:lnTo>
                    <a:pt x="41427" y="100335"/>
                  </a:lnTo>
                  <a:lnTo>
                    <a:pt x="35714" y="101018"/>
                  </a:lnTo>
                  <a:lnTo>
                    <a:pt x="34393" y="100408"/>
                  </a:lnTo>
                  <a:lnTo>
                    <a:pt x="33512" y="99296"/>
                  </a:lnTo>
                  <a:lnTo>
                    <a:pt x="32098" y="95812"/>
                  </a:lnTo>
                  <a:lnTo>
                    <a:pt x="28482" y="91838"/>
                  </a:lnTo>
                  <a:lnTo>
                    <a:pt x="28160" y="90055"/>
                  </a:lnTo>
                  <a:lnTo>
                    <a:pt x="28651" y="88160"/>
                  </a:lnTo>
                  <a:lnTo>
                    <a:pt x="31750" y="8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4573"/>
            <p:cNvSpPr/>
            <p:nvPr>
              <p:custDataLst>
                <p:tags r:id="rId98"/>
              </p:custDataLst>
            </p:nvPr>
          </p:nvSpPr>
          <p:spPr>
            <a:xfrm>
              <a:off x="3727457" y="4013207"/>
              <a:ext cx="57144" cy="152386"/>
            </a:xfrm>
            <a:custGeom>
              <a:avLst/>
              <a:gdLst/>
              <a:ahLst/>
              <a:cxnLst/>
              <a:rect l="0" t="0" r="0" b="0"/>
              <a:pathLst>
                <a:path w="57144" h="152386">
                  <a:moveTo>
                    <a:pt x="57143" y="19043"/>
                  </a:moveTo>
                  <a:lnTo>
                    <a:pt x="57143" y="19043"/>
                  </a:lnTo>
                  <a:lnTo>
                    <a:pt x="53772" y="19043"/>
                  </a:lnTo>
                  <a:lnTo>
                    <a:pt x="52779" y="18337"/>
                  </a:lnTo>
                  <a:lnTo>
                    <a:pt x="52117" y="17161"/>
                  </a:lnTo>
                  <a:lnTo>
                    <a:pt x="51676" y="15672"/>
                  </a:lnTo>
                  <a:lnTo>
                    <a:pt x="47683" y="10205"/>
                  </a:lnTo>
                  <a:lnTo>
                    <a:pt x="44002" y="8059"/>
                  </a:lnTo>
                  <a:lnTo>
                    <a:pt x="42032" y="7487"/>
                  </a:lnTo>
                  <a:lnTo>
                    <a:pt x="40719" y="6400"/>
                  </a:lnTo>
                  <a:lnTo>
                    <a:pt x="39260" y="3311"/>
                  </a:lnTo>
                  <a:lnTo>
                    <a:pt x="38165" y="2205"/>
                  </a:lnTo>
                  <a:lnTo>
                    <a:pt x="35068" y="976"/>
                  </a:lnTo>
                  <a:lnTo>
                    <a:pt x="16657" y="0"/>
                  </a:lnTo>
                  <a:lnTo>
                    <a:pt x="12574" y="1878"/>
                  </a:lnTo>
                  <a:lnTo>
                    <a:pt x="3337" y="9452"/>
                  </a:lnTo>
                  <a:lnTo>
                    <a:pt x="1479" y="13134"/>
                  </a:lnTo>
                  <a:lnTo>
                    <a:pt x="124" y="25431"/>
                  </a:lnTo>
                  <a:lnTo>
                    <a:pt x="0" y="40212"/>
                  </a:lnTo>
                  <a:lnTo>
                    <a:pt x="1878" y="44444"/>
                  </a:lnTo>
                  <a:lnTo>
                    <a:pt x="3366" y="46560"/>
                  </a:lnTo>
                  <a:lnTo>
                    <a:pt x="7832" y="62169"/>
                  </a:lnTo>
                  <a:lnTo>
                    <a:pt x="22629" y="81080"/>
                  </a:lnTo>
                  <a:lnTo>
                    <a:pt x="26729" y="93909"/>
                  </a:lnTo>
                  <a:lnTo>
                    <a:pt x="48922" y="120633"/>
                  </a:lnTo>
                  <a:lnTo>
                    <a:pt x="50667" y="124871"/>
                  </a:lnTo>
                  <a:lnTo>
                    <a:pt x="56150" y="132088"/>
                  </a:lnTo>
                  <a:lnTo>
                    <a:pt x="56849" y="136342"/>
                  </a:lnTo>
                  <a:lnTo>
                    <a:pt x="57117" y="144866"/>
                  </a:lnTo>
                  <a:lnTo>
                    <a:pt x="53765" y="149065"/>
                  </a:lnTo>
                  <a:lnTo>
                    <a:pt x="50232" y="150914"/>
                  </a:lnTo>
                  <a:lnTo>
                    <a:pt x="38202" y="152335"/>
                  </a:lnTo>
                  <a:lnTo>
                    <a:pt x="29361" y="152385"/>
                  </a:lnTo>
                  <a:lnTo>
                    <a:pt x="28039" y="151682"/>
                  </a:lnTo>
                  <a:lnTo>
                    <a:pt x="27157" y="150508"/>
                  </a:lnTo>
                  <a:lnTo>
                    <a:pt x="25741" y="146925"/>
                  </a:lnTo>
                  <a:lnTo>
                    <a:pt x="25496" y="142933"/>
                  </a:lnTo>
                  <a:lnTo>
                    <a:pt x="24756" y="141853"/>
                  </a:lnTo>
                  <a:lnTo>
                    <a:pt x="23557" y="141133"/>
                  </a:lnTo>
                  <a:lnTo>
                    <a:pt x="22053" y="140653"/>
                  </a:lnTo>
                  <a:lnTo>
                    <a:pt x="21755" y="139628"/>
                  </a:lnTo>
                  <a:lnTo>
                    <a:pt x="25393" y="133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4574"/>
            <p:cNvSpPr/>
            <p:nvPr>
              <p:custDataLst>
                <p:tags r:id="rId99"/>
              </p:custDataLst>
            </p:nvPr>
          </p:nvSpPr>
          <p:spPr>
            <a:xfrm>
              <a:off x="3530646" y="3962670"/>
              <a:ext cx="101555" cy="240913"/>
            </a:xfrm>
            <a:custGeom>
              <a:avLst/>
              <a:gdLst/>
              <a:ahLst/>
              <a:cxnLst/>
              <a:rect l="0" t="0" r="0" b="0"/>
              <a:pathLst>
                <a:path w="101555" h="240913">
                  <a:moveTo>
                    <a:pt x="69804" y="31480"/>
                  </a:moveTo>
                  <a:lnTo>
                    <a:pt x="69804" y="31480"/>
                  </a:lnTo>
                  <a:lnTo>
                    <a:pt x="69804" y="9971"/>
                  </a:lnTo>
                  <a:lnTo>
                    <a:pt x="69098" y="8674"/>
                  </a:lnTo>
                  <a:lnTo>
                    <a:pt x="67922" y="7810"/>
                  </a:lnTo>
                  <a:lnTo>
                    <a:pt x="64337" y="6421"/>
                  </a:lnTo>
                  <a:lnTo>
                    <a:pt x="63846" y="4350"/>
                  </a:lnTo>
                  <a:lnTo>
                    <a:pt x="63715" y="2810"/>
                  </a:lnTo>
                  <a:lnTo>
                    <a:pt x="62923" y="1783"/>
                  </a:lnTo>
                  <a:lnTo>
                    <a:pt x="58009" y="0"/>
                  </a:lnTo>
                  <a:lnTo>
                    <a:pt x="50316" y="4791"/>
                  </a:lnTo>
                  <a:lnTo>
                    <a:pt x="48345" y="5220"/>
                  </a:lnTo>
                  <a:lnTo>
                    <a:pt x="42200" y="9196"/>
                  </a:lnTo>
                  <a:lnTo>
                    <a:pt x="39897" y="12875"/>
                  </a:lnTo>
                  <a:lnTo>
                    <a:pt x="38168" y="16861"/>
                  </a:lnTo>
                  <a:lnTo>
                    <a:pt x="35047" y="20985"/>
                  </a:lnTo>
                  <a:lnTo>
                    <a:pt x="20211" y="33373"/>
                  </a:lnTo>
                  <a:lnTo>
                    <a:pt x="16013" y="40788"/>
                  </a:lnTo>
                  <a:lnTo>
                    <a:pt x="1728" y="87320"/>
                  </a:lnTo>
                  <a:lnTo>
                    <a:pt x="0" y="134535"/>
                  </a:lnTo>
                  <a:lnTo>
                    <a:pt x="1849" y="152561"/>
                  </a:lnTo>
                  <a:lnTo>
                    <a:pt x="14027" y="196426"/>
                  </a:lnTo>
                  <a:lnTo>
                    <a:pt x="15686" y="200711"/>
                  </a:lnTo>
                  <a:lnTo>
                    <a:pt x="21291" y="207353"/>
                  </a:lnTo>
                  <a:lnTo>
                    <a:pt x="27782" y="213362"/>
                  </a:lnTo>
                  <a:lnTo>
                    <a:pt x="42834" y="231900"/>
                  </a:lnTo>
                  <a:lnTo>
                    <a:pt x="52954" y="238011"/>
                  </a:lnTo>
                  <a:lnTo>
                    <a:pt x="61441" y="240135"/>
                  </a:lnTo>
                  <a:lnTo>
                    <a:pt x="80679" y="240912"/>
                  </a:lnTo>
                  <a:lnTo>
                    <a:pt x="101554" y="23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0" name="SMARTInkShape-Group897"/>
          <p:cNvGrpSpPr/>
          <p:nvPr/>
        </p:nvGrpSpPr>
        <p:grpSpPr>
          <a:xfrm>
            <a:off x="2527323" y="3949733"/>
            <a:ext cx="768325" cy="290803"/>
            <a:chOff x="2527323" y="3949733"/>
            <a:chExt cx="768325" cy="290803"/>
          </a:xfrm>
        </p:grpSpPr>
        <p:sp>
          <p:nvSpPr>
            <p:cNvPr id="635" name="SMARTInkShape-4575"/>
            <p:cNvSpPr/>
            <p:nvPr>
              <p:custDataLst>
                <p:tags r:id="rId90"/>
              </p:custDataLst>
            </p:nvPr>
          </p:nvSpPr>
          <p:spPr>
            <a:xfrm>
              <a:off x="2787675" y="4133850"/>
              <a:ext cx="63189" cy="95141"/>
            </a:xfrm>
            <a:custGeom>
              <a:avLst/>
              <a:gdLst/>
              <a:ahLst/>
              <a:cxnLst/>
              <a:rect l="0" t="0" r="0" b="0"/>
              <a:pathLst>
                <a:path w="63189" h="95141">
                  <a:moveTo>
                    <a:pt x="38075" y="0"/>
                  </a:moveTo>
                  <a:lnTo>
                    <a:pt x="38075" y="0"/>
                  </a:lnTo>
                  <a:lnTo>
                    <a:pt x="15940" y="0"/>
                  </a:lnTo>
                  <a:lnTo>
                    <a:pt x="14852" y="705"/>
                  </a:lnTo>
                  <a:lnTo>
                    <a:pt x="14126" y="1881"/>
                  </a:lnTo>
                  <a:lnTo>
                    <a:pt x="12962" y="5467"/>
                  </a:lnTo>
                  <a:lnTo>
                    <a:pt x="8368" y="11245"/>
                  </a:lnTo>
                  <a:lnTo>
                    <a:pt x="6225" y="17129"/>
                  </a:lnTo>
                  <a:lnTo>
                    <a:pt x="2140" y="23340"/>
                  </a:lnTo>
                  <a:lnTo>
                    <a:pt x="617" y="30356"/>
                  </a:lnTo>
                  <a:lnTo>
                    <a:pt x="0" y="56027"/>
                  </a:lnTo>
                  <a:lnTo>
                    <a:pt x="1868" y="62060"/>
                  </a:lnTo>
                  <a:lnTo>
                    <a:pt x="4344" y="67094"/>
                  </a:lnTo>
                  <a:lnTo>
                    <a:pt x="6443" y="73894"/>
                  </a:lnTo>
                  <a:lnTo>
                    <a:pt x="17274" y="88889"/>
                  </a:lnTo>
                  <a:lnTo>
                    <a:pt x="17858" y="91009"/>
                  </a:lnTo>
                  <a:lnTo>
                    <a:pt x="18953" y="92423"/>
                  </a:lnTo>
                  <a:lnTo>
                    <a:pt x="22050" y="93993"/>
                  </a:lnTo>
                  <a:lnTo>
                    <a:pt x="33921" y="95140"/>
                  </a:lnTo>
                  <a:lnTo>
                    <a:pt x="38110" y="93319"/>
                  </a:lnTo>
                  <a:lnTo>
                    <a:pt x="46549" y="86402"/>
                  </a:lnTo>
                  <a:lnTo>
                    <a:pt x="48897" y="82380"/>
                  </a:lnTo>
                  <a:lnTo>
                    <a:pt x="57169" y="59849"/>
                  </a:lnTo>
                  <a:lnTo>
                    <a:pt x="62020" y="50915"/>
                  </a:lnTo>
                  <a:lnTo>
                    <a:pt x="63188" y="38985"/>
                  </a:lnTo>
                  <a:lnTo>
                    <a:pt x="61466" y="33084"/>
                  </a:lnTo>
                  <a:lnTo>
                    <a:pt x="59054" y="28110"/>
                  </a:lnTo>
                  <a:lnTo>
                    <a:pt x="57982" y="23547"/>
                  </a:lnTo>
                  <a:lnTo>
                    <a:pt x="56991" y="22047"/>
                  </a:lnTo>
                  <a:lnTo>
                    <a:pt x="55625" y="21049"/>
                  </a:lnTo>
                  <a:lnTo>
                    <a:pt x="52225" y="19233"/>
                  </a:lnTo>
                  <a:lnTo>
                    <a:pt x="39586" y="8534"/>
                  </a:lnTo>
                  <a:lnTo>
                    <a:pt x="3172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4576"/>
            <p:cNvSpPr/>
            <p:nvPr>
              <p:custDataLst>
                <p:tags r:id="rId91"/>
              </p:custDataLst>
            </p:nvPr>
          </p:nvSpPr>
          <p:spPr>
            <a:xfrm>
              <a:off x="2908308" y="4114809"/>
              <a:ext cx="44443" cy="114292"/>
            </a:xfrm>
            <a:custGeom>
              <a:avLst/>
              <a:gdLst/>
              <a:ahLst/>
              <a:cxnLst/>
              <a:rect l="0" t="0" r="0" b="0"/>
              <a:pathLst>
                <a:path w="44443" h="114292">
                  <a:moveTo>
                    <a:pt x="44442" y="25391"/>
                  </a:moveTo>
                  <a:lnTo>
                    <a:pt x="44442" y="25391"/>
                  </a:lnTo>
                  <a:lnTo>
                    <a:pt x="44442" y="360"/>
                  </a:lnTo>
                  <a:lnTo>
                    <a:pt x="34982" y="0"/>
                  </a:lnTo>
                  <a:lnTo>
                    <a:pt x="33902" y="703"/>
                  </a:lnTo>
                  <a:lnTo>
                    <a:pt x="33182" y="1877"/>
                  </a:lnTo>
                  <a:lnTo>
                    <a:pt x="32702" y="3365"/>
                  </a:lnTo>
                  <a:lnTo>
                    <a:pt x="22988" y="14918"/>
                  </a:lnTo>
                  <a:lnTo>
                    <a:pt x="10550" y="27517"/>
                  </a:lnTo>
                  <a:lnTo>
                    <a:pt x="8212" y="33627"/>
                  </a:lnTo>
                  <a:lnTo>
                    <a:pt x="6467" y="40340"/>
                  </a:lnTo>
                  <a:lnTo>
                    <a:pt x="2224" y="48792"/>
                  </a:lnTo>
                  <a:lnTo>
                    <a:pt x="0" y="90099"/>
                  </a:lnTo>
                  <a:lnTo>
                    <a:pt x="1877" y="94838"/>
                  </a:lnTo>
                  <a:lnTo>
                    <a:pt x="15103" y="110312"/>
                  </a:lnTo>
                  <a:lnTo>
                    <a:pt x="19173" y="112523"/>
                  </a:lnTo>
                  <a:lnTo>
                    <a:pt x="25392" y="11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4577"/>
            <p:cNvSpPr/>
            <p:nvPr>
              <p:custDataLst>
                <p:tags r:id="rId92"/>
              </p:custDataLst>
            </p:nvPr>
          </p:nvSpPr>
          <p:spPr>
            <a:xfrm>
              <a:off x="2527323" y="3949733"/>
              <a:ext cx="88767" cy="290803"/>
            </a:xfrm>
            <a:custGeom>
              <a:avLst/>
              <a:gdLst/>
              <a:ahLst/>
              <a:cxnLst/>
              <a:rect l="0" t="0" r="0" b="0"/>
              <a:pathLst>
                <a:path w="88767" h="290803">
                  <a:moveTo>
                    <a:pt x="6327" y="101567"/>
                  </a:moveTo>
                  <a:lnTo>
                    <a:pt x="6327" y="101567"/>
                  </a:lnTo>
                  <a:lnTo>
                    <a:pt x="238" y="101567"/>
                  </a:lnTo>
                  <a:lnTo>
                    <a:pt x="0" y="110405"/>
                  </a:lnTo>
                  <a:lnTo>
                    <a:pt x="1869" y="114432"/>
                  </a:lnTo>
                  <a:lnTo>
                    <a:pt x="3355" y="116494"/>
                  </a:lnTo>
                  <a:lnTo>
                    <a:pt x="5446" y="126137"/>
                  </a:lnTo>
                  <a:lnTo>
                    <a:pt x="8174" y="152810"/>
                  </a:lnTo>
                  <a:lnTo>
                    <a:pt x="10676" y="161736"/>
                  </a:lnTo>
                  <a:lnTo>
                    <a:pt x="15970" y="204167"/>
                  </a:lnTo>
                  <a:lnTo>
                    <a:pt x="18974" y="249677"/>
                  </a:lnTo>
                  <a:lnTo>
                    <a:pt x="19717" y="261711"/>
                  </a:lnTo>
                  <a:lnTo>
                    <a:pt x="24492" y="274760"/>
                  </a:lnTo>
                  <a:lnTo>
                    <a:pt x="25354" y="290802"/>
                  </a:lnTo>
                  <a:lnTo>
                    <a:pt x="25375" y="283118"/>
                  </a:lnTo>
                  <a:lnTo>
                    <a:pt x="19419" y="253783"/>
                  </a:lnTo>
                  <a:lnTo>
                    <a:pt x="17262" y="239331"/>
                  </a:lnTo>
                  <a:lnTo>
                    <a:pt x="11198" y="196090"/>
                  </a:lnTo>
                  <a:lnTo>
                    <a:pt x="6968" y="154388"/>
                  </a:lnTo>
                  <a:lnTo>
                    <a:pt x="3041" y="112138"/>
                  </a:lnTo>
                  <a:lnTo>
                    <a:pt x="1287" y="78987"/>
                  </a:lnTo>
                  <a:lnTo>
                    <a:pt x="5970" y="33763"/>
                  </a:lnTo>
                  <a:lnTo>
                    <a:pt x="6257" y="18559"/>
                  </a:lnTo>
                  <a:lnTo>
                    <a:pt x="8177" y="13404"/>
                  </a:lnTo>
                  <a:lnTo>
                    <a:pt x="10677" y="8761"/>
                  </a:lnTo>
                  <a:lnTo>
                    <a:pt x="11788" y="4345"/>
                  </a:lnTo>
                  <a:lnTo>
                    <a:pt x="12790" y="2886"/>
                  </a:lnTo>
                  <a:lnTo>
                    <a:pt x="14163" y="1913"/>
                  </a:lnTo>
                  <a:lnTo>
                    <a:pt x="17571" y="832"/>
                  </a:lnTo>
                  <a:lnTo>
                    <a:pt x="33869" y="0"/>
                  </a:lnTo>
                  <a:lnTo>
                    <a:pt x="38088" y="1863"/>
                  </a:lnTo>
                  <a:lnTo>
                    <a:pt x="64711" y="26634"/>
                  </a:lnTo>
                  <a:lnTo>
                    <a:pt x="84621" y="61438"/>
                  </a:lnTo>
                  <a:lnTo>
                    <a:pt x="87616" y="74076"/>
                  </a:lnTo>
                  <a:lnTo>
                    <a:pt x="88766" y="96082"/>
                  </a:lnTo>
                  <a:lnTo>
                    <a:pt x="86946" y="101010"/>
                  </a:lnTo>
                  <a:lnTo>
                    <a:pt x="71868" y="122137"/>
                  </a:lnTo>
                  <a:lnTo>
                    <a:pt x="61350" y="129702"/>
                  </a:lnTo>
                  <a:lnTo>
                    <a:pt x="55241" y="131710"/>
                  </a:lnTo>
                  <a:lnTo>
                    <a:pt x="46563" y="132999"/>
                  </a:lnTo>
                  <a:lnTo>
                    <a:pt x="37801" y="138301"/>
                  </a:lnTo>
                  <a:lnTo>
                    <a:pt x="25744" y="139643"/>
                  </a:lnTo>
                  <a:lnTo>
                    <a:pt x="25377" y="14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4578"/>
            <p:cNvSpPr/>
            <p:nvPr>
              <p:custDataLst>
                <p:tags r:id="rId93"/>
              </p:custDataLst>
            </p:nvPr>
          </p:nvSpPr>
          <p:spPr>
            <a:xfrm>
              <a:off x="2660650" y="4114800"/>
              <a:ext cx="88901" cy="107918"/>
            </a:xfrm>
            <a:custGeom>
              <a:avLst/>
              <a:gdLst/>
              <a:ahLst/>
              <a:cxnLst/>
              <a:rect l="0" t="0" r="0" b="0"/>
              <a:pathLst>
                <a:path w="88901" h="107918">
                  <a:moveTo>
                    <a:pt x="0" y="31750"/>
                  </a:moveTo>
                  <a:lnTo>
                    <a:pt x="0" y="31750"/>
                  </a:lnTo>
                  <a:lnTo>
                    <a:pt x="0" y="19134"/>
                  </a:lnTo>
                  <a:lnTo>
                    <a:pt x="3371" y="19074"/>
                  </a:lnTo>
                  <a:lnTo>
                    <a:pt x="4364" y="19772"/>
                  </a:lnTo>
                  <a:lnTo>
                    <a:pt x="5026" y="20942"/>
                  </a:lnTo>
                  <a:lnTo>
                    <a:pt x="5467" y="22428"/>
                  </a:lnTo>
                  <a:lnTo>
                    <a:pt x="6467" y="23419"/>
                  </a:lnTo>
                  <a:lnTo>
                    <a:pt x="13141" y="26890"/>
                  </a:lnTo>
                  <a:lnTo>
                    <a:pt x="15111" y="28510"/>
                  </a:lnTo>
                  <a:lnTo>
                    <a:pt x="17299" y="32191"/>
                  </a:lnTo>
                  <a:lnTo>
                    <a:pt x="22075" y="43675"/>
                  </a:lnTo>
                  <a:lnTo>
                    <a:pt x="41643" y="72753"/>
                  </a:lnTo>
                  <a:lnTo>
                    <a:pt x="45777" y="87174"/>
                  </a:lnTo>
                  <a:lnTo>
                    <a:pt x="48567" y="92366"/>
                  </a:lnTo>
                  <a:lnTo>
                    <a:pt x="50359" y="101448"/>
                  </a:lnTo>
                  <a:lnTo>
                    <a:pt x="50774" y="107569"/>
                  </a:lnTo>
                  <a:lnTo>
                    <a:pt x="45330" y="107917"/>
                  </a:lnTo>
                  <a:lnTo>
                    <a:pt x="45037" y="107223"/>
                  </a:lnTo>
                  <a:lnTo>
                    <a:pt x="44711" y="104569"/>
                  </a:lnTo>
                  <a:lnTo>
                    <a:pt x="42684" y="101038"/>
                  </a:lnTo>
                  <a:lnTo>
                    <a:pt x="41156" y="99108"/>
                  </a:lnTo>
                  <a:lnTo>
                    <a:pt x="39458" y="93202"/>
                  </a:lnTo>
                  <a:lnTo>
                    <a:pt x="38368" y="77912"/>
                  </a:lnTo>
                  <a:lnTo>
                    <a:pt x="41550" y="65498"/>
                  </a:lnTo>
                  <a:lnTo>
                    <a:pt x="57558" y="26888"/>
                  </a:lnTo>
                  <a:lnTo>
                    <a:pt x="71767" y="7805"/>
                  </a:lnTo>
                  <a:lnTo>
                    <a:pt x="78463" y="346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4579"/>
            <p:cNvSpPr/>
            <p:nvPr>
              <p:custDataLst>
                <p:tags r:id="rId94"/>
              </p:custDataLst>
            </p:nvPr>
          </p:nvSpPr>
          <p:spPr>
            <a:xfrm>
              <a:off x="3041914" y="4083052"/>
              <a:ext cx="253734" cy="133349"/>
            </a:xfrm>
            <a:custGeom>
              <a:avLst/>
              <a:gdLst/>
              <a:ahLst/>
              <a:cxnLst/>
              <a:rect l="0" t="0" r="0" b="0"/>
              <a:pathLst>
                <a:path w="253734" h="133349">
                  <a:moveTo>
                    <a:pt x="6086" y="69848"/>
                  </a:moveTo>
                  <a:lnTo>
                    <a:pt x="6086" y="69848"/>
                  </a:lnTo>
                  <a:lnTo>
                    <a:pt x="6086" y="76120"/>
                  </a:lnTo>
                  <a:lnTo>
                    <a:pt x="21197" y="76197"/>
                  </a:lnTo>
                  <a:lnTo>
                    <a:pt x="25267" y="74316"/>
                  </a:lnTo>
                  <a:lnTo>
                    <a:pt x="47209" y="54123"/>
                  </a:lnTo>
                  <a:lnTo>
                    <a:pt x="49057" y="50395"/>
                  </a:lnTo>
                  <a:lnTo>
                    <a:pt x="50478" y="38213"/>
                  </a:lnTo>
                  <a:lnTo>
                    <a:pt x="50510" y="35092"/>
                  </a:lnTo>
                  <a:lnTo>
                    <a:pt x="49814" y="33977"/>
                  </a:lnTo>
                  <a:lnTo>
                    <a:pt x="48643" y="33234"/>
                  </a:lnTo>
                  <a:lnTo>
                    <a:pt x="43625" y="32188"/>
                  </a:lnTo>
                  <a:lnTo>
                    <a:pt x="29098" y="31755"/>
                  </a:lnTo>
                  <a:lnTo>
                    <a:pt x="25015" y="33633"/>
                  </a:lnTo>
                  <a:lnTo>
                    <a:pt x="16645" y="40587"/>
                  </a:lnTo>
                  <a:lnTo>
                    <a:pt x="14307" y="44613"/>
                  </a:lnTo>
                  <a:lnTo>
                    <a:pt x="12562" y="48755"/>
                  </a:lnTo>
                  <a:lnTo>
                    <a:pt x="8318" y="55053"/>
                  </a:lnTo>
                  <a:lnTo>
                    <a:pt x="6747" y="61388"/>
                  </a:lnTo>
                  <a:lnTo>
                    <a:pt x="5439" y="78446"/>
                  </a:lnTo>
                  <a:lnTo>
                    <a:pt x="626" y="90753"/>
                  </a:lnTo>
                  <a:lnTo>
                    <a:pt x="0" y="97287"/>
                  </a:lnTo>
                  <a:lnTo>
                    <a:pt x="1735" y="101564"/>
                  </a:lnTo>
                  <a:lnTo>
                    <a:pt x="4152" y="105816"/>
                  </a:lnTo>
                  <a:lnTo>
                    <a:pt x="5704" y="114295"/>
                  </a:lnTo>
                  <a:lnTo>
                    <a:pt x="5831" y="116413"/>
                  </a:lnTo>
                  <a:lnTo>
                    <a:pt x="7854" y="120647"/>
                  </a:lnTo>
                  <a:lnTo>
                    <a:pt x="11531" y="125743"/>
                  </a:lnTo>
                  <a:lnTo>
                    <a:pt x="13915" y="126440"/>
                  </a:lnTo>
                  <a:lnTo>
                    <a:pt x="27340" y="126965"/>
                  </a:lnTo>
                  <a:lnTo>
                    <a:pt x="31525" y="125102"/>
                  </a:lnTo>
                  <a:lnTo>
                    <a:pt x="35736" y="122627"/>
                  </a:lnTo>
                  <a:lnTo>
                    <a:pt x="42075" y="120529"/>
                  </a:lnTo>
                  <a:lnTo>
                    <a:pt x="87435" y="93123"/>
                  </a:lnTo>
                  <a:lnTo>
                    <a:pt x="96119" y="86779"/>
                  </a:lnTo>
                  <a:lnTo>
                    <a:pt x="109438" y="71172"/>
                  </a:lnTo>
                  <a:lnTo>
                    <a:pt x="116226" y="65497"/>
                  </a:lnTo>
                  <a:lnTo>
                    <a:pt x="123308" y="55075"/>
                  </a:lnTo>
                  <a:lnTo>
                    <a:pt x="132070" y="30598"/>
                  </a:lnTo>
                  <a:lnTo>
                    <a:pt x="133078" y="13077"/>
                  </a:lnTo>
                  <a:lnTo>
                    <a:pt x="123626" y="12707"/>
                  </a:lnTo>
                  <a:lnTo>
                    <a:pt x="122546" y="13410"/>
                  </a:lnTo>
                  <a:lnTo>
                    <a:pt x="121826" y="14584"/>
                  </a:lnTo>
                  <a:lnTo>
                    <a:pt x="120813" y="19606"/>
                  </a:lnTo>
                  <a:lnTo>
                    <a:pt x="120670" y="21537"/>
                  </a:lnTo>
                  <a:lnTo>
                    <a:pt x="119870" y="22824"/>
                  </a:lnTo>
                  <a:lnTo>
                    <a:pt x="118631" y="23682"/>
                  </a:lnTo>
                  <a:lnTo>
                    <a:pt x="117099" y="24254"/>
                  </a:lnTo>
                  <a:lnTo>
                    <a:pt x="116078" y="25341"/>
                  </a:lnTo>
                  <a:lnTo>
                    <a:pt x="114944" y="28430"/>
                  </a:lnTo>
                  <a:lnTo>
                    <a:pt x="115347" y="30241"/>
                  </a:lnTo>
                  <a:lnTo>
                    <a:pt x="119583" y="36924"/>
                  </a:lnTo>
                  <a:lnTo>
                    <a:pt x="120933" y="42936"/>
                  </a:lnTo>
                  <a:lnTo>
                    <a:pt x="124703" y="48861"/>
                  </a:lnTo>
                  <a:lnTo>
                    <a:pt x="126839" y="55085"/>
                  </a:lnTo>
                  <a:lnTo>
                    <a:pt x="144308" y="76591"/>
                  </a:lnTo>
                  <a:lnTo>
                    <a:pt x="145728" y="88783"/>
                  </a:lnTo>
                  <a:lnTo>
                    <a:pt x="145778" y="94257"/>
                  </a:lnTo>
                  <a:lnTo>
                    <a:pt x="141420" y="100122"/>
                  </a:lnTo>
                  <a:lnTo>
                    <a:pt x="140318" y="103999"/>
                  </a:lnTo>
                  <a:lnTo>
                    <a:pt x="139318" y="105316"/>
                  </a:lnTo>
                  <a:lnTo>
                    <a:pt x="127903" y="113313"/>
                  </a:lnTo>
                  <a:lnTo>
                    <a:pt x="120412" y="114296"/>
                  </a:lnTo>
                  <a:lnTo>
                    <a:pt x="120394" y="110927"/>
                  </a:lnTo>
                  <a:lnTo>
                    <a:pt x="122271" y="107390"/>
                  </a:lnTo>
                  <a:lnTo>
                    <a:pt x="129846" y="98566"/>
                  </a:lnTo>
                  <a:lnTo>
                    <a:pt x="133527" y="96723"/>
                  </a:lnTo>
                  <a:lnTo>
                    <a:pt x="135497" y="96231"/>
                  </a:lnTo>
                  <a:lnTo>
                    <a:pt x="145825" y="90351"/>
                  </a:lnTo>
                  <a:lnTo>
                    <a:pt x="165397" y="82118"/>
                  </a:lnTo>
                  <a:lnTo>
                    <a:pt x="189035" y="67706"/>
                  </a:lnTo>
                  <a:lnTo>
                    <a:pt x="195111" y="61605"/>
                  </a:lnTo>
                  <a:lnTo>
                    <a:pt x="200870" y="54895"/>
                  </a:lnTo>
                  <a:lnTo>
                    <a:pt x="214183" y="42958"/>
                  </a:lnTo>
                  <a:lnTo>
                    <a:pt x="247092" y="300"/>
                  </a:lnTo>
                  <a:lnTo>
                    <a:pt x="235644" y="0"/>
                  </a:lnTo>
                  <a:lnTo>
                    <a:pt x="225251" y="9458"/>
                  </a:lnTo>
                  <a:lnTo>
                    <a:pt x="223437" y="13139"/>
                  </a:lnTo>
                  <a:lnTo>
                    <a:pt x="222070" y="27540"/>
                  </a:lnTo>
                  <a:lnTo>
                    <a:pt x="221993" y="40216"/>
                  </a:lnTo>
                  <a:lnTo>
                    <a:pt x="223871" y="44449"/>
                  </a:lnTo>
                  <a:lnTo>
                    <a:pt x="226352" y="48682"/>
                  </a:lnTo>
                  <a:lnTo>
                    <a:pt x="228453" y="55031"/>
                  </a:lnTo>
                  <a:lnTo>
                    <a:pt x="232526" y="61381"/>
                  </a:lnTo>
                  <a:lnTo>
                    <a:pt x="234751" y="67731"/>
                  </a:lnTo>
                  <a:lnTo>
                    <a:pt x="238860" y="74081"/>
                  </a:lnTo>
                  <a:lnTo>
                    <a:pt x="241097" y="80431"/>
                  </a:lnTo>
                  <a:lnTo>
                    <a:pt x="244120" y="84665"/>
                  </a:lnTo>
                  <a:lnTo>
                    <a:pt x="247816" y="87016"/>
                  </a:lnTo>
                  <a:lnTo>
                    <a:pt x="249789" y="87643"/>
                  </a:lnTo>
                  <a:lnTo>
                    <a:pt x="251105" y="88767"/>
                  </a:lnTo>
                  <a:lnTo>
                    <a:pt x="252566" y="91897"/>
                  </a:lnTo>
                  <a:lnTo>
                    <a:pt x="253733" y="119396"/>
                  </a:lnTo>
                  <a:lnTo>
                    <a:pt x="250364" y="123648"/>
                  </a:lnTo>
                  <a:lnTo>
                    <a:pt x="246828" y="125509"/>
                  </a:lnTo>
                  <a:lnTo>
                    <a:pt x="244897" y="126005"/>
                  </a:lnTo>
                  <a:lnTo>
                    <a:pt x="234686" y="133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4" name="SMARTInkShape-Group898"/>
          <p:cNvGrpSpPr/>
          <p:nvPr/>
        </p:nvGrpSpPr>
        <p:grpSpPr>
          <a:xfrm>
            <a:off x="921720" y="4025900"/>
            <a:ext cx="1256331" cy="303918"/>
            <a:chOff x="921720" y="4025900"/>
            <a:chExt cx="1256331" cy="303918"/>
          </a:xfrm>
        </p:grpSpPr>
        <p:sp>
          <p:nvSpPr>
            <p:cNvPr id="641" name="SMARTInkShape-4580"/>
            <p:cNvSpPr/>
            <p:nvPr>
              <p:custDataLst>
                <p:tags r:id="rId77"/>
              </p:custDataLst>
            </p:nvPr>
          </p:nvSpPr>
          <p:spPr>
            <a:xfrm>
              <a:off x="2038350" y="4165600"/>
              <a:ext cx="8171" cy="57151"/>
            </a:xfrm>
            <a:custGeom>
              <a:avLst/>
              <a:gdLst/>
              <a:ahLst/>
              <a:cxnLst/>
              <a:rect l="0" t="0" r="0" b="0"/>
              <a:pathLst>
                <a:path w="8171" h="57151">
                  <a:moveTo>
                    <a:pt x="0" y="0"/>
                  </a:moveTo>
                  <a:lnTo>
                    <a:pt x="0" y="0"/>
                  </a:lnTo>
                  <a:lnTo>
                    <a:pt x="0" y="21199"/>
                  </a:lnTo>
                  <a:lnTo>
                    <a:pt x="3763" y="27296"/>
                  </a:lnTo>
                  <a:lnTo>
                    <a:pt x="6742" y="30897"/>
                  </a:lnTo>
                  <a:lnTo>
                    <a:pt x="8022" y="34004"/>
                  </a:lnTo>
                  <a:lnTo>
                    <a:pt x="8170" y="36780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4581"/>
            <p:cNvSpPr/>
            <p:nvPr>
              <p:custDataLst>
                <p:tags r:id="rId78"/>
              </p:custDataLst>
            </p:nvPr>
          </p:nvSpPr>
          <p:spPr>
            <a:xfrm>
              <a:off x="2051050" y="4102100"/>
              <a:ext cx="14129" cy="12701"/>
            </a:xfrm>
            <a:custGeom>
              <a:avLst/>
              <a:gdLst/>
              <a:ahLst/>
              <a:cxnLst/>
              <a:rect l="0" t="0" r="0" b="0"/>
              <a:pathLst>
                <a:path w="14129" h="12701">
                  <a:moveTo>
                    <a:pt x="0" y="12700"/>
                  </a:moveTo>
                  <a:lnTo>
                    <a:pt x="0" y="12700"/>
                  </a:lnTo>
                  <a:lnTo>
                    <a:pt x="0" y="6611"/>
                  </a:lnTo>
                  <a:lnTo>
                    <a:pt x="3371" y="3056"/>
                  </a:lnTo>
                  <a:lnTo>
                    <a:pt x="8789" y="1358"/>
                  </a:lnTo>
                  <a:lnTo>
                    <a:pt x="13784" y="603"/>
                  </a:lnTo>
                  <a:lnTo>
                    <a:pt x="14128" y="40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4582"/>
            <p:cNvSpPr/>
            <p:nvPr>
              <p:custDataLst>
                <p:tags r:id="rId79"/>
              </p:custDataLst>
            </p:nvPr>
          </p:nvSpPr>
          <p:spPr>
            <a:xfrm>
              <a:off x="2108210" y="4115062"/>
              <a:ext cx="69841" cy="107602"/>
            </a:xfrm>
            <a:custGeom>
              <a:avLst/>
              <a:gdLst/>
              <a:ahLst/>
              <a:cxnLst/>
              <a:rect l="0" t="0" r="0" b="0"/>
              <a:pathLst>
                <a:path w="69841" h="107602">
                  <a:moveTo>
                    <a:pt x="50790" y="6088"/>
                  </a:moveTo>
                  <a:lnTo>
                    <a:pt x="50790" y="6088"/>
                  </a:lnTo>
                  <a:lnTo>
                    <a:pt x="47419" y="6088"/>
                  </a:lnTo>
                  <a:lnTo>
                    <a:pt x="46426" y="5382"/>
                  </a:lnTo>
                  <a:lnTo>
                    <a:pt x="45764" y="4206"/>
                  </a:lnTo>
                  <a:lnTo>
                    <a:pt x="44701" y="621"/>
                  </a:lnTo>
                  <a:lnTo>
                    <a:pt x="42675" y="130"/>
                  </a:lnTo>
                  <a:lnTo>
                    <a:pt x="41146" y="0"/>
                  </a:lnTo>
                  <a:lnTo>
                    <a:pt x="40127" y="618"/>
                  </a:lnTo>
                  <a:lnTo>
                    <a:pt x="39448" y="1736"/>
                  </a:lnTo>
                  <a:lnTo>
                    <a:pt x="38996" y="3187"/>
                  </a:lnTo>
                  <a:lnTo>
                    <a:pt x="31676" y="12385"/>
                  </a:lnTo>
                  <a:lnTo>
                    <a:pt x="20965" y="22497"/>
                  </a:lnTo>
                  <a:lnTo>
                    <a:pt x="16838" y="23964"/>
                  </a:lnTo>
                  <a:lnTo>
                    <a:pt x="12652" y="28379"/>
                  </a:lnTo>
                  <a:lnTo>
                    <a:pt x="1868" y="43915"/>
                  </a:lnTo>
                  <a:lnTo>
                    <a:pt x="361" y="52601"/>
                  </a:lnTo>
                  <a:lnTo>
                    <a:pt x="0" y="77791"/>
                  </a:lnTo>
                  <a:lnTo>
                    <a:pt x="1876" y="82171"/>
                  </a:lnTo>
                  <a:lnTo>
                    <a:pt x="4356" y="86469"/>
                  </a:lnTo>
                  <a:lnTo>
                    <a:pt x="6457" y="92856"/>
                  </a:lnTo>
                  <a:lnTo>
                    <a:pt x="9450" y="97098"/>
                  </a:lnTo>
                  <a:lnTo>
                    <a:pt x="13131" y="99453"/>
                  </a:lnTo>
                  <a:lnTo>
                    <a:pt x="32683" y="107247"/>
                  </a:lnTo>
                  <a:lnTo>
                    <a:pt x="43764" y="107601"/>
                  </a:lnTo>
                  <a:lnTo>
                    <a:pt x="49549" y="105768"/>
                  </a:lnTo>
                  <a:lnTo>
                    <a:pt x="55177" y="103306"/>
                  </a:lnTo>
                  <a:lnTo>
                    <a:pt x="69840" y="101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4583"/>
            <p:cNvSpPr/>
            <p:nvPr>
              <p:custDataLst>
                <p:tags r:id="rId80"/>
              </p:custDataLst>
            </p:nvPr>
          </p:nvSpPr>
          <p:spPr>
            <a:xfrm>
              <a:off x="1917786" y="4152900"/>
              <a:ext cx="63415" cy="31751"/>
            </a:xfrm>
            <a:custGeom>
              <a:avLst/>
              <a:gdLst/>
              <a:ahLst/>
              <a:cxnLst/>
              <a:rect l="0" t="0" r="0" b="0"/>
              <a:pathLst>
                <a:path w="63415" h="31751">
                  <a:moveTo>
                    <a:pt x="18964" y="31750"/>
                  </a:moveTo>
                  <a:lnTo>
                    <a:pt x="18964" y="31750"/>
                  </a:lnTo>
                  <a:lnTo>
                    <a:pt x="15593" y="31750"/>
                  </a:lnTo>
                  <a:lnTo>
                    <a:pt x="12056" y="29868"/>
                  </a:lnTo>
                  <a:lnTo>
                    <a:pt x="7408" y="26283"/>
                  </a:lnTo>
                  <a:lnTo>
                    <a:pt x="897" y="25478"/>
                  </a:lnTo>
                  <a:lnTo>
                    <a:pt x="569" y="24746"/>
                  </a:lnTo>
                  <a:lnTo>
                    <a:pt x="0" y="19939"/>
                  </a:lnTo>
                  <a:lnTo>
                    <a:pt x="5389" y="13660"/>
                  </a:lnTo>
                  <a:lnTo>
                    <a:pt x="11654" y="12784"/>
                  </a:lnTo>
                  <a:lnTo>
                    <a:pt x="17494" y="8353"/>
                  </a:lnTo>
                  <a:lnTo>
                    <a:pt x="23389" y="6943"/>
                  </a:lnTo>
                  <a:lnTo>
                    <a:pt x="33806" y="6428"/>
                  </a:lnTo>
                  <a:lnTo>
                    <a:pt x="38025" y="4503"/>
                  </a:lnTo>
                  <a:lnTo>
                    <a:pt x="40138" y="3002"/>
                  </a:lnTo>
                  <a:lnTo>
                    <a:pt x="49854" y="889"/>
                  </a:lnTo>
                  <a:lnTo>
                    <a:pt x="634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4584"/>
            <p:cNvSpPr/>
            <p:nvPr>
              <p:custDataLst>
                <p:tags r:id="rId81"/>
              </p:custDataLst>
            </p:nvPr>
          </p:nvSpPr>
          <p:spPr>
            <a:xfrm>
              <a:off x="1936752" y="4025900"/>
              <a:ext cx="38099" cy="234941"/>
            </a:xfrm>
            <a:custGeom>
              <a:avLst/>
              <a:gdLst/>
              <a:ahLst/>
              <a:cxnLst/>
              <a:rect l="0" t="0" r="0" b="0"/>
              <a:pathLst>
                <a:path w="38099" h="234941">
                  <a:moveTo>
                    <a:pt x="12698" y="0"/>
                  </a:moveTo>
                  <a:lnTo>
                    <a:pt x="12698" y="0"/>
                  </a:lnTo>
                  <a:lnTo>
                    <a:pt x="16069" y="3371"/>
                  </a:lnTo>
                  <a:lnTo>
                    <a:pt x="17724" y="6907"/>
                  </a:lnTo>
                  <a:lnTo>
                    <a:pt x="18165" y="8838"/>
                  </a:lnTo>
                  <a:lnTo>
                    <a:pt x="17754" y="10831"/>
                  </a:lnTo>
                  <a:lnTo>
                    <a:pt x="13906" y="19099"/>
                  </a:lnTo>
                  <a:lnTo>
                    <a:pt x="12707" y="63549"/>
                  </a:lnTo>
                  <a:lnTo>
                    <a:pt x="12698" y="106627"/>
                  </a:lnTo>
                  <a:lnTo>
                    <a:pt x="10816" y="122139"/>
                  </a:lnTo>
                  <a:lnTo>
                    <a:pt x="958" y="169249"/>
                  </a:lnTo>
                  <a:lnTo>
                    <a:pt x="5" y="216762"/>
                  </a:lnTo>
                  <a:lnTo>
                    <a:pt x="0" y="223995"/>
                  </a:lnTo>
                  <a:lnTo>
                    <a:pt x="1880" y="228435"/>
                  </a:lnTo>
                  <a:lnTo>
                    <a:pt x="5465" y="233663"/>
                  </a:lnTo>
                  <a:lnTo>
                    <a:pt x="7837" y="234378"/>
                  </a:lnTo>
                  <a:lnTo>
                    <a:pt x="21452" y="234940"/>
                  </a:lnTo>
                  <a:lnTo>
                    <a:pt x="22767" y="234238"/>
                  </a:lnTo>
                  <a:lnTo>
                    <a:pt x="23644" y="233064"/>
                  </a:lnTo>
                  <a:lnTo>
                    <a:pt x="25324" y="229879"/>
                  </a:lnTo>
                  <a:lnTo>
                    <a:pt x="28422" y="226111"/>
                  </a:lnTo>
                  <a:lnTo>
                    <a:pt x="32151" y="223966"/>
                  </a:lnTo>
                  <a:lnTo>
                    <a:pt x="3809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4585"/>
            <p:cNvSpPr/>
            <p:nvPr>
              <p:custDataLst>
                <p:tags r:id="rId82"/>
              </p:custDataLst>
            </p:nvPr>
          </p:nvSpPr>
          <p:spPr>
            <a:xfrm>
              <a:off x="1809775" y="4114807"/>
              <a:ext cx="44418" cy="145058"/>
            </a:xfrm>
            <a:custGeom>
              <a:avLst/>
              <a:gdLst/>
              <a:ahLst/>
              <a:cxnLst/>
              <a:rect l="0" t="0" r="0" b="0"/>
              <a:pathLst>
                <a:path w="44418" h="145058">
                  <a:moveTo>
                    <a:pt x="31725" y="12693"/>
                  </a:moveTo>
                  <a:lnTo>
                    <a:pt x="31725" y="12693"/>
                  </a:lnTo>
                  <a:lnTo>
                    <a:pt x="37192" y="7226"/>
                  </a:lnTo>
                  <a:lnTo>
                    <a:pt x="37997" y="953"/>
                  </a:lnTo>
                  <a:lnTo>
                    <a:pt x="37318" y="633"/>
                  </a:lnTo>
                  <a:lnTo>
                    <a:pt x="22342" y="0"/>
                  </a:lnTo>
                  <a:lnTo>
                    <a:pt x="21236" y="703"/>
                  </a:lnTo>
                  <a:lnTo>
                    <a:pt x="20499" y="1878"/>
                  </a:lnTo>
                  <a:lnTo>
                    <a:pt x="20008" y="3366"/>
                  </a:lnTo>
                  <a:lnTo>
                    <a:pt x="18975" y="4359"/>
                  </a:lnTo>
                  <a:lnTo>
                    <a:pt x="12247" y="7832"/>
                  </a:lnTo>
                  <a:lnTo>
                    <a:pt x="10273" y="9453"/>
                  </a:lnTo>
                  <a:lnTo>
                    <a:pt x="8080" y="13134"/>
                  </a:lnTo>
                  <a:lnTo>
                    <a:pt x="6399" y="17122"/>
                  </a:lnTo>
                  <a:lnTo>
                    <a:pt x="2192" y="23333"/>
                  </a:lnTo>
                  <a:lnTo>
                    <a:pt x="632" y="29643"/>
                  </a:lnTo>
                  <a:lnTo>
                    <a:pt x="0" y="46560"/>
                  </a:lnTo>
                  <a:lnTo>
                    <a:pt x="1868" y="50793"/>
                  </a:lnTo>
                  <a:lnTo>
                    <a:pt x="4344" y="55026"/>
                  </a:lnTo>
                  <a:lnTo>
                    <a:pt x="5444" y="59260"/>
                  </a:lnTo>
                  <a:lnTo>
                    <a:pt x="6444" y="60671"/>
                  </a:lnTo>
                  <a:lnTo>
                    <a:pt x="7815" y="61611"/>
                  </a:lnTo>
                  <a:lnTo>
                    <a:pt x="9435" y="62238"/>
                  </a:lnTo>
                  <a:lnTo>
                    <a:pt x="10515" y="63362"/>
                  </a:lnTo>
                  <a:lnTo>
                    <a:pt x="17555" y="77909"/>
                  </a:lnTo>
                  <a:lnTo>
                    <a:pt x="22744" y="81875"/>
                  </a:lnTo>
                  <a:lnTo>
                    <a:pt x="28399" y="91200"/>
                  </a:lnTo>
                  <a:lnTo>
                    <a:pt x="35432" y="99514"/>
                  </a:lnTo>
                  <a:lnTo>
                    <a:pt x="39434" y="107950"/>
                  </a:lnTo>
                  <a:lnTo>
                    <a:pt x="42207" y="112179"/>
                  </a:lnTo>
                  <a:lnTo>
                    <a:pt x="43768" y="118527"/>
                  </a:lnTo>
                  <a:lnTo>
                    <a:pt x="44417" y="135721"/>
                  </a:lnTo>
                  <a:lnTo>
                    <a:pt x="43714" y="137045"/>
                  </a:lnTo>
                  <a:lnTo>
                    <a:pt x="42540" y="137928"/>
                  </a:lnTo>
                  <a:lnTo>
                    <a:pt x="41052" y="138516"/>
                  </a:lnTo>
                  <a:lnTo>
                    <a:pt x="40059" y="139614"/>
                  </a:lnTo>
                  <a:lnTo>
                    <a:pt x="38957" y="142715"/>
                  </a:lnTo>
                  <a:lnTo>
                    <a:pt x="37957" y="143824"/>
                  </a:lnTo>
                  <a:lnTo>
                    <a:pt x="34965" y="145057"/>
                  </a:lnTo>
                  <a:lnTo>
                    <a:pt x="33180" y="144680"/>
                  </a:lnTo>
                  <a:lnTo>
                    <a:pt x="25244" y="140887"/>
                  </a:lnTo>
                  <a:lnTo>
                    <a:pt x="23171" y="140489"/>
                  </a:lnTo>
                  <a:lnTo>
                    <a:pt x="21789" y="139518"/>
                  </a:lnTo>
                  <a:lnTo>
                    <a:pt x="20868" y="138165"/>
                  </a:lnTo>
                  <a:lnTo>
                    <a:pt x="19138" y="134781"/>
                  </a:lnTo>
                  <a:lnTo>
                    <a:pt x="12675" y="126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4586"/>
            <p:cNvSpPr/>
            <p:nvPr>
              <p:custDataLst>
                <p:tags r:id="rId83"/>
              </p:custDataLst>
            </p:nvPr>
          </p:nvSpPr>
          <p:spPr>
            <a:xfrm>
              <a:off x="1651087" y="4128408"/>
              <a:ext cx="107864" cy="106931"/>
            </a:xfrm>
            <a:custGeom>
              <a:avLst/>
              <a:gdLst/>
              <a:ahLst/>
              <a:cxnLst/>
              <a:rect l="0" t="0" r="0" b="0"/>
              <a:pathLst>
                <a:path w="107864" h="106931">
                  <a:moveTo>
                    <a:pt x="63413" y="30842"/>
                  </a:moveTo>
                  <a:lnTo>
                    <a:pt x="63413" y="30842"/>
                  </a:lnTo>
                  <a:lnTo>
                    <a:pt x="68880" y="30842"/>
                  </a:lnTo>
                  <a:lnTo>
                    <a:pt x="69174" y="30136"/>
                  </a:lnTo>
                  <a:lnTo>
                    <a:pt x="69685" y="25375"/>
                  </a:lnTo>
                  <a:lnTo>
                    <a:pt x="69006" y="25080"/>
                  </a:lnTo>
                  <a:lnTo>
                    <a:pt x="64289" y="24570"/>
                  </a:lnTo>
                  <a:lnTo>
                    <a:pt x="63802" y="22644"/>
                  </a:lnTo>
                  <a:lnTo>
                    <a:pt x="63490" y="15660"/>
                  </a:lnTo>
                  <a:lnTo>
                    <a:pt x="62759" y="14371"/>
                  </a:lnTo>
                  <a:lnTo>
                    <a:pt x="61566" y="13511"/>
                  </a:lnTo>
                  <a:lnTo>
                    <a:pt x="60065" y="12938"/>
                  </a:lnTo>
                  <a:lnTo>
                    <a:pt x="59064" y="11851"/>
                  </a:lnTo>
                  <a:lnTo>
                    <a:pt x="57952" y="8760"/>
                  </a:lnTo>
                  <a:lnTo>
                    <a:pt x="56950" y="7654"/>
                  </a:lnTo>
                  <a:lnTo>
                    <a:pt x="50648" y="4930"/>
                  </a:lnTo>
                  <a:lnTo>
                    <a:pt x="45833" y="1135"/>
                  </a:lnTo>
                  <a:lnTo>
                    <a:pt x="41959" y="0"/>
                  </a:lnTo>
                  <a:lnTo>
                    <a:pt x="40643" y="403"/>
                  </a:lnTo>
                  <a:lnTo>
                    <a:pt x="39767" y="1377"/>
                  </a:lnTo>
                  <a:lnTo>
                    <a:pt x="39182" y="2732"/>
                  </a:lnTo>
                  <a:lnTo>
                    <a:pt x="38087" y="3635"/>
                  </a:lnTo>
                  <a:lnTo>
                    <a:pt x="31260" y="6966"/>
                  </a:lnTo>
                  <a:lnTo>
                    <a:pt x="16822" y="20348"/>
                  </a:lnTo>
                  <a:lnTo>
                    <a:pt x="9080" y="33107"/>
                  </a:lnTo>
                  <a:lnTo>
                    <a:pt x="905" y="60770"/>
                  </a:lnTo>
                  <a:lnTo>
                    <a:pt x="0" y="80434"/>
                  </a:lnTo>
                  <a:lnTo>
                    <a:pt x="1833" y="86514"/>
                  </a:lnTo>
                  <a:lnTo>
                    <a:pt x="4294" y="91568"/>
                  </a:lnTo>
                  <a:lnTo>
                    <a:pt x="6385" y="98381"/>
                  </a:lnTo>
                  <a:lnTo>
                    <a:pt x="9374" y="102722"/>
                  </a:lnTo>
                  <a:lnTo>
                    <a:pt x="13055" y="105122"/>
                  </a:lnTo>
                  <a:lnTo>
                    <a:pt x="21167" y="106663"/>
                  </a:lnTo>
                  <a:lnTo>
                    <a:pt x="27455" y="106930"/>
                  </a:lnTo>
                  <a:lnTo>
                    <a:pt x="31674" y="105110"/>
                  </a:lnTo>
                  <a:lnTo>
                    <a:pt x="59180" y="79515"/>
                  </a:lnTo>
                  <a:lnTo>
                    <a:pt x="61531" y="75288"/>
                  </a:lnTo>
                  <a:lnTo>
                    <a:pt x="63871" y="64708"/>
                  </a:lnTo>
                  <a:lnTo>
                    <a:pt x="68848" y="57496"/>
                  </a:lnTo>
                  <a:lnTo>
                    <a:pt x="69683" y="50885"/>
                  </a:lnTo>
                  <a:lnTo>
                    <a:pt x="70415" y="50554"/>
                  </a:lnTo>
                  <a:lnTo>
                    <a:pt x="75223" y="49979"/>
                  </a:lnTo>
                  <a:lnTo>
                    <a:pt x="75520" y="50656"/>
                  </a:lnTo>
                  <a:lnTo>
                    <a:pt x="76035" y="55367"/>
                  </a:lnTo>
                  <a:lnTo>
                    <a:pt x="80462" y="61139"/>
                  </a:lnTo>
                  <a:lnTo>
                    <a:pt x="82575" y="67022"/>
                  </a:lnTo>
                  <a:lnTo>
                    <a:pt x="87852" y="74063"/>
                  </a:lnTo>
                  <a:lnTo>
                    <a:pt x="89329" y="80119"/>
                  </a:lnTo>
                  <a:lnTo>
                    <a:pt x="92100" y="84022"/>
                  </a:lnTo>
                  <a:lnTo>
                    <a:pt x="95683" y="86228"/>
                  </a:lnTo>
                  <a:lnTo>
                    <a:pt x="107863" y="87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4587"/>
            <p:cNvSpPr/>
            <p:nvPr>
              <p:custDataLst>
                <p:tags r:id="rId84"/>
              </p:custDataLst>
            </p:nvPr>
          </p:nvSpPr>
          <p:spPr>
            <a:xfrm>
              <a:off x="1498600" y="4025900"/>
              <a:ext cx="76201" cy="215901"/>
            </a:xfrm>
            <a:custGeom>
              <a:avLst/>
              <a:gdLst/>
              <a:ahLst/>
              <a:cxnLst/>
              <a:rect l="0" t="0" r="0" b="0"/>
              <a:pathLst>
                <a:path w="76201" h="215901">
                  <a:moveTo>
                    <a:pt x="6350" y="0"/>
                  </a:moveTo>
                  <a:lnTo>
                    <a:pt x="6350" y="0"/>
                  </a:lnTo>
                  <a:lnTo>
                    <a:pt x="6350" y="44620"/>
                  </a:lnTo>
                  <a:lnTo>
                    <a:pt x="4468" y="84436"/>
                  </a:lnTo>
                  <a:lnTo>
                    <a:pt x="392" y="115789"/>
                  </a:lnTo>
                  <a:lnTo>
                    <a:pt x="15" y="158691"/>
                  </a:lnTo>
                  <a:lnTo>
                    <a:pt x="0" y="205892"/>
                  </a:lnTo>
                  <a:lnTo>
                    <a:pt x="0" y="215803"/>
                  </a:lnTo>
                  <a:lnTo>
                    <a:pt x="0" y="212500"/>
                  </a:lnTo>
                  <a:lnTo>
                    <a:pt x="1882" y="208980"/>
                  </a:lnTo>
                  <a:lnTo>
                    <a:pt x="3371" y="207053"/>
                  </a:lnTo>
                  <a:lnTo>
                    <a:pt x="5026" y="201149"/>
                  </a:lnTo>
                  <a:lnTo>
                    <a:pt x="8115" y="182645"/>
                  </a:lnTo>
                  <a:lnTo>
                    <a:pt x="13223" y="172886"/>
                  </a:lnTo>
                  <a:lnTo>
                    <a:pt x="16460" y="167854"/>
                  </a:lnTo>
                  <a:lnTo>
                    <a:pt x="18988" y="161056"/>
                  </a:lnTo>
                  <a:lnTo>
                    <a:pt x="23187" y="154573"/>
                  </a:lnTo>
                  <a:lnTo>
                    <a:pt x="24416" y="150308"/>
                  </a:lnTo>
                  <a:lnTo>
                    <a:pt x="25450" y="148889"/>
                  </a:lnTo>
                  <a:lnTo>
                    <a:pt x="26844" y="147942"/>
                  </a:lnTo>
                  <a:lnTo>
                    <a:pt x="32178" y="146610"/>
                  </a:lnTo>
                  <a:lnTo>
                    <a:pt x="36930" y="146160"/>
                  </a:lnTo>
                  <a:lnTo>
                    <a:pt x="49625" y="157609"/>
                  </a:lnTo>
                  <a:lnTo>
                    <a:pt x="54932" y="167958"/>
                  </a:lnTo>
                  <a:lnTo>
                    <a:pt x="57198" y="175276"/>
                  </a:lnTo>
                  <a:lnTo>
                    <a:pt x="67218" y="189053"/>
                  </a:lnTo>
                  <a:lnTo>
                    <a:pt x="70324" y="206842"/>
                  </a:lnTo>
                  <a:lnTo>
                    <a:pt x="762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4588"/>
            <p:cNvSpPr/>
            <p:nvPr>
              <p:custDataLst>
                <p:tags r:id="rId85"/>
              </p:custDataLst>
            </p:nvPr>
          </p:nvSpPr>
          <p:spPr>
            <a:xfrm>
              <a:off x="1371607" y="4171957"/>
              <a:ext cx="50794" cy="88861"/>
            </a:xfrm>
            <a:custGeom>
              <a:avLst/>
              <a:gdLst/>
              <a:ahLst/>
              <a:cxnLst/>
              <a:rect l="0" t="0" r="0" b="0"/>
              <a:pathLst>
                <a:path w="50794" h="88861">
                  <a:moveTo>
                    <a:pt x="31743" y="25393"/>
                  </a:moveTo>
                  <a:lnTo>
                    <a:pt x="31743" y="25393"/>
                  </a:lnTo>
                  <a:lnTo>
                    <a:pt x="31743" y="13653"/>
                  </a:lnTo>
                  <a:lnTo>
                    <a:pt x="37831" y="6629"/>
                  </a:lnTo>
                  <a:lnTo>
                    <a:pt x="38070" y="901"/>
                  </a:lnTo>
                  <a:lnTo>
                    <a:pt x="37372" y="598"/>
                  </a:lnTo>
                  <a:lnTo>
                    <a:pt x="26353" y="0"/>
                  </a:lnTo>
                  <a:lnTo>
                    <a:pt x="20513" y="4359"/>
                  </a:lnTo>
                  <a:lnTo>
                    <a:pt x="16639" y="5461"/>
                  </a:lnTo>
                  <a:lnTo>
                    <a:pt x="15324" y="6460"/>
                  </a:lnTo>
                  <a:lnTo>
                    <a:pt x="7821" y="19174"/>
                  </a:lnTo>
                  <a:lnTo>
                    <a:pt x="5832" y="29643"/>
                  </a:lnTo>
                  <a:lnTo>
                    <a:pt x="1355" y="38096"/>
                  </a:lnTo>
                  <a:lnTo>
                    <a:pt x="0" y="71698"/>
                  </a:lnTo>
                  <a:lnTo>
                    <a:pt x="1877" y="76077"/>
                  </a:lnTo>
                  <a:lnTo>
                    <a:pt x="4358" y="80375"/>
                  </a:lnTo>
                  <a:lnTo>
                    <a:pt x="6082" y="87632"/>
                  </a:lnTo>
                  <a:lnTo>
                    <a:pt x="6874" y="88052"/>
                  </a:lnTo>
                  <a:lnTo>
                    <a:pt x="21263" y="88860"/>
                  </a:lnTo>
                  <a:lnTo>
                    <a:pt x="30911" y="85512"/>
                  </a:lnTo>
                  <a:lnTo>
                    <a:pt x="44055" y="76026"/>
                  </a:lnTo>
                  <a:lnTo>
                    <a:pt x="50793" y="69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4589"/>
            <p:cNvSpPr/>
            <p:nvPr>
              <p:custDataLst>
                <p:tags r:id="rId86"/>
              </p:custDataLst>
            </p:nvPr>
          </p:nvSpPr>
          <p:spPr>
            <a:xfrm>
              <a:off x="1238251" y="4184652"/>
              <a:ext cx="62587" cy="107914"/>
            </a:xfrm>
            <a:custGeom>
              <a:avLst/>
              <a:gdLst/>
              <a:ahLst/>
              <a:cxnLst/>
              <a:rect l="0" t="0" r="0" b="0"/>
              <a:pathLst>
                <a:path w="62587" h="107914">
                  <a:moveTo>
                    <a:pt x="38099" y="19048"/>
                  </a:moveTo>
                  <a:lnTo>
                    <a:pt x="38099" y="19048"/>
                  </a:lnTo>
                  <a:lnTo>
                    <a:pt x="32010" y="12959"/>
                  </a:lnTo>
                  <a:lnTo>
                    <a:pt x="37239" y="7253"/>
                  </a:lnTo>
                  <a:lnTo>
                    <a:pt x="43491" y="6427"/>
                  </a:lnTo>
                  <a:lnTo>
                    <a:pt x="43810" y="5695"/>
                  </a:lnTo>
                  <a:lnTo>
                    <a:pt x="44442" y="76"/>
                  </a:lnTo>
                  <a:lnTo>
                    <a:pt x="34989" y="0"/>
                  </a:lnTo>
                  <a:lnTo>
                    <a:pt x="31308" y="1880"/>
                  </a:lnTo>
                  <a:lnTo>
                    <a:pt x="23195" y="8836"/>
                  </a:lnTo>
                  <a:lnTo>
                    <a:pt x="20892" y="12863"/>
                  </a:lnTo>
                  <a:lnTo>
                    <a:pt x="20278" y="14925"/>
                  </a:lnTo>
                  <a:lnTo>
                    <a:pt x="19162" y="16299"/>
                  </a:lnTo>
                  <a:lnTo>
                    <a:pt x="14222" y="19644"/>
                  </a:lnTo>
                  <a:lnTo>
                    <a:pt x="2769" y="35569"/>
                  </a:lnTo>
                  <a:lnTo>
                    <a:pt x="1230" y="40031"/>
                  </a:lnTo>
                  <a:lnTo>
                    <a:pt x="3" y="84002"/>
                  </a:lnTo>
                  <a:lnTo>
                    <a:pt x="0" y="96398"/>
                  </a:lnTo>
                  <a:lnTo>
                    <a:pt x="1881" y="101168"/>
                  </a:lnTo>
                  <a:lnTo>
                    <a:pt x="5466" y="106608"/>
                  </a:lnTo>
                  <a:lnTo>
                    <a:pt x="7838" y="107352"/>
                  </a:lnTo>
                  <a:lnTo>
                    <a:pt x="21253" y="107913"/>
                  </a:lnTo>
                  <a:lnTo>
                    <a:pt x="25438" y="106051"/>
                  </a:lnTo>
                  <a:lnTo>
                    <a:pt x="29650" y="103577"/>
                  </a:lnTo>
                  <a:lnTo>
                    <a:pt x="35987" y="101478"/>
                  </a:lnTo>
                  <a:lnTo>
                    <a:pt x="40218" y="98488"/>
                  </a:lnTo>
                  <a:lnTo>
                    <a:pt x="42568" y="94807"/>
                  </a:lnTo>
                  <a:lnTo>
                    <a:pt x="44319" y="90818"/>
                  </a:lnTo>
                  <a:lnTo>
                    <a:pt x="54501" y="77592"/>
                  </a:lnTo>
                  <a:lnTo>
                    <a:pt x="57622" y="59852"/>
                  </a:lnTo>
                  <a:lnTo>
                    <a:pt x="62129" y="50914"/>
                  </a:lnTo>
                  <a:lnTo>
                    <a:pt x="62586" y="48758"/>
                  </a:lnTo>
                  <a:lnTo>
                    <a:pt x="62185" y="46616"/>
                  </a:lnTo>
                  <a:lnTo>
                    <a:pt x="58353" y="38108"/>
                  </a:lnTo>
                  <a:lnTo>
                    <a:pt x="57219" y="23282"/>
                  </a:lnTo>
                  <a:lnTo>
                    <a:pt x="56490" y="21870"/>
                  </a:lnTo>
                  <a:lnTo>
                    <a:pt x="55299" y="20930"/>
                  </a:lnTo>
                  <a:lnTo>
                    <a:pt x="50799" y="19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4590"/>
            <p:cNvSpPr/>
            <p:nvPr>
              <p:custDataLst>
                <p:tags r:id="rId87"/>
              </p:custDataLst>
            </p:nvPr>
          </p:nvSpPr>
          <p:spPr>
            <a:xfrm>
              <a:off x="921720" y="4057914"/>
              <a:ext cx="75231" cy="271904"/>
            </a:xfrm>
            <a:custGeom>
              <a:avLst/>
              <a:gdLst/>
              <a:ahLst/>
              <a:cxnLst/>
              <a:rect l="0" t="0" r="0" b="0"/>
              <a:pathLst>
                <a:path w="75231" h="271904">
                  <a:moveTo>
                    <a:pt x="68880" y="56886"/>
                  </a:moveTo>
                  <a:lnTo>
                    <a:pt x="68880" y="56886"/>
                  </a:lnTo>
                  <a:lnTo>
                    <a:pt x="68880" y="47242"/>
                  </a:lnTo>
                  <a:lnTo>
                    <a:pt x="69585" y="46223"/>
                  </a:lnTo>
                  <a:lnTo>
                    <a:pt x="70761" y="45544"/>
                  </a:lnTo>
                  <a:lnTo>
                    <a:pt x="72251" y="45091"/>
                  </a:lnTo>
                  <a:lnTo>
                    <a:pt x="73244" y="44084"/>
                  </a:lnTo>
                  <a:lnTo>
                    <a:pt x="74347" y="41083"/>
                  </a:lnTo>
                  <a:lnTo>
                    <a:pt x="75230" y="13404"/>
                  </a:lnTo>
                  <a:lnTo>
                    <a:pt x="69141" y="6372"/>
                  </a:lnTo>
                  <a:lnTo>
                    <a:pt x="65586" y="6170"/>
                  </a:lnTo>
                  <a:lnTo>
                    <a:pt x="64568" y="5437"/>
                  </a:lnTo>
                  <a:lnTo>
                    <a:pt x="63888" y="4242"/>
                  </a:lnTo>
                  <a:lnTo>
                    <a:pt x="63436" y="2740"/>
                  </a:lnTo>
                  <a:lnTo>
                    <a:pt x="62428" y="1739"/>
                  </a:lnTo>
                  <a:lnTo>
                    <a:pt x="59427" y="626"/>
                  </a:lnTo>
                  <a:lnTo>
                    <a:pt x="53771" y="0"/>
                  </a:lnTo>
                  <a:lnTo>
                    <a:pt x="52457" y="617"/>
                  </a:lnTo>
                  <a:lnTo>
                    <a:pt x="51582" y="1735"/>
                  </a:lnTo>
                  <a:lnTo>
                    <a:pt x="50998" y="3185"/>
                  </a:lnTo>
                  <a:lnTo>
                    <a:pt x="49903" y="4152"/>
                  </a:lnTo>
                  <a:lnTo>
                    <a:pt x="46805" y="5226"/>
                  </a:lnTo>
                  <a:lnTo>
                    <a:pt x="39067" y="6622"/>
                  </a:lnTo>
                  <a:lnTo>
                    <a:pt x="34934" y="9382"/>
                  </a:lnTo>
                  <a:lnTo>
                    <a:pt x="32626" y="12960"/>
                  </a:lnTo>
                  <a:lnTo>
                    <a:pt x="30895" y="16902"/>
                  </a:lnTo>
                  <a:lnTo>
                    <a:pt x="14500" y="36431"/>
                  </a:lnTo>
                  <a:lnTo>
                    <a:pt x="10396" y="49213"/>
                  </a:lnTo>
                  <a:lnTo>
                    <a:pt x="7609" y="54182"/>
                  </a:lnTo>
                  <a:lnTo>
                    <a:pt x="5335" y="60945"/>
                  </a:lnTo>
                  <a:lnTo>
                    <a:pt x="1212" y="67418"/>
                  </a:lnTo>
                  <a:lnTo>
                    <a:pt x="0" y="71680"/>
                  </a:lnTo>
                  <a:lnTo>
                    <a:pt x="382" y="73804"/>
                  </a:lnTo>
                  <a:lnTo>
                    <a:pt x="4184" y="82283"/>
                  </a:lnTo>
                  <a:lnTo>
                    <a:pt x="6039" y="104981"/>
                  </a:lnTo>
                  <a:lnTo>
                    <a:pt x="31176" y="150777"/>
                  </a:lnTo>
                  <a:lnTo>
                    <a:pt x="47023" y="174778"/>
                  </a:lnTo>
                  <a:lnTo>
                    <a:pt x="51157" y="183759"/>
                  </a:lnTo>
                  <a:lnTo>
                    <a:pt x="58559" y="195698"/>
                  </a:lnTo>
                  <a:lnTo>
                    <a:pt x="63888" y="208890"/>
                  </a:lnTo>
                  <a:lnTo>
                    <a:pt x="66662" y="213343"/>
                  </a:lnTo>
                  <a:lnTo>
                    <a:pt x="68928" y="219817"/>
                  </a:lnTo>
                  <a:lnTo>
                    <a:pt x="73049" y="226204"/>
                  </a:lnTo>
                  <a:lnTo>
                    <a:pt x="74584" y="232564"/>
                  </a:lnTo>
                  <a:lnTo>
                    <a:pt x="75223" y="250385"/>
                  </a:lnTo>
                  <a:lnTo>
                    <a:pt x="73345" y="254128"/>
                  </a:lnTo>
                  <a:lnTo>
                    <a:pt x="70865" y="258143"/>
                  </a:lnTo>
                  <a:lnTo>
                    <a:pt x="69762" y="262280"/>
                  </a:lnTo>
                  <a:lnTo>
                    <a:pt x="68762" y="263665"/>
                  </a:lnTo>
                  <a:lnTo>
                    <a:pt x="67390" y="264588"/>
                  </a:lnTo>
                  <a:lnTo>
                    <a:pt x="62089" y="265888"/>
                  </a:lnTo>
                  <a:lnTo>
                    <a:pt x="41356" y="266426"/>
                  </a:lnTo>
                  <a:lnTo>
                    <a:pt x="37127" y="268313"/>
                  </a:lnTo>
                  <a:lnTo>
                    <a:pt x="32895" y="270798"/>
                  </a:lnTo>
                  <a:lnTo>
                    <a:pt x="28663" y="271903"/>
                  </a:lnTo>
                  <a:lnTo>
                    <a:pt x="26546" y="271492"/>
                  </a:lnTo>
                  <a:lnTo>
                    <a:pt x="18090" y="266441"/>
                  </a:lnTo>
                  <a:lnTo>
                    <a:pt x="24430" y="260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4591"/>
            <p:cNvSpPr/>
            <p:nvPr>
              <p:custDataLst>
                <p:tags r:id="rId88"/>
              </p:custDataLst>
            </p:nvPr>
          </p:nvSpPr>
          <p:spPr>
            <a:xfrm>
              <a:off x="1104901" y="4051379"/>
              <a:ext cx="44450" cy="253896"/>
            </a:xfrm>
            <a:custGeom>
              <a:avLst/>
              <a:gdLst/>
              <a:ahLst/>
              <a:cxnLst/>
              <a:rect l="0" t="0" r="0" b="0"/>
              <a:pathLst>
                <a:path w="44450" h="253896">
                  <a:moveTo>
                    <a:pt x="19049" y="25321"/>
                  </a:moveTo>
                  <a:lnTo>
                    <a:pt x="19049" y="25321"/>
                  </a:lnTo>
                  <a:lnTo>
                    <a:pt x="22420" y="21950"/>
                  </a:lnTo>
                  <a:lnTo>
                    <a:pt x="24075" y="18413"/>
                  </a:lnTo>
                  <a:lnTo>
                    <a:pt x="25137" y="13766"/>
                  </a:lnTo>
                  <a:lnTo>
                    <a:pt x="19304" y="6562"/>
                  </a:lnTo>
                  <a:lnTo>
                    <a:pt x="19051" y="0"/>
                  </a:lnTo>
                  <a:lnTo>
                    <a:pt x="18343" y="36744"/>
                  </a:lnTo>
                  <a:lnTo>
                    <a:pt x="12960" y="71734"/>
                  </a:lnTo>
                  <a:lnTo>
                    <a:pt x="12709" y="114690"/>
                  </a:lnTo>
                  <a:lnTo>
                    <a:pt x="11998" y="126424"/>
                  </a:lnTo>
                  <a:lnTo>
                    <a:pt x="2160" y="172831"/>
                  </a:lnTo>
                  <a:lnTo>
                    <a:pt x="16" y="217815"/>
                  </a:lnTo>
                  <a:lnTo>
                    <a:pt x="0" y="236900"/>
                  </a:lnTo>
                  <a:lnTo>
                    <a:pt x="1881" y="241182"/>
                  </a:lnTo>
                  <a:lnTo>
                    <a:pt x="11739" y="252927"/>
                  </a:lnTo>
                  <a:lnTo>
                    <a:pt x="18082" y="253834"/>
                  </a:lnTo>
                  <a:lnTo>
                    <a:pt x="22133" y="253895"/>
                  </a:lnTo>
                  <a:lnTo>
                    <a:pt x="25829" y="252028"/>
                  </a:lnTo>
                  <a:lnTo>
                    <a:pt x="34774" y="244461"/>
                  </a:lnTo>
                  <a:lnTo>
                    <a:pt x="36621" y="240779"/>
                  </a:lnTo>
                  <a:lnTo>
                    <a:pt x="38610" y="230579"/>
                  </a:lnTo>
                  <a:lnTo>
                    <a:pt x="43086" y="222159"/>
                  </a:lnTo>
                  <a:lnTo>
                    <a:pt x="44449" y="21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4592"/>
            <p:cNvSpPr/>
            <p:nvPr>
              <p:custDataLst>
                <p:tags r:id="rId89"/>
              </p:custDataLst>
            </p:nvPr>
          </p:nvSpPr>
          <p:spPr>
            <a:xfrm>
              <a:off x="1086111" y="4165600"/>
              <a:ext cx="82290" cy="44451"/>
            </a:xfrm>
            <a:custGeom>
              <a:avLst/>
              <a:gdLst/>
              <a:ahLst/>
              <a:cxnLst/>
              <a:rect l="0" t="0" r="0" b="0"/>
              <a:pathLst>
                <a:path w="82290" h="44451">
                  <a:moveTo>
                    <a:pt x="6089" y="44450"/>
                  </a:moveTo>
                  <a:lnTo>
                    <a:pt x="6089" y="44450"/>
                  </a:lnTo>
                  <a:lnTo>
                    <a:pt x="0" y="38361"/>
                  </a:lnTo>
                  <a:lnTo>
                    <a:pt x="5229" y="32655"/>
                  </a:lnTo>
                  <a:lnTo>
                    <a:pt x="6625" y="26859"/>
                  </a:lnTo>
                  <a:lnTo>
                    <a:pt x="9384" y="22991"/>
                  </a:lnTo>
                  <a:lnTo>
                    <a:pt x="12963" y="20801"/>
                  </a:lnTo>
                  <a:lnTo>
                    <a:pt x="24380" y="16025"/>
                  </a:lnTo>
                  <a:lnTo>
                    <a:pt x="37460" y="8112"/>
                  </a:lnTo>
                  <a:lnTo>
                    <a:pt x="48372" y="5876"/>
                  </a:lnTo>
                  <a:lnTo>
                    <a:pt x="56879" y="1370"/>
                  </a:lnTo>
                  <a:lnTo>
                    <a:pt x="82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5" name="SMARTInkShape-4593"/>
          <p:cNvSpPr/>
          <p:nvPr>
            <p:custDataLst>
              <p:tags r:id="rId4"/>
            </p:custDataLst>
          </p:nvPr>
        </p:nvSpPr>
        <p:spPr>
          <a:xfrm>
            <a:off x="1460500" y="3607802"/>
            <a:ext cx="9277351" cy="303537"/>
          </a:xfrm>
          <a:custGeom>
            <a:avLst/>
            <a:gdLst/>
            <a:ahLst/>
            <a:cxnLst/>
            <a:rect l="0" t="0" r="0" b="0"/>
            <a:pathLst>
              <a:path w="9277351" h="303537">
                <a:moveTo>
                  <a:pt x="0" y="297448"/>
                </a:moveTo>
                <a:lnTo>
                  <a:pt x="0" y="297448"/>
                </a:lnTo>
                <a:lnTo>
                  <a:pt x="5467" y="302915"/>
                </a:lnTo>
                <a:lnTo>
                  <a:pt x="9460" y="303536"/>
                </a:lnTo>
                <a:lnTo>
                  <a:pt x="13141" y="301800"/>
                </a:lnTo>
                <a:lnTo>
                  <a:pt x="15111" y="300349"/>
                </a:lnTo>
                <a:lnTo>
                  <a:pt x="33481" y="298021"/>
                </a:lnTo>
                <a:lnTo>
                  <a:pt x="75777" y="293134"/>
                </a:lnTo>
                <a:lnTo>
                  <a:pt x="118816" y="291500"/>
                </a:lnTo>
                <a:lnTo>
                  <a:pt x="160088" y="289336"/>
                </a:lnTo>
                <a:lnTo>
                  <a:pt x="205478" y="284226"/>
                </a:lnTo>
                <a:lnTo>
                  <a:pt x="239490" y="280283"/>
                </a:lnTo>
                <a:lnTo>
                  <a:pt x="278125" y="276178"/>
                </a:lnTo>
                <a:lnTo>
                  <a:pt x="320697" y="272002"/>
                </a:lnTo>
                <a:lnTo>
                  <a:pt x="366193" y="267794"/>
                </a:lnTo>
                <a:lnTo>
                  <a:pt x="390179" y="265684"/>
                </a:lnTo>
                <a:lnTo>
                  <a:pt x="414636" y="263572"/>
                </a:lnTo>
                <a:lnTo>
                  <a:pt x="440113" y="261458"/>
                </a:lnTo>
                <a:lnTo>
                  <a:pt x="466270" y="259344"/>
                </a:lnTo>
                <a:lnTo>
                  <a:pt x="492880" y="257228"/>
                </a:lnTo>
                <a:lnTo>
                  <a:pt x="520498" y="254407"/>
                </a:lnTo>
                <a:lnTo>
                  <a:pt x="548787" y="251115"/>
                </a:lnTo>
                <a:lnTo>
                  <a:pt x="577525" y="247509"/>
                </a:lnTo>
                <a:lnTo>
                  <a:pt x="607972" y="244400"/>
                </a:lnTo>
                <a:lnTo>
                  <a:pt x="639559" y="241621"/>
                </a:lnTo>
                <a:lnTo>
                  <a:pt x="671906" y="239063"/>
                </a:lnTo>
                <a:lnTo>
                  <a:pt x="704760" y="235947"/>
                </a:lnTo>
                <a:lnTo>
                  <a:pt x="737951" y="232458"/>
                </a:lnTo>
                <a:lnTo>
                  <a:pt x="771367" y="228722"/>
                </a:lnTo>
                <a:lnTo>
                  <a:pt x="804934" y="224819"/>
                </a:lnTo>
                <a:lnTo>
                  <a:pt x="838600" y="220807"/>
                </a:lnTo>
                <a:lnTo>
                  <a:pt x="872333" y="216720"/>
                </a:lnTo>
                <a:lnTo>
                  <a:pt x="906817" y="213290"/>
                </a:lnTo>
                <a:lnTo>
                  <a:pt x="941800" y="210299"/>
                </a:lnTo>
                <a:lnTo>
                  <a:pt x="977117" y="207598"/>
                </a:lnTo>
                <a:lnTo>
                  <a:pt x="1014772" y="204387"/>
                </a:lnTo>
                <a:lnTo>
                  <a:pt x="1053987" y="200835"/>
                </a:lnTo>
                <a:lnTo>
                  <a:pt x="1094241" y="197056"/>
                </a:lnTo>
                <a:lnTo>
                  <a:pt x="1135189" y="192420"/>
                </a:lnTo>
                <a:lnTo>
                  <a:pt x="1176598" y="187213"/>
                </a:lnTo>
                <a:lnTo>
                  <a:pt x="1218316" y="181624"/>
                </a:lnTo>
                <a:lnTo>
                  <a:pt x="1259532" y="176488"/>
                </a:lnTo>
                <a:lnTo>
                  <a:pt x="1300416" y="171652"/>
                </a:lnTo>
                <a:lnTo>
                  <a:pt x="1341077" y="167017"/>
                </a:lnTo>
                <a:lnTo>
                  <a:pt x="1383001" y="162516"/>
                </a:lnTo>
                <a:lnTo>
                  <a:pt x="1425767" y="158105"/>
                </a:lnTo>
                <a:lnTo>
                  <a:pt x="1469094" y="153752"/>
                </a:lnTo>
                <a:lnTo>
                  <a:pt x="1512797" y="148734"/>
                </a:lnTo>
                <a:lnTo>
                  <a:pt x="1556747" y="143272"/>
                </a:lnTo>
                <a:lnTo>
                  <a:pt x="1600865" y="137514"/>
                </a:lnTo>
                <a:lnTo>
                  <a:pt x="1647916" y="132264"/>
                </a:lnTo>
                <a:lnTo>
                  <a:pt x="1696921" y="127353"/>
                </a:lnTo>
                <a:lnTo>
                  <a:pt x="1747231" y="122668"/>
                </a:lnTo>
                <a:lnTo>
                  <a:pt x="1799115" y="117428"/>
                </a:lnTo>
                <a:lnTo>
                  <a:pt x="1852049" y="111818"/>
                </a:lnTo>
                <a:lnTo>
                  <a:pt x="1905683" y="105961"/>
                </a:lnTo>
                <a:lnTo>
                  <a:pt x="1959783" y="100646"/>
                </a:lnTo>
                <a:lnTo>
                  <a:pt x="2014194" y="95691"/>
                </a:lnTo>
                <a:lnTo>
                  <a:pt x="2068812" y="90976"/>
                </a:lnTo>
                <a:lnTo>
                  <a:pt x="2122864" y="86423"/>
                </a:lnTo>
                <a:lnTo>
                  <a:pt x="2176537" y="81975"/>
                </a:lnTo>
                <a:lnTo>
                  <a:pt x="2229958" y="77600"/>
                </a:lnTo>
                <a:lnTo>
                  <a:pt x="2285327" y="72566"/>
                </a:lnTo>
                <a:lnTo>
                  <a:pt x="2341996" y="67093"/>
                </a:lnTo>
                <a:lnTo>
                  <a:pt x="2399531" y="61328"/>
                </a:lnTo>
                <a:lnTo>
                  <a:pt x="2457643" y="56779"/>
                </a:lnTo>
                <a:lnTo>
                  <a:pt x="2516140" y="53040"/>
                </a:lnTo>
                <a:lnTo>
                  <a:pt x="2574893" y="49843"/>
                </a:lnTo>
                <a:lnTo>
                  <a:pt x="2633818" y="46301"/>
                </a:lnTo>
                <a:lnTo>
                  <a:pt x="2692856" y="42528"/>
                </a:lnTo>
                <a:lnTo>
                  <a:pt x="2751971" y="38601"/>
                </a:lnTo>
                <a:lnTo>
                  <a:pt x="2813253" y="34572"/>
                </a:lnTo>
                <a:lnTo>
                  <a:pt x="2875980" y="30475"/>
                </a:lnTo>
                <a:lnTo>
                  <a:pt x="2939670" y="26334"/>
                </a:lnTo>
                <a:lnTo>
                  <a:pt x="3002591" y="22866"/>
                </a:lnTo>
                <a:lnTo>
                  <a:pt x="3064999" y="19849"/>
                </a:lnTo>
                <a:lnTo>
                  <a:pt x="3127066" y="17131"/>
                </a:lnTo>
                <a:lnTo>
                  <a:pt x="3190316" y="14615"/>
                </a:lnTo>
                <a:lnTo>
                  <a:pt x="3254355" y="12232"/>
                </a:lnTo>
                <a:lnTo>
                  <a:pt x="3318920" y="9936"/>
                </a:lnTo>
                <a:lnTo>
                  <a:pt x="3381013" y="8407"/>
                </a:lnTo>
                <a:lnTo>
                  <a:pt x="3441459" y="7387"/>
                </a:lnTo>
                <a:lnTo>
                  <a:pt x="3500806" y="6707"/>
                </a:lnTo>
                <a:lnTo>
                  <a:pt x="3562243" y="5548"/>
                </a:lnTo>
                <a:lnTo>
                  <a:pt x="3625073" y="4071"/>
                </a:lnTo>
                <a:lnTo>
                  <a:pt x="3688832" y="2380"/>
                </a:lnTo>
                <a:lnTo>
                  <a:pt x="3751094" y="1252"/>
                </a:lnTo>
                <a:lnTo>
                  <a:pt x="3812357" y="501"/>
                </a:lnTo>
                <a:lnTo>
                  <a:pt x="3872955" y="0"/>
                </a:lnTo>
                <a:lnTo>
                  <a:pt x="3936636" y="371"/>
                </a:lnTo>
                <a:lnTo>
                  <a:pt x="4002374" y="1325"/>
                </a:lnTo>
                <a:lnTo>
                  <a:pt x="4069483" y="2666"/>
                </a:lnTo>
                <a:lnTo>
                  <a:pt x="4135389" y="4265"/>
                </a:lnTo>
                <a:lnTo>
                  <a:pt x="4200492" y="6037"/>
                </a:lnTo>
                <a:lnTo>
                  <a:pt x="4265061" y="7924"/>
                </a:lnTo>
                <a:lnTo>
                  <a:pt x="4329275" y="9182"/>
                </a:lnTo>
                <a:lnTo>
                  <a:pt x="4393250" y="10021"/>
                </a:lnTo>
                <a:lnTo>
                  <a:pt x="4457066" y="10579"/>
                </a:lnTo>
                <a:lnTo>
                  <a:pt x="4522188" y="11658"/>
                </a:lnTo>
                <a:lnTo>
                  <a:pt x="4588181" y="13082"/>
                </a:lnTo>
                <a:lnTo>
                  <a:pt x="4654754" y="14737"/>
                </a:lnTo>
                <a:lnTo>
                  <a:pt x="4721008" y="17252"/>
                </a:lnTo>
                <a:lnTo>
                  <a:pt x="4787050" y="20340"/>
                </a:lnTo>
                <a:lnTo>
                  <a:pt x="4852950" y="23809"/>
                </a:lnTo>
                <a:lnTo>
                  <a:pt x="4920873" y="26827"/>
                </a:lnTo>
                <a:lnTo>
                  <a:pt x="4990143" y="29546"/>
                </a:lnTo>
                <a:lnTo>
                  <a:pt x="5060311" y="32063"/>
                </a:lnTo>
                <a:lnTo>
                  <a:pt x="5131080" y="35152"/>
                </a:lnTo>
                <a:lnTo>
                  <a:pt x="5202248" y="38623"/>
                </a:lnTo>
                <a:lnTo>
                  <a:pt x="5273682" y="42348"/>
                </a:lnTo>
                <a:lnTo>
                  <a:pt x="5347410" y="45537"/>
                </a:lnTo>
                <a:lnTo>
                  <a:pt x="5422668" y="48369"/>
                </a:lnTo>
                <a:lnTo>
                  <a:pt x="5498945" y="50962"/>
                </a:lnTo>
                <a:lnTo>
                  <a:pt x="5570964" y="54101"/>
                </a:lnTo>
                <a:lnTo>
                  <a:pt x="5640143" y="57606"/>
                </a:lnTo>
                <a:lnTo>
                  <a:pt x="5707428" y="61353"/>
                </a:lnTo>
                <a:lnTo>
                  <a:pt x="5778391" y="65263"/>
                </a:lnTo>
                <a:lnTo>
                  <a:pt x="5851805" y="69280"/>
                </a:lnTo>
                <a:lnTo>
                  <a:pt x="5926854" y="73369"/>
                </a:lnTo>
                <a:lnTo>
                  <a:pt x="6001579" y="77507"/>
                </a:lnTo>
                <a:lnTo>
                  <a:pt x="6076093" y="81676"/>
                </a:lnTo>
                <a:lnTo>
                  <a:pt x="6150461" y="85867"/>
                </a:lnTo>
                <a:lnTo>
                  <a:pt x="6221912" y="90072"/>
                </a:lnTo>
                <a:lnTo>
                  <a:pt x="6291420" y="94286"/>
                </a:lnTo>
                <a:lnTo>
                  <a:pt x="6359630" y="98507"/>
                </a:lnTo>
                <a:lnTo>
                  <a:pt x="6428386" y="102732"/>
                </a:lnTo>
                <a:lnTo>
                  <a:pt x="6497507" y="106959"/>
                </a:lnTo>
                <a:lnTo>
                  <a:pt x="6566871" y="111189"/>
                </a:lnTo>
                <a:lnTo>
                  <a:pt x="6635692" y="115420"/>
                </a:lnTo>
                <a:lnTo>
                  <a:pt x="6704150" y="119651"/>
                </a:lnTo>
                <a:lnTo>
                  <a:pt x="6772367" y="123883"/>
                </a:lnTo>
                <a:lnTo>
                  <a:pt x="6840422" y="128116"/>
                </a:lnTo>
                <a:lnTo>
                  <a:pt x="6908371" y="132349"/>
                </a:lnTo>
                <a:lnTo>
                  <a:pt x="6976246" y="136582"/>
                </a:lnTo>
                <a:lnTo>
                  <a:pt x="7043369" y="141520"/>
                </a:lnTo>
                <a:lnTo>
                  <a:pt x="7109991" y="146930"/>
                </a:lnTo>
                <a:lnTo>
                  <a:pt x="7176277" y="152653"/>
                </a:lnTo>
                <a:lnTo>
                  <a:pt x="7243045" y="157879"/>
                </a:lnTo>
                <a:lnTo>
                  <a:pt x="7310136" y="162774"/>
                </a:lnTo>
                <a:lnTo>
                  <a:pt x="7377440" y="167449"/>
                </a:lnTo>
                <a:lnTo>
                  <a:pt x="7442772" y="171271"/>
                </a:lnTo>
                <a:lnTo>
                  <a:pt x="7506786" y="174524"/>
                </a:lnTo>
                <a:lnTo>
                  <a:pt x="7569923" y="177399"/>
                </a:lnTo>
                <a:lnTo>
                  <a:pt x="7631772" y="180726"/>
                </a:lnTo>
                <a:lnTo>
                  <a:pt x="7692759" y="184356"/>
                </a:lnTo>
                <a:lnTo>
                  <a:pt x="7753172" y="188186"/>
                </a:lnTo>
                <a:lnTo>
                  <a:pt x="7814615" y="192151"/>
                </a:lnTo>
                <a:lnTo>
                  <a:pt x="7876744" y="196205"/>
                </a:lnTo>
                <a:lnTo>
                  <a:pt x="7939329" y="200319"/>
                </a:lnTo>
                <a:lnTo>
                  <a:pt x="8000103" y="203768"/>
                </a:lnTo>
                <a:lnTo>
                  <a:pt x="8059669" y="206772"/>
                </a:lnTo>
                <a:lnTo>
                  <a:pt x="8118429" y="209481"/>
                </a:lnTo>
                <a:lnTo>
                  <a:pt x="8177358" y="212697"/>
                </a:lnTo>
                <a:lnTo>
                  <a:pt x="8236400" y="216253"/>
                </a:lnTo>
                <a:lnTo>
                  <a:pt x="8295516" y="220035"/>
                </a:lnTo>
                <a:lnTo>
                  <a:pt x="8350451" y="222556"/>
                </a:lnTo>
                <a:lnTo>
                  <a:pt x="8402596" y="224237"/>
                </a:lnTo>
                <a:lnTo>
                  <a:pt x="8452878" y="225357"/>
                </a:lnTo>
                <a:lnTo>
                  <a:pt x="8500514" y="226810"/>
                </a:lnTo>
                <a:lnTo>
                  <a:pt x="8546383" y="228484"/>
                </a:lnTo>
                <a:lnTo>
                  <a:pt x="8591070" y="230305"/>
                </a:lnTo>
                <a:lnTo>
                  <a:pt x="8635680" y="231519"/>
                </a:lnTo>
                <a:lnTo>
                  <a:pt x="8680237" y="232329"/>
                </a:lnTo>
                <a:lnTo>
                  <a:pt x="8724758" y="232868"/>
                </a:lnTo>
                <a:lnTo>
                  <a:pt x="8766432" y="233228"/>
                </a:lnTo>
                <a:lnTo>
                  <a:pt x="8806212" y="233468"/>
                </a:lnTo>
                <a:lnTo>
                  <a:pt x="8844723" y="233628"/>
                </a:lnTo>
                <a:lnTo>
                  <a:pt x="8882393" y="233734"/>
                </a:lnTo>
                <a:lnTo>
                  <a:pt x="8919501" y="233806"/>
                </a:lnTo>
                <a:lnTo>
                  <a:pt x="8956234" y="233853"/>
                </a:lnTo>
                <a:lnTo>
                  <a:pt x="8991306" y="233884"/>
                </a:lnTo>
                <a:lnTo>
                  <a:pt x="9025270" y="233905"/>
                </a:lnTo>
                <a:lnTo>
                  <a:pt x="9058496" y="233919"/>
                </a:lnTo>
                <a:lnTo>
                  <a:pt x="9089820" y="233929"/>
                </a:lnTo>
                <a:lnTo>
                  <a:pt x="9119874" y="233935"/>
                </a:lnTo>
                <a:lnTo>
                  <a:pt x="9149083" y="233939"/>
                </a:lnTo>
                <a:lnTo>
                  <a:pt x="9176317" y="233237"/>
                </a:lnTo>
                <a:lnTo>
                  <a:pt x="9202233" y="232062"/>
                </a:lnTo>
                <a:lnTo>
                  <a:pt x="9243965" y="229582"/>
                </a:lnTo>
                <a:lnTo>
                  <a:pt x="9277350" y="2275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8" name="SMARTInkShape-Group900"/>
          <p:cNvGrpSpPr/>
          <p:nvPr/>
        </p:nvGrpSpPr>
        <p:grpSpPr>
          <a:xfrm>
            <a:off x="9391650" y="2254250"/>
            <a:ext cx="381001" cy="19051"/>
            <a:chOff x="9391650" y="2254250"/>
            <a:chExt cx="381001" cy="19051"/>
          </a:xfrm>
        </p:grpSpPr>
        <p:sp>
          <p:nvSpPr>
            <p:cNvPr id="656" name="SMARTInkShape-4594"/>
            <p:cNvSpPr/>
            <p:nvPr>
              <p:custDataLst>
                <p:tags r:id="rId75"/>
              </p:custDataLst>
            </p:nvPr>
          </p:nvSpPr>
          <p:spPr>
            <a:xfrm>
              <a:off x="9740900" y="22542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11933" y="14024"/>
                  </a:lnTo>
                  <a:lnTo>
                    <a:pt x="14305" y="13583"/>
                  </a:lnTo>
                  <a:lnTo>
                    <a:pt x="18823" y="11211"/>
                  </a:lnTo>
                  <a:lnTo>
                    <a:pt x="21013" y="9590"/>
                  </a:lnTo>
                  <a:lnTo>
                    <a:pt x="23451" y="5909"/>
                  </a:lnTo>
                  <a:lnTo>
                    <a:pt x="24100" y="3939"/>
                  </a:lnTo>
                  <a:lnTo>
                    <a:pt x="25239" y="2626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4595"/>
            <p:cNvSpPr/>
            <p:nvPr>
              <p:custDataLst>
                <p:tags r:id="rId76"/>
              </p:custDataLst>
            </p:nvPr>
          </p:nvSpPr>
          <p:spPr>
            <a:xfrm>
              <a:off x="9391650" y="2254250"/>
              <a:ext cx="69851" cy="12698"/>
            </a:xfrm>
            <a:custGeom>
              <a:avLst/>
              <a:gdLst/>
              <a:ahLst/>
              <a:cxnLst/>
              <a:rect l="0" t="0" r="0" b="0"/>
              <a:pathLst>
                <a:path w="69851" h="12698">
                  <a:moveTo>
                    <a:pt x="0" y="0"/>
                  </a:moveTo>
                  <a:lnTo>
                    <a:pt x="0" y="0"/>
                  </a:lnTo>
                  <a:lnTo>
                    <a:pt x="23850" y="10984"/>
                  </a:lnTo>
                  <a:lnTo>
                    <a:pt x="56362" y="12697"/>
                  </a:lnTo>
                  <a:lnTo>
                    <a:pt x="62209" y="10817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9" name="SMARTInkShape-4596"/>
          <p:cNvSpPr/>
          <p:nvPr>
            <p:custDataLst>
              <p:tags r:id="rId5"/>
            </p:custDataLst>
          </p:nvPr>
        </p:nvSpPr>
        <p:spPr>
          <a:xfrm>
            <a:off x="8883650" y="2190750"/>
            <a:ext cx="82551" cy="25401"/>
          </a:xfrm>
          <a:custGeom>
            <a:avLst/>
            <a:gdLst/>
            <a:ahLst/>
            <a:cxnLst/>
            <a:rect l="0" t="0" r="0" b="0"/>
            <a:pathLst>
              <a:path w="82551" h="25401">
                <a:moveTo>
                  <a:pt x="0" y="0"/>
                </a:moveTo>
                <a:lnTo>
                  <a:pt x="0" y="0"/>
                </a:lnTo>
                <a:lnTo>
                  <a:pt x="14305" y="8838"/>
                </a:lnTo>
                <a:lnTo>
                  <a:pt x="21015" y="14927"/>
                </a:lnTo>
                <a:lnTo>
                  <a:pt x="27213" y="17218"/>
                </a:lnTo>
                <a:lnTo>
                  <a:pt x="33968" y="18941"/>
                </a:lnTo>
                <a:lnTo>
                  <a:pt x="42443" y="23172"/>
                </a:lnTo>
                <a:lnTo>
                  <a:pt x="8255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SMARTInkShape-4597"/>
          <p:cNvSpPr/>
          <p:nvPr>
            <p:custDataLst>
              <p:tags r:id="rId6"/>
            </p:custDataLst>
          </p:nvPr>
        </p:nvSpPr>
        <p:spPr>
          <a:xfrm>
            <a:off x="2082800" y="2406650"/>
            <a:ext cx="171451" cy="12701"/>
          </a:xfrm>
          <a:custGeom>
            <a:avLst/>
            <a:gdLst/>
            <a:ahLst/>
            <a:cxnLst/>
            <a:rect l="0" t="0" r="0" b="0"/>
            <a:pathLst>
              <a:path w="171451" h="12701">
                <a:moveTo>
                  <a:pt x="0" y="12700"/>
                </a:moveTo>
                <a:lnTo>
                  <a:pt x="0" y="12700"/>
                </a:lnTo>
                <a:lnTo>
                  <a:pt x="44553" y="12700"/>
                </a:lnTo>
                <a:lnTo>
                  <a:pt x="90716" y="12700"/>
                </a:lnTo>
                <a:lnTo>
                  <a:pt x="118367" y="11994"/>
                </a:lnTo>
                <a:lnTo>
                  <a:pt x="163678" y="2160"/>
                </a:lnTo>
                <a:lnTo>
                  <a:pt x="1714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SMARTInkShape-4598"/>
          <p:cNvSpPr/>
          <p:nvPr>
            <p:custDataLst>
              <p:tags r:id="rId7"/>
            </p:custDataLst>
          </p:nvPr>
        </p:nvSpPr>
        <p:spPr>
          <a:xfrm>
            <a:off x="1479550" y="2419350"/>
            <a:ext cx="196851" cy="12701"/>
          </a:xfrm>
          <a:custGeom>
            <a:avLst/>
            <a:gdLst/>
            <a:ahLst/>
            <a:cxnLst/>
            <a:rect l="0" t="0" r="0" b="0"/>
            <a:pathLst>
              <a:path w="196851" h="12701">
                <a:moveTo>
                  <a:pt x="0" y="0"/>
                </a:moveTo>
                <a:lnTo>
                  <a:pt x="0" y="0"/>
                </a:lnTo>
                <a:lnTo>
                  <a:pt x="44553" y="0"/>
                </a:lnTo>
                <a:lnTo>
                  <a:pt x="73241" y="3371"/>
                </a:lnTo>
                <a:lnTo>
                  <a:pt x="114715" y="11937"/>
                </a:lnTo>
                <a:lnTo>
                  <a:pt x="158774" y="12655"/>
                </a:lnTo>
                <a:lnTo>
                  <a:pt x="196850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SMARTInkShape-4599"/>
          <p:cNvSpPr/>
          <p:nvPr>
            <p:custDataLst>
              <p:tags r:id="rId8"/>
            </p:custDataLst>
          </p:nvPr>
        </p:nvSpPr>
        <p:spPr>
          <a:xfrm>
            <a:off x="8331200" y="2197100"/>
            <a:ext cx="101601" cy="25401"/>
          </a:xfrm>
          <a:custGeom>
            <a:avLst/>
            <a:gdLst/>
            <a:ahLst/>
            <a:cxnLst/>
            <a:rect l="0" t="0" r="0" b="0"/>
            <a:pathLst>
              <a:path w="101601" h="25401">
                <a:moveTo>
                  <a:pt x="0" y="0"/>
                </a:moveTo>
                <a:lnTo>
                  <a:pt x="0" y="0"/>
                </a:lnTo>
                <a:lnTo>
                  <a:pt x="0" y="17828"/>
                </a:lnTo>
                <a:lnTo>
                  <a:pt x="705" y="18236"/>
                </a:lnTo>
                <a:lnTo>
                  <a:pt x="3370" y="18688"/>
                </a:lnTo>
                <a:lnTo>
                  <a:pt x="12865" y="24028"/>
                </a:lnTo>
                <a:lnTo>
                  <a:pt x="53408" y="25364"/>
                </a:lnTo>
                <a:lnTo>
                  <a:pt x="10160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7" name="SMARTInkShape-Group905"/>
          <p:cNvGrpSpPr/>
          <p:nvPr/>
        </p:nvGrpSpPr>
        <p:grpSpPr>
          <a:xfrm>
            <a:off x="6896858" y="2400497"/>
            <a:ext cx="728610" cy="627546"/>
            <a:chOff x="6896858" y="2400497"/>
            <a:chExt cx="728610" cy="627546"/>
          </a:xfrm>
        </p:grpSpPr>
        <p:sp>
          <p:nvSpPr>
            <p:cNvPr id="663" name="SMARTInkShape-4600"/>
            <p:cNvSpPr/>
            <p:nvPr>
              <p:custDataLst>
                <p:tags r:id="rId71"/>
              </p:custDataLst>
            </p:nvPr>
          </p:nvSpPr>
          <p:spPr>
            <a:xfrm>
              <a:off x="7410450" y="2914659"/>
              <a:ext cx="171451" cy="113384"/>
            </a:xfrm>
            <a:custGeom>
              <a:avLst/>
              <a:gdLst/>
              <a:ahLst/>
              <a:cxnLst/>
              <a:rect l="0" t="0" r="0" b="0"/>
              <a:pathLst>
                <a:path w="171451" h="113384">
                  <a:moveTo>
                    <a:pt x="0" y="12691"/>
                  </a:moveTo>
                  <a:lnTo>
                    <a:pt x="0" y="12691"/>
                  </a:lnTo>
                  <a:lnTo>
                    <a:pt x="3370" y="12691"/>
                  </a:lnTo>
                  <a:lnTo>
                    <a:pt x="6907" y="10810"/>
                  </a:lnTo>
                  <a:lnTo>
                    <a:pt x="17828" y="1136"/>
                  </a:lnTo>
                  <a:lnTo>
                    <a:pt x="20388" y="500"/>
                  </a:lnTo>
                  <a:lnTo>
                    <a:pt x="40239" y="0"/>
                  </a:lnTo>
                  <a:lnTo>
                    <a:pt x="41643" y="703"/>
                  </a:lnTo>
                  <a:lnTo>
                    <a:pt x="42579" y="1877"/>
                  </a:lnTo>
                  <a:lnTo>
                    <a:pt x="43202" y="3364"/>
                  </a:lnTo>
                  <a:lnTo>
                    <a:pt x="44324" y="4357"/>
                  </a:lnTo>
                  <a:lnTo>
                    <a:pt x="51193" y="7831"/>
                  </a:lnTo>
                  <a:lnTo>
                    <a:pt x="55973" y="11731"/>
                  </a:lnTo>
                  <a:lnTo>
                    <a:pt x="61282" y="21935"/>
                  </a:lnTo>
                  <a:lnTo>
                    <a:pt x="63208" y="33681"/>
                  </a:lnTo>
                  <a:lnTo>
                    <a:pt x="63412" y="40155"/>
                  </a:lnTo>
                  <a:lnTo>
                    <a:pt x="60103" y="49913"/>
                  </a:lnTo>
                  <a:lnTo>
                    <a:pt x="50632" y="63096"/>
                  </a:lnTo>
                  <a:lnTo>
                    <a:pt x="23282" y="97278"/>
                  </a:lnTo>
                  <a:lnTo>
                    <a:pt x="19050" y="99674"/>
                  </a:lnTo>
                  <a:lnTo>
                    <a:pt x="16933" y="100313"/>
                  </a:lnTo>
                  <a:lnTo>
                    <a:pt x="15522" y="101444"/>
                  </a:lnTo>
                  <a:lnTo>
                    <a:pt x="12810" y="107646"/>
                  </a:lnTo>
                  <a:lnTo>
                    <a:pt x="18176" y="113383"/>
                  </a:lnTo>
                  <a:lnTo>
                    <a:pt x="65077" y="108047"/>
                  </a:lnTo>
                  <a:lnTo>
                    <a:pt x="111413" y="104576"/>
                  </a:lnTo>
                  <a:lnTo>
                    <a:pt x="157614" y="93014"/>
                  </a:lnTo>
                  <a:lnTo>
                    <a:pt x="171450" y="88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4601"/>
            <p:cNvSpPr/>
            <p:nvPr>
              <p:custDataLst>
                <p:tags r:id="rId72"/>
              </p:custDataLst>
            </p:nvPr>
          </p:nvSpPr>
          <p:spPr>
            <a:xfrm>
              <a:off x="7340600" y="2806700"/>
              <a:ext cx="76201" cy="146051"/>
            </a:xfrm>
            <a:custGeom>
              <a:avLst/>
              <a:gdLst/>
              <a:ahLst/>
              <a:cxnLst/>
              <a:rect l="0" t="0" r="0" b="0"/>
              <a:pathLst>
                <a:path w="76201" h="146051">
                  <a:moveTo>
                    <a:pt x="76200" y="0"/>
                  </a:moveTo>
                  <a:lnTo>
                    <a:pt x="76200" y="0"/>
                  </a:lnTo>
                  <a:lnTo>
                    <a:pt x="63334" y="14747"/>
                  </a:lnTo>
                  <a:lnTo>
                    <a:pt x="35982" y="61471"/>
                  </a:lnTo>
                  <a:lnTo>
                    <a:pt x="12700" y="107951"/>
                  </a:lnTo>
                  <a:lnTo>
                    <a:pt x="9172" y="116417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4602"/>
            <p:cNvSpPr/>
            <p:nvPr>
              <p:custDataLst>
                <p:tags r:id="rId73"/>
              </p:custDataLst>
            </p:nvPr>
          </p:nvSpPr>
          <p:spPr>
            <a:xfrm>
              <a:off x="7283450" y="274955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4363" y="10831"/>
                  </a:lnTo>
                  <a:lnTo>
                    <a:pt x="6467" y="17007"/>
                  </a:lnTo>
                  <a:lnTo>
                    <a:pt x="10540" y="24011"/>
                  </a:lnTo>
                  <a:lnTo>
                    <a:pt x="12616" y="49677"/>
                  </a:lnTo>
                  <a:lnTo>
                    <a:pt x="6372" y="97075"/>
                  </a:lnTo>
                  <a:lnTo>
                    <a:pt x="6352" y="122498"/>
                  </a:lnTo>
                  <a:lnTo>
                    <a:pt x="7055" y="123998"/>
                  </a:lnTo>
                  <a:lnTo>
                    <a:pt x="8231" y="124999"/>
                  </a:lnTo>
                  <a:lnTo>
                    <a:pt x="127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4603"/>
            <p:cNvSpPr/>
            <p:nvPr>
              <p:custDataLst>
                <p:tags r:id="rId74"/>
              </p:custDataLst>
            </p:nvPr>
          </p:nvSpPr>
          <p:spPr>
            <a:xfrm>
              <a:off x="6896858" y="2400497"/>
              <a:ext cx="728610" cy="237732"/>
            </a:xfrm>
            <a:custGeom>
              <a:avLst/>
              <a:gdLst/>
              <a:ahLst/>
              <a:cxnLst/>
              <a:rect l="0" t="0" r="0" b="0"/>
              <a:pathLst>
                <a:path w="728610" h="237732">
                  <a:moveTo>
                    <a:pt x="723142" y="6153"/>
                  </a:moveTo>
                  <a:lnTo>
                    <a:pt x="723142" y="6153"/>
                  </a:lnTo>
                  <a:lnTo>
                    <a:pt x="723142" y="15867"/>
                  </a:lnTo>
                  <a:lnTo>
                    <a:pt x="723847" y="16863"/>
                  </a:lnTo>
                  <a:lnTo>
                    <a:pt x="725023" y="17526"/>
                  </a:lnTo>
                  <a:lnTo>
                    <a:pt x="726512" y="17968"/>
                  </a:lnTo>
                  <a:lnTo>
                    <a:pt x="727505" y="18969"/>
                  </a:lnTo>
                  <a:lnTo>
                    <a:pt x="728609" y="21962"/>
                  </a:lnTo>
                  <a:lnTo>
                    <a:pt x="728198" y="23748"/>
                  </a:lnTo>
                  <a:lnTo>
                    <a:pt x="724954" y="30338"/>
                  </a:lnTo>
                  <a:lnTo>
                    <a:pt x="718086" y="73087"/>
                  </a:lnTo>
                  <a:lnTo>
                    <a:pt x="699133" y="120425"/>
                  </a:lnTo>
                  <a:lnTo>
                    <a:pt x="663801" y="164978"/>
                  </a:lnTo>
                  <a:lnTo>
                    <a:pt x="624539" y="200807"/>
                  </a:lnTo>
                  <a:lnTo>
                    <a:pt x="584030" y="217441"/>
                  </a:lnTo>
                  <a:lnTo>
                    <a:pt x="536556" y="230486"/>
                  </a:lnTo>
                  <a:lnTo>
                    <a:pt x="497876" y="234616"/>
                  </a:lnTo>
                  <a:lnTo>
                    <a:pt x="458146" y="237731"/>
                  </a:lnTo>
                  <a:lnTo>
                    <a:pt x="419540" y="235342"/>
                  </a:lnTo>
                  <a:lnTo>
                    <a:pt x="377944" y="234164"/>
                  </a:lnTo>
                  <a:lnTo>
                    <a:pt x="335756" y="227868"/>
                  </a:lnTo>
                  <a:lnTo>
                    <a:pt x="296822" y="219831"/>
                  </a:lnTo>
                  <a:lnTo>
                    <a:pt x="257591" y="206379"/>
                  </a:lnTo>
                  <a:lnTo>
                    <a:pt x="213319" y="185957"/>
                  </a:lnTo>
                  <a:lnTo>
                    <a:pt x="167718" y="162756"/>
                  </a:lnTo>
                  <a:lnTo>
                    <a:pt x="125851" y="131159"/>
                  </a:lnTo>
                  <a:lnTo>
                    <a:pt x="84265" y="97174"/>
                  </a:lnTo>
                  <a:lnTo>
                    <a:pt x="53532" y="59200"/>
                  </a:lnTo>
                  <a:lnTo>
                    <a:pt x="48851" y="45742"/>
                  </a:lnTo>
                  <a:lnTo>
                    <a:pt x="47131" y="43129"/>
                  </a:lnTo>
                  <a:lnTo>
                    <a:pt x="37990" y="14811"/>
                  </a:lnTo>
                  <a:lnTo>
                    <a:pt x="37349" y="6265"/>
                  </a:lnTo>
                  <a:lnTo>
                    <a:pt x="36637" y="27526"/>
                  </a:lnTo>
                  <a:lnTo>
                    <a:pt x="32978" y="36631"/>
                  </a:lnTo>
                  <a:lnTo>
                    <a:pt x="23187" y="82276"/>
                  </a:lnTo>
                  <a:lnTo>
                    <a:pt x="20467" y="91491"/>
                  </a:lnTo>
                  <a:lnTo>
                    <a:pt x="18232" y="107168"/>
                  </a:lnTo>
                  <a:lnTo>
                    <a:pt x="12587" y="124263"/>
                  </a:lnTo>
                  <a:lnTo>
                    <a:pt x="11967" y="138232"/>
                  </a:lnTo>
                  <a:lnTo>
                    <a:pt x="11253" y="138656"/>
                  </a:lnTo>
                  <a:lnTo>
                    <a:pt x="8578" y="139126"/>
                  </a:lnTo>
                  <a:lnTo>
                    <a:pt x="7583" y="138546"/>
                  </a:lnTo>
                  <a:lnTo>
                    <a:pt x="6918" y="137454"/>
                  </a:lnTo>
                  <a:lnTo>
                    <a:pt x="5985" y="132546"/>
                  </a:lnTo>
                  <a:lnTo>
                    <a:pt x="3721" y="101222"/>
                  </a:lnTo>
                  <a:lnTo>
                    <a:pt x="568" y="86768"/>
                  </a:lnTo>
                  <a:lnTo>
                    <a:pt x="0" y="44295"/>
                  </a:lnTo>
                  <a:lnTo>
                    <a:pt x="6124" y="14924"/>
                  </a:lnTo>
                  <a:lnTo>
                    <a:pt x="12044" y="6310"/>
                  </a:lnTo>
                  <a:lnTo>
                    <a:pt x="15044" y="3166"/>
                  </a:lnTo>
                  <a:lnTo>
                    <a:pt x="18731" y="1297"/>
                  </a:lnTo>
                  <a:lnTo>
                    <a:pt x="34003" y="0"/>
                  </a:lnTo>
                  <a:lnTo>
                    <a:pt x="59292" y="526"/>
                  </a:lnTo>
                  <a:lnTo>
                    <a:pt x="99816" y="5566"/>
                  </a:lnTo>
                  <a:lnTo>
                    <a:pt x="141202" y="9447"/>
                  </a:lnTo>
                  <a:lnTo>
                    <a:pt x="183392" y="18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SMARTInkShape-Group906"/>
          <p:cNvGrpSpPr/>
          <p:nvPr/>
        </p:nvGrpSpPr>
        <p:grpSpPr>
          <a:xfrm>
            <a:off x="3187700" y="1403350"/>
            <a:ext cx="3479801" cy="1835124"/>
            <a:chOff x="3187700" y="1403350"/>
            <a:chExt cx="3479801" cy="1835124"/>
          </a:xfrm>
        </p:grpSpPr>
        <p:sp>
          <p:nvSpPr>
            <p:cNvPr id="668" name="SMARTInkShape-4604"/>
            <p:cNvSpPr/>
            <p:nvPr>
              <p:custDataLst>
                <p:tags r:id="rId51"/>
              </p:custDataLst>
            </p:nvPr>
          </p:nvSpPr>
          <p:spPr>
            <a:xfrm>
              <a:off x="6096000" y="2879868"/>
              <a:ext cx="139701" cy="130032"/>
            </a:xfrm>
            <a:custGeom>
              <a:avLst/>
              <a:gdLst/>
              <a:ahLst/>
              <a:cxnLst/>
              <a:rect l="0" t="0" r="0" b="0"/>
              <a:pathLst>
                <a:path w="139701" h="130032">
                  <a:moveTo>
                    <a:pt x="0" y="15732"/>
                  </a:moveTo>
                  <a:lnTo>
                    <a:pt x="0" y="15732"/>
                  </a:lnTo>
                  <a:lnTo>
                    <a:pt x="0" y="12361"/>
                  </a:lnTo>
                  <a:lnTo>
                    <a:pt x="1881" y="8824"/>
                  </a:lnTo>
                  <a:lnTo>
                    <a:pt x="9459" y="0"/>
                  </a:lnTo>
                  <a:lnTo>
                    <a:pt x="11245" y="305"/>
                  </a:lnTo>
                  <a:lnTo>
                    <a:pt x="17883" y="7908"/>
                  </a:lnTo>
                  <a:lnTo>
                    <a:pt x="20413" y="8727"/>
                  </a:lnTo>
                  <a:lnTo>
                    <a:pt x="28478" y="9344"/>
                  </a:lnTo>
                  <a:lnTo>
                    <a:pt x="32177" y="11246"/>
                  </a:lnTo>
                  <a:lnTo>
                    <a:pt x="36930" y="14846"/>
                  </a:lnTo>
                  <a:lnTo>
                    <a:pt x="37581" y="17220"/>
                  </a:lnTo>
                  <a:lnTo>
                    <a:pt x="38091" y="43013"/>
                  </a:lnTo>
                  <a:lnTo>
                    <a:pt x="30260" y="71156"/>
                  </a:lnTo>
                  <a:lnTo>
                    <a:pt x="15464" y="96215"/>
                  </a:lnTo>
                  <a:lnTo>
                    <a:pt x="11365" y="109528"/>
                  </a:lnTo>
                  <a:lnTo>
                    <a:pt x="8578" y="114569"/>
                  </a:lnTo>
                  <a:lnTo>
                    <a:pt x="6790" y="123554"/>
                  </a:lnTo>
                  <a:lnTo>
                    <a:pt x="6437" y="128752"/>
                  </a:lnTo>
                  <a:lnTo>
                    <a:pt x="7114" y="129179"/>
                  </a:lnTo>
                  <a:lnTo>
                    <a:pt x="15150" y="129864"/>
                  </a:lnTo>
                  <a:lnTo>
                    <a:pt x="59443" y="130031"/>
                  </a:lnTo>
                  <a:lnTo>
                    <a:pt x="76879" y="128150"/>
                  </a:lnTo>
                  <a:lnTo>
                    <a:pt x="119387" y="117167"/>
                  </a:lnTo>
                  <a:lnTo>
                    <a:pt x="139700" y="110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4605"/>
            <p:cNvSpPr/>
            <p:nvPr>
              <p:custDataLst>
                <p:tags r:id="rId52"/>
              </p:custDataLst>
            </p:nvPr>
          </p:nvSpPr>
          <p:spPr>
            <a:xfrm>
              <a:off x="6038850" y="2740939"/>
              <a:ext cx="57121" cy="205462"/>
            </a:xfrm>
            <a:custGeom>
              <a:avLst/>
              <a:gdLst/>
              <a:ahLst/>
              <a:cxnLst/>
              <a:rect l="0" t="0" r="0" b="0"/>
              <a:pathLst>
                <a:path w="57121" h="205462">
                  <a:moveTo>
                    <a:pt x="44450" y="2261"/>
                  </a:moveTo>
                  <a:lnTo>
                    <a:pt x="44450" y="2261"/>
                  </a:lnTo>
                  <a:lnTo>
                    <a:pt x="56006" y="2261"/>
                  </a:lnTo>
                  <a:lnTo>
                    <a:pt x="56386" y="2966"/>
                  </a:lnTo>
                  <a:lnTo>
                    <a:pt x="56811" y="5632"/>
                  </a:lnTo>
                  <a:lnTo>
                    <a:pt x="56999" y="3524"/>
                  </a:lnTo>
                  <a:lnTo>
                    <a:pt x="57083" y="0"/>
                  </a:lnTo>
                  <a:lnTo>
                    <a:pt x="57105" y="48"/>
                  </a:lnTo>
                  <a:lnTo>
                    <a:pt x="57120" y="786"/>
                  </a:lnTo>
                  <a:lnTo>
                    <a:pt x="52120" y="15882"/>
                  </a:lnTo>
                  <a:lnTo>
                    <a:pt x="50681" y="23131"/>
                  </a:lnTo>
                  <a:lnTo>
                    <a:pt x="40725" y="43807"/>
                  </a:lnTo>
                  <a:lnTo>
                    <a:pt x="33261" y="73694"/>
                  </a:lnTo>
                  <a:lnTo>
                    <a:pt x="28043" y="87475"/>
                  </a:lnTo>
                  <a:lnTo>
                    <a:pt x="18647" y="129417"/>
                  </a:lnTo>
                  <a:lnTo>
                    <a:pt x="12581" y="144594"/>
                  </a:lnTo>
                  <a:lnTo>
                    <a:pt x="10503" y="147950"/>
                  </a:lnTo>
                  <a:lnTo>
                    <a:pt x="1486" y="191114"/>
                  </a:lnTo>
                  <a:lnTo>
                    <a:pt x="0" y="205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4606"/>
            <p:cNvSpPr/>
            <p:nvPr>
              <p:custDataLst>
                <p:tags r:id="rId53"/>
              </p:custDataLst>
            </p:nvPr>
          </p:nvSpPr>
          <p:spPr>
            <a:xfrm>
              <a:off x="5995283" y="2749550"/>
              <a:ext cx="5468" cy="95251"/>
            </a:xfrm>
            <a:custGeom>
              <a:avLst/>
              <a:gdLst/>
              <a:ahLst/>
              <a:cxnLst/>
              <a:rect l="0" t="0" r="0" b="0"/>
              <a:pathLst>
                <a:path w="5468" h="95251">
                  <a:moveTo>
                    <a:pt x="5467" y="0"/>
                  </a:moveTo>
                  <a:lnTo>
                    <a:pt x="5467" y="0"/>
                  </a:lnTo>
                  <a:lnTo>
                    <a:pt x="5467" y="15718"/>
                  </a:lnTo>
                  <a:lnTo>
                    <a:pt x="5467" y="14512"/>
                  </a:lnTo>
                  <a:lnTo>
                    <a:pt x="4762" y="47260"/>
                  </a:lnTo>
                  <a:lnTo>
                    <a:pt x="0" y="64453"/>
                  </a:lnTo>
                  <a:lnTo>
                    <a:pt x="411" y="66958"/>
                  </a:lnTo>
                  <a:lnTo>
                    <a:pt x="4662" y="78215"/>
                  </a:lnTo>
                  <a:lnTo>
                    <a:pt x="546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4607"/>
            <p:cNvSpPr/>
            <p:nvPr>
              <p:custDataLst>
                <p:tags r:id="rId54"/>
              </p:custDataLst>
            </p:nvPr>
          </p:nvSpPr>
          <p:spPr>
            <a:xfrm>
              <a:off x="5403850" y="1619252"/>
              <a:ext cx="127001" cy="88604"/>
            </a:xfrm>
            <a:custGeom>
              <a:avLst/>
              <a:gdLst/>
              <a:ahLst/>
              <a:cxnLst/>
              <a:rect l="0" t="0" r="0" b="0"/>
              <a:pathLst>
                <a:path w="127001" h="88604">
                  <a:moveTo>
                    <a:pt x="0" y="25398"/>
                  </a:moveTo>
                  <a:lnTo>
                    <a:pt x="0" y="25398"/>
                  </a:lnTo>
                  <a:lnTo>
                    <a:pt x="5467" y="19931"/>
                  </a:lnTo>
                  <a:lnTo>
                    <a:pt x="6088" y="15938"/>
                  </a:lnTo>
                  <a:lnTo>
                    <a:pt x="6272" y="10287"/>
                  </a:lnTo>
                  <a:lnTo>
                    <a:pt x="7004" y="8974"/>
                  </a:lnTo>
                  <a:lnTo>
                    <a:pt x="8198" y="8099"/>
                  </a:lnTo>
                  <a:lnTo>
                    <a:pt x="9697" y="7515"/>
                  </a:lnTo>
                  <a:lnTo>
                    <a:pt x="10699" y="6420"/>
                  </a:lnTo>
                  <a:lnTo>
                    <a:pt x="11811" y="3323"/>
                  </a:lnTo>
                  <a:lnTo>
                    <a:pt x="12813" y="2215"/>
                  </a:lnTo>
                  <a:lnTo>
                    <a:pt x="15808" y="983"/>
                  </a:lnTo>
                  <a:lnTo>
                    <a:pt x="40296" y="0"/>
                  </a:lnTo>
                  <a:lnTo>
                    <a:pt x="44485" y="1880"/>
                  </a:lnTo>
                  <a:lnTo>
                    <a:pt x="46591" y="3370"/>
                  </a:lnTo>
                  <a:lnTo>
                    <a:pt x="48929" y="6906"/>
                  </a:lnTo>
                  <a:lnTo>
                    <a:pt x="50430" y="14925"/>
                  </a:lnTo>
                  <a:lnTo>
                    <a:pt x="50767" y="30895"/>
                  </a:lnTo>
                  <a:lnTo>
                    <a:pt x="48904" y="36778"/>
                  </a:lnTo>
                  <a:lnTo>
                    <a:pt x="40672" y="49213"/>
                  </a:lnTo>
                  <a:lnTo>
                    <a:pt x="36727" y="62140"/>
                  </a:lnTo>
                  <a:lnTo>
                    <a:pt x="27160" y="76079"/>
                  </a:lnTo>
                  <a:lnTo>
                    <a:pt x="25555" y="83861"/>
                  </a:lnTo>
                  <a:lnTo>
                    <a:pt x="25431" y="87903"/>
                  </a:lnTo>
                  <a:lnTo>
                    <a:pt x="32151" y="88603"/>
                  </a:lnTo>
                  <a:lnTo>
                    <a:pt x="37336" y="86885"/>
                  </a:lnTo>
                  <a:lnTo>
                    <a:pt x="39708" y="85439"/>
                  </a:lnTo>
                  <a:lnTo>
                    <a:pt x="49787" y="83405"/>
                  </a:lnTo>
                  <a:lnTo>
                    <a:pt x="69995" y="80779"/>
                  </a:lnTo>
                  <a:lnTo>
                    <a:pt x="79085" y="78234"/>
                  </a:lnTo>
                  <a:lnTo>
                    <a:pt x="127000" y="69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4608"/>
            <p:cNvSpPr/>
            <p:nvPr>
              <p:custDataLst>
                <p:tags r:id="rId55"/>
              </p:custDataLst>
            </p:nvPr>
          </p:nvSpPr>
          <p:spPr>
            <a:xfrm>
              <a:off x="5848404" y="2324100"/>
              <a:ext cx="819097" cy="298217"/>
            </a:xfrm>
            <a:custGeom>
              <a:avLst/>
              <a:gdLst/>
              <a:ahLst/>
              <a:cxnLst/>
              <a:rect l="0" t="0" r="0" b="0"/>
              <a:pathLst>
                <a:path w="819097" h="298217">
                  <a:moveTo>
                    <a:pt x="819096" y="0"/>
                  </a:moveTo>
                  <a:lnTo>
                    <a:pt x="819096" y="0"/>
                  </a:lnTo>
                  <a:lnTo>
                    <a:pt x="809636" y="9460"/>
                  </a:lnTo>
                  <a:lnTo>
                    <a:pt x="807836" y="13141"/>
                  </a:lnTo>
                  <a:lnTo>
                    <a:pt x="789271" y="59464"/>
                  </a:lnTo>
                  <a:lnTo>
                    <a:pt x="768292" y="106629"/>
                  </a:lnTo>
                  <a:lnTo>
                    <a:pt x="752642" y="133307"/>
                  </a:lnTo>
                  <a:lnTo>
                    <a:pt x="710993" y="179978"/>
                  </a:lnTo>
                  <a:lnTo>
                    <a:pt x="696206" y="196084"/>
                  </a:lnTo>
                  <a:lnTo>
                    <a:pt x="651983" y="225659"/>
                  </a:lnTo>
                  <a:lnTo>
                    <a:pt x="608045" y="247949"/>
                  </a:lnTo>
                  <a:lnTo>
                    <a:pt x="567015" y="264492"/>
                  </a:lnTo>
                  <a:lnTo>
                    <a:pt x="524852" y="280529"/>
                  </a:lnTo>
                  <a:lnTo>
                    <a:pt x="485937" y="285424"/>
                  </a:lnTo>
                  <a:lnTo>
                    <a:pt x="444279" y="292454"/>
                  </a:lnTo>
                  <a:lnTo>
                    <a:pt x="402080" y="297266"/>
                  </a:lnTo>
                  <a:lnTo>
                    <a:pt x="359067" y="298216"/>
                  </a:lnTo>
                  <a:lnTo>
                    <a:pt x="312419" y="296522"/>
                  </a:lnTo>
                  <a:lnTo>
                    <a:pt x="269025" y="289603"/>
                  </a:lnTo>
                  <a:lnTo>
                    <a:pt x="222117" y="280736"/>
                  </a:lnTo>
                  <a:lnTo>
                    <a:pt x="178148" y="266128"/>
                  </a:lnTo>
                  <a:lnTo>
                    <a:pt x="138863" y="249653"/>
                  </a:lnTo>
                  <a:lnTo>
                    <a:pt x="95372" y="223559"/>
                  </a:lnTo>
                  <a:lnTo>
                    <a:pt x="64734" y="202204"/>
                  </a:lnTo>
                  <a:lnTo>
                    <a:pt x="20482" y="163056"/>
                  </a:lnTo>
                  <a:lnTo>
                    <a:pt x="10813" y="146150"/>
                  </a:lnTo>
                  <a:lnTo>
                    <a:pt x="1005" y="110153"/>
                  </a:lnTo>
                  <a:lnTo>
                    <a:pt x="5507" y="88045"/>
                  </a:lnTo>
                  <a:lnTo>
                    <a:pt x="6475" y="86213"/>
                  </a:lnTo>
                  <a:lnTo>
                    <a:pt x="7827" y="84992"/>
                  </a:lnTo>
                  <a:lnTo>
                    <a:pt x="13099" y="81392"/>
                  </a:lnTo>
                  <a:lnTo>
                    <a:pt x="17832" y="77226"/>
                  </a:lnTo>
                  <a:lnTo>
                    <a:pt x="18925" y="77589"/>
                  </a:lnTo>
                  <a:lnTo>
                    <a:pt x="28424" y="85686"/>
                  </a:lnTo>
                  <a:lnTo>
                    <a:pt x="28809" y="87463"/>
                  </a:lnTo>
                  <a:lnTo>
                    <a:pt x="28361" y="89353"/>
                  </a:lnTo>
                  <a:lnTo>
                    <a:pt x="27355" y="91319"/>
                  </a:lnTo>
                  <a:lnTo>
                    <a:pt x="25522" y="109210"/>
                  </a:lnTo>
                  <a:lnTo>
                    <a:pt x="24675" y="127798"/>
                  </a:lnTo>
                  <a:lnTo>
                    <a:pt x="19172" y="160715"/>
                  </a:lnTo>
                  <a:lnTo>
                    <a:pt x="18343" y="169367"/>
                  </a:lnTo>
                  <a:lnTo>
                    <a:pt x="12723" y="190043"/>
                  </a:lnTo>
                  <a:lnTo>
                    <a:pt x="9297" y="190365"/>
                  </a:lnTo>
                  <a:lnTo>
                    <a:pt x="8297" y="189704"/>
                  </a:lnTo>
                  <a:lnTo>
                    <a:pt x="7630" y="188558"/>
                  </a:lnTo>
                  <a:lnTo>
                    <a:pt x="6691" y="183574"/>
                  </a:lnTo>
                  <a:lnTo>
                    <a:pt x="5765" y="178955"/>
                  </a:lnTo>
                  <a:lnTo>
                    <a:pt x="1305" y="164492"/>
                  </a:lnTo>
                  <a:lnTo>
                    <a:pt x="0" y="121084"/>
                  </a:lnTo>
                  <a:lnTo>
                    <a:pt x="656" y="88993"/>
                  </a:lnTo>
                  <a:lnTo>
                    <a:pt x="8061" y="45438"/>
                  </a:lnTo>
                  <a:lnTo>
                    <a:pt x="10608" y="40656"/>
                  </a:lnTo>
                  <a:lnTo>
                    <a:pt x="11741" y="36178"/>
                  </a:lnTo>
                  <a:lnTo>
                    <a:pt x="12748" y="34702"/>
                  </a:lnTo>
                  <a:lnTo>
                    <a:pt x="14125" y="33718"/>
                  </a:lnTo>
                  <a:lnTo>
                    <a:pt x="17537" y="32625"/>
                  </a:lnTo>
                  <a:lnTo>
                    <a:pt x="21404" y="32139"/>
                  </a:lnTo>
                  <a:lnTo>
                    <a:pt x="22718" y="32714"/>
                  </a:lnTo>
                  <a:lnTo>
                    <a:pt x="23595" y="33804"/>
                  </a:lnTo>
                  <a:lnTo>
                    <a:pt x="24178" y="35236"/>
                  </a:lnTo>
                  <a:lnTo>
                    <a:pt x="25979" y="36191"/>
                  </a:lnTo>
                  <a:lnTo>
                    <a:pt x="34549" y="38240"/>
                  </a:lnTo>
                  <a:lnTo>
                    <a:pt x="77494" y="59293"/>
                  </a:lnTo>
                  <a:lnTo>
                    <a:pt x="121973" y="76201"/>
                  </a:lnTo>
                  <a:lnTo>
                    <a:pt x="133202" y="81139"/>
                  </a:lnTo>
                  <a:lnTo>
                    <a:pt x="15234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4609"/>
            <p:cNvSpPr/>
            <p:nvPr>
              <p:custDataLst>
                <p:tags r:id="rId56"/>
              </p:custDataLst>
            </p:nvPr>
          </p:nvSpPr>
          <p:spPr>
            <a:xfrm>
              <a:off x="5378450" y="1488592"/>
              <a:ext cx="6273" cy="156059"/>
            </a:xfrm>
            <a:custGeom>
              <a:avLst/>
              <a:gdLst/>
              <a:ahLst/>
              <a:cxnLst/>
              <a:rect l="0" t="0" r="0" b="0"/>
              <a:pathLst>
                <a:path w="6273" h="1560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5467" y="3037"/>
                  </a:lnTo>
                  <a:lnTo>
                    <a:pt x="5958" y="5263"/>
                  </a:lnTo>
                  <a:lnTo>
                    <a:pt x="6272" y="15813"/>
                  </a:lnTo>
                  <a:lnTo>
                    <a:pt x="4434" y="21525"/>
                  </a:lnTo>
                  <a:lnTo>
                    <a:pt x="1970" y="27121"/>
                  </a:lnTo>
                  <a:lnTo>
                    <a:pt x="51" y="73110"/>
                  </a:lnTo>
                  <a:lnTo>
                    <a:pt x="1" y="118729"/>
                  </a:lnTo>
                  <a:lnTo>
                    <a:pt x="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4610"/>
            <p:cNvSpPr/>
            <p:nvPr>
              <p:custDataLst>
                <p:tags r:id="rId57"/>
              </p:custDataLst>
            </p:nvPr>
          </p:nvSpPr>
          <p:spPr>
            <a:xfrm>
              <a:off x="5271644" y="1479628"/>
              <a:ext cx="43307" cy="120573"/>
            </a:xfrm>
            <a:custGeom>
              <a:avLst/>
              <a:gdLst/>
              <a:ahLst/>
              <a:cxnLst/>
              <a:rect l="0" t="0" r="0" b="0"/>
              <a:pathLst>
                <a:path w="43307" h="120573">
                  <a:moveTo>
                    <a:pt x="11556" y="6272"/>
                  </a:moveTo>
                  <a:lnTo>
                    <a:pt x="11556" y="6272"/>
                  </a:lnTo>
                  <a:lnTo>
                    <a:pt x="8185" y="2901"/>
                  </a:lnTo>
                  <a:lnTo>
                    <a:pt x="4648" y="1246"/>
                  </a:lnTo>
                  <a:lnTo>
                    <a:pt x="0" y="184"/>
                  </a:lnTo>
                  <a:lnTo>
                    <a:pt x="1246" y="38"/>
                  </a:lnTo>
                  <a:lnTo>
                    <a:pt x="2566" y="0"/>
                  </a:lnTo>
                  <a:lnTo>
                    <a:pt x="3446" y="679"/>
                  </a:lnTo>
                  <a:lnTo>
                    <a:pt x="4423" y="3316"/>
                  </a:lnTo>
                  <a:lnTo>
                    <a:pt x="5757" y="15122"/>
                  </a:lnTo>
                  <a:lnTo>
                    <a:pt x="9524" y="23397"/>
                  </a:lnTo>
                  <a:lnTo>
                    <a:pt x="16447" y="46691"/>
                  </a:lnTo>
                  <a:lnTo>
                    <a:pt x="27842" y="76270"/>
                  </a:lnTo>
                  <a:lnTo>
                    <a:pt x="35432" y="103466"/>
                  </a:lnTo>
                  <a:lnTo>
                    <a:pt x="43306" y="120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4611"/>
            <p:cNvSpPr/>
            <p:nvPr>
              <p:custDataLst>
                <p:tags r:id="rId58"/>
              </p:custDataLst>
            </p:nvPr>
          </p:nvSpPr>
          <p:spPr>
            <a:xfrm>
              <a:off x="5499124" y="2000250"/>
              <a:ext cx="95227" cy="16065"/>
            </a:xfrm>
            <a:custGeom>
              <a:avLst/>
              <a:gdLst/>
              <a:ahLst/>
              <a:cxnLst/>
              <a:rect l="0" t="0" r="0" b="0"/>
              <a:pathLst>
                <a:path w="95227" h="16065">
                  <a:moveTo>
                    <a:pt x="12676" y="0"/>
                  </a:moveTo>
                  <a:lnTo>
                    <a:pt x="12676" y="0"/>
                  </a:lnTo>
                  <a:lnTo>
                    <a:pt x="6588" y="6089"/>
                  </a:lnTo>
                  <a:lnTo>
                    <a:pt x="0" y="6349"/>
                  </a:lnTo>
                  <a:lnTo>
                    <a:pt x="3354" y="9721"/>
                  </a:lnTo>
                  <a:lnTo>
                    <a:pt x="6886" y="11376"/>
                  </a:lnTo>
                  <a:lnTo>
                    <a:pt x="36756" y="14571"/>
                  </a:lnTo>
                  <a:lnTo>
                    <a:pt x="39313" y="16064"/>
                  </a:lnTo>
                  <a:lnTo>
                    <a:pt x="47798" y="15841"/>
                  </a:lnTo>
                  <a:lnTo>
                    <a:pt x="9522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4612"/>
            <p:cNvSpPr/>
            <p:nvPr>
              <p:custDataLst>
                <p:tags r:id="rId59"/>
              </p:custDataLst>
            </p:nvPr>
          </p:nvSpPr>
          <p:spPr>
            <a:xfrm>
              <a:off x="5594350" y="1911611"/>
              <a:ext cx="38101" cy="101340"/>
            </a:xfrm>
            <a:custGeom>
              <a:avLst/>
              <a:gdLst/>
              <a:ahLst/>
              <a:cxnLst/>
              <a:rect l="0" t="0" r="0" b="0"/>
              <a:pathLst>
                <a:path w="38101" h="101340">
                  <a:moveTo>
                    <a:pt x="38100" y="6089"/>
                  </a:moveTo>
                  <a:lnTo>
                    <a:pt x="38100" y="6089"/>
                  </a:lnTo>
                  <a:lnTo>
                    <a:pt x="34729" y="6089"/>
                  </a:lnTo>
                  <a:lnTo>
                    <a:pt x="33736" y="5383"/>
                  </a:lnTo>
                  <a:lnTo>
                    <a:pt x="33074" y="4208"/>
                  </a:lnTo>
                  <a:lnTo>
                    <a:pt x="32633" y="2718"/>
                  </a:lnTo>
                  <a:lnTo>
                    <a:pt x="31633" y="1725"/>
                  </a:lnTo>
                  <a:lnTo>
                    <a:pt x="26360" y="0"/>
                  </a:lnTo>
                  <a:lnTo>
                    <a:pt x="22313" y="3187"/>
                  </a:lnTo>
                  <a:lnTo>
                    <a:pt x="20500" y="6681"/>
                  </a:lnTo>
                  <a:lnTo>
                    <a:pt x="20017" y="8600"/>
                  </a:lnTo>
                  <a:lnTo>
                    <a:pt x="14877" y="17456"/>
                  </a:lnTo>
                  <a:lnTo>
                    <a:pt x="6636" y="61156"/>
                  </a:lnTo>
                  <a:lnTo>
                    <a:pt x="0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4613"/>
            <p:cNvSpPr/>
            <p:nvPr>
              <p:custDataLst>
                <p:tags r:id="rId60"/>
              </p:custDataLst>
            </p:nvPr>
          </p:nvSpPr>
          <p:spPr>
            <a:xfrm>
              <a:off x="4706239" y="1847876"/>
              <a:ext cx="938912" cy="292075"/>
            </a:xfrm>
            <a:custGeom>
              <a:avLst/>
              <a:gdLst/>
              <a:ahLst/>
              <a:cxnLst/>
              <a:rect l="0" t="0" r="0" b="0"/>
              <a:pathLst>
                <a:path w="938912" h="292075">
                  <a:moveTo>
                    <a:pt x="11811" y="292074"/>
                  </a:moveTo>
                  <a:lnTo>
                    <a:pt x="11811" y="292074"/>
                  </a:lnTo>
                  <a:lnTo>
                    <a:pt x="8440" y="292074"/>
                  </a:lnTo>
                  <a:lnTo>
                    <a:pt x="7447" y="291368"/>
                  </a:lnTo>
                  <a:lnTo>
                    <a:pt x="6785" y="290192"/>
                  </a:lnTo>
                  <a:lnTo>
                    <a:pt x="5722" y="283236"/>
                  </a:lnTo>
                  <a:lnTo>
                    <a:pt x="5539" y="277147"/>
                  </a:lnTo>
                  <a:lnTo>
                    <a:pt x="3613" y="272975"/>
                  </a:lnTo>
                  <a:lnTo>
                    <a:pt x="0" y="267919"/>
                  </a:lnTo>
                  <a:lnTo>
                    <a:pt x="12337" y="228041"/>
                  </a:lnTo>
                  <a:lnTo>
                    <a:pt x="14278" y="223985"/>
                  </a:lnTo>
                  <a:lnTo>
                    <a:pt x="20198" y="217597"/>
                  </a:lnTo>
                  <a:lnTo>
                    <a:pt x="26828" y="211701"/>
                  </a:lnTo>
                  <a:lnTo>
                    <a:pt x="38714" y="198299"/>
                  </a:lnTo>
                  <a:lnTo>
                    <a:pt x="82257" y="164947"/>
                  </a:lnTo>
                  <a:lnTo>
                    <a:pt x="126145" y="135433"/>
                  </a:lnTo>
                  <a:lnTo>
                    <a:pt x="173053" y="106669"/>
                  </a:lnTo>
                  <a:lnTo>
                    <a:pt x="216942" y="86061"/>
                  </a:lnTo>
                  <a:lnTo>
                    <a:pt x="263112" y="66187"/>
                  </a:lnTo>
                  <a:lnTo>
                    <a:pt x="309322" y="46340"/>
                  </a:lnTo>
                  <a:lnTo>
                    <a:pt x="350005" y="34637"/>
                  </a:lnTo>
                  <a:lnTo>
                    <a:pt x="387831" y="25531"/>
                  </a:lnTo>
                  <a:lnTo>
                    <a:pt x="434488" y="14811"/>
                  </a:lnTo>
                  <a:lnTo>
                    <a:pt x="477391" y="7581"/>
                  </a:lnTo>
                  <a:lnTo>
                    <a:pt x="522944" y="1463"/>
                  </a:lnTo>
                  <a:lnTo>
                    <a:pt x="562557" y="170"/>
                  </a:lnTo>
                  <a:lnTo>
                    <a:pt x="604533" y="0"/>
                  </a:lnTo>
                  <a:lnTo>
                    <a:pt x="639911" y="1859"/>
                  </a:lnTo>
                  <a:lnTo>
                    <a:pt x="684878" y="9434"/>
                  </a:lnTo>
                  <a:lnTo>
                    <a:pt x="728803" y="25413"/>
                  </a:lnTo>
                  <a:lnTo>
                    <a:pt x="767447" y="46306"/>
                  </a:lnTo>
                  <a:lnTo>
                    <a:pt x="814028" y="79075"/>
                  </a:lnTo>
                  <a:lnTo>
                    <a:pt x="854480" y="114680"/>
                  </a:lnTo>
                  <a:lnTo>
                    <a:pt x="860463" y="122216"/>
                  </a:lnTo>
                  <a:lnTo>
                    <a:pt x="873922" y="134684"/>
                  </a:lnTo>
                  <a:lnTo>
                    <a:pt x="879688" y="141689"/>
                  </a:lnTo>
                  <a:lnTo>
                    <a:pt x="926165" y="177771"/>
                  </a:lnTo>
                  <a:lnTo>
                    <a:pt x="937917" y="189481"/>
                  </a:lnTo>
                  <a:lnTo>
                    <a:pt x="938894" y="196632"/>
                  </a:lnTo>
                  <a:lnTo>
                    <a:pt x="938911" y="196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4614"/>
            <p:cNvSpPr/>
            <p:nvPr>
              <p:custDataLst>
                <p:tags r:id="rId61"/>
              </p:custDataLst>
            </p:nvPr>
          </p:nvSpPr>
          <p:spPr>
            <a:xfrm>
              <a:off x="4406900" y="1536701"/>
              <a:ext cx="152401" cy="95247"/>
            </a:xfrm>
            <a:custGeom>
              <a:avLst/>
              <a:gdLst/>
              <a:ahLst/>
              <a:cxnLst/>
              <a:rect l="0" t="0" r="0" b="0"/>
              <a:pathLst>
                <a:path w="152401" h="95247">
                  <a:moveTo>
                    <a:pt x="0" y="12699"/>
                  </a:moveTo>
                  <a:lnTo>
                    <a:pt x="0" y="12699"/>
                  </a:lnTo>
                  <a:lnTo>
                    <a:pt x="6272" y="6426"/>
                  </a:lnTo>
                  <a:lnTo>
                    <a:pt x="6327" y="3001"/>
                  </a:lnTo>
                  <a:lnTo>
                    <a:pt x="7040" y="2000"/>
                  </a:lnTo>
                  <a:lnTo>
                    <a:pt x="8221" y="1333"/>
                  </a:lnTo>
                  <a:lnTo>
                    <a:pt x="12815" y="175"/>
                  </a:lnTo>
                  <a:lnTo>
                    <a:pt x="45691" y="0"/>
                  </a:lnTo>
                  <a:lnTo>
                    <a:pt x="50410" y="1881"/>
                  </a:lnTo>
                  <a:lnTo>
                    <a:pt x="65594" y="14926"/>
                  </a:lnTo>
                  <a:lnTo>
                    <a:pt x="67957" y="19098"/>
                  </a:lnTo>
                  <a:lnTo>
                    <a:pt x="69476" y="27525"/>
                  </a:lnTo>
                  <a:lnTo>
                    <a:pt x="69840" y="55404"/>
                  </a:lnTo>
                  <a:lnTo>
                    <a:pt x="67964" y="61783"/>
                  </a:lnTo>
                  <a:lnTo>
                    <a:pt x="65484" y="66970"/>
                  </a:lnTo>
                  <a:lnTo>
                    <a:pt x="63892" y="77930"/>
                  </a:lnTo>
                  <a:lnTo>
                    <a:pt x="63761" y="81586"/>
                  </a:lnTo>
                  <a:lnTo>
                    <a:pt x="62969" y="84024"/>
                  </a:lnTo>
                  <a:lnTo>
                    <a:pt x="61735" y="85649"/>
                  </a:lnTo>
                  <a:lnTo>
                    <a:pt x="60206" y="86732"/>
                  </a:lnTo>
                  <a:lnTo>
                    <a:pt x="59187" y="88160"/>
                  </a:lnTo>
                  <a:lnTo>
                    <a:pt x="57418" y="94176"/>
                  </a:lnTo>
                  <a:lnTo>
                    <a:pt x="58034" y="94534"/>
                  </a:lnTo>
                  <a:lnTo>
                    <a:pt x="84056" y="95246"/>
                  </a:lnTo>
                  <a:lnTo>
                    <a:pt x="123548" y="88951"/>
                  </a:lnTo>
                  <a:lnTo>
                    <a:pt x="135698" y="88209"/>
                  </a:lnTo>
                  <a:lnTo>
                    <a:pt x="152400" y="82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4615"/>
            <p:cNvSpPr/>
            <p:nvPr>
              <p:custDataLst>
                <p:tags r:id="rId62"/>
              </p:custDataLst>
            </p:nvPr>
          </p:nvSpPr>
          <p:spPr>
            <a:xfrm>
              <a:off x="4343400" y="1416050"/>
              <a:ext cx="16343" cy="152401"/>
            </a:xfrm>
            <a:custGeom>
              <a:avLst/>
              <a:gdLst/>
              <a:ahLst/>
              <a:cxnLst/>
              <a:rect l="0" t="0" r="0" b="0"/>
              <a:pathLst>
                <a:path w="16343" h="1524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60" y="3371"/>
                  </a:lnTo>
                  <a:lnTo>
                    <a:pt x="11260" y="6907"/>
                  </a:lnTo>
                  <a:lnTo>
                    <a:pt x="12510" y="17712"/>
                  </a:lnTo>
                  <a:lnTo>
                    <a:pt x="13349" y="28375"/>
                  </a:lnTo>
                  <a:lnTo>
                    <a:pt x="16342" y="40471"/>
                  </a:lnTo>
                  <a:lnTo>
                    <a:pt x="12822" y="84791"/>
                  </a:lnTo>
                  <a:lnTo>
                    <a:pt x="12705" y="127970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4616"/>
            <p:cNvSpPr/>
            <p:nvPr>
              <p:custDataLst>
                <p:tags r:id="rId63"/>
              </p:custDataLst>
            </p:nvPr>
          </p:nvSpPr>
          <p:spPr>
            <a:xfrm>
              <a:off x="4254761" y="1403350"/>
              <a:ext cx="31490" cy="120651"/>
            </a:xfrm>
            <a:custGeom>
              <a:avLst/>
              <a:gdLst/>
              <a:ahLst/>
              <a:cxnLst/>
              <a:rect l="0" t="0" r="0" b="0"/>
              <a:pathLst>
                <a:path w="31490" h="12065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5229" y="0"/>
                  </a:lnTo>
                  <a:lnTo>
                    <a:pt x="5516" y="706"/>
                  </a:lnTo>
                  <a:lnTo>
                    <a:pt x="5834" y="3371"/>
                  </a:lnTo>
                  <a:lnTo>
                    <a:pt x="5213" y="4364"/>
                  </a:lnTo>
                  <a:lnTo>
                    <a:pt x="4094" y="5026"/>
                  </a:lnTo>
                  <a:lnTo>
                    <a:pt x="2642" y="5467"/>
                  </a:lnTo>
                  <a:lnTo>
                    <a:pt x="1675" y="6467"/>
                  </a:lnTo>
                  <a:lnTo>
                    <a:pt x="599" y="9459"/>
                  </a:lnTo>
                  <a:lnTo>
                    <a:pt x="1018" y="11245"/>
                  </a:lnTo>
                  <a:lnTo>
                    <a:pt x="4878" y="19181"/>
                  </a:lnTo>
                  <a:lnTo>
                    <a:pt x="9389" y="42713"/>
                  </a:lnTo>
                  <a:lnTo>
                    <a:pt x="22386" y="66227"/>
                  </a:lnTo>
                  <a:lnTo>
                    <a:pt x="26859" y="98430"/>
                  </a:lnTo>
                  <a:lnTo>
                    <a:pt x="29431" y="105130"/>
                  </a:lnTo>
                  <a:lnTo>
                    <a:pt x="3148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4617"/>
            <p:cNvSpPr/>
            <p:nvPr>
              <p:custDataLst>
                <p:tags r:id="rId64"/>
              </p:custDataLst>
            </p:nvPr>
          </p:nvSpPr>
          <p:spPr>
            <a:xfrm>
              <a:off x="4489450" y="1914093"/>
              <a:ext cx="50801" cy="73458"/>
            </a:xfrm>
            <a:custGeom>
              <a:avLst/>
              <a:gdLst/>
              <a:ahLst/>
              <a:cxnLst/>
              <a:rect l="0" t="0" r="0" b="0"/>
              <a:pathLst>
                <a:path w="50801" h="73458">
                  <a:moveTo>
                    <a:pt x="50800" y="9957"/>
                  </a:moveTo>
                  <a:lnTo>
                    <a:pt x="50800" y="9957"/>
                  </a:lnTo>
                  <a:lnTo>
                    <a:pt x="50800" y="313"/>
                  </a:lnTo>
                  <a:lnTo>
                    <a:pt x="50094" y="0"/>
                  </a:lnTo>
                  <a:lnTo>
                    <a:pt x="45333" y="2993"/>
                  </a:lnTo>
                  <a:lnTo>
                    <a:pt x="41340" y="6796"/>
                  </a:lnTo>
                  <a:lnTo>
                    <a:pt x="39540" y="10433"/>
                  </a:lnTo>
                  <a:lnTo>
                    <a:pt x="39060" y="12391"/>
                  </a:lnTo>
                  <a:lnTo>
                    <a:pt x="33925" y="21309"/>
                  </a:lnTo>
                  <a:lnTo>
                    <a:pt x="30983" y="31978"/>
                  </a:lnTo>
                  <a:lnTo>
                    <a:pt x="0" y="73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4618"/>
            <p:cNvSpPr/>
            <p:nvPr>
              <p:custDataLst>
                <p:tags r:id="rId65"/>
              </p:custDataLst>
            </p:nvPr>
          </p:nvSpPr>
          <p:spPr>
            <a:xfrm>
              <a:off x="4362472" y="1981200"/>
              <a:ext cx="120629" cy="19051"/>
            </a:xfrm>
            <a:custGeom>
              <a:avLst/>
              <a:gdLst/>
              <a:ahLst/>
              <a:cxnLst/>
              <a:rect l="0" t="0" r="0" b="0"/>
              <a:pathLst>
                <a:path w="120629" h="19051">
                  <a:moveTo>
                    <a:pt x="6328" y="12700"/>
                  </a:moveTo>
                  <a:lnTo>
                    <a:pt x="6328" y="12700"/>
                  </a:lnTo>
                  <a:lnTo>
                    <a:pt x="2957" y="12700"/>
                  </a:lnTo>
                  <a:lnTo>
                    <a:pt x="1964" y="13406"/>
                  </a:lnTo>
                  <a:lnTo>
                    <a:pt x="1302" y="14581"/>
                  </a:lnTo>
                  <a:lnTo>
                    <a:pt x="0" y="18972"/>
                  </a:lnTo>
                  <a:lnTo>
                    <a:pt x="46114" y="19050"/>
                  </a:lnTo>
                  <a:lnTo>
                    <a:pt x="54962" y="18344"/>
                  </a:lnTo>
                  <a:lnTo>
                    <a:pt x="74334" y="13583"/>
                  </a:lnTo>
                  <a:lnTo>
                    <a:pt x="95264" y="10935"/>
                  </a:lnTo>
                  <a:lnTo>
                    <a:pt x="1206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4619"/>
            <p:cNvSpPr/>
            <p:nvPr>
              <p:custDataLst>
                <p:tags r:id="rId66"/>
              </p:custDataLst>
            </p:nvPr>
          </p:nvSpPr>
          <p:spPr>
            <a:xfrm>
              <a:off x="3378226" y="1720865"/>
              <a:ext cx="1136330" cy="419086"/>
            </a:xfrm>
            <a:custGeom>
              <a:avLst/>
              <a:gdLst/>
              <a:ahLst/>
              <a:cxnLst/>
              <a:rect l="0" t="0" r="0" b="0"/>
              <a:pathLst>
                <a:path w="1136330" h="419086">
                  <a:moveTo>
                    <a:pt x="25374" y="419085"/>
                  </a:moveTo>
                  <a:lnTo>
                    <a:pt x="25374" y="419085"/>
                  </a:lnTo>
                  <a:lnTo>
                    <a:pt x="10447" y="419085"/>
                  </a:lnTo>
                  <a:lnTo>
                    <a:pt x="9073" y="418379"/>
                  </a:lnTo>
                  <a:lnTo>
                    <a:pt x="8156" y="417203"/>
                  </a:lnTo>
                  <a:lnTo>
                    <a:pt x="6433" y="414015"/>
                  </a:lnTo>
                  <a:lnTo>
                    <a:pt x="2201" y="408254"/>
                  </a:lnTo>
                  <a:lnTo>
                    <a:pt x="634" y="402078"/>
                  </a:lnTo>
                  <a:lnTo>
                    <a:pt x="0" y="381844"/>
                  </a:lnTo>
                  <a:lnTo>
                    <a:pt x="5048" y="365920"/>
                  </a:lnTo>
                  <a:lnTo>
                    <a:pt x="27270" y="318805"/>
                  </a:lnTo>
                  <a:lnTo>
                    <a:pt x="49059" y="285293"/>
                  </a:lnTo>
                  <a:lnTo>
                    <a:pt x="74328" y="241259"/>
                  </a:lnTo>
                  <a:lnTo>
                    <a:pt x="109816" y="196442"/>
                  </a:lnTo>
                  <a:lnTo>
                    <a:pt x="153036" y="151089"/>
                  </a:lnTo>
                  <a:lnTo>
                    <a:pt x="198744" y="115657"/>
                  </a:lnTo>
                  <a:lnTo>
                    <a:pt x="242767" y="87124"/>
                  </a:lnTo>
                  <a:lnTo>
                    <a:pt x="283804" y="61972"/>
                  </a:lnTo>
                  <a:lnTo>
                    <a:pt x="325967" y="43652"/>
                  </a:lnTo>
                  <a:lnTo>
                    <a:pt x="373303" y="26885"/>
                  </a:lnTo>
                  <a:lnTo>
                    <a:pt x="411601" y="17215"/>
                  </a:lnTo>
                  <a:lnTo>
                    <a:pt x="456747" y="6374"/>
                  </a:lnTo>
                  <a:lnTo>
                    <a:pt x="499451" y="826"/>
                  </a:lnTo>
                  <a:lnTo>
                    <a:pt x="545204" y="96"/>
                  </a:lnTo>
                  <a:lnTo>
                    <a:pt x="590131" y="0"/>
                  </a:lnTo>
                  <a:lnTo>
                    <a:pt x="632806" y="692"/>
                  </a:lnTo>
                  <a:lnTo>
                    <a:pt x="675184" y="5452"/>
                  </a:lnTo>
                  <a:lnTo>
                    <a:pt x="717523" y="13126"/>
                  </a:lnTo>
                  <a:lnTo>
                    <a:pt x="759152" y="23326"/>
                  </a:lnTo>
                  <a:lnTo>
                    <a:pt x="804190" y="35973"/>
                  </a:lnTo>
                  <a:lnTo>
                    <a:pt x="837879" y="49923"/>
                  </a:lnTo>
                  <a:lnTo>
                    <a:pt x="882607" y="74011"/>
                  </a:lnTo>
                  <a:lnTo>
                    <a:pt x="927956" y="105898"/>
                  </a:lnTo>
                  <a:lnTo>
                    <a:pt x="971575" y="135456"/>
                  </a:lnTo>
                  <a:lnTo>
                    <a:pt x="1016858" y="172689"/>
                  </a:lnTo>
                  <a:lnTo>
                    <a:pt x="1061782" y="214445"/>
                  </a:lnTo>
                  <a:lnTo>
                    <a:pt x="1086578" y="236862"/>
                  </a:lnTo>
                  <a:lnTo>
                    <a:pt x="1099718" y="252066"/>
                  </a:lnTo>
                  <a:lnTo>
                    <a:pt x="1106816" y="258071"/>
                  </a:lnTo>
                  <a:lnTo>
                    <a:pt x="1127392" y="283422"/>
                  </a:lnTo>
                  <a:lnTo>
                    <a:pt x="1131586" y="292046"/>
                  </a:lnTo>
                  <a:lnTo>
                    <a:pt x="1136329" y="298061"/>
                  </a:lnTo>
                  <a:lnTo>
                    <a:pt x="1130274" y="29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4620"/>
            <p:cNvSpPr/>
            <p:nvPr>
              <p:custDataLst>
                <p:tags r:id="rId67"/>
              </p:custDataLst>
            </p:nvPr>
          </p:nvSpPr>
          <p:spPr>
            <a:xfrm>
              <a:off x="3873500" y="3124209"/>
              <a:ext cx="146051" cy="114265"/>
            </a:xfrm>
            <a:custGeom>
              <a:avLst/>
              <a:gdLst/>
              <a:ahLst/>
              <a:cxnLst/>
              <a:rect l="0" t="0" r="0" b="0"/>
              <a:pathLst>
                <a:path w="146051" h="114265">
                  <a:moveTo>
                    <a:pt x="0" y="38091"/>
                  </a:moveTo>
                  <a:lnTo>
                    <a:pt x="0" y="38091"/>
                  </a:lnTo>
                  <a:lnTo>
                    <a:pt x="0" y="23164"/>
                  </a:lnTo>
                  <a:lnTo>
                    <a:pt x="1881" y="18992"/>
                  </a:lnTo>
                  <a:lnTo>
                    <a:pt x="15111" y="3962"/>
                  </a:lnTo>
                  <a:lnTo>
                    <a:pt x="19181" y="1756"/>
                  </a:lnTo>
                  <a:lnTo>
                    <a:pt x="30503" y="94"/>
                  </a:lnTo>
                  <a:lnTo>
                    <a:pt x="40479" y="0"/>
                  </a:lnTo>
                  <a:lnTo>
                    <a:pt x="44566" y="1877"/>
                  </a:lnTo>
                  <a:lnTo>
                    <a:pt x="52939" y="8830"/>
                  </a:lnTo>
                  <a:lnTo>
                    <a:pt x="55278" y="12856"/>
                  </a:lnTo>
                  <a:lnTo>
                    <a:pt x="56780" y="21190"/>
                  </a:lnTo>
                  <a:lnTo>
                    <a:pt x="56371" y="34700"/>
                  </a:lnTo>
                  <a:lnTo>
                    <a:pt x="39574" y="81056"/>
                  </a:lnTo>
                  <a:lnTo>
                    <a:pt x="36655" y="90332"/>
                  </a:lnTo>
                  <a:lnTo>
                    <a:pt x="33203" y="100137"/>
                  </a:lnTo>
                  <a:lnTo>
                    <a:pt x="31835" y="110855"/>
                  </a:lnTo>
                  <a:lnTo>
                    <a:pt x="32512" y="112001"/>
                  </a:lnTo>
                  <a:lnTo>
                    <a:pt x="33669" y="112765"/>
                  </a:lnTo>
                  <a:lnTo>
                    <a:pt x="38669" y="113839"/>
                  </a:lnTo>
                  <a:lnTo>
                    <a:pt x="59692" y="114264"/>
                  </a:lnTo>
                  <a:lnTo>
                    <a:pt x="67216" y="112398"/>
                  </a:lnTo>
                  <a:lnTo>
                    <a:pt x="112680" y="95192"/>
                  </a:lnTo>
                  <a:lnTo>
                    <a:pt x="146050" y="82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4621"/>
            <p:cNvSpPr/>
            <p:nvPr>
              <p:custDataLst>
                <p:tags r:id="rId68"/>
              </p:custDataLst>
            </p:nvPr>
          </p:nvSpPr>
          <p:spPr>
            <a:xfrm>
              <a:off x="3816350" y="2978411"/>
              <a:ext cx="38094" cy="196590"/>
            </a:xfrm>
            <a:custGeom>
              <a:avLst/>
              <a:gdLst/>
              <a:ahLst/>
              <a:cxnLst/>
              <a:rect l="0" t="0" r="0" b="0"/>
              <a:pathLst>
                <a:path w="38094" h="196590">
                  <a:moveTo>
                    <a:pt x="31750" y="6089"/>
                  </a:moveTo>
                  <a:lnTo>
                    <a:pt x="31750" y="6089"/>
                  </a:lnTo>
                  <a:lnTo>
                    <a:pt x="37838" y="0"/>
                  </a:lnTo>
                  <a:lnTo>
                    <a:pt x="38093" y="20140"/>
                  </a:lnTo>
                  <a:lnTo>
                    <a:pt x="36215" y="24798"/>
                  </a:lnTo>
                  <a:lnTo>
                    <a:pt x="33734" y="29221"/>
                  </a:lnTo>
                  <a:lnTo>
                    <a:pt x="32338" y="36383"/>
                  </a:lnTo>
                  <a:lnTo>
                    <a:pt x="31219" y="47128"/>
                  </a:lnTo>
                  <a:lnTo>
                    <a:pt x="17680" y="90534"/>
                  </a:lnTo>
                  <a:lnTo>
                    <a:pt x="8530" y="133752"/>
                  </a:lnTo>
                  <a:lnTo>
                    <a:pt x="968" y="178447"/>
                  </a:lnTo>
                  <a:lnTo>
                    <a:pt x="0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4622"/>
            <p:cNvSpPr/>
            <p:nvPr>
              <p:custDataLst>
                <p:tags r:id="rId69"/>
              </p:custDataLst>
            </p:nvPr>
          </p:nvSpPr>
          <p:spPr>
            <a:xfrm>
              <a:off x="3727450" y="2959100"/>
              <a:ext cx="38101" cy="146051"/>
            </a:xfrm>
            <a:custGeom>
              <a:avLst/>
              <a:gdLst/>
              <a:ahLst/>
              <a:cxnLst/>
              <a:rect l="0" t="0" r="0" b="0"/>
              <a:pathLst>
                <a:path w="38101" h="146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4364" y="10831"/>
                  </a:lnTo>
                  <a:lnTo>
                    <a:pt x="5958" y="19099"/>
                  </a:lnTo>
                  <a:lnTo>
                    <a:pt x="6088" y="21199"/>
                  </a:lnTo>
                  <a:lnTo>
                    <a:pt x="8115" y="25415"/>
                  </a:lnTo>
                  <a:lnTo>
                    <a:pt x="9643" y="27526"/>
                  </a:lnTo>
                  <a:lnTo>
                    <a:pt x="28985" y="72163"/>
                  </a:lnTo>
                  <a:lnTo>
                    <a:pt x="36762" y="118885"/>
                  </a:lnTo>
                  <a:lnTo>
                    <a:pt x="381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4623"/>
            <p:cNvSpPr/>
            <p:nvPr>
              <p:custDataLst>
                <p:tags r:id="rId70"/>
              </p:custDataLst>
            </p:nvPr>
          </p:nvSpPr>
          <p:spPr>
            <a:xfrm>
              <a:off x="3187700" y="2425700"/>
              <a:ext cx="1155699" cy="463525"/>
            </a:xfrm>
            <a:custGeom>
              <a:avLst/>
              <a:gdLst/>
              <a:ahLst/>
              <a:cxnLst/>
              <a:rect l="0" t="0" r="0" b="0"/>
              <a:pathLst>
                <a:path w="1155699" h="463525">
                  <a:moveTo>
                    <a:pt x="1149350" y="0"/>
                  </a:moveTo>
                  <a:lnTo>
                    <a:pt x="1149350" y="0"/>
                  </a:lnTo>
                  <a:lnTo>
                    <a:pt x="1149350" y="5467"/>
                  </a:lnTo>
                  <a:lnTo>
                    <a:pt x="1150055" y="5761"/>
                  </a:lnTo>
                  <a:lnTo>
                    <a:pt x="1152721" y="6088"/>
                  </a:lnTo>
                  <a:lnTo>
                    <a:pt x="1153714" y="6881"/>
                  </a:lnTo>
                  <a:lnTo>
                    <a:pt x="1154817" y="9643"/>
                  </a:lnTo>
                  <a:lnTo>
                    <a:pt x="1155698" y="53580"/>
                  </a:lnTo>
                  <a:lnTo>
                    <a:pt x="1154994" y="65813"/>
                  </a:lnTo>
                  <a:lnTo>
                    <a:pt x="1144455" y="110189"/>
                  </a:lnTo>
                  <a:lnTo>
                    <a:pt x="1128157" y="153370"/>
                  </a:lnTo>
                  <a:lnTo>
                    <a:pt x="1112660" y="196907"/>
                  </a:lnTo>
                  <a:lnTo>
                    <a:pt x="1090711" y="241303"/>
                  </a:lnTo>
                  <a:lnTo>
                    <a:pt x="1059108" y="285750"/>
                  </a:lnTo>
                  <a:lnTo>
                    <a:pt x="1021683" y="329494"/>
                  </a:lnTo>
                  <a:lnTo>
                    <a:pt x="979827" y="361833"/>
                  </a:lnTo>
                  <a:lnTo>
                    <a:pt x="939662" y="384939"/>
                  </a:lnTo>
                  <a:lnTo>
                    <a:pt x="893729" y="406361"/>
                  </a:lnTo>
                  <a:lnTo>
                    <a:pt x="852696" y="423326"/>
                  </a:lnTo>
                  <a:lnTo>
                    <a:pt x="805084" y="437592"/>
                  </a:lnTo>
                  <a:lnTo>
                    <a:pt x="763846" y="446506"/>
                  </a:lnTo>
                  <a:lnTo>
                    <a:pt x="721730" y="454356"/>
                  </a:lnTo>
                  <a:lnTo>
                    <a:pt x="681321" y="458519"/>
                  </a:lnTo>
                  <a:lnTo>
                    <a:pt x="642582" y="462556"/>
                  </a:lnTo>
                  <a:lnTo>
                    <a:pt x="595459" y="463419"/>
                  </a:lnTo>
                  <a:lnTo>
                    <a:pt x="554282" y="463524"/>
                  </a:lnTo>
                  <a:lnTo>
                    <a:pt x="516541" y="459181"/>
                  </a:lnTo>
                  <a:lnTo>
                    <a:pt x="477728" y="455710"/>
                  </a:lnTo>
                  <a:lnTo>
                    <a:pt x="433406" y="446421"/>
                  </a:lnTo>
                  <a:lnTo>
                    <a:pt x="386142" y="436007"/>
                  </a:lnTo>
                  <a:lnTo>
                    <a:pt x="347182" y="427561"/>
                  </a:lnTo>
                  <a:lnTo>
                    <a:pt x="302968" y="413612"/>
                  </a:lnTo>
                  <a:lnTo>
                    <a:pt x="262269" y="398561"/>
                  </a:lnTo>
                  <a:lnTo>
                    <a:pt x="217393" y="376401"/>
                  </a:lnTo>
                  <a:lnTo>
                    <a:pt x="203863" y="369784"/>
                  </a:lnTo>
                  <a:lnTo>
                    <a:pt x="157893" y="332499"/>
                  </a:lnTo>
                  <a:lnTo>
                    <a:pt x="112242" y="289987"/>
                  </a:lnTo>
                  <a:lnTo>
                    <a:pt x="100206" y="276579"/>
                  </a:lnTo>
                  <a:lnTo>
                    <a:pt x="77173" y="233957"/>
                  </a:lnTo>
                  <a:lnTo>
                    <a:pt x="55114" y="187234"/>
                  </a:lnTo>
                  <a:lnTo>
                    <a:pt x="43011" y="139711"/>
                  </a:lnTo>
                  <a:lnTo>
                    <a:pt x="39070" y="126140"/>
                  </a:lnTo>
                  <a:lnTo>
                    <a:pt x="38126" y="99777"/>
                  </a:lnTo>
                  <a:lnTo>
                    <a:pt x="37411" y="98268"/>
                  </a:lnTo>
                  <a:lnTo>
                    <a:pt x="36230" y="97262"/>
                  </a:lnTo>
                  <a:lnTo>
                    <a:pt x="34737" y="96591"/>
                  </a:lnTo>
                  <a:lnTo>
                    <a:pt x="33741" y="95439"/>
                  </a:lnTo>
                  <a:lnTo>
                    <a:pt x="31773" y="88988"/>
                  </a:lnTo>
                  <a:lnTo>
                    <a:pt x="28385" y="92297"/>
                  </a:lnTo>
                  <a:lnTo>
                    <a:pt x="26727" y="95819"/>
                  </a:lnTo>
                  <a:lnTo>
                    <a:pt x="26285" y="97746"/>
                  </a:lnTo>
                  <a:lnTo>
                    <a:pt x="20490" y="108000"/>
                  </a:lnTo>
                  <a:lnTo>
                    <a:pt x="20010" y="110100"/>
                  </a:lnTo>
                  <a:lnTo>
                    <a:pt x="14876" y="119245"/>
                  </a:lnTo>
                  <a:lnTo>
                    <a:pt x="12639" y="129249"/>
                  </a:lnTo>
                  <a:lnTo>
                    <a:pt x="7801" y="139308"/>
                  </a:lnTo>
                  <a:lnTo>
                    <a:pt x="7317" y="141555"/>
                  </a:lnTo>
                  <a:lnTo>
                    <a:pt x="7" y="158717"/>
                  </a:lnTo>
                  <a:lnTo>
                    <a:pt x="2" y="158740"/>
                  </a:lnTo>
                  <a:lnTo>
                    <a:pt x="0" y="112639"/>
                  </a:lnTo>
                  <a:lnTo>
                    <a:pt x="0" y="106977"/>
                  </a:lnTo>
                  <a:lnTo>
                    <a:pt x="1881" y="102108"/>
                  </a:lnTo>
                  <a:lnTo>
                    <a:pt x="4364" y="97593"/>
                  </a:lnTo>
                  <a:lnTo>
                    <a:pt x="9460" y="83442"/>
                  </a:lnTo>
                  <a:lnTo>
                    <a:pt x="11245" y="81028"/>
                  </a:lnTo>
                  <a:lnTo>
                    <a:pt x="21254" y="73465"/>
                  </a:lnTo>
                  <a:lnTo>
                    <a:pt x="27320" y="71456"/>
                  </a:lnTo>
                  <a:lnTo>
                    <a:pt x="71329" y="69853"/>
                  </a:lnTo>
                  <a:lnTo>
                    <a:pt x="78974" y="70557"/>
                  </a:lnTo>
                  <a:lnTo>
                    <a:pt x="122946" y="86979"/>
                  </a:lnTo>
                  <a:lnTo>
                    <a:pt x="1524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SMARTInkShape-Group907"/>
          <p:cNvGrpSpPr/>
          <p:nvPr/>
        </p:nvGrpSpPr>
        <p:grpSpPr>
          <a:xfrm>
            <a:off x="4565727" y="2381250"/>
            <a:ext cx="1034973" cy="755564"/>
            <a:chOff x="4565727" y="2381250"/>
            <a:chExt cx="1034973" cy="755564"/>
          </a:xfrm>
        </p:grpSpPr>
        <p:sp>
          <p:nvSpPr>
            <p:cNvPr id="689" name="SMARTInkShape-4624"/>
            <p:cNvSpPr/>
            <p:nvPr>
              <p:custDataLst>
                <p:tags r:id="rId47"/>
              </p:custDataLst>
            </p:nvPr>
          </p:nvSpPr>
          <p:spPr>
            <a:xfrm>
              <a:off x="5124450" y="3022600"/>
              <a:ext cx="120651" cy="114214"/>
            </a:xfrm>
            <a:custGeom>
              <a:avLst/>
              <a:gdLst/>
              <a:ahLst/>
              <a:cxnLst/>
              <a:rect l="0" t="0" r="0" b="0"/>
              <a:pathLst>
                <a:path w="120651" h="114214">
                  <a:moveTo>
                    <a:pt x="0" y="12700"/>
                  </a:moveTo>
                  <a:lnTo>
                    <a:pt x="0" y="12700"/>
                  </a:lnTo>
                  <a:lnTo>
                    <a:pt x="0" y="1145"/>
                  </a:lnTo>
                  <a:lnTo>
                    <a:pt x="706" y="763"/>
                  </a:lnTo>
                  <a:lnTo>
                    <a:pt x="33875" y="0"/>
                  </a:lnTo>
                  <a:lnTo>
                    <a:pt x="38103" y="1882"/>
                  </a:lnTo>
                  <a:lnTo>
                    <a:pt x="48683" y="10126"/>
                  </a:lnTo>
                  <a:lnTo>
                    <a:pt x="52917" y="11555"/>
                  </a:lnTo>
                  <a:lnTo>
                    <a:pt x="54327" y="12643"/>
                  </a:lnTo>
                  <a:lnTo>
                    <a:pt x="55895" y="15732"/>
                  </a:lnTo>
                  <a:lnTo>
                    <a:pt x="57117" y="39358"/>
                  </a:lnTo>
                  <a:lnTo>
                    <a:pt x="55254" y="44068"/>
                  </a:lnTo>
                  <a:lnTo>
                    <a:pt x="53769" y="46312"/>
                  </a:lnTo>
                  <a:lnTo>
                    <a:pt x="49309" y="62143"/>
                  </a:lnTo>
                  <a:lnTo>
                    <a:pt x="33593" y="88473"/>
                  </a:lnTo>
                  <a:lnTo>
                    <a:pt x="31863" y="92943"/>
                  </a:lnTo>
                  <a:lnTo>
                    <a:pt x="27629" y="99427"/>
                  </a:lnTo>
                  <a:lnTo>
                    <a:pt x="25694" y="106688"/>
                  </a:lnTo>
                  <a:lnTo>
                    <a:pt x="25487" y="110947"/>
                  </a:lnTo>
                  <a:lnTo>
                    <a:pt x="26164" y="112065"/>
                  </a:lnTo>
                  <a:lnTo>
                    <a:pt x="27320" y="112810"/>
                  </a:lnTo>
                  <a:lnTo>
                    <a:pt x="32319" y="113859"/>
                  </a:lnTo>
                  <a:lnTo>
                    <a:pt x="40329" y="114213"/>
                  </a:lnTo>
                  <a:lnTo>
                    <a:pt x="44500" y="112380"/>
                  </a:lnTo>
                  <a:lnTo>
                    <a:pt x="46600" y="110903"/>
                  </a:lnTo>
                  <a:lnTo>
                    <a:pt x="62180" y="106457"/>
                  </a:lnTo>
                  <a:lnTo>
                    <a:pt x="64737" y="104838"/>
                  </a:lnTo>
                  <a:lnTo>
                    <a:pt x="112209" y="90069"/>
                  </a:lnTo>
                  <a:lnTo>
                    <a:pt x="1206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4625"/>
            <p:cNvSpPr/>
            <p:nvPr>
              <p:custDataLst>
                <p:tags r:id="rId48"/>
              </p:custDataLst>
            </p:nvPr>
          </p:nvSpPr>
          <p:spPr>
            <a:xfrm>
              <a:off x="5048250" y="2895678"/>
              <a:ext cx="57128" cy="203123"/>
            </a:xfrm>
            <a:custGeom>
              <a:avLst/>
              <a:gdLst/>
              <a:ahLst/>
              <a:cxnLst/>
              <a:rect l="0" t="0" r="0" b="0"/>
              <a:pathLst>
                <a:path w="57128" h="203123">
                  <a:moveTo>
                    <a:pt x="50800" y="6272"/>
                  </a:moveTo>
                  <a:lnTo>
                    <a:pt x="50800" y="6272"/>
                  </a:lnTo>
                  <a:lnTo>
                    <a:pt x="50800" y="2901"/>
                  </a:lnTo>
                  <a:lnTo>
                    <a:pt x="51505" y="1908"/>
                  </a:lnTo>
                  <a:lnTo>
                    <a:pt x="54171" y="805"/>
                  </a:lnTo>
                  <a:lnTo>
                    <a:pt x="56888" y="0"/>
                  </a:lnTo>
                  <a:lnTo>
                    <a:pt x="57127" y="5396"/>
                  </a:lnTo>
                  <a:lnTo>
                    <a:pt x="53772" y="9384"/>
                  </a:lnTo>
                  <a:lnTo>
                    <a:pt x="52120" y="14945"/>
                  </a:lnTo>
                  <a:lnTo>
                    <a:pt x="50681" y="21416"/>
                  </a:lnTo>
                  <a:lnTo>
                    <a:pt x="46610" y="29731"/>
                  </a:lnTo>
                  <a:lnTo>
                    <a:pt x="31622" y="74837"/>
                  </a:lnTo>
                  <a:lnTo>
                    <a:pt x="21856" y="101483"/>
                  </a:lnTo>
                  <a:lnTo>
                    <a:pt x="8998" y="148150"/>
                  </a:lnTo>
                  <a:lnTo>
                    <a:pt x="4992" y="168039"/>
                  </a:lnTo>
                  <a:lnTo>
                    <a:pt x="2218" y="175535"/>
                  </a:lnTo>
                  <a:lnTo>
                    <a:pt x="0" y="203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4626"/>
            <p:cNvSpPr/>
            <p:nvPr>
              <p:custDataLst>
                <p:tags r:id="rId49"/>
              </p:custDataLst>
            </p:nvPr>
          </p:nvSpPr>
          <p:spPr>
            <a:xfrm>
              <a:off x="4974742" y="2889259"/>
              <a:ext cx="48109" cy="120642"/>
            </a:xfrm>
            <a:custGeom>
              <a:avLst/>
              <a:gdLst/>
              <a:ahLst/>
              <a:cxnLst/>
              <a:rect l="0" t="0" r="0" b="0"/>
              <a:pathLst>
                <a:path w="48109" h="120642">
                  <a:moveTo>
                    <a:pt x="3658" y="19041"/>
                  </a:moveTo>
                  <a:lnTo>
                    <a:pt x="3658" y="19041"/>
                  </a:lnTo>
                  <a:lnTo>
                    <a:pt x="287" y="15670"/>
                  </a:lnTo>
                  <a:lnTo>
                    <a:pt x="0" y="13971"/>
                  </a:lnTo>
                  <a:lnTo>
                    <a:pt x="514" y="12134"/>
                  </a:lnTo>
                  <a:lnTo>
                    <a:pt x="2260" y="8210"/>
                  </a:lnTo>
                  <a:lnTo>
                    <a:pt x="3474" y="1212"/>
                  </a:lnTo>
                  <a:lnTo>
                    <a:pt x="4241" y="805"/>
                  </a:lnTo>
                  <a:lnTo>
                    <a:pt x="7280" y="232"/>
                  </a:lnTo>
                  <a:lnTo>
                    <a:pt x="4274" y="23"/>
                  </a:lnTo>
                  <a:lnTo>
                    <a:pt x="7210" y="0"/>
                  </a:lnTo>
                  <a:lnTo>
                    <a:pt x="8144" y="703"/>
                  </a:lnTo>
                  <a:lnTo>
                    <a:pt x="20085" y="23465"/>
                  </a:lnTo>
                  <a:lnTo>
                    <a:pt x="22477" y="46760"/>
                  </a:lnTo>
                  <a:lnTo>
                    <a:pt x="23345" y="59318"/>
                  </a:lnTo>
                  <a:lnTo>
                    <a:pt x="28463" y="84663"/>
                  </a:lnTo>
                  <a:lnTo>
                    <a:pt x="28794" y="93127"/>
                  </a:lnTo>
                  <a:lnTo>
                    <a:pt x="29587" y="95948"/>
                  </a:lnTo>
                  <a:lnTo>
                    <a:pt x="30821" y="97829"/>
                  </a:lnTo>
                  <a:lnTo>
                    <a:pt x="32350" y="99083"/>
                  </a:lnTo>
                  <a:lnTo>
                    <a:pt x="34049" y="104239"/>
                  </a:lnTo>
                  <a:lnTo>
                    <a:pt x="35139" y="115676"/>
                  </a:lnTo>
                  <a:lnTo>
                    <a:pt x="35934" y="117331"/>
                  </a:lnTo>
                  <a:lnTo>
                    <a:pt x="37170" y="118435"/>
                  </a:lnTo>
                  <a:lnTo>
                    <a:pt x="40424" y="119660"/>
                  </a:lnTo>
                  <a:lnTo>
                    <a:pt x="48108" y="120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4627"/>
            <p:cNvSpPr/>
            <p:nvPr>
              <p:custDataLst>
                <p:tags r:id="rId50"/>
              </p:custDataLst>
            </p:nvPr>
          </p:nvSpPr>
          <p:spPr>
            <a:xfrm>
              <a:off x="4565727" y="2381250"/>
              <a:ext cx="1034973" cy="399921"/>
            </a:xfrm>
            <a:custGeom>
              <a:avLst/>
              <a:gdLst/>
              <a:ahLst/>
              <a:cxnLst/>
              <a:rect l="0" t="0" r="0" b="0"/>
              <a:pathLst>
                <a:path w="1034973" h="399921">
                  <a:moveTo>
                    <a:pt x="1022273" y="0"/>
                  </a:moveTo>
                  <a:lnTo>
                    <a:pt x="1022273" y="0"/>
                  </a:lnTo>
                  <a:lnTo>
                    <a:pt x="1022273" y="6089"/>
                  </a:lnTo>
                  <a:lnTo>
                    <a:pt x="1028545" y="6348"/>
                  </a:lnTo>
                  <a:lnTo>
                    <a:pt x="1028616" y="11817"/>
                  </a:lnTo>
                  <a:lnTo>
                    <a:pt x="1034090" y="18090"/>
                  </a:lnTo>
                  <a:lnTo>
                    <a:pt x="1034711" y="22136"/>
                  </a:lnTo>
                  <a:lnTo>
                    <a:pt x="1034972" y="52919"/>
                  </a:lnTo>
                  <a:lnTo>
                    <a:pt x="1022208" y="97563"/>
                  </a:lnTo>
                  <a:lnTo>
                    <a:pt x="1004452" y="143936"/>
                  </a:lnTo>
                  <a:lnTo>
                    <a:pt x="1000006" y="152401"/>
                  </a:lnTo>
                  <a:lnTo>
                    <a:pt x="994738" y="160867"/>
                  </a:lnTo>
                  <a:lnTo>
                    <a:pt x="990361" y="173567"/>
                  </a:lnTo>
                  <a:lnTo>
                    <a:pt x="952347" y="217781"/>
                  </a:lnTo>
                  <a:lnTo>
                    <a:pt x="937818" y="233626"/>
                  </a:lnTo>
                  <a:lnTo>
                    <a:pt x="895161" y="264506"/>
                  </a:lnTo>
                  <a:lnTo>
                    <a:pt x="853792" y="295444"/>
                  </a:lnTo>
                  <a:lnTo>
                    <a:pt x="812556" y="317383"/>
                  </a:lnTo>
                  <a:lnTo>
                    <a:pt x="770367" y="334287"/>
                  </a:lnTo>
                  <a:lnTo>
                    <a:pt x="728053" y="350372"/>
                  </a:lnTo>
                  <a:lnTo>
                    <a:pt x="685723" y="363700"/>
                  </a:lnTo>
                  <a:lnTo>
                    <a:pt x="648485" y="375858"/>
                  </a:lnTo>
                  <a:lnTo>
                    <a:pt x="603565" y="382204"/>
                  </a:lnTo>
                  <a:lnTo>
                    <a:pt x="556527" y="391036"/>
                  </a:lnTo>
                  <a:lnTo>
                    <a:pt x="509054" y="396720"/>
                  </a:lnTo>
                  <a:lnTo>
                    <a:pt x="468217" y="399392"/>
                  </a:lnTo>
                  <a:lnTo>
                    <a:pt x="430361" y="399920"/>
                  </a:lnTo>
                  <a:lnTo>
                    <a:pt x="383696" y="395669"/>
                  </a:lnTo>
                  <a:lnTo>
                    <a:pt x="340793" y="390588"/>
                  </a:lnTo>
                  <a:lnTo>
                    <a:pt x="295240" y="385895"/>
                  </a:lnTo>
                  <a:lnTo>
                    <a:pt x="249179" y="369496"/>
                  </a:lnTo>
                  <a:lnTo>
                    <a:pt x="203217" y="348086"/>
                  </a:lnTo>
                  <a:lnTo>
                    <a:pt x="173267" y="329768"/>
                  </a:lnTo>
                  <a:lnTo>
                    <a:pt x="129072" y="287859"/>
                  </a:lnTo>
                  <a:lnTo>
                    <a:pt x="96407" y="246395"/>
                  </a:lnTo>
                  <a:lnTo>
                    <a:pt x="66186" y="201135"/>
                  </a:lnTo>
                  <a:lnTo>
                    <a:pt x="52642" y="173335"/>
                  </a:lnTo>
                  <a:lnTo>
                    <a:pt x="45906" y="152387"/>
                  </a:lnTo>
                  <a:lnTo>
                    <a:pt x="39789" y="140533"/>
                  </a:lnTo>
                  <a:lnTo>
                    <a:pt x="38102" y="135837"/>
                  </a:lnTo>
                  <a:lnTo>
                    <a:pt x="33891" y="129226"/>
                  </a:lnTo>
                  <a:lnTo>
                    <a:pt x="32330" y="122799"/>
                  </a:lnTo>
                  <a:lnTo>
                    <a:pt x="31965" y="118548"/>
                  </a:lnTo>
                  <a:lnTo>
                    <a:pt x="29921" y="114306"/>
                  </a:lnTo>
                  <a:lnTo>
                    <a:pt x="25402" y="108060"/>
                  </a:lnTo>
                  <a:lnTo>
                    <a:pt x="25323" y="101678"/>
                  </a:lnTo>
                  <a:lnTo>
                    <a:pt x="21952" y="104994"/>
                  </a:lnTo>
                  <a:lnTo>
                    <a:pt x="20297" y="108518"/>
                  </a:lnTo>
                  <a:lnTo>
                    <a:pt x="10858" y="153784"/>
                  </a:lnTo>
                  <a:lnTo>
                    <a:pt x="7180" y="166236"/>
                  </a:lnTo>
                  <a:lnTo>
                    <a:pt x="6273" y="209230"/>
                  </a:lnTo>
                  <a:lnTo>
                    <a:pt x="6273" y="188969"/>
                  </a:lnTo>
                  <a:lnTo>
                    <a:pt x="0" y="141788"/>
                  </a:lnTo>
                  <a:lnTo>
                    <a:pt x="630" y="99069"/>
                  </a:lnTo>
                  <a:lnTo>
                    <a:pt x="6390" y="79116"/>
                  </a:lnTo>
                  <a:lnTo>
                    <a:pt x="9382" y="74439"/>
                  </a:lnTo>
                  <a:lnTo>
                    <a:pt x="13064" y="71889"/>
                  </a:lnTo>
                  <a:lnTo>
                    <a:pt x="17758" y="70756"/>
                  </a:lnTo>
                  <a:lnTo>
                    <a:pt x="49785" y="69860"/>
                  </a:lnTo>
                  <a:lnTo>
                    <a:pt x="55716" y="71736"/>
                  </a:lnTo>
                  <a:lnTo>
                    <a:pt x="61409" y="74216"/>
                  </a:lnTo>
                  <a:lnTo>
                    <a:pt x="84784" y="81095"/>
                  </a:lnTo>
                  <a:lnTo>
                    <a:pt x="101561" y="87149"/>
                  </a:lnTo>
                  <a:lnTo>
                    <a:pt x="109302" y="88827"/>
                  </a:lnTo>
                  <a:lnTo>
                    <a:pt x="125691" y="97636"/>
                  </a:lnTo>
                  <a:lnTo>
                    <a:pt x="131785" y="103601"/>
                  </a:lnTo>
                  <a:lnTo>
                    <a:pt x="14597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5" name="SMARTInkShape-Group908"/>
          <p:cNvGrpSpPr/>
          <p:nvPr/>
        </p:nvGrpSpPr>
        <p:grpSpPr>
          <a:xfrm>
            <a:off x="5734050" y="1444142"/>
            <a:ext cx="1955801" cy="683109"/>
            <a:chOff x="5734050" y="1444142"/>
            <a:chExt cx="1955801" cy="683109"/>
          </a:xfrm>
        </p:grpSpPr>
        <p:sp>
          <p:nvSpPr>
            <p:cNvPr id="694" name="SMARTInkShape-4628"/>
            <p:cNvSpPr/>
            <p:nvPr>
              <p:custDataLst>
                <p:tags r:id="rId36"/>
              </p:custDataLst>
            </p:nvPr>
          </p:nvSpPr>
          <p:spPr>
            <a:xfrm>
              <a:off x="7543877" y="1631951"/>
              <a:ext cx="145974" cy="82550"/>
            </a:xfrm>
            <a:custGeom>
              <a:avLst/>
              <a:gdLst/>
              <a:ahLst/>
              <a:cxnLst/>
              <a:rect l="0" t="0" r="0" b="0"/>
              <a:pathLst>
                <a:path w="145974" h="82550">
                  <a:moveTo>
                    <a:pt x="6273" y="12699"/>
                  </a:moveTo>
                  <a:lnTo>
                    <a:pt x="6273" y="12699"/>
                  </a:lnTo>
                  <a:lnTo>
                    <a:pt x="6273" y="6610"/>
                  </a:lnTo>
                  <a:lnTo>
                    <a:pt x="0" y="78"/>
                  </a:lnTo>
                  <a:lnTo>
                    <a:pt x="21122" y="0"/>
                  </a:lnTo>
                  <a:lnTo>
                    <a:pt x="22522" y="705"/>
                  </a:lnTo>
                  <a:lnTo>
                    <a:pt x="23456" y="1881"/>
                  </a:lnTo>
                  <a:lnTo>
                    <a:pt x="24078" y="3370"/>
                  </a:lnTo>
                  <a:lnTo>
                    <a:pt x="25197" y="4363"/>
                  </a:lnTo>
                  <a:lnTo>
                    <a:pt x="32067" y="7838"/>
                  </a:lnTo>
                  <a:lnTo>
                    <a:pt x="46512" y="21253"/>
                  </a:lnTo>
                  <a:lnTo>
                    <a:pt x="48852" y="25438"/>
                  </a:lnTo>
                  <a:lnTo>
                    <a:pt x="50597" y="29650"/>
                  </a:lnTo>
                  <a:lnTo>
                    <a:pt x="54842" y="35987"/>
                  </a:lnTo>
                  <a:lnTo>
                    <a:pt x="56079" y="40218"/>
                  </a:lnTo>
                  <a:lnTo>
                    <a:pt x="55706" y="42334"/>
                  </a:lnTo>
                  <a:lnTo>
                    <a:pt x="51916" y="50799"/>
                  </a:lnTo>
                  <a:lnTo>
                    <a:pt x="51518" y="52916"/>
                  </a:lnTo>
                  <a:lnTo>
                    <a:pt x="44302" y="67027"/>
                  </a:lnTo>
                  <a:lnTo>
                    <a:pt x="42914" y="67967"/>
                  </a:lnTo>
                  <a:lnTo>
                    <a:pt x="41283" y="68595"/>
                  </a:lnTo>
                  <a:lnTo>
                    <a:pt x="40197" y="69718"/>
                  </a:lnTo>
                  <a:lnTo>
                    <a:pt x="38310" y="75206"/>
                  </a:lnTo>
                  <a:lnTo>
                    <a:pt x="38030" y="82262"/>
                  </a:lnTo>
                  <a:lnTo>
                    <a:pt x="82918" y="82549"/>
                  </a:lnTo>
                  <a:lnTo>
                    <a:pt x="91138" y="81843"/>
                  </a:lnTo>
                  <a:lnTo>
                    <a:pt x="135096" y="70133"/>
                  </a:lnTo>
                  <a:lnTo>
                    <a:pt x="145973" y="69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4629"/>
            <p:cNvSpPr/>
            <p:nvPr>
              <p:custDataLst>
                <p:tags r:id="rId37"/>
              </p:custDataLst>
            </p:nvPr>
          </p:nvSpPr>
          <p:spPr>
            <a:xfrm>
              <a:off x="7493000" y="1536723"/>
              <a:ext cx="44189" cy="158728"/>
            </a:xfrm>
            <a:custGeom>
              <a:avLst/>
              <a:gdLst/>
              <a:ahLst/>
              <a:cxnLst/>
              <a:rect l="0" t="0" r="0" b="0"/>
              <a:pathLst>
                <a:path w="44189" h="158728">
                  <a:moveTo>
                    <a:pt x="38100" y="6327"/>
                  </a:moveTo>
                  <a:lnTo>
                    <a:pt x="38100" y="6327"/>
                  </a:lnTo>
                  <a:lnTo>
                    <a:pt x="38100" y="2956"/>
                  </a:lnTo>
                  <a:lnTo>
                    <a:pt x="38805" y="1963"/>
                  </a:lnTo>
                  <a:lnTo>
                    <a:pt x="39981" y="1301"/>
                  </a:lnTo>
                  <a:lnTo>
                    <a:pt x="44188" y="55"/>
                  </a:lnTo>
                  <a:lnTo>
                    <a:pt x="41001" y="0"/>
                  </a:lnTo>
                  <a:lnTo>
                    <a:pt x="40033" y="698"/>
                  </a:lnTo>
                  <a:lnTo>
                    <a:pt x="33906" y="11515"/>
                  </a:lnTo>
                  <a:lnTo>
                    <a:pt x="29994" y="36375"/>
                  </a:lnTo>
                  <a:lnTo>
                    <a:pt x="22937" y="52949"/>
                  </a:lnTo>
                  <a:lnTo>
                    <a:pt x="10313" y="96428"/>
                  </a:lnTo>
                  <a:lnTo>
                    <a:pt x="6872" y="115202"/>
                  </a:lnTo>
                  <a:lnTo>
                    <a:pt x="5713" y="135565"/>
                  </a:lnTo>
                  <a:lnTo>
                    <a:pt x="0" y="158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4630"/>
            <p:cNvSpPr/>
            <p:nvPr>
              <p:custDataLst>
                <p:tags r:id="rId38"/>
              </p:custDataLst>
            </p:nvPr>
          </p:nvSpPr>
          <p:spPr>
            <a:xfrm>
              <a:off x="7435872" y="1530612"/>
              <a:ext cx="31729" cy="126739"/>
            </a:xfrm>
            <a:custGeom>
              <a:avLst/>
              <a:gdLst/>
              <a:ahLst/>
              <a:cxnLst/>
              <a:rect l="0" t="0" r="0" b="0"/>
              <a:pathLst>
                <a:path w="31729" h="126739">
                  <a:moveTo>
                    <a:pt x="6328" y="6088"/>
                  </a:moveTo>
                  <a:lnTo>
                    <a:pt x="6328" y="6088"/>
                  </a:lnTo>
                  <a:lnTo>
                    <a:pt x="240" y="0"/>
                  </a:lnTo>
                  <a:lnTo>
                    <a:pt x="0" y="5228"/>
                  </a:lnTo>
                  <a:lnTo>
                    <a:pt x="3355" y="9204"/>
                  </a:lnTo>
                  <a:lnTo>
                    <a:pt x="5006" y="14764"/>
                  </a:lnTo>
                  <a:lnTo>
                    <a:pt x="6446" y="21233"/>
                  </a:lnTo>
                  <a:lnTo>
                    <a:pt x="10518" y="29547"/>
                  </a:lnTo>
                  <a:lnTo>
                    <a:pt x="18741" y="73848"/>
                  </a:lnTo>
                  <a:lnTo>
                    <a:pt x="25342" y="119015"/>
                  </a:lnTo>
                  <a:lnTo>
                    <a:pt x="25355" y="121589"/>
                  </a:lnTo>
                  <a:lnTo>
                    <a:pt x="26068" y="123306"/>
                  </a:lnTo>
                  <a:lnTo>
                    <a:pt x="27249" y="124450"/>
                  </a:lnTo>
                  <a:lnTo>
                    <a:pt x="31728" y="126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4631"/>
            <p:cNvSpPr/>
            <p:nvPr>
              <p:custDataLst>
                <p:tags r:id="rId39"/>
              </p:custDataLst>
            </p:nvPr>
          </p:nvSpPr>
          <p:spPr>
            <a:xfrm>
              <a:off x="7473950" y="1930400"/>
              <a:ext cx="114269" cy="196851"/>
            </a:xfrm>
            <a:custGeom>
              <a:avLst/>
              <a:gdLst/>
              <a:ahLst/>
              <a:cxnLst/>
              <a:rect l="0" t="0" r="0" b="0"/>
              <a:pathLst>
                <a:path w="114269" h="196851">
                  <a:moveTo>
                    <a:pt x="101600" y="0"/>
                  </a:moveTo>
                  <a:lnTo>
                    <a:pt x="101600" y="0"/>
                  </a:lnTo>
                  <a:lnTo>
                    <a:pt x="96132" y="5467"/>
                  </a:lnTo>
                  <a:lnTo>
                    <a:pt x="92140" y="6088"/>
                  </a:lnTo>
                  <a:lnTo>
                    <a:pt x="91060" y="6881"/>
                  </a:lnTo>
                  <a:lnTo>
                    <a:pt x="87144" y="14179"/>
                  </a:lnTo>
                  <a:lnTo>
                    <a:pt x="85613" y="15803"/>
                  </a:lnTo>
                  <a:lnTo>
                    <a:pt x="83912" y="19488"/>
                  </a:lnTo>
                  <a:lnTo>
                    <a:pt x="82819" y="27603"/>
                  </a:lnTo>
                  <a:lnTo>
                    <a:pt x="82024" y="28985"/>
                  </a:lnTo>
                  <a:lnTo>
                    <a:pt x="80787" y="29907"/>
                  </a:lnTo>
                  <a:lnTo>
                    <a:pt x="79259" y="30521"/>
                  </a:lnTo>
                  <a:lnTo>
                    <a:pt x="78239" y="31636"/>
                  </a:lnTo>
                  <a:lnTo>
                    <a:pt x="77107" y="34757"/>
                  </a:lnTo>
                  <a:lnTo>
                    <a:pt x="76280" y="46645"/>
                  </a:lnTo>
                  <a:lnTo>
                    <a:pt x="78117" y="50835"/>
                  </a:lnTo>
                  <a:lnTo>
                    <a:pt x="80580" y="55049"/>
                  </a:lnTo>
                  <a:lnTo>
                    <a:pt x="82161" y="63503"/>
                  </a:lnTo>
                  <a:lnTo>
                    <a:pt x="82291" y="65619"/>
                  </a:lnTo>
                  <a:lnTo>
                    <a:pt x="84317" y="69851"/>
                  </a:lnTo>
                  <a:lnTo>
                    <a:pt x="92660" y="80433"/>
                  </a:lnTo>
                  <a:lnTo>
                    <a:pt x="96620" y="88900"/>
                  </a:lnTo>
                  <a:lnTo>
                    <a:pt x="111531" y="105833"/>
                  </a:lnTo>
                  <a:lnTo>
                    <a:pt x="113936" y="113046"/>
                  </a:lnTo>
                  <a:lnTo>
                    <a:pt x="114268" y="119657"/>
                  </a:lnTo>
                  <a:lnTo>
                    <a:pt x="110920" y="123727"/>
                  </a:lnTo>
                  <a:lnTo>
                    <a:pt x="107388" y="125545"/>
                  </a:lnTo>
                  <a:lnTo>
                    <a:pt x="105459" y="126030"/>
                  </a:lnTo>
                  <a:lnTo>
                    <a:pt x="99372" y="130084"/>
                  </a:lnTo>
                  <a:lnTo>
                    <a:pt x="93100" y="135753"/>
                  </a:lnTo>
                  <a:lnTo>
                    <a:pt x="87004" y="137946"/>
                  </a:lnTo>
                  <a:lnTo>
                    <a:pt x="75638" y="141062"/>
                  </a:lnTo>
                  <a:lnTo>
                    <a:pt x="52632" y="152520"/>
                  </a:lnTo>
                  <a:lnTo>
                    <a:pt x="11553" y="185385"/>
                  </a:lnTo>
                  <a:lnTo>
                    <a:pt x="8662" y="190108"/>
                  </a:lnTo>
                  <a:lnTo>
                    <a:pt x="7892" y="192355"/>
                  </a:lnTo>
                  <a:lnTo>
                    <a:pt x="6671" y="193853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4632"/>
            <p:cNvSpPr/>
            <p:nvPr>
              <p:custDataLst>
                <p:tags r:id="rId40"/>
              </p:custDataLst>
            </p:nvPr>
          </p:nvSpPr>
          <p:spPr>
            <a:xfrm>
              <a:off x="6789032" y="1828805"/>
              <a:ext cx="799194" cy="273046"/>
            </a:xfrm>
            <a:custGeom>
              <a:avLst/>
              <a:gdLst/>
              <a:ahLst/>
              <a:cxnLst/>
              <a:rect l="0" t="0" r="0" b="0"/>
              <a:pathLst>
                <a:path w="799194" h="273046">
                  <a:moveTo>
                    <a:pt x="5468" y="266695"/>
                  </a:moveTo>
                  <a:lnTo>
                    <a:pt x="5468" y="266695"/>
                  </a:lnTo>
                  <a:lnTo>
                    <a:pt x="0" y="266695"/>
                  </a:lnTo>
                  <a:lnTo>
                    <a:pt x="4663" y="261228"/>
                  </a:lnTo>
                  <a:lnTo>
                    <a:pt x="5309" y="255450"/>
                  </a:lnTo>
                  <a:lnTo>
                    <a:pt x="5397" y="251584"/>
                  </a:lnTo>
                  <a:lnTo>
                    <a:pt x="6127" y="250271"/>
                  </a:lnTo>
                  <a:lnTo>
                    <a:pt x="7318" y="249395"/>
                  </a:lnTo>
                  <a:lnTo>
                    <a:pt x="8818" y="248812"/>
                  </a:lnTo>
                  <a:lnTo>
                    <a:pt x="9818" y="247717"/>
                  </a:lnTo>
                  <a:lnTo>
                    <a:pt x="13304" y="240891"/>
                  </a:lnTo>
                  <a:lnTo>
                    <a:pt x="16006" y="236882"/>
                  </a:lnTo>
                  <a:lnTo>
                    <a:pt x="18233" y="230658"/>
                  </a:lnTo>
                  <a:lnTo>
                    <a:pt x="28237" y="217302"/>
                  </a:lnTo>
                  <a:lnTo>
                    <a:pt x="32230" y="204518"/>
                  </a:lnTo>
                  <a:lnTo>
                    <a:pt x="68854" y="158307"/>
                  </a:lnTo>
                  <a:lnTo>
                    <a:pt x="77164" y="145915"/>
                  </a:lnTo>
                  <a:lnTo>
                    <a:pt x="96728" y="125567"/>
                  </a:lnTo>
                  <a:lnTo>
                    <a:pt x="108551" y="116537"/>
                  </a:lnTo>
                  <a:lnTo>
                    <a:pt x="128829" y="93659"/>
                  </a:lnTo>
                  <a:lnTo>
                    <a:pt x="174808" y="61670"/>
                  </a:lnTo>
                  <a:lnTo>
                    <a:pt x="214626" y="42575"/>
                  </a:lnTo>
                  <a:lnTo>
                    <a:pt x="229483" y="33072"/>
                  </a:lnTo>
                  <a:lnTo>
                    <a:pt x="255336" y="22042"/>
                  </a:lnTo>
                  <a:lnTo>
                    <a:pt x="286342" y="14238"/>
                  </a:lnTo>
                  <a:lnTo>
                    <a:pt x="303791" y="8113"/>
                  </a:lnTo>
                  <a:lnTo>
                    <a:pt x="350483" y="604"/>
                  </a:lnTo>
                  <a:lnTo>
                    <a:pt x="397626" y="0"/>
                  </a:lnTo>
                  <a:lnTo>
                    <a:pt x="432523" y="1877"/>
                  </a:lnTo>
                  <a:lnTo>
                    <a:pt x="475313" y="10535"/>
                  </a:lnTo>
                  <a:lnTo>
                    <a:pt x="519891" y="22764"/>
                  </a:lnTo>
                  <a:lnTo>
                    <a:pt x="542832" y="28419"/>
                  </a:lnTo>
                  <a:lnTo>
                    <a:pt x="587471" y="54327"/>
                  </a:lnTo>
                  <a:lnTo>
                    <a:pt x="598738" y="57721"/>
                  </a:lnTo>
                  <a:lnTo>
                    <a:pt x="635544" y="81011"/>
                  </a:lnTo>
                  <a:lnTo>
                    <a:pt x="648144" y="93897"/>
                  </a:lnTo>
                  <a:lnTo>
                    <a:pt x="680030" y="118593"/>
                  </a:lnTo>
                  <a:lnTo>
                    <a:pt x="695963" y="136934"/>
                  </a:lnTo>
                  <a:lnTo>
                    <a:pt x="706143" y="144443"/>
                  </a:lnTo>
                  <a:lnTo>
                    <a:pt x="726492" y="169149"/>
                  </a:lnTo>
                  <a:lnTo>
                    <a:pt x="730681" y="177759"/>
                  </a:lnTo>
                  <a:lnTo>
                    <a:pt x="775934" y="224362"/>
                  </a:lnTo>
                  <a:lnTo>
                    <a:pt x="783696" y="232828"/>
                  </a:lnTo>
                  <a:lnTo>
                    <a:pt x="785264" y="237062"/>
                  </a:lnTo>
                  <a:lnTo>
                    <a:pt x="786387" y="238473"/>
                  </a:lnTo>
                  <a:lnTo>
                    <a:pt x="789517" y="240041"/>
                  </a:lnTo>
                  <a:lnTo>
                    <a:pt x="790634" y="241870"/>
                  </a:lnTo>
                  <a:lnTo>
                    <a:pt x="792911" y="249775"/>
                  </a:lnTo>
                  <a:lnTo>
                    <a:pt x="794308" y="251182"/>
                  </a:lnTo>
                  <a:lnTo>
                    <a:pt x="795945" y="252119"/>
                  </a:lnTo>
                  <a:lnTo>
                    <a:pt x="797037" y="253450"/>
                  </a:lnTo>
                  <a:lnTo>
                    <a:pt x="798248" y="256810"/>
                  </a:lnTo>
                  <a:lnTo>
                    <a:pt x="799193" y="269712"/>
                  </a:lnTo>
                  <a:lnTo>
                    <a:pt x="798496" y="270823"/>
                  </a:lnTo>
                  <a:lnTo>
                    <a:pt x="797326" y="271564"/>
                  </a:lnTo>
                  <a:lnTo>
                    <a:pt x="792868" y="273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4633"/>
            <p:cNvSpPr/>
            <p:nvPr>
              <p:custDataLst>
                <p:tags r:id="rId41"/>
              </p:custDataLst>
            </p:nvPr>
          </p:nvSpPr>
          <p:spPr>
            <a:xfrm>
              <a:off x="6591326" y="1536700"/>
              <a:ext cx="165075" cy="88798"/>
            </a:xfrm>
            <a:custGeom>
              <a:avLst/>
              <a:gdLst/>
              <a:ahLst/>
              <a:cxnLst/>
              <a:rect l="0" t="0" r="0" b="0"/>
              <a:pathLst>
                <a:path w="165075" h="88798">
                  <a:moveTo>
                    <a:pt x="19024" y="6350"/>
                  </a:moveTo>
                  <a:lnTo>
                    <a:pt x="19024" y="6350"/>
                  </a:lnTo>
                  <a:lnTo>
                    <a:pt x="15653" y="2979"/>
                  </a:lnTo>
                  <a:lnTo>
                    <a:pt x="12116" y="1324"/>
                  </a:lnTo>
                  <a:lnTo>
                    <a:pt x="0" y="1"/>
                  </a:lnTo>
                  <a:lnTo>
                    <a:pt x="19077" y="0"/>
                  </a:lnTo>
                  <a:lnTo>
                    <a:pt x="21176" y="706"/>
                  </a:lnTo>
                  <a:lnTo>
                    <a:pt x="22575" y="1882"/>
                  </a:lnTo>
                  <a:lnTo>
                    <a:pt x="23507" y="3371"/>
                  </a:lnTo>
                  <a:lnTo>
                    <a:pt x="24835" y="4364"/>
                  </a:lnTo>
                  <a:lnTo>
                    <a:pt x="32036" y="7839"/>
                  </a:lnTo>
                  <a:lnTo>
                    <a:pt x="40253" y="15111"/>
                  </a:lnTo>
                  <a:lnTo>
                    <a:pt x="42569" y="19181"/>
                  </a:lnTo>
                  <a:lnTo>
                    <a:pt x="44057" y="27542"/>
                  </a:lnTo>
                  <a:lnTo>
                    <a:pt x="44391" y="40219"/>
                  </a:lnTo>
                  <a:lnTo>
                    <a:pt x="42528" y="44451"/>
                  </a:lnTo>
                  <a:lnTo>
                    <a:pt x="40053" y="48684"/>
                  </a:lnTo>
                  <a:lnTo>
                    <a:pt x="37955" y="55033"/>
                  </a:lnTo>
                  <a:lnTo>
                    <a:pt x="27124" y="69850"/>
                  </a:lnTo>
                  <a:lnTo>
                    <a:pt x="25720" y="74946"/>
                  </a:lnTo>
                  <a:lnTo>
                    <a:pt x="21077" y="81022"/>
                  </a:lnTo>
                  <a:lnTo>
                    <a:pt x="19294" y="87723"/>
                  </a:lnTo>
                  <a:lnTo>
                    <a:pt x="19909" y="88115"/>
                  </a:lnTo>
                  <a:lnTo>
                    <a:pt x="24514" y="88797"/>
                  </a:lnTo>
                  <a:lnTo>
                    <a:pt x="30978" y="84516"/>
                  </a:lnTo>
                  <a:lnTo>
                    <a:pt x="72853" y="72476"/>
                  </a:lnTo>
                  <a:lnTo>
                    <a:pt x="114595" y="65717"/>
                  </a:lnTo>
                  <a:lnTo>
                    <a:pt x="165074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4634"/>
            <p:cNvSpPr/>
            <p:nvPr>
              <p:custDataLst>
                <p:tags r:id="rId42"/>
              </p:custDataLst>
            </p:nvPr>
          </p:nvSpPr>
          <p:spPr>
            <a:xfrm>
              <a:off x="6521450" y="1447823"/>
              <a:ext cx="50778" cy="152378"/>
            </a:xfrm>
            <a:custGeom>
              <a:avLst/>
              <a:gdLst/>
              <a:ahLst/>
              <a:cxnLst/>
              <a:rect l="0" t="0" r="0" b="0"/>
              <a:pathLst>
                <a:path w="50778" h="152378">
                  <a:moveTo>
                    <a:pt x="44450" y="6327"/>
                  </a:moveTo>
                  <a:lnTo>
                    <a:pt x="44450" y="6327"/>
                  </a:lnTo>
                  <a:lnTo>
                    <a:pt x="47820" y="6327"/>
                  </a:lnTo>
                  <a:lnTo>
                    <a:pt x="48814" y="5621"/>
                  </a:lnTo>
                  <a:lnTo>
                    <a:pt x="49476" y="4445"/>
                  </a:lnTo>
                  <a:lnTo>
                    <a:pt x="50777" y="54"/>
                  </a:lnTo>
                  <a:lnTo>
                    <a:pt x="47422" y="0"/>
                  </a:lnTo>
                  <a:lnTo>
                    <a:pt x="46431" y="698"/>
                  </a:lnTo>
                  <a:lnTo>
                    <a:pt x="45770" y="1869"/>
                  </a:lnTo>
                  <a:lnTo>
                    <a:pt x="45332" y="3355"/>
                  </a:lnTo>
                  <a:lnTo>
                    <a:pt x="34375" y="21348"/>
                  </a:lnTo>
                  <a:lnTo>
                    <a:pt x="16853" y="66915"/>
                  </a:lnTo>
                  <a:lnTo>
                    <a:pt x="8221" y="88772"/>
                  </a:lnTo>
                  <a:lnTo>
                    <a:pt x="5716" y="122034"/>
                  </a:lnTo>
                  <a:lnTo>
                    <a:pt x="1338" y="134650"/>
                  </a:lnTo>
                  <a:lnTo>
                    <a:pt x="0" y="152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4635"/>
            <p:cNvSpPr/>
            <p:nvPr>
              <p:custDataLst>
                <p:tags r:id="rId43"/>
              </p:custDataLst>
            </p:nvPr>
          </p:nvSpPr>
          <p:spPr>
            <a:xfrm>
              <a:off x="6464300" y="1444142"/>
              <a:ext cx="25401" cy="79859"/>
            </a:xfrm>
            <a:custGeom>
              <a:avLst/>
              <a:gdLst/>
              <a:ahLst/>
              <a:cxnLst/>
              <a:rect l="0" t="0" r="0" b="0"/>
              <a:pathLst>
                <a:path w="25401" h="798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3037"/>
                  </a:lnTo>
                  <a:lnTo>
                    <a:pt x="5467" y="3603"/>
                  </a:lnTo>
                  <a:lnTo>
                    <a:pt x="5959" y="5515"/>
                  </a:lnTo>
                  <a:lnTo>
                    <a:pt x="6088" y="7013"/>
                  </a:lnTo>
                  <a:lnTo>
                    <a:pt x="8115" y="10558"/>
                  </a:lnTo>
                  <a:lnTo>
                    <a:pt x="10662" y="14486"/>
                  </a:lnTo>
                  <a:lnTo>
                    <a:pt x="12097" y="20664"/>
                  </a:lnTo>
                  <a:lnTo>
                    <a:pt x="13390" y="40349"/>
                  </a:lnTo>
                  <a:lnTo>
                    <a:pt x="18460" y="58103"/>
                  </a:lnTo>
                  <a:lnTo>
                    <a:pt x="19027" y="70134"/>
                  </a:lnTo>
                  <a:lnTo>
                    <a:pt x="19740" y="71259"/>
                  </a:lnTo>
                  <a:lnTo>
                    <a:pt x="20921" y="72009"/>
                  </a:lnTo>
                  <a:lnTo>
                    <a:pt x="22415" y="72509"/>
                  </a:lnTo>
                  <a:lnTo>
                    <a:pt x="23410" y="73547"/>
                  </a:lnTo>
                  <a:lnTo>
                    <a:pt x="2540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4636"/>
            <p:cNvSpPr/>
            <p:nvPr>
              <p:custDataLst>
                <p:tags r:id="rId44"/>
              </p:custDataLst>
            </p:nvPr>
          </p:nvSpPr>
          <p:spPr>
            <a:xfrm>
              <a:off x="6610350" y="1936775"/>
              <a:ext cx="82551" cy="95226"/>
            </a:xfrm>
            <a:custGeom>
              <a:avLst/>
              <a:gdLst/>
              <a:ahLst/>
              <a:cxnLst/>
              <a:rect l="0" t="0" r="0" b="0"/>
              <a:pathLst>
                <a:path w="82551" h="95226">
                  <a:moveTo>
                    <a:pt x="82550" y="12675"/>
                  </a:moveTo>
                  <a:lnTo>
                    <a:pt x="82550" y="12675"/>
                  </a:lnTo>
                  <a:lnTo>
                    <a:pt x="82550" y="259"/>
                  </a:lnTo>
                  <a:lnTo>
                    <a:pt x="73711" y="0"/>
                  </a:lnTo>
                  <a:lnTo>
                    <a:pt x="72423" y="697"/>
                  </a:lnTo>
                  <a:lnTo>
                    <a:pt x="71565" y="1868"/>
                  </a:lnTo>
                  <a:lnTo>
                    <a:pt x="69907" y="5049"/>
                  </a:lnTo>
                  <a:lnTo>
                    <a:pt x="59790" y="16982"/>
                  </a:lnTo>
                  <a:lnTo>
                    <a:pt x="50397" y="36755"/>
                  </a:lnTo>
                  <a:lnTo>
                    <a:pt x="36182" y="55685"/>
                  </a:lnTo>
                  <a:lnTo>
                    <a:pt x="14413" y="71580"/>
                  </a:lnTo>
                  <a:lnTo>
                    <a:pt x="9934" y="78366"/>
                  </a:lnTo>
                  <a:lnTo>
                    <a:pt x="5176" y="88472"/>
                  </a:lnTo>
                  <a:lnTo>
                    <a:pt x="0" y="9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4637"/>
            <p:cNvSpPr/>
            <p:nvPr>
              <p:custDataLst>
                <p:tags r:id="rId45"/>
              </p:custDataLst>
            </p:nvPr>
          </p:nvSpPr>
          <p:spPr>
            <a:xfrm>
              <a:off x="6503312" y="1981200"/>
              <a:ext cx="119739" cy="50714"/>
            </a:xfrm>
            <a:custGeom>
              <a:avLst/>
              <a:gdLst/>
              <a:ahLst/>
              <a:cxnLst/>
              <a:rect l="0" t="0" r="0" b="0"/>
              <a:pathLst>
                <a:path w="119739" h="50714">
                  <a:moveTo>
                    <a:pt x="18138" y="0"/>
                  </a:moveTo>
                  <a:lnTo>
                    <a:pt x="18138" y="0"/>
                  </a:lnTo>
                  <a:lnTo>
                    <a:pt x="6581" y="0"/>
                  </a:lnTo>
                  <a:lnTo>
                    <a:pt x="5777" y="10113"/>
                  </a:lnTo>
                  <a:lnTo>
                    <a:pt x="4958" y="11681"/>
                  </a:lnTo>
                  <a:lnTo>
                    <a:pt x="3707" y="11315"/>
                  </a:lnTo>
                  <a:lnTo>
                    <a:pt x="0" y="7331"/>
                  </a:lnTo>
                  <a:lnTo>
                    <a:pt x="2728" y="10012"/>
                  </a:lnTo>
                  <a:lnTo>
                    <a:pt x="6115" y="11505"/>
                  </a:lnTo>
                  <a:lnTo>
                    <a:pt x="8007" y="11903"/>
                  </a:lnTo>
                  <a:lnTo>
                    <a:pt x="16924" y="18097"/>
                  </a:lnTo>
                  <a:lnTo>
                    <a:pt x="26868" y="27805"/>
                  </a:lnTo>
                  <a:lnTo>
                    <a:pt x="32836" y="29996"/>
                  </a:lnTo>
                  <a:lnTo>
                    <a:pt x="39487" y="31676"/>
                  </a:lnTo>
                  <a:lnTo>
                    <a:pt x="49505" y="38503"/>
                  </a:lnTo>
                  <a:lnTo>
                    <a:pt x="51750" y="40486"/>
                  </a:lnTo>
                  <a:lnTo>
                    <a:pt x="58006" y="42688"/>
                  </a:lnTo>
                  <a:lnTo>
                    <a:pt x="64785" y="44372"/>
                  </a:lnTo>
                  <a:lnTo>
                    <a:pt x="74886" y="49321"/>
                  </a:lnTo>
                  <a:lnTo>
                    <a:pt x="95548" y="50713"/>
                  </a:lnTo>
                  <a:lnTo>
                    <a:pt x="119738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4638"/>
            <p:cNvSpPr/>
            <p:nvPr>
              <p:custDataLst>
                <p:tags r:id="rId46"/>
              </p:custDataLst>
            </p:nvPr>
          </p:nvSpPr>
          <p:spPr>
            <a:xfrm>
              <a:off x="5734050" y="1651003"/>
              <a:ext cx="888118" cy="387348"/>
            </a:xfrm>
            <a:custGeom>
              <a:avLst/>
              <a:gdLst/>
              <a:ahLst/>
              <a:cxnLst/>
              <a:rect l="0" t="0" r="0" b="0"/>
              <a:pathLst>
                <a:path w="888118" h="387348">
                  <a:moveTo>
                    <a:pt x="0" y="355597"/>
                  </a:moveTo>
                  <a:lnTo>
                    <a:pt x="0" y="355597"/>
                  </a:lnTo>
                  <a:lnTo>
                    <a:pt x="3371" y="355597"/>
                  </a:lnTo>
                  <a:lnTo>
                    <a:pt x="4364" y="354891"/>
                  </a:lnTo>
                  <a:lnTo>
                    <a:pt x="5026" y="353715"/>
                  </a:lnTo>
                  <a:lnTo>
                    <a:pt x="6088" y="350130"/>
                  </a:lnTo>
                  <a:lnTo>
                    <a:pt x="9644" y="346137"/>
                  </a:lnTo>
                  <a:lnTo>
                    <a:pt x="15104" y="344337"/>
                  </a:lnTo>
                  <a:lnTo>
                    <a:pt x="18536" y="343857"/>
                  </a:lnTo>
                  <a:lnTo>
                    <a:pt x="20824" y="342832"/>
                  </a:lnTo>
                  <a:lnTo>
                    <a:pt x="22350" y="341442"/>
                  </a:lnTo>
                  <a:lnTo>
                    <a:pt x="24044" y="338017"/>
                  </a:lnTo>
                  <a:lnTo>
                    <a:pt x="25347" y="321705"/>
                  </a:lnTo>
                  <a:lnTo>
                    <a:pt x="25384" y="315373"/>
                  </a:lnTo>
                  <a:lnTo>
                    <a:pt x="27275" y="311144"/>
                  </a:lnTo>
                  <a:lnTo>
                    <a:pt x="29761" y="306912"/>
                  </a:lnTo>
                  <a:lnTo>
                    <a:pt x="36645" y="289849"/>
                  </a:lnTo>
                  <a:lnTo>
                    <a:pt x="54346" y="262398"/>
                  </a:lnTo>
                  <a:lnTo>
                    <a:pt x="57730" y="251234"/>
                  </a:lnTo>
                  <a:lnTo>
                    <a:pt x="91111" y="207251"/>
                  </a:lnTo>
                  <a:lnTo>
                    <a:pt x="127129" y="163212"/>
                  </a:lnTo>
                  <a:lnTo>
                    <a:pt x="141620" y="147370"/>
                  </a:lnTo>
                  <a:lnTo>
                    <a:pt x="184813" y="112232"/>
                  </a:lnTo>
                  <a:lnTo>
                    <a:pt x="229508" y="78316"/>
                  </a:lnTo>
                  <a:lnTo>
                    <a:pt x="272397" y="49386"/>
                  </a:lnTo>
                  <a:lnTo>
                    <a:pt x="319662" y="27587"/>
                  </a:lnTo>
                  <a:lnTo>
                    <a:pt x="365013" y="10583"/>
                  </a:lnTo>
                  <a:lnTo>
                    <a:pt x="383591" y="2820"/>
                  </a:lnTo>
                  <a:lnTo>
                    <a:pt x="426434" y="107"/>
                  </a:lnTo>
                  <a:lnTo>
                    <a:pt x="473787" y="0"/>
                  </a:lnTo>
                  <a:lnTo>
                    <a:pt x="515826" y="5955"/>
                  </a:lnTo>
                  <a:lnTo>
                    <a:pt x="540041" y="9640"/>
                  </a:lnTo>
                  <a:lnTo>
                    <a:pt x="587448" y="24173"/>
                  </a:lnTo>
                  <a:lnTo>
                    <a:pt x="634407" y="42382"/>
                  </a:lnTo>
                  <a:lnTo>
                    <a:pt x="679138" y="63498"/>
                  </a:lnTo>
                  <a:lnTo>
                    <a:pt x="725148" y="88035"/>
                  </a:lnTo>
                  <a:lnTo>
                    <a:pt x="772637" y="119762"/>
                  </a:lnTo>
                  <a:lnTo>
                    <a:pt x="784458" y="131343"/>
                  </a:lnTo>
                  <a:lnTo>
                    <a:pt x="809971" y="169805"/>
                  </a:lnTo>
                  <a:lnTo>
                    <a:pt x="814122" y="182778"/>
                  </a:lnTo>
                  <a:lnTo>
                    <a:pt x="816915" y="187772"/>
                  </a:lnTo>
                  <a:lnTo>
                    <a:pt x="818709" y="196727"/>
                  </a:lnTo>
                  <a:lnTo>
                    <a:pt x="818856" y="198884"/>
                  </a:lnTo>
                  <a:lnTo>
                    <a:pt x="820901" y="203161"/>
                  </a:lnTo>
                  <a:lnTo>
                    <a:pt x="822434" y="205290"/>
                  </a:lnTo>
                  <a:lnTo>
                    <a:pt x="828602" y="223479"/>
                  </a:lnTo>
                  <a:lnTo>
                    <a:pt x="835572" y="233361"/>
                  </a:lnTo>
                  <a:lnTo>
                    <a:pt x="839562" y="246289"/>
                  </a:lnTo>
                  <a:lnTo>
                    <a:pt x="867132" y="287815"/>
                  </a:lnTo>
                  <a:lnTo>
                    <a:pt x="877740" y="317067"/>
                  </a:lnTo>
                  <a:lnTo>
                    <a:pt x="880469" y="321539"/>
                  </a:lnTo>
                  <a:lnTo>
                    <a:pt x="882003" y="328729"/>
                  </a:lnTo>
                  <a:lnTo>
                    <a:pt x="882650" y="374762"/>
                  </a:lnTo>
                  <a:lnTo>
                    <a:pt x="882650" y="380632"/>
                  </a:lnTo>
                  <a:lnTo>
                    <a:pt x="888117" y="386432"/>
                  </a:lnTo>
                  <a:lnTo>
                    <a:pt x="887706" y="386737"/>
                  </a:lnTo>
                  <a:lnTo>
                    <a:pt x="882650" y="387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6" name="SMARTInkShape-4639"/>
          <p:cNvSpPr/>
          <p:nvPr>
            <p:custDataLst>
              <p:tags r:id="rId9"/>
            </p:custDataLst>
          </p:nvPr>
        </p:nvSpPr>
        <p:spPr>
          <a:xfrm>
            <a:off x="5759450" y="1981231"/>
            <a:ext cx="37809" cy="43512"/>
          </a:xfrm>
          <a:custGeom>
            <a:avLst/>
            <a:gdLst/>
            <a:ahLst/>
            <a:cxnLst/>
            <a:rect l="0" t="0" r="0" b="0"/>
            <a:pathLst>
              <a:path w="37809" h="43512">
                <a:moveTo>
                  <a:pt x="19050" y="6319"/>
                </a:moveTo>
                <a:lnTo>
                  <a:pt x="19050" y="6319"/>
                </a:lnTo>
                <a:lnTo>
                  <a:pt x="13583" y="6319"/>
                </a:lnTo>
                <a:lnTo>
                  <a:pt x="13288" y="7024"/>
                </a:lnTo>
                <a:lnTo>
                  <a:pt x="12962" y="9690"/>
                </a:lnTo>
                <a:lnTo>
                  <a:pt x="12169" y="10683"/>
                </a:lnTo>
                <a:lnTo>
                  <a:pt x="6618" y="12591"/>
                </a:lnTo>
                <a:lnTo>
                  <a:pt x="907" y="18130"/>
                </a:lnTo>
                <a:lnTo>
                  <a:pt x="269" y="22126"/>
                </a:lnTo>
                <a:lnTo>
                  <a:pt x="0" y="41353"/>
                </a:lnTo>
                <a:lnTo>
                  <a:pt x="705" y="42375"/>
                </a:lnTo>
                <a:lnTo>
                  <a:pt x="1881" y="43056"/>
                </a:lnTo>
                <a:lnTo>
                  <a:pt x="3371" y="43511"/>
                </a:lnTo>
                <a:lnTo>
                  <a:pt x="5069" y="43108"/>
                </a:lnTo>
                <a:lnTo>
                  <a:pt x="12865" y="39273"/>
                </a:lnTo>
                <a:lnTo>
                  <a:pt x="14927" y="38872"/>
                </a:lnTo>
                <a:lnTo>
                  <a:pt x="16301" y="37899"/>
                </a:lnTo>
                <a:lnTo>
                  <a:pt x="17218" y="36544"/>
                </a:lnTo>
                <a:lnTo>
                  <a:pt x="17828" y="34936"/>
                </a:lnTo>
                <a:lnTo>
                  <a:pt x="18941" y="33864"/>
                </a:lnTo>
                <a:lnTo>
                  <a:pt x="25797" y="30261"/>
                </a:lnTo>
                <a:lnTo>
                  <a:pt x="27780" y="28630"/>
                </a:lnTo>
                <a:lnTo>
                  <a:pt x="29986" y="24937"/>
                </a:lnTo>
                <a:lnTo>
                  <a:pt x="31672" y="20943"/>
                </a:lnTo>
                <a:lnTo>
                  <a:pt x="37115" y="13898"/>
                </a:lnTo>
                <a:lnTo>
                  <a:pt x="37808" y="9662"/>
                </a:lnTo>
                <a:lnTo>
                  <a:pt x="36089" y="5923"/>
                </a:lnTo>
                <a:lnTo>
                  <a:pt x="32607" y="1145"/>
                </a:lnTo>
                <a:lnTo>
                  <a:pt x="30249" y="492"/>
                </a:lnTo>
                <a:lnTo>
                  <a:pt x="22313" y="0"/>
                </a:lnTo>
                <a:lnTo>
                  <a:pt x="18619" y="1864"/>
                </a:lnTo>
                <a:lnTo>
                  <a:pt x="8410" y="10096"/>
                </a:lnTo>
                <a:lnTo>
                  <a:pt x="1247" y="12330"/>
                </a:lnTo>
                <a:lnTo>
                  <a:pt x="831" y="13148"/>
                </a:lnTo>
                <a:lnTo>
                  <a:pt x="2" y="24462"/>
                </a:lnTo>
                <a:lnTo>
                  <a:pt x="5468" y="19822"/>
                </a:lnTo>
                <a:lnTo>
                  <a:pt x="11245" y="19178"/>
                </a:lnTo>
                <a:lnTo>
                  <a:pt x="21253" y="19040"/>
                </a:lnTo>
                <a:lnTo>
                  <a:pt x="22636" y="18327"/>
                </a:lnTo>
                <a:lnTo>
                  <a:pt x="23557" y="17147"/>
                </a:lnTo>
                <a:lnTo>
                  <a:pt x="24171" y="15654"/>
                </a:lnTo>
                <a:lnTo>
                  <a:pt x="25286" y="14659"/>
                </a:lnTo>
                <a:lnTo>
                  <a:pt x="31750" y="126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0" name="SMARTInkShape-Group910"/>
          <p:cNvGrpSpPr/>
          <p:nvPr/>
        </p:nvGrpSpPr>
        <p:grpSpPr>
          <a:xfrm>
            <a:off x="2840810" y="2015133"/>
            <a:ext cx="719846" cy="454636"/>
            <a:chOff x="2840810" y="2015133"/>
            <a:chExt cx="719846" cy="454636"/>
          </a:xfrm>
        </p:grpSpPr>
        <p:sp>
          <p:nvSpPr>
            <p:cNvPr id="707" name="SMARTInkShape-4640"/>
            <p:cNvSpPr/>
            <p:nvPr>
              <p:custDataLst>
                <p:tags r:id="rId33"/>
              </p:custDataLst>
            </p:nvPr>
          </p:nvSpPr>
          <p:spPr>
            <a:xfrm>
              <a:off x="2840810" y="2015133"/>
              <a:ext cx="719846" cy="454636"/>
            </a:xfrm>
            <a:custGeom>
              <a:avLst/>
              <a:gdLst/>
              <a:ahLst/>
              <a:cxnLst/>
              <a:rect l="0" t="0" r="0" b="0"/>
              <a:pathLst>
                <a:path w="719846" h="454636">
                  <a:moveTo>
                    <a:pt x="588190" y="112117"/>
                  </a:moveTo>
                  <a:lnTo>
                    <a:pt x="588190" y="112117"/>
                  </a:lnTo>
                  <a:lnTo>
                    <a:pt x="583121" y="106342"/>
                  </a:lnTo>
                  <a:lnTo>
                    <a:pt x="551791" y="62578"/>
                  </a:lnTo>
                  <a:lnTo>
                    <a:pt x="545907" y="54116"/>
                  </a:lnTo>
                  <a:lnTo>
                    <a:pt x="509114" y="27407"/>
                  </a:lnTo>
                  <a:lnTo>
                    <a:pt x="479861" y="15023"/>
                  </a:lnTo>
                  <a:lnTo>
                    <a:pt x="435062" y="6417"/>
                  </a:lnTo>
                  <a:lnTo>
                    <a:pt x="391221" y="0"/>
                  </a:lnTo>
                  <a:lnTo>
                    <a:pt x="359148" y="130"/>
                  </a:lnTo>
                  <a:lnTo>
                    <a:pt x="317198" y="8705"/>
                  </a:lnTo>
                  <a:lnTo>
                    <a:pt x="274916" y="19024"/>
                  </a:lnTo>
                  <a:lnTo>
                    <a:pt x="241055" y="33233"/>
                  </a:lnTo>
                  <a:lnTo>
                    <a:pt x="198723" y="61800"/>
                  </a:lnTo>
                  <a:lnTo>
                    <a:pt x="154508" y="93131"/>
                  </a:lnTo>
                  <a:lnTo>
                    <a:pt x="125964" y="115899"/>
                  </a:lnTo>
                  <a:lnTo>
                    <a:pt x="83187" y="161168"/>
                  </a:lnTo>
                  <a:lnTo>
                    <a:pt x="48835" y="208556"/>
                  </a:lnTo>
                  <a:lnTo>
                    <a:pt x="24529" y="247531"/>
                  </a:lnTo>
                  <a:lnTo>
                    <a:pt x="5606" y="291748"/>
                  </a:lnTo>
                  <a:lnTo>
                    <a:pt x="0" y="317349"/>
                  </a:lnTo>
                  <a:lnTo>
                    <a:pt x="3176" y="346214"/>
                  </a:lnTo>
                  <a:lnTo>
                    <a:pt x="12479" y="372299"/>
                  </a:lnTo>
                  <a:lnTo>
                    <a:pt x="31067" y="397834"/>
                  </a:lnTo>
                  <a:lnTo>
                    <a:pt x="56532" y="418191"/>
                  </a:lnTo>
                  <a:lnTo>
                    <a:pt x="94070" y="433919"/>
                  </a:lnTo>
                  <a:lnTo>
                    <a:pt x="138828" y="444029"/>
                  </a:lnTo>
                  <a:lnTo>
                    <a:pt x="179252" y="450664"/>
                  </a:lnTo>
                  <a:lnTo>
                    <a:pt x="219138" y="453727"/>
                  </a:lnTo>
                  <a:lnTo>
                    <a:pt x="261138" y="454635"/>
                  </a:lnTo>
                  <a:lnTo>
                    <a:pt x="308233" y="451533"/>
                  </a:lnTo>
                  <a:lnTo>
                    <a:pt x="354564" y="442774"/>
                  </a:lnTo>
                  <a:lnTo>
                    <a:pt x="386519" y="435229"/>
                  </a:lnTo>
                  <a:lnTo>
                    <a:pt x="418831" y="427172"/>
                  </a:lnTo>
                  <a:lnTo>
                    <a:pt x="465494" y="413998"/>
                  </a:lnTo>
                  <a:lnTo>
                    <a:pt x="498145" y="402919"/>
                  </a:lnTo>
                  <a:lnTo>
                    <a:pt x="541519" y="384783"/>
                  </a:lnTo>
                  <a:lnTo>
                    <a:pt x="581182" y="366003"/>
                  </a:lnTo>
                  <a:lnTo>
                    <a:pt x="626735" y="335625"/>
                  </a:lnTo>
                  <a:lnTo>
                    <a:pt x="672358" y="294037"/>
                  </a:lnTo>
                  <a:lnTo>
                    <a:pt x="696486" y="263920"/>
                  </a:lnTo>
                  <a:lnTo>
                    <a:pt x="715819" y="221940"/>
                  </a:lnTo>
                  <a:lnTo>
                    <a:pt x="719845" y="198201"/>
                  </a:lnTo>
                  <a:lnTo>
                    <a:pt x="717667" y="173293"/>
                  </a:lnTo>
                  <a:lnTo>
                    <a:pt x="709181" y="151410"/>
                  </a:lnTo>
                  <a:lnTo>
                    <a:pt x="674752" y="106542"/>
                  </a:lnTo>
                  <a:lnTo>
                    <a:pt x="656642" y="92513"/>
                  </a:lnTo>
                  <a:lnTo>
                    <a:pt x="609048" y="76457"/>
                  </a:lnTo>
                  <a:lnTo>
                    <a:pt x="563611" y="68964"/>
                  </a:lnTo>
                  <a:lnTo>
                    <a:pt x="518727" y="67838"/>
                  </a:lnTo>
                  <a:lnTo>
                    <a:pt x="473890" y="61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4641"/>
            <p:cNvSpPr/>
            <p:nvPr>
              <p:custDataLst>
                <p:tags r:id="rId34"/>
              </p:custDataLst>
            </p:nvPr>
          </p:nvSpPr>
          <p:spPr>
            <a:xfrm>
              <a:off x="3295760" y="2171707"/>
              <a:ext cx="158641" cy="177498"/>
            </a:xfrm>
            <a:custGeom>
              <a:avLst/>
              <a:gdLst/>
              <a:ahLst/>
              <a:cxnLst/>
              <a:rect l="0" t="0" r="0" b="0"/>
              <a:pathLst>
                <a:path w="158641" h="177498">
                  <a:moveTo>
                    <a:pt x="25290" y="31743"/>
                  </a:moveTo>
                  <a:lnTo>
                    <a:pt x="25290" y="31743"/>
                  </a:lnTo>
                  <a:lnTo>
                    <a:pt x="21919" y="31743"/>
                  </a:lnTo>
                  <a:lnTo>
                    <a:pt x="18383" y="29862"/>
                  </a:lnTo>
                  <a:lnTo>
                    <a:pt x="9558" y="22283"/>
                  </a:lnTo>
                  <a:lnTo>
                    <a:pt x="7715" y="18602"/>
                  </a:lnTo>
                  <a:lnTo>
                    <a:pt x="6266" y="7328"/>
                  </a:lnTo>
                  <a:lnTo>
                    <a:pt x="9618" y="3264"/>
                  </a:lnTo>
                  <a:lnTo>
                    <a:pt x="13151" y="1447"/>
                  </a:lnTo>
                  <a:lnTo>
                    <a:pt x="23952" y="184"/>
                  </a:lnTo>
                  <a:lnTo>
                    <a:pt x="44101" y="0"/>
                  </a:lnTo>
                  <a:lnTo>
                    <a:pt x="49643" y="1878"/>
                  </a:lnTo>
                  <a:lnTo>
                    <a:pt x="65445" y="14920"/>
                  </a:lnTo>
                  <a:lnTo>
                    <a:pt x="71839" y="21192"/>
                  </a:lnTo>
                  <a:lnTo>
                    <a:pt x="74201" y="27289"/>
                  </a:lnTo>
                  <a:lnTo>
                    <a:pt x="75980" y="49670"/>
                  </a:lnTo>
                  <a:lnTo>
                    <a:pt x="70998" y="65806"/>
                  </a:lnTo>
                  <a:lnTo>
                    <a:pt x="58376" y="91027"/>
                  </a:lnTo>
                  <a:lnTo>
                    <a:pt x="21696" y="136740"/>
                  </a:lnTo>
                  <a:lnTo>
                    <a:pt x="12716" y="147759"/>
                  </a:lnTo>
                  <a:lnTo>
                    <a:pt x="1782" y="164686"/>
                  </a:lnTo>
                  <a:lnTo>
                    <a:pt x="56" y="172731"/>
                  </a:lnTo>
                  <a:lnTo>
                    <a:pt x="0" y="174418"/>
                  </a:lnTo>
                  <a:lnTo>
                    <a:pt x="669" y="175543"/>
                  </a:lnTo>
                  <a:lnTo>
                    <a:pt x="1820" y="176293"/>
                  </a:lnTo>
                  <a:lnTo>
                    <a:pt x="5687" y="177126"/>
                  </a:lnTo>
                  <a:lnTo>
                    <a:pt x="12109" y="177497"/>
                  </a:lnTo>
                  <a:lnTo>
                    <a:pt x="17785" y="175780"/>
                  </a:lnTo>
                  <a:lnTo>
                    <a:pt x="23366" y="173370"/>
                  </a:lnTo>
                  <a:lnTo>
                    <a:pt x="65684" y="161368"/>
                  </a:lnTo>
                  <a:lnTo>
                    <a:pt x="113001" y="151989"/>
                  </a:lnTo>
                  <a:lnTo>
                    <a:pt x="158640" y="133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4642"/>
            <p:cNvSpPr/>
            <p:nvPr>
              <p:custDataLst>
                <p:tags r:id="rId35"/>
              </p:custDataLst>
            </p:nvPr>
          </p:nvSpPr>
          <p:spPr>
            <a:xfrm>
              <a:off x="3054350" y="22733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43329" y="12700"/>
                  </a:lnTo>
                  <a:lnTo>
                    <a:pt x="77787" y="11994"/>
                  </a:lnTo>
                  <a:lnTo>
                    <a:pt x="108740" y="693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4" name="SMARTInkShape-Group911"/>
          <p:cNvGrpSpPr/>
          <p:nvPr/>
        </p:nvGrpSpPr>
        <p:grpSpPr>
          <a:xfrm>
            <a:off x="4282862" y="2013060"/>
            <a:ext cx="509695" cy="409128"/>
            <a:chOff x="4282862" y="2013060"/>
            <a:chExt cx="509695" cy="409128"/>
          </a:xfrm>
        </p:grpSpPr>
        <p:sp>
          <p:nvSpPr>
            <p:cNvPr id="711" name="SMARTInkShape-4643"/>
            <p:cNvSpPr/>
            <p:nvPr>
              <p:custDataLst>
                <p:tags r:id="rId30"/>
              </p:custDataLst>
            </p:nvPr>
          </p:nvSpPr>
          <p:spPr>
            <a:xfrm>
              <a:off x="4282862" y="2013060"/>
              <a:ext cx="509695" cy="409128"/>
            </a:xfrm>
            <a:custGeom>
              <a:avLst/>
              <a:gdLst/>
              <a:ahLst/>
              <a:cxnLst/>
              <a:rect l="0" t="0" r="0" b="0"/>
              <a:pathLst>
                <a:path w="509695" h="409128">
                  <a:moveTo>
                    <a:pt x="378038" y="69740"/>
                  </a:moveTo>
                  <a:lnTo>
                    <a:pt x="378038" y="69740"/>
                  </a:lnTo>
                  <a:lnTo>
                    <a:pt x="332129" y="25712"/>
                  </a:lnTo>
                  <a:lnTo>
                    <a:pt x="284901" y="2717"/>
                  </a:lnTo>
                  <a:lnTo>
                    <a:pt x="241543" y="0"/>
                  </a:lnTo>
                  <a:lnTo>
                    <a:pt x="194292" y="10728"/>
                  </a:lnTo>
                  <a:lnTo>
                    <a:pt x="151458" y="23901"/>
                  </a:lnTo>
                  <a:lnTo>
                    <a:pt x="107151" y="46707"/>
                  </a:lnTo>
                  <a:lnTo>
                    <a:pt x="63419" y="76948"/>
                  </a:lnTo>
                  <a:lnTo>
                    <a:pt x="33460" y="114971"/>
                  </a:lnTo>
                  <a:lnTo>
                    <a:pt x="15283" y="154788"/>
                  </a:lnTo>
                  <a:lnTo>
                    <a:pt x="5442" y="196790"/>
                  </a:lnTo>
                  <a:lnTo>
                    <a:pt x="0" y="239080"/>
                  </a:lnTo>
                  <a:lnTo>
                    <a:pt x="3703" y="285510"/>
                  </a:lnTo>
                  <a:lnTo>
                    <a:pt x="9047" y="308806"/>
                  </a:lnTo>
                  <a:lnTo>
                    <a:pt x="31215" y="348238"/>
                  </a:lnTo>
                  <a:lnTo>
                    <a:pt x="58854" y="375397"/>
                  </a:lnTo>
                  <a:lnTo>
                    <a:pt x="98973" y="394469"/>
                  </a:lnTo>
                  <a:lnTo>
                    <a:pt x="116425" y="401036"/>
                  </a:lnTo>
                  <a:lnTo>
                    <a:pt x="156374" y="407134"/>
                  </a:lnTo>
                  <a:lnTo>
                    <a:pt x="187712" y="409127"/>
                  </a:lnTo>
                  <a:lnTo>
                    <a:pt x="233276" y="403480"/>
                  </a:lnTo>
                  <a:lnTo>
                    <a:pt x="270469" y="397618"/>
                  </a:lnTo>
                  <a:lnTo>
                    <a:pt x="308301" y="388042"/>
                  </a:lnTo>
                  <a:lnTo>
                    <a:pt x="353941" y="371458"/>
                  </a:lnTo>
                  <a:lnTo>
                    <a:pt x="396928" y="348531"/>
                  </a:lnTo>
                  <a:lnTo>
                    <a:pt x="436019" y="323620"/>
                  </a:lnTo>
                  <a:lnTo>
                    <a:pt x="481250" y="280162"/>
                  </a:lnTo>
                  <a:lnTo>
                    <a:pt x="505670" y="235799"/>
                  </a:lnTo>
                  <a:lnTo>
                    <a:pt x="509694" y="212703"/>
                  </a:lnTo>
                  <a:lnTo>
                    <a:pt x="504257" y="171212"/>
                  </a:lnTo>
                  <a:lnTo>
                    <a:pt x="496575" y="147784"/>
                  </a:lnTo>
                  <a:lnTo>
                    <a:pt x="481338" y="120904"/>
                  </a:lnTo>
                  <a:lnTo>
                    <a:pt x="448599" y="90719"/>
                  </a:lnTo>
                  <a:lnTo>
                    <a:pt x="415886" y="72238"/>
                  </a:lnTo>
                  <a:lnTo>
                    <a:pt x="379817" y="60773"/>
                  </a:lnTo>
                  <a:lnTo>
                    <a:pt x="332402" y="57532"/>
                  </a:lnTo>
                  <a:lnTo>
                    <a:pt x="293425" y="57843"/>
                  </a:lnTo>
                  <a:lnTo>
                    <a:pt x="249207" y="65891"/>
                  </a:lnTo>
                  <a:lnTo>
                    <a:pt x="231988" y="69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4644"/>
            <p:cNvSpPr/>
            <p:nvPr>
              <p:custDataLst>
                <p:tags r:id="rId31"/>
              </p:custDataLst>
            </p:nvPr>
          </p:nvSpPr>
          <p:spPr>
            <a:xfrm>
              <a:off x="4667843" y="2146300"/>
              <a:ext cx="18380" cy="114301"/>
            </a:xfrm>
            <a:custGeom>
              <a:avLst/>
              <a:gdLst/>
              <a:ahLst/>
              <a:cxnLst/>
              <a:rect l="0" t="0" r="0" b="0"/>
              <a:pathLst>
                <a:path w="18380" h="114301">
                  <a:moveTo>
                    <a:pt x="12107" y="0"/>
                  </a:moveTo>
                  <a:lnTo>
                    <a:pt x="12107" y="0"/>
                  </a:lnTo>
                  <a:lnTo>
                    <a:pt x="18195" y="0"/>
                  </a:lnTo>
                  <a:lnTo>
                    <a:pt x="18379" y="3371"/>
                  </a:lnTo>
                  <a:lnTo>
                    <a:pt x="17700" y="4364"/>
                  </a:lnTo>
                  <a:lnTo>
                    <a:pt x="16541" y="5026"/>
                  </a:lnTo>
                  <a:lnTo>
                    <a:pt x="15063" y="5467"/>
                  </a:lnTo>
                  <a:lnTo>
                    <a:pt x="14077" y="6467"/>
                  </a:lnTo>
                  <a:lnTo>
                    <a:pt x="10614" y="13141"/>
                  </a:lnTo>
                  <a:lnTo>
                    <a:pt x="8995" y="15111"/>
                  </a:lnTo>
                  <a:lnTo>
                    <a:pt x="7196" y="21062"/>
                  </a:lnTo>
                  <a:lnTo>
                    <a:pt x="0" y="67661"/>
                  </a:lnTo>
                  <a:lnTo>
                    <a:pt x="288" y="78923"/>
                  </a:lnTo>
                  <a:lnTo>
                    <a:pt x="5502" y="103368"/>
                  </a:lnTo>
                  <a:lnTo>
                    <a:pt x="575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4645"/>
            <p:cNvSpPr/>
            <p:nvPr>
              <p:custDataLst>
                <p:tags r:id="rId32"/>
              </p:custDataLst>
            </p:nvPr>
          </p:nvSpPr>
          <p:spPr>
            <a:xfrm>
              <a:off x="4375150" y="22161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364" y="11994"/>
                  </a:lnTo>
                  <a:lnTo>
                    <a:pt x="5026" y="10818"/>
                  </a:lnTo>
                  <a:lnTo>
                    <a:pt x="6088" y="7233"/>
                  </a:lnTo>
                  <a:lnTo>
                    <a:pt x="8115" y="6742"/>
                  </a:lnTo>
                  <a:lnTo>
                    <a:pt x="15165" y="6428"/>
                  </a:lnTo>
                  <a:lnTo>
                    <a:pt x="19205" y="4503"/>
                  </a:lnTo>
                  <a:lnTo>
                    <a:pt x="21270" y="3002"/>
                  </a:lnTo>
                  <a:lnTo>
                    <a:pt x="30918" y="889"/>
                  </a:lnTo>
                  <a:lnTo>
                    <a:pt x="78096" y="10"/>
                  </a:lnTo>
                  <a:lnTo>
                    <a:pt x="121312" y="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" name="SMARTInkShape-Group912"/>
          <p:cNvGrpSpPr/>
          <p:nvPr/>
        </p:nvGrpSpPr>
        <p:grpSpPr>
          <a:xfrm>
            <a:off x="7569891" y="2006659"/>
            <a:ext cx="416847" cy="393150"/>
            <a:chOff x="7569891" y="2006659"/>
            <a:chExt cx="416847" cy="393150"/>
          </a:xfrm>
        </p:grpSpPr>
        <p:sp>
          <p:nvSpPr>
            <p:cNvPr id="715" name="SMARTInkShape-4646"/>
            <p:cNvSpPr/>
            <p:nvPr>
              <p:custDataLst>
                <p:tags r:id="rId28"/>
              </p:custDataLst>
            </p:nvPr>
          </p:nvSpPr>
          <p:spPr>
            <a:xfrm>
              <a:off x="7569891" y="2006659"/>
              <a:ext cx="416847" cy="393150"/>
            </a:xfrm>
            <a:custGeom>
              <a:avLst/>
              <a:gdLst/>
              <a:ahLst/>
              <a:cxnLst/>
              <a:rect l="0" t="0" r="0" b="0"/>
              <a:pathLst>
                <a:path w="416847" h="393150">
                  <a:moveTo>
                    <a:pt x="278709" y="38041"/>
                  </a:moveTo>
                  <a:lnTo>
                    <a:pt x="278709" y="38041"/>
                  </a:lnTo>
                  <a:lnTo>
                    <a:pt x="252226" y="23114"/>
                  </a:lnTo>
                  <a:lnTo>
                    <a:pt x="229746" y="5047"/>
                  </a:lnTo>
                  <a:lnTo>
                    <a:pt x="217241" y="1454"/>
                  </a:lnTo>
                  <a:lnTo>
                    <a:pt x="170590" y="0"/>
                  </a:lnTo>
                  <a:lnTo>
                    <a:pt x="151658" y="1840"/>
                  </a:lnTo>
                  <a:lnTo>
                    <a:pt x="111722" y="14689"/>
                  </a:lnTo>
                  <a:lnTo>
                    <a:pt x="69551" y="38221"/>
                  </a:lnTo>
                  <a:lnTo>
                    <a:pt x="57338" y="47293"/>
                  </a:lnTo>
                  <a:lnTo>
                    <a:pt x="25547" y="87110"/>
                  </a:lnTo>
                  <a:lnTo>
                    <a:pt x="4562" y="131859"/>
                  </a:lnTo>
                  <a:lnTo>
                    <a:pt x="0" y="173598"/>
                  </a:lnTo>
                  <a:lnTo>
                    <a:pt x="1283" y="220879"/>
                  </a:lnTo>
                  <a:lnTo>
                    <a:pt x="10152" y="264352"/>
                  </a:lnTo>
                  <a:lnTo>
                    <a:pt x="17730" y="289873"/>
                  </a:lnTo>
                  <a:lnTo>
                    <a:pt x="45542" y="335650"/>
                  </a:lnTo>
                  <a:lnTo>
                    <a:pt x="64624" y="359844"/>
                  </a:lnTo>
                  <a:lnTo>
                    <a:pt x="94798" y="382082"/>
                  </a:lnTo>
                  <a:lnTo>
                    <a:pt x="114385" y="389903"/>
                  </a:lnTo>
                  <a:lnTo>
                    <a:pt x="154207" y="393149"/>
                  </a:lnTo>
                  <a:lnTo>
                    <a:pt x="188473" y="392133"/>
                  </a:lnTo>
                  <a:lnTo>
                    <a:pt x="228481" y="379807"/>
                  </a:lnTo>
                  <a:lnTo>
                    <a:pt x="266984" y="363784"/>
                  </a:lnTo>
                  <a:lnTo>
                    <a:pt x="306132" y="341960"/>
                  </a:lnTo>
                  <a:lnTo>
                    <a:pt x="350384" y="310975"/>
                  </a:lnTo>
                  <a:lnTo>
                    <a:pt x="387144" y="267513"/>
                  </a:lnTo>
                  <a:lnTo>
                    <a:pt x="410496" y="225247"/>
                  </a:lnTo>
                  <a:lnTo>
                    <a:pt x="416846" y="192325"/>
                  </a:lnTo>
                  <a:lnTo>
                    <a:pt x="416219" y="160527"/>
                  </a:lnTo>
                  <a:lnTo>
                    <a:pt x="406831" y="122819"/>
                  </a:lnTo>
                  <a:lnTo>
                    <a:pt x="392394" y="97513"/>
                  </a:lnTo>
                  <a:lnTo>
                    <a:pt x="382858" y="87756"/>
                  </a:lnTo>
                  <a:lnTo>
                    <a:pt x="341114" y="62120"/>
                  </a:lnTo>
                  <a:lnTo>
                    <a:pt x="304938" y="53198"/>
                  </a:lnTo>
                  <a:lnTo>
                    <a:pt x="260343" y="51064"/>
                  </a:lnTo>
                  <a:lnTo>
                    <a:pt x="246959" y="50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4647"/>
            <p:cNvSpPr/>
            <p:nvPr>
              <p:custDataLst>
                <p:tags r:id="rId29"/>
              </p:custDataLst>
            </p:nvPr>
          </p:nvSpPr>
          <p:spPr>
            <a:xfrm>
              <a:off x="7708898" y="2152919"/>
              <a:ext cx="184153" cy="177183"/>
            </a:xfrm>
            <a:custGeom>
              <a:avLst/>
              <a:gdLst/>
              <a:ahLst/>
              <a:cxnLst/>
              <a:rect l="0" t="0" r="0" b="0"/>
              <a:pathLst>
                <a:path w="184153" h="177183">
                  <a:moveTo>
                    <a:pt x="2" y="50531"/>
                  </a:moveTo>
                  <a:lnTo>
                    <a:pt x="2" y="50531"/>
                  </a:lnTo>
                  <a:lnTo>
                    <a:pt x="0" y="22053"/>
                  </a:lnTo>
                  <a:lnTo>
                    <a:pt x="1883" y="18354"/>
                  </a:lnTo>
                  <a:lnTo>
                    <a:pt x="5469" y="13601"/>
                  </a:lnTo>
                  <a:lnTo>
                    <a:pt x="7842" y="12951"/>
                  </a:lnTo>
                  <a:lnTo>
                    <a:pt x="9461" y="12777"/>
                  </a:lnTo>
                  <a:lnTo>
                    <a:pt x="13142" y="10704"/>
                  </a:lnTo>
                  <a:lnTo>
                    <a:pt x="15112" y="9163"/>
                  </a:lnTo>
                  <a:lnTo>
                    <a:pt x="21064" y="7450"/>
                  </a:lnTo>
                  <a:lnTo>
                    <a:pt x="39778" y="5556"/>
                  </a:lnTo>
                  <a:lnTo>
                    <a:pt x="52177" y="1091"/>
                  </a:lnTo>
                  <a:lnTo>
                    <a:pt x="68006" y="0"/>
                  </a:lnTo>
                  <a:lnTo>
                    <a:pt x="74441" y="1732"/>
                  </a:lnTo>
                  <a:lnTo>
                    <a:pt x="80358" y="4148"/>
                  </a:lnTo>
                  <a:lnTo>
                    <a:pt x="90917" y="6214"/>
                  </a:lnTo>
                  <a:lnTo>
                    <a:pt x="96383" y="9197"/>
                  </a:lnTo>
                  <a:lnTo>
                    <a:pt x="98123" y="11686"/>
                  </a:lnTo>
                  <a:lnTo>
                    <a:pt x="102796" y="23938"/>
                  </a:lnTo>
                  <a:lnTo>
                    <a:pt x="104515" y="26453"/>
                  </a:lnTo>
                  <a:lnTo>
                    <a:pt x="106933" y="36733"/>
                  </a:lnTo>
                  <a:lnTo>
                    <a:pt x="105618" y="42752"/>
                  </a:lnTo>
                  <a:lnTo>
                    <a:pt x="103386" y="48485"/>
                  </a:lnTo>
                  <a:lnTo>
                    <a:pt x="98466" y="67752"/>
                  </a:lnTo>
                  <a:lnTo>
                    <a:pt x="70950" y="105572"/>
                  </a:lnTo>
                  <a:lnTo>
                    <a:pt x="49849" y="125498"/>
                  </a:lnTo>
                  <a:lnTo>
                    <a:pt x="27297" y="158326"/>
                  </a:lnTo>
                  <a:lnTo>
                    <a:pt x="25776" y="163546"/>
                  </a:lnTo>
                  <a:lnTo>
                    <a:pt x="27450" y="166141"/>
                  </a:lnTo>
                  <a:lnTo>
                    <a:pt x="34274" y="173556"/>
                  </a:lnTo>
                  <a:lnTo>
                    <a:pt x="38282" y="175765"/>
                  </a:lnTo>
                  <a:lnTo>
                    <a:pt x="46605" y="177182"/>
                  </a:lnTo>
                  <a:lnTo>
                    <a:pt x="60818" y="176756"/>
                  </a:lnTo>
                  <a:lnTo>
                    <a:pt x="104977" y="166989"/>
                  </a:lnTo>
                  <a:lnTo>
                    <a:pt x="135799" y="161744"/>
                  </a:lnTo>
                  <a:lnTo>
                    <a:pt x="184152" y="139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SMARTInkShape-Group913"/>
          <p:cNvGrpSpPr/>
          <p:nvPr/>
        </p:nvGrpSpPr>
        <p:grpSpPr>
          <a:xfrm>
            <a:off x="6610803" y="2006733"/>
            <a:ext cx="218795" cy="341370"/>
            <a:chOff x="6610803" y="2006733"/>
            <a:chExt cx="218795" cy="341370"/>
          </a:xfrm>
        </p:grpSpPr>
        <p:sp>
          <p:nvSpPr>
            <p:cNvPr id="718" name="SMARTInkShape-4648"/>
            <p:cNvSpPr/>
            <p:nvPr>
              <p:custDataLst>
                <p:tags r:id="rId26"/>
              </p:custDataLst>
            </p:nvPr>
          </p:nvSpPr>
          <p:spPr>
            <a:xfrm>
              <a:off x="6610803" y="2006733"/>
              <a:ext cx="218795" cy="341370"/>
            </a:xfrm>
            <a:custGeom>
              <a:avLst/>
              <a:gdLst/>
              <a:ahLst/>
              <a:cxnLst/>
              <a:rect l="0" t="0" r="0" b="0"/>
              <a:pathLst>
                <a:path w="218795" h="341370">
                  <a:moveTo>
                    <a:pt x="151947" y="44317"/>
                  </a:moveTo>
                  <a:lnTo>
                    <a:pt x="151947" y="44317"/>
                  </a:lnTo>
                  <a:lnTo>
                    <a:pt x="130966" y="25218"/>
                  </a:lnTo>
                  <a:lnTo>
                    <a:pt x="124277" y="20306"/>
                  </a:lnTo>
                  <a:lnTo>
                    <a:pt x="112354" y="7536"/>
                  </a:lnTo>
                  <a:lnTo>
                    <a:pt x="102586" y="2140"/>
                  </a:lnTo>
                  <a:lnTo>
                    <a:pt x="89593" y="316"/>
                  </a:lnTo>
                  <a:lnTo>
                    <a:pt x="80947" y="0"/>
                  </a:lnTo>
                  <a:lnTo>
                    <a:pt x="70546" y="3277"/>
                  </a:lnTo>
                  <a:lnTo>
                    <a:pt x="61897" y="8717"/>
                  </a:lnTo>
                  <a:lnTo>
                    <a:pt x="43567" y="27756"/>
                  </a:lnTo>
                  <a:lnTo>
                    <a:pt x="19805" y="67766"/>
                  </a:lnTo>
                  <a:lnTo>
                    <a:pt x="9376" y="99095"/>
                  </a:lnTo>
                  <a:lnTo>
                    <a:pt x="2984" y="139647"/>
                  </a:lnTo>
                  <a:lnTo>
                    <a:pt x="0" y="183749"/>
                  </a:lnTo>
                  <a:lnTo>
                    <a:pt x="3970" y="226315"/>
                  </a:lnTo>
                  <a:lnTo>
                    <a:pt x="9014" y="265308"/>
                  </a:lnTo>
                  <a:lnTo>
                    <a:pt x="29355" y="310238"/>
                  </a:lnTo>
                  <a:lnTo>
                    <a:pt x="40442" y="324270"/>
                  </a:lnTo>
                  <a:lnTo>
                    <a:pt x="61020" y="338049"/>
                  </a:lnTo>
                  <a:lnTo>
                    <a:pt x="73656" y="341369"/>
                  </a:lnTo>
                  <a:lnTo>
                    <a:pt x="82108" y="340264"/>
                  </a:lnTo>
                  <a:lnTo>
                    <a:pt x="115102" y="327804"/>
                  </a:lnTo>
                  <a:lnTo>
                    <a:pt x="125223" y="319889"/>
                  </a:lnTo>
                  <a:lnTo>
                    <a:pt x="161570" y="275672"/>
                  </a:lnTo>
                  <a:lnTo>
                    <a:pt x="186715" y="234622"/>
                  </a:lnTo>
                  <a:lnTo>
                    <a:pt x="204555" y="192458"/>
                  </a:lnTo>
                  <a:lnTo>
                    <a:pt x="215104" y="146751"/>
                  </a:lnTo>
                  <a:lnTo>
                    <a:pt x="218794" y="127114"/>
                  </a:lnTo>
                  <a:lnTo>
                    <a:pt x="216047" y="108596"/>
                  </a:lnTo>
                  <a:lnTo>
                    <a:pt x="212655" y="98520"/>
                  </a:lnTo>
                  <a:lnTo>
                    <a:pt x="206916" y="91220"/>
                  </a:lnTo>
                  <a:lnTo>
                    <a:pt x="200367" y="84918"/>
                  </a:lnTo>
                  <a:lnTo>
                    <a:pt x="191302" y="74143"/>
                  </a:lnTo>
                  <a:lnTo>
                    <a:pt x="145674" y="44749"/>
                  </a:lnTo>
                  <a:lnTo>
                    <a:pt x="137165" y="40981"/>
                  </a:lnTo>
                  <a:lnTo>
                    <a:pt x="120197" y="37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4649"/>
            <p:cNvSpPr/>
            <p:nvPr>
              <p:custDataLst>
                <p:tags r:id="rId27"/>
              </p:custDataLst>
            </p:nvPr>
          </p:nvSpPr>
          <p:spPr>
            <a:xfrm>
              <a:off x="6711950" y="2133700"/>
              <a:ext cx="38101" cy="139601"/>
            </a:xfrm>
            <a:custGeom>
              <a:avLst/>
              <a:gdLst/>
              <a:ahLst/>
              <a:cxnLst/>
              <a:rect l="0" t="0" r="0" b="0"/>
              <a:pathLst>
                <a:path w="38101" h="139601">
                  <a:moveTo>
                    <a:pt x="0" y="12600"/>
                  </a:moveTo>
                  <a:lnTo>
                    <a:pt x="0" y="12600"/>
                  </a:lnTo>
                  <a:lnTo>
                    <a:pt x="3370" y="9229"/>
                  </a:lnTo>
                  <a:lnTo>
                    <a:pt x="5026" y="5692"/>
                  </a:lnTo>
                  <a:lnTo>
                    <a:pt x="5467" y="3761"/>
                  </a:lnTo>
                  <a:lnTo>
                    <a:pt x="6467" y="2474"/>
                  </a:lnTo>
                  <a:lnTo>
                    <a:pt x="11740" y="239"/>
                  </a:lnTo>
                  <a:lnTo>
                    <a:pt x="15787" y="0"/>
                  </a:lnTo>
                  <a:lnTo>
                    <a:pt x="19481" y="1826"/>
                  </a:lnTo>
                  <a:lnTo>
                    <a:pt x="21454" y="3301"/>
                  </a:lnTo>
                  <a:lnTo>
                    <a:pt x="23646" y="6821"/>
                  </a:lnTo>
                  <a:lnTo>
                    <a:pt x="25327" y="10737"/>
                  </a:lnTo>
                  <a:lnTo>
                    <a:pt x="28425" y="14829"/>
                  </a:lnTo>
                  <a:lnTo>
                    <a:pt x="30272" y="20881"/>
                  </a:lnTo>
                  <a:lnTo>
                    <a:pt x="33193" y="32222"/>
                  </a:lnTo>
                  <a:lnTo>
                    <a:pt x="36645" y="44520"/>
                  </a:lnTo>
                  <a:lnTo>
                    <a:pt x="38083" y="90213"/>
                  </a:lnTo>
                  <a:lnTo>
                    <a:pt x="38100" y="137175"/>
                  </a:lnTo>
                  <a:lnTo>
                    <a:pt x="38100" y="13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3" name="SMARTInkShape-Group914"/>
          <p:cNvGrpSpPr/>
          <p:nvPr/>
        </p:nvGrpSpPr>
        <p:grpSpPr>
          <a:xfrm>
            <a:off x="5563379" y="1982167"/>
            <a:ext cx="328110" cy="402013"/>
            <a:chOff x="5563379" y="1982167"/>
            <a:chExt cx="328110" cy="402013"/>
          </a:xfrm>
        </p:grpSpPr>
        <p:sp>
          <p:nvSpPr>
            <p:cNvPr id="721" name="SMARTInkShape-4650"/>
            <p:cNvSpPr/>
            <p:nvPr>
              <p:custDataLst>
                <p:tags r:id="rId24"/>
              </p:custDataLst>
            </p:nvPr>
          </p:nvSpPr>
          <p:spPr>
            <a:xfrm>
              <a:off x="5563379" y="1982167"/>
              <a:ext cx="328110" cy="402013"/>
            </a:xfrm>
            <a:custGeom>
              <a:avLst/>
              <a:gdLst/>
              <a:ahLst/>
              <a:cxnLst/>
              <a:rect l="0" t="0" r="0" b="0"/>
              <a:pathLst>
                <a:path w="328110" h="402013">
                  <a:moveTo>
                    <a:pt x="227821" y="18083"/>
                  </a:moveTo>
                  <a:lnTo>
                    <a:pt x="227821" y="18083"/>
                  </a:lnTo>
                  <a:lnTo>
                    <a:pt x="224450" y="14712"/>
                  </a:lnTo>
                  <a:lnTo>
                    <a:pt x="220914" y="13057"/>
                  </a:lnTo>
                  <a:lnTo>
                    <a:pt x="218982" y="12616"/>
                  </a:lnTo>
                  <a:lnTo>
                    <a:pt x="210109" y="7543"/>
                  </a:lnTo>
                  <a:lnTo>
                    <a:pt x="200153" y="5318"/>
                  </a:lnTo>
                  <a:lnTo>
                    <a:pt x="191714" y="1209"/>
                  </a:lnTo>
                  <a:lnTo>
                    <a:pt x="184492" y="0"/>
                  </a:lnTo>
                  <a:lnTo>
                    <a:pt x="151581" y="6910"/>
                  </a:lnTo>
                  <a:lnTo>
                    <a:pt x="117753" y="23082"/>
                  </a:lnTo>
                  <a:lnTo>
                    <a:pt x="78420" y="59646"/>
                  </a:lnTo>
                  <a:lnTo>
                    <a:pt x="48844" y="100054"/>
                  </a:lnTo>
                  <a:lnTo>
                    <a:pt x="30163" y="130988"/>
                  </a:lnTo>
                  <a:lnTo>
                    <a:pt x="16605" y="172695"/>
                  </a:lnTo>
                  <a:lnTo>
                    <a:pt x="5630" y="219971"/>
                  </a:lnTo>
                  <a:lnTo>
                    <a:pt x="66" y="263444"/>
                  </a:lnTo>
                  <a:lnTo>
                    <a:pt x="0" y="309332"/>
                  </a:lnTo>
                  <a:lnTo>
                    <a:pt x="6400" y="347502"/>
                  </a:lnTo>
                  <a:lnTo>
                    <a:pt x="15537" y="362241"/>
                  </a:lnTo>
                  <a:lnTo>
                    <a:pt x="33149" y="379863"/>
                  </a:lnTo>
                  <a:lnTo>
                    <a:pt x="50059" y="393562"/>
                  </a:lnTo>
                  <a:lnTo>
                    <a:pt x="59210" y="396629"/>
                  </a:lnTo>
                  <a:lnTo>
                    <a:pt x="94720" y="402012"/>
                  </a:lnTo>
                  <a:lnTo>
                    <a:pt x="132593" y="395577"/>
                  </a:lnTo>
                  <a:lnTo>
                    <a:pt x="175699" y="373375"/>
                  </a:lnTo>
                  <a:lnTo>
                    <a:pt x="221912" y="341348"/>
                  </a:lnTo>
                  <a:lnTo>
                    <a:pt x="237189" y="328267"/>
                  </a:lnTo>
                  <a:lnTo>
                    <a:pt x="271922" y="280985"/>
                  </a:lnTo>
                  <a:lnTo>
                    <a:pt x="303229" y="235487"/>
                  </a:lnTo>
                  <a:lnTo>
                    <a:pt x="318176" y="193686"/>
                  </a:lnTo>
                  <a:lnTo>
                    <a:pt x="328109" y="146330"/>
                  </a:lnTo>
                  <a:lnTo>
                    <a:pt x="322341" y="106590"/>
                  </a:lnTo>
                  <a:lnTo>
                    <a:pt x="314460" y="79780"/>
                  </a:lnTo>
                  <a:lnTo>
                    <a:pt x="297095" y="51477"/>
                  </a:lnTo>
                  <a:lnTo>
                    <a:pt x="284800" y="39502"/>
                  </a:lnTo>
                  <a:lnTo>
                    <a:pt x="264633" y="29134"/>
                  </a:lnTo>
                  <a:lnTo>
                    <a:pt x="231079" y="24846"/>
                  </a:lnTo>
                  <a:lnTo>
                    <a:pt x="208866" y="25220"/>
                  </a:lnTo>
                  <a:lnTo>
                    <a:pt x="189721" y="30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4651"/>
            <p:cNvSpPr/>
            <p:nvPr>
              <p:custDataLst>
                <p:tags r:id="rId25"/>
              </p:custDataLst>
            </p:nvPr>
          </p:nvSpPr>
          <p:spPr>
            <a:xfrm>
              <a:off x="5678282" y="2114550"/>
              <a:ext cx="128595" cy="190383"/>
            </a:xfrm>
            <a:custGeom>
              <a:avLst/>
              <a:gdLst/>
              <a:ahLst/>
              <a:cxnLst/>
              <a:rect l="0" t="0" r="0" b="0"/>
              <a:pathLst>
                <a:path w="128595" h="190383">
                  <a:moveTo>
                    <a:pt x="100218" y="50800"/>
                  </a:moveTo>
                  <a:lnTo>
                    <a:pt x="100218" y="50800"/>
                  </a:lnTo>
                  <a:lnTo>
                    <a:pt x="100218" y="16026"/>
                  </a:lnTo>
                  <a:lnTo>
                    <a:pt x="98336" y="12296"/>
                  </a:lnTo>
                  <a:lnTo>
                    <a:pt x="88478" y="986"/>
                  </a:lnTo>
                  <a:lnTo>
                    <a:pt x="82135" y="86"/>
                  </a:lnTo>
                  <a:lnTo>
                    <a:pt x="74713" y="25"/>
                  </a:lnTo>
                  <a:lnTo>
                    <a:pt x="69362" y="1893"/>
                  </a:lnTo>
                  <a:lnTo>
                    <a:pt x="47206" y="17713"/>
                  </a:lnTo>
                  <a:lnTo>
                    <a:pt x="30486" y="44619"/>
                  </a:lnTo>
                  <a:lnTo>
                    <a:pt x="22172" y="57200"/>
                  </a:lnTo>
                  <a:lnTo>
                    <a:pt x="10091" y="74093"/>
                  </a:lnTo>
                  <a:lnTo>
                    <a:pt x="142" y="118934"/>
                  </a:lnTo>
                  <a:lnTo>
                    <a:pt x="0" y="128354"/>
                  </a:lnTo>
                  <a:lnTo>
                    <a:pt x="6497" y="156824"/>
                  </a:lnTo>
                  <a:lnTo>
                    <a:pt x="26161" y="185972"/>
                  </a:lnTo>
                  <a:lnTo>
                    <a:pt x="30380" y="188487"/>
                  </a:lnTo>
                  <a:lnTo>
                    <a:pt x="38603" y="189904"/>
                  </a:lnTo>
                  <a:lnTo>
                    <a:pt x="50652" y="190382"/>
                  </a:lnTo>
                  <a:lnTo>
                    <a:pt x="60994" y="187094"/>
                  </a:lnTo>
                  <a:lnTo>
                    <a:pt x="80022" y="175570"/>
                  </a:lnTo>
                  <a:lnTo>
                    <a:pt x="86067" y="169518"/>
                  </a:lnTo>
                  <a:lnTo>
                    <a:pt x="116960" y="124155"/>
                  </a:lnTo>
                  <a:lnTo>
                    <a:pt x="123698" y="102919"/>
                  </a:lnTo>
                  <a:lnTo>
                    <a:pt x="128594" y="71290"/>
                  </a:lnTo>
                  <a:lnTo>
                    <a:pt x="123813" y="39626"/>
                  </a:lnTo>
                  <a:lnTo>
                    <a:pt x="106520" y="13132"/>
                  </a:lnTo>
                  <a:lnTo>
                    <a:pt x="102312" y="9364"/>
                  </a:lnTo>
                  <a:lnTo>
                    <a:pt x="93864" y="5064"/>
                  </a:lnTo>
                  <a:lnTo>
                    <a:pt x="89633" y="2250"/>
                  </a:lnTo>
                  <a:lnTo>
                    <a:pt x="82422" y="296"/>
                  </a:lnTo>
                  <a:lnTo>
                    <a:pt x="74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SMARTInkShape-Group915"/>
          <p:cNvGrpSpPr/>
          <p:nvPr/>
        </p:nvGrpSpPr>
        <p:grpSpPr>
          <a:xfrm>
            <a:off x="679450" y="495300"/>
            <a:ext cx="2064718" cy="603216"/>
            <a:chOff x="679450" y="495300"/>
            <a:chExt cx="2064718" cy="603216"/>
          </a:xfrm>
        </p:grpSpPr>
        <p:sp>
          <p:nvSpPr>
            <p:cNvPr id="724" name="SMARTInkShape-4652"/>
            <p:cNvSpPr/>
            <p:nvPr>
              <p:custDataLst>
                <p:tags r:id="rId16"/>
              </p:custDataLst>
            </p:nvPr>
          </p:nvSpPr>
          <p:spPr>
            <a:xfrm>
              <a:off x="2724150" y="723900"/>
              <a:ext cx="20018" cy="25297"/>
            </a:xfrm>
            <a:custGeom>
              <a:avLst/>
              <a:gdLst/>
              <a:ahLst/>
              <a:cxnLst/>
              <a:rect l="0" t="0" r="0" b="0"/>
              <a:pathLst>
                <a:path w="20018" h="25297">
                  <a:moveTo>
                    <a:pt x="12700" y="0"/>
                  </a:moveTo>
                  <a:lnTo>
                    <a:pt x="12700" y="0"/>
                  </a:lnTo>
                  <a:lnTo>
                    <a:pt x="12700" y="24210"/>
                  </a:lnTo>
                  <a:lnTo>
                    <a:pt x="20017" y="25165"/>
                  </a:lnTo>
                  <a:lnTo>
                    <a:pt x="16893" y="2529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4653"/>
            <p:cNvSpPr/>
            <p:nvPr>
              <p:custDataLst>
                <p:tags r:id="rId17"/>
              </p:custDataLst>
            </p:nvPr>
          </p:nvSpPr>
          <p:spPr>
            <a:xfrm>
              <a:off x="2679700" y="593242"/>
              <a:ext cx="25237" cy="29059"/>
            </a:xfrm>
            <a:custGeom>
              <a:avLst/>
              <a:gdLst/>
              <a:ahLst/>
              <a:cxnLst/>
              <a:rect l="0" t="0" r="0" b="0"/>
              <a:pathLst>
                <a:path w="25237" h="29059">
                  <a:moveTo>
                    <a:pt x="0" y="3658"/>
                  </a:moveTo>
                  <a:lnTo>
                    <a:pt x="0" y="3658"/>
                  </a:lnTo>
                  <a:lnTo>
                    <a:pt x="8838" y="3658"/>
                  </a:lnTo>
                  <a:lnTo>
                    <a:pt x="10125" y="2952"/>
                  </a:lnTo>
                  <a:lnTo>
                    <a:pt x="10983" y="1776"/>
                  </a:lnTo>
                  <a:lnTo>
                    <a:pt x="11556" y="287"/>
                  </a:lnTo>
                  <a:lnTo>
                    <a:pt x="13348" y="0"/>
                  </a:lnTo>
                  <a:lnTo>
                    <a:pt x="24847" y="3474"/>
                  </a:lnTo>
                  <a:lnTo>
                    <a:pt x="25236" y="6974"/>
                  </a:lnTo>
                  <a:lnTo>
                    <a:pt x="23445" y="10541"/>
                  </a:lnTo>
                  <a:lnTo>
                    <a:pt x="21003" y="14478"/>
                  </a:lnTo>
                  <a:lnTo>
                    <a:pt x="19436" y="22755"/>
                  </a:lnTo>
                  <a:lnTo>
                    <a:pt x="19050" y="2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4654"/>
            <p:cNvSpPr/>
            <p:nvPr>
              <p:custDataLst>
                <p:tags r:id="rId18"/>
              </p:custDataLst>
            </p:nvPr>
          </p:nvSpPr>
          <p:spPr>
            <a:xfrm>
              <a:off x="679450" y="901724"/>
              <a:ext cx="1958267" cy="196792"/>
            </a:xfrm>
            <a:custGeom>
              <a:avLst/>
              <a:gdLst/>
              <a:ahLst/>
              <a:cxnLst/>
              <a:rect l="0" t="0" r="0" b="0"/>
              <a:pathLst>
                <a:path w="1958267" h="196792">
                  <a:moveTo>
                    <a:pt x="0" y="152376"/>
                  </a:moveTo>
                  <a:lnTo>
                    <a:pt x="0" y="152376"/>
                  </a:lnTo>
                  <a:lnTo>
                    <a:pt x="33846" y="150495"/>
                  </a:lnTo>
                  <a:lnTo>
                    <a:pt x="69551" y="146614"/>
                  </a:lnTo>
                  <a:lnTo>
                    <a:pt x="115680" y="142732"/>
                  </a:lnTo>
                  <a:lnTo>
                    <a:pt x="160983" y="140280"/>
                  </a:lnTo>
                  <a:lnTo>
                    <a:pt x="202372" y="139149"/>
                  </a:lnTo>
                  <a:lnTo>
                    <a:pt x="245915" y="134659"/>
                  </a:lnTo>
                  <a:lnTo>
                    <a:pt x="290802" y="129566"/>
                  </a:lnTo>
                  <a:lnTo>
                    <a:pt x="323038" y="128127"/>
                  </a:lnTo>
                  <a:lnTo>
                    <a:pt x="358061" y="123725"/>
                  </a:lnTo>
                  <a:lnTo>
                    <a:pt x="394794" y="118475"/>
                  </a:lnTo>
                  <a:lnTo>
                    <a:pt x="432286" y="116142"/>
                  </a:lnTo>
                  <a:lnTo>
                    <a:pt x="471997" y="111342"/>
                  </a:lnTo>
                  <a:lnTo>
                    <a:pt x="513871" y="105211"/>
                  </a:lnTo>
                  <a:lnTo>
                    <a:pt x="558352" y="100134"/>
                  </a:lnTo>
                  <a:lnTo>
                    <a:pt x="603992" y="93644"/>
                  </a:lnTo>
                  <a:lnTo>
                    <a:pt x="650146" y="86762"/>
                  </a:lnTo>
                  <a:lnTo>
                    <a:pt x="696530" y="81351"/>
                  </a:lnTo>
                  <a:lnTo>
                    <a:pt x="720470" y="78921"/>
                  </a:lnTo>
                  <a:lnTo>
                    <a:pt x="744896" y="76595"/>
                  </a:lnTo>
                  <a:lnTo>
                    <a:pt x="769648" y="74338"/>
                  </a:lnTo>
                  <a:lnTo>
                    <a:pt x="795321" y="71423"/>
                  </a:lnTo>
                  <a:lnTo>
                    <a:pt x="821608" y="68069"/>
                  </a:lnTo>
                  <a:lnTo>
                    <a:pt x="848305" y="64421"/>
                  </a:lnTo>
                  <a:lnTo>
                    <a:pt x="875276" y="61284"/>
                  </a:lnTo>
                  <a:lnTo>
                    <a:pt x="902428" y="58487"/>
                  </a:lnTo>
                  <a:lnTo>
                    <a:pt x="929702" y="55916"/>
                  </a:lnTo>
                  <a:lnTo>
                    <a:pt x="957057" y="53497"/>
                  </a:lnTo>
                  <a:lnTo>
                    <a:pt x="984466" y="51179"/>
                  </a:lnTo>
                  <a:lnTo>
                    <a:pt x="1011911" y="48928"/>
                  </a:lnTo>
                  <a:lnTo>
                    <a:pt x="1039379" y="46722"/>
                  </a:lnTo>
                  <a:lnTo>
                    <a:pt x="1066864" y="44545"/>
                  </a:lnTo>
                  <a:lnTo>
                    <a:pt x="1094359" y="42389"/>
                  </a:lnTo>
                  <a:lnTo>
                    <a:pt x="1121862" y="40246"/>
                  </a:lnTo>
                  <a:lnTo>
                    <a:pt x="1149369" y="38111"/>
                  </a:lnTo>
                  <a:lnTo>
                    <a:pt x="1176879" y="35983"/>
                  </a:lnTo>
                  <a:lnTo>
                    <a:pt x="1204392" y="33858"/>
                  </a:lnTo>
                  <a:lnTo>
                    <a:pt x="1231906" y="31736"/>
                  </a:lnTo>
                  <a:lnTo>
                    <a:pt x="1259420" y="29616"/>
                  </a:lnTo>
                  <a:lnTo>
                    <a:pt x="1286936" y="27497"/>
                  </a:lnTo>
                  <a:lnTo>
                    <a:pt x="1314452" y="25379"/>
                  </a:lnTo>
                  <a:lnTo>
                    <a:pt x="1341968" y="23261"/>
                  </a:lnTo>
                  <a:lnTo>
                    <a:pt x="1368073" y="21850"/>
                  </a:lnTo>
                  <a:lnTo>
                    <a:pt x="1393237" y="20908"/>
                  </a:lnTo>
                  <a:lnTo>
                    <a:pt x="1417775" y="20281"/>
                  </a:lnTo>
                  <a:lnTo>
                    <a:pt x="1442600" y="19157"/>
                  </a:lnTo>
                  <a:lnTo>
                    <a:pt x="1467617" y="17702"/>
                  </a:lnTo>
                  <a:lnTo>
                    <a:pt x="1492761" y="16027"/>
                  </a:lnTo>
                  <a:lnTo>
                    <a:pt x="1539514" y="12284"/>
                  </a:lnTo>
                  <a:lnTo>
                    <a:pt x="1583812" y="8974"/>
                  </a:lnTo>
                  <a:lnTo>
                    <a:pt x="1627018" y="7503"/>
                  </a:lnTo>
                  <a:lnTo>
                    <a:pt x="1665977" y="6849"/>
                  </a:lnTo>
                  <a:lnTo>
                    <a:pt x="1702106" y="5853"/>
                  </a:lnTo>
                  <a:lnTo>
                    <a:pt x="1736979" y="3058"/>
                  </a:lnTo>
                  <a:lnTo>
                    <a:pt x="1769411" y="1346"/>
                  </a:lnTo>
                  <a:lnTo>
                    <a:pt x="1813555" y="382"/>
                  </a:lnTo>
                  <a:lnTo>
                    <a:pt x="1853446" y="96"/>
                  </a:lnTo>
                  <a:lnTo>
                    <a:pt x="1898109" y="0"/>
                  </a:lnTo>
                  <a:lnTo>
                    <a:pt x="1943272" y="683"/>
                  </a:lnTo>
                  <a:lnTo>
                    <a:pt x="1958266" y="5738"/>
                  </a:lnTo>
                  <a:lnTo>
                    <a:pt x="1958149" y="5934"/>
                  </a:lnTo>
                  <a:lnTo>
                    <a:pt x="1947217" y="8173"/>
                  </a:lnTo>
                  <a:lnTo>
                    <a:pt x="1938580" y="10675"/>
                  </a:lnTo>
                  <a:lnTo>
                    <a:pt x="1897492" y="16864"/>
                  </a:lnTo>
                  <a:lnTo>
                    <a:pt x="1857603" y="20480"/>
                  </a:lnTo>
                  <a:lnTo>
                    <a:pt x="1821577" y="23925"/>
                  </a:lnTo>
                  <a:lnTo>
                    <a:pt x="1780328" y="26828"/>
                  </a:lnTo>
                  <a:lnTo>
                    <a:pt x="1748696" y="29549"/>
                  </a:lnTo>
                  <a:lnTo>
                    <a:pt x="1715822" y="30758"/>
                  </a:lnTo>
                  <a:lnTo>
                    <a:pt x="1680515" y="33177"/>
                  </a:lnTo>
                  <a:lnTo>
                    <a:pt x="1643657" y="36604"/>
                  </a:lnTo>
                  <a:lnTo>
                    <a:pt x="1606109" y="40479"/>
                  </a:lnTo>
                  <a:lnTo>
                    <a:pt x="1566372" y="44553"/>
                  </a:lnTo>
                  <a:lnTo>
                    <a:pt x="1523782" y="48716"/>
                  </a:lnTo>
                  <a:lnTo>
                    <a:pt x="1476631" y="52918"/>
                  </a:lnTo>
                  <a:lnTo>
                    <a:pt x="1429334" y="57137"/>
                  </a:lnTo>
                  <a:lnTo>
                    <a:pt x="1405856" y="59250"/>
                  </a:lnTo>
                  <a:lnTo>
                    <a:pt x="1381032" y="61364"/>
                  </a:lnTo>
                  <a:lnTo>
                    <a:pt x="1355310" y="63479"/>
                  </a:lnTo>
                  <a:lnTo>
                    <a:pt x="1328990" y="65595"/>
                  </a:lnTo>
                  <a:lnTo>
                    <a:pt x="1302977" y="68416"/>
                  </a:lnTo>
                  <a:lnTo>
                    <a:pt x="1277168" y="71708"/>
                  </a:lnTo>
                  <a:lnTo>
                    <a:pt x="1251495" y="75314"/>
                  </a:lnTo>
                  <a:lnTo>
                    <a:pt x="1225208" y="78424"/>
                  </a:lnTo>
                  <a:lnTo>
                    <a:pt x="1198511" y="81202"/>
                  </a:lnTo>
                  <a:lnTo>
                    <a:pt x="1171541" y="83760"/>
                  </a:lnTo>
                  <a:lnTo>
                    <a:pt x="1143683" y="86877"/>
                  </a:lnTo>
                  <a:lnTo>
                    <a:pt x="1115233" y="90365"/>
                  </a:lnTo>
                  <a:lnTo>
                    <a:pt x="1086388" y="94102"/>
                  </a:lnTo>
                  <a:lnTo>
                    <a:pt x="1057281" y="97299"/>
                  </a:lnTo>
                  <a:lnTo>
                    <a:pt x="1027999" y="100136"/>
                  </a:lnTo>
                  <a:lnTo>
                    <a:pt x="998599" y="102732"/>
                  </a:lnTo>
                  <a:lnTo>
                    <a:pt x="969121" y="105875"/>
                  </a:lnTo>
                  <a:lnTo>
                    <a:pt x="939592" y="109381"/>
                  </a:lnTo>
                  <a:lnTo>
                    <a:pt x="910028" y="113129"/>
                  </a:lnTo>
                  <a:lnTo>
                    <a:pt x="881147" y="117039"/>
                  </a:lnTo>
                  <a:lnTo>
                    <a:pt x="852720" y="121057"/>
                  </a:lnTo>
                  <a:lnTo>
                    <a:pt x="824597" y="125147"/>
                  </a:lnTo>
                  <a:lnTo>
                    <a:pt x="795970" y="128579"/>
                  </a:lnTo>
                  <a:lnTo>
                    <a:pt x="767008" y="131572"/>
                  </a:lnTo>
                  <a:lnTo>
                    <a:pt x="737822" y="134274"/>
                  </a:lnTo>
                  <a:lnTo>
                    <a:pt x="709898" y="137485"/>
                  </a:lnTo>
                  <a:lnTo>
                    <a:pt x="682815" y="141038"/>
                  </a:lnTo>
                  <a:lnTo>
                    <a:pt x="656293" y="144817"/>
                  </a:lnTo>
                  <a:lnTo>
                    <a:pt x="629440" y="148042"/>
                  </a:lnTo>
                  <a:lnTo>
                    <a:pt x="602365" y="150898"/>
                  </a:lnTo>
                  <a:lnTo>
                    <a:pt x="575144" y="153507"/>
                  </a:lnTo>
                  <a:lnTo>
                    <a:pt x="549235" y="156658"/>
                  </a:lnTo>
                  <a:lnTo>
                    <a:pt x="524201" y="160170"/>
                  </a:lnTo>
                  <a:lnTo>
                    <a:pt x="499751" y="163922"/>
                  </a:lnTo>
                  <a:lnTo>
                    <a:pt x="453769" y="171854"/>
                  </a:lnTo>
                  <a:lnTo>
                    <a:pt x="409814" y="179377"/>
                  </a:lnTo>
                  <a:lnTo>
                    <a:pt x="366760" y="185073"/>
                  </a:lnTo>
                  <a:lnTo>
                    <a:pt x="329751" y="189956"/>
                  </a:lnTo>
                  <a:lnTo>
                    <a:pt x="296839" y="193773"/>
                  </a:lnTo>
                  <a:lnTo>
                    <a:pt x="252660" y="195921"/>
                  </a:lnTo>
                  <a:lnTo>
                    <a:pt x="211376" y="196647"/>
                  </a:lnTo>
                  <a:lnTo>
                    <a:pt x="186157" y="196791"/>
                  </a:lnTo>
                  <a:lnTo>
                    <a:pt x="183371" y="196097"/>
                  </a:lnTo>
                  <a:lnTo>
                    <a:pt x="181514" y="194929"/>
                  </a:lnTo>
                  <a:lnTo>
                    <a:pt x="180276" y="193445"/>
                  </a:lnTo>
                  <a:lnTo>
                    <a:pt x="178901" y="189914"/>
                  </a:lnTo>
                  <a:lnTo>
                    <a:pt x="177800" y="184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4655"/>
            <p:cNvSpPr/>
            <p:nvPr>
              <p:custDataLst>
                <p:tags r:id="rId19"/>
              </p:custDataLst>
            </p:nvPr>
          </p:nvSpPr>
          <p:spPr>
            <a:xfrm>
              <a:off x="2463831" y="595090"/>
              <a:ext cx="82520" cy="128707"/>
            </a:xfrm>
            <a:custGeom>
              <a:avLst/>
              <a:gdLst/>
              <a:ahLst/>
              <a:cxnLst/>
              <a:rect l="0" t="0" r="0" b="0"/>
              <a:pathLst>
                <a:path w="82520" h="128707">
                  <a:moveTo>
                    <a:pt x="63469" y="14510"/>
                  </a:moveTo>
                  <a:lnTo>
                    <a:pt x="63469" y="14510"/>
                  </a:lnTo>
                  <a:lnTo>
                    <a:pt x="69741" y="8237"/>
                  </a:lnTo>
                  <a:lnTo>
                    <a:pt x="66425" y="1441"/>
                  </a:lnTo>
                  <a:lnTo>
                    <a:pt x="64734" y="153"/>
                  </a:lnTo>
                  <a:lnTo>
                    <a:pt x="62901" y="0"/>
                  </a:lnTo>
                  <a:lnTo>
                    <a:pt x="60974" y="603"/>
                  </a:lnTo>
                  <a:lnTo>
                    <a:pt x="59689" y="1711"/>
                  </a:lnTo>
                  <a:lnTo>
                    <a:pt x="54086" y="10542"/>
                  </a:lnTo>
                  <a:lnTo>
                    <a:pt x="39273" y="22777"/>
                  </a:lnTo>
                  <a:lnTo>
                    <a:pt x="15906" y="56197"/>
                  </a:lnTo>
                  <a:lnTo>
                    <a:pt x="769" y="94854"/>
                  </a:lnTo>
                  <a:lnTo>
                    <a:pt x="0" y="114563"/>
                  </a:lnTo>
                  <a:lnTo>
                    <a:pt x="3349" y="119023"/>
                  </a:lnTo>
                  <a:lnTo>
                    <a:pt x="8810" y="124812"/>
                  </a:lnTo>
                  <a:lnTo>
                    <a:pt x="12835" y="127033"/>
                  </a:lnTo>
                  <a:lnTo>
                    <a:pt x="20950" y="128284"/>
                  </a:lnTo>
                  <a:lnTo>
                    <a:pt x="32963" y="128706"/>
                  </a:lnTo>
                  <a:lnTo>
                    <a:pt x="82519" y="122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4656"/>
            <p:cNvSpPr/>
            <p:nvPr>
              <p:custDataLst>
                <p:tags r:id="rId20"/>
              </p:custDataLst>
            </p:nvPr>
          </p:nvSpPr>
          <p:spPr>
            <a:xfrm>
              <a:off x="2451100" y="495330"/>
              <a:ext cx="31490" cy="266671"/>
            </a:xfrm>
            <a:custGeom>
              <a:avLst/>
              <a:gdLst/>
              <a:ahLst/>
              <a:cxnLst/>
              <a:rect l="0" t="0" r="0" b="0"/>
              <a:pathLst>
                <a:path w="31490" h="266671">
                  <a:moveTo>
                    <a:pt x="25400" y="12670"/>
                  </a:moveTo>
                  <a:lnTo>
                    <a:pt x="25400" y="12670"/>
                  </a:lnTo>
                  <a:lnTo>
                    <a:pt x="25400" y="3832"/>
                  </a:lnTo>
                  <a:lnTo>
                    <a:pt x="26105" y="2544"/>
                  </a:lnTo>
                  <a:lnTo>
                    <a:pt x="27281" y="1686"/>
                  </a:lnTo>
                  <a:lnTo>
                    <a:pt x="31489" y="70"/>
                  </a:lnTo>
                  <a:lnTo>
                    <a:pt x="28302" y="0"/>
                  </a:lnTo>
                  <a:lnTo>
                    <a:pt x="27334" y="695"/>
                  </a:lnTo>
                  <a:lnTo>
                    <a:pt x="26260" y="3350"/>
                  </a:lnTo>
                  <a:lnTo>
                    <a:pt x="25410" y="46365"/>
                  </a:lnTo>
                  <a:lnTo>
                    <a:pt x="25401" y="92355"/>
                  </a:lnTo>
                  <a:lnTo>
                    <a:pt x="25400" y="136439"/>
                  </a:lnTo>
                  <a:lnTo>
                    <a:pt x="23518" y="170995"/>
                  </a:lnTo>
                  <a:lnTo>
                    <a:pt x="15940" y="217941"/>
                  </a:lnTo>
                  <a:lnTo>
                    <a:pt x="10945" y="252004"/>
                  </a:lnTo>
                  <a:lnTo>
                    <a:pt x="6249" y="259930"/>
                  </a:lnTo>
                  <a:lnTo>
                    <a:pt x="0" y="266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4657"/>
            <p:cNvSpPr/>
            <p:nvPr>
              <p:custDataLst>
                <p:tags r:id="rId21"/>
              </p:custDataLst>
            </p:nvPr>
          </p:nvSpPr>
          <p:spPr>
            <a:xfrm>
              <a:off x="2369154" y="495300"/>
              <a:ext cx="12097" cy="266701"/>
            </a:xfrm>
            <a:custGeom>
              <a:avLst/>
              <a:gdLst/>
              <a:ahLst/>
              <a:cxnLst/>
              <a:rect l="0" t="0" r="0" b="0"/>
              <a:pathLst>
                <a:path w="12097" h="266701">
                  <a:moveTo>
                    <a:pt x="12096" y="0"/>
                  </a:moveTo>
                  <a:lnTo>
                    <a:pt x="12096" y="0"/>
                  </a:lnTo>
                  <a:lnTo>
                    <a:pt x="8725" y="0"/>
                  </a:lnTo>
                  <a:lnTo>
                    <a:pt x="7732" y="706"/>
                  </a:lnTo>
                  <a:lnTo>
                    <a:pt x="7070" y="1881"/>
                  </a:lnTo>
                  <a:lnTo>
                    <a:pt x="0" y="27961"/>
                  </a:lnTo>
                  <a:lnTo>
                    <a:pt x="154" y="53661"/>
                  </a:lnTo>
                  <a:lnTo>
                    <a:pt x="5357" y="95417"/>
                  </a:lnTo>
                  <a:lnTo>
                    <a:pt x="10738" y="138391"/>
                  </a:lnTo>
                  <a:lnTo>
                    <a:pt x="12017" y="184073"/>
                  </a:lnTo>
                  <a:lnTo>
                    <a:pt x="12091" y="227890"/>
                  </a:lnTo>
                  <a:lnTo>
                    <a:pt x="12096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4658"/>
            <p:cNvSpPr/>
            <p:nvPr>
              <p:custDataLst>
                <p:tags r:id="rId22"/>
              </p:custDataLst>
            </p:nvPr>
          </p:nvSpPr>
          <p:spPr>
            <a:xfrm>
              <a:off x="2248187" y="647994"/>
              <a:ext cx="75914" cy="101297"/>
            </a:xfrm>
            <a:custGeom>
              <a:avLst/>
              <a:gdLst/>
              <a:ahLst/>
              <a:cxnLst/>
              <a:rect l="0" t="0" r="0" b="0"/>
              <a:pathLst>
                <a:path w="75914" h="101297">
                  <a:moveTo>
                    <a:pt x="37813" y="37806"/>
                  </a:moveTo>
                  <a:lnTo>
                    <a:pt x="37813" y="37806"/>
                  </a:lnTo>
                  <a:lnTo>
                    <a:pt x="37813" y="28347"/>
                  </a:lnTo>
                  <a:lnTo>
                    <a:pt x="35931" y="24665"/>
                  </a:lnTo>
                  <a:lnTo>
                    <a:pt x="34442" y="22695"/>
                  </a:lnTo>
                  <a:lnTo>
                    <a:pt x="34155" y="20677"/>
                  </a:lnTo>
                  <a:lnTo>
                    <a:pt x="37629" y="7303"/>
                  </a:lnTo>
                  <a:lnTo>
                    <a:pt x="32330" y="698"/>
                  </a:lnTo>
                  <a:lnTo>
                    <a:pt x="29967" y="147"/>
                  </a:lnTo>
                  <a:lnTo>
                    <a:pt x="28349" y="0"/>
                  </a:lnTo>
                  <a:lnTo>
                    <a:pt x="27270" y="608"/>
                  </a:lnTo>
                  <a:lnTo>
                    <a:pt x="26551" y="1718"/>
                  </a:lnTo>
                  <a:lnTo>
                    <a:pt x="26072" y="3164"/>
                  </a:lnTo>
                  <a:lnTo>
                    <a:pt x="14167" y="18808"/>
                  </a:lnTo>
                  <a:lnTo>
                    <a:pt x="4619" y="48791"/>
                  </a:lnTo>
                  <a:lnTo>
                    <a:pt x="1893" y="54683"/>
                  </a:lnTo>
                  <a:lnTo>
                    <a:pt x="0" y="70690"/>
                  </a:lnTo>
                  <a:lnTo>
                    <a:pt x="5988" y="99966"/>
                  </a:lnTo>
                  <a:lnTo>
                    <a:pt x="6718" y="100413"/>
                  </a:lnTo>
                  <a:lnTo>
                    <a:pt x="12526" y="101228"/>
                  </a:lnTo>
                  <a:lnTo>
                    <a:pt x="21173" y="101296"/>
                  </a:lnTo>
                  <a:lnTo>
                    <a:pt x="22486" y="100593"/>
                  </a:lnTo>
                  <a:lnTo>
                    <a:pt x="23362" y="99420"/>
                  </a:lnTo>
                  <a:lnTo>
                    <a:pt x="23946" y="97932"/>
                  </a:lnTo>
                  <a:lnTo>
                    <a:pt x="25040" y="96940"/>
                  </a:lnTo>
                  <a:lnTo>
                    <a:pt x="28138" y="95838"/>
                  </a:lnTo>
                  <a:lnTo>
                    <a:pt x="29246" y="94838"/>
                  </a:lnTo>
                  <a:lnTo>
                    <a:pt x="36359" y="82125"/>
                  </a:lnTo>
                  <a:lnTo>
                    <a:pt x="36844" y="80052"/>
                  </a:lnTo>
                  <a:lnTo>
                    <a:pt x="37872" y="78670"/>
                  </a:lnTo>
                  <a:lnTo>
                    <a:pt x="39264" y="77749"/>
                  </a:lnTo>
                  <a:lnTo>
                    <a:pt x="43876" y="76014"/>
                  </a:lnTo>
                  <a:lnTo>
                    <a:pt x="50244" y="69820"/>
                  </a:lnTo>
                  <a:lnTo>
                    <a:pt x="55529" y="73972"/>
                  </a:lnTo>
                  <a:lnTo>
                    <a:pt x="62062" y="75651"/>
                  </a:lnTo>
                  <a:lnTo>
                    <a:pt x="62445" y="76442"/>
                  </a:lnTo>
                  <a:lnTo>
                    <a:pt x="62872" y="79202"/>
                  </a:lnTo>
                  <a:lnTo>
                    <a:pt x="64943" y="82780"/>
                  </a:lnTo>
                  <a:lnTo>
                    <a:pt x="66483" y="84722"/>
                  </a:lnTo>
                  <a:lnTo>
                    <a:pt x="70076" y="86880"/>
                  </a:lnTo>
                  <a:lnTo>
                    <a:pt x="72021" y="87455"/>
                  </a:lnTo>
                  <a:lnTo>
                    <a:pt x="73319" y="88544"/>
                  </a:lnTo>
                  <a:lnTo>
                    <a:pt x="75913" y="94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4659"/>
            <p:cNvSpPr/>
            <p:nvPr>
              <p:custDataLst>
                <p:tags r:id="rId23"/>
              </p:custDataLst>
            </p:nvPr>
          </p:nvSpPr>
          <p:spPr>
            <a:xfrm>
              <a:off x="2051073" y="666750"/>
              <a:ext cx="133328" cy="107841"/>
            </a:xfrm>
            <a:custGeom>
              <a:avLst/>
              <a:gdLst/>
              <a:ahLst/>
              <a:cxnLst/>
              <a:rect l="0" t="0" r="0" b="0"/>
              <a:pathLst>
                <a:path w="133328" h="107841">
                  <a:moveTo>
                    <a:pt x="12677" y="0"/>
                  </a:moveTo>
                  <a:lnTo>
                    <a:pt x="12677" y="0"/>
                  </a:lnTo>
                  <a:lnTo>
                    <a:pt x="7210" y="0"/>
                  </a:lnTo>
                  <a:lnTo>
                    <a:pt x="6915" y="706"/>
                  </a:lnTo>
                  <a:lnTo>
                    <a:pt x="5673" y="10831"/>
                  </a:lnTo>
                  <a:lnTo>
                    <a:pt x="1311" y="19099"/>
                  </a:lnTo>
                  <a:lnTo>
                    <a:pt x="0" y="45685"/>
                  </a:lnTo>
                  <a:lnTo>
                    <a:pt x="1869" y="50408"/>
                  </a:lnTo>
                  <a:lnTo>
                    <a:pt x="3355" y="52655"/>
                  </a:lnTo>
                  <a:lnTo>
                    <a:pt x="7817" y="68492"/>
                  </a:lnTo>
                  <a:lnTo>
                    <a:pt x="21431" y="84905"/>
                  </a:lnTo>
                  <a:lnTo>
                    <a:pt x="25505" y="87124"/>
                  </a:lnTo>
                  <a:lnTo>
                    <a:pt x="31613" y="88666"/>
                  </a:lnTo>
                  <a:lnTo>
                    <a:pt x="34734" y="88796"/>
                  </a:lnTo>
                  <a:lnTo>
                    <a:pt x="38473" y="86972"/>
                  </a:lnTo>
                  <a:lnTo>
                    <a:pt x="43251" y="83424"/>
                  </a:lnTo>
                  <a:lnTo>
                    <a:pt x="43904" y="81057"/>
                  </a:lnTo>
                  <a:lnTo>
                    <a:pt x="44078" y="79438"/>
                  </a:lnTo>
                  <a:lnTo>
                    <a:pt x="44900" y="78359"/>
                  </a:lnTo>
                  <a:lnTo>
                    <a:pt x="47695" y="77159"/>
                  </a:lnTo>
                  <a:lnTo>
                    <a:pt x="48722" y="76134"/>
                  </a:lnTo>
                  <a:lnTo>
                    <a:pt x="50753" y="69935"/>
                  </a:lnTo>
                  <a:lnTo>
                    <a:pt x="56242" y="69857"/>
                  </a:lnTo>
                  <a:lnTo>
                    <a:pt x="84669" y="97393"/>
                  </a:lnTo>
                  <a:lnTo>
                    <a:pt x="87007" y="101612"/>
                  </a:lnTo>
                  <a:lnTo>
                    <a:pt x="87630" y="103724"/>
                  </a:lnTo>
                  <a:lnTo>
                    <a:pt x="89457" y="105133"/>
                  </a:lnTo>
                  <a:lnTo>
                    <a:pt x="98064" y="107115"/>
                  </a:lnTo>
                  <a:lnTo>
                    <a:pt x="109860" y="107840"/>
                  </a:lnTo>
                  <a:lnTo>
                    <a:pt x="111332" y="107171"/>
                  </a:lnTo>
                  <a:lnTo>
                    <a:pt x="112314" y="106020"/>
                  </a:lnTo>
                  <a:lnTo>
                    <a:pt x="112968" y="104546"/>
                  </a:lnTo>
                  <a:lnTo>
                    <a:pt x="114110" y="103564"/>
                  </a:lnTo>
                  <a:lnTo>
                    <a:pt x="121012" y="100106"/>
                  </a:lnTo>
                  <a:lnTo>
                    <a:pt x="123000" y="98488"/>
                  </a:lnTo>
                  <a:lnTo>
                    <a:pt x="125210" y="92926"/>
                  </a:lnTo>
                  <a:lnTo>
                    <a:pt x="126897" y="86456"/>
                  </a:lnTo>
                  <a:lnTo>
                    <a:pt x="131108" y="78141"/>
                  </a:lnTo>
                  <a:lnTo>
                    <a:pt x="133310" y="33980"/>
                  </a:lnTo>
                  <a:lnTo>
                    <a:pt x="133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9" name="SMARTInkShape-Group916"/>
          <p:cNvGrpSpPr/>
          <p:nvPr/>
        </p:nvGrpSpPr>
        <p:grpSpPr>
          <a:xfrm>
            <a:off x="777392" y="522082"/>
            <a:ext cx="879959" cy="379221"/>
            <a:chOff x="777392" y="522082"/>
            <a:chExt cx="879959" cy="379221"/>
          </a:xfrm>
        </p:grpSpPr>
        <p:sp>
          <p:nvSpPr>
            <p:cNvPr id="733" name="SMARTInkShape-4660"/>
            <p:cNvSpPr/>
            <p:nvPr>
              <p:custDataLst>
                <p:tags r:id="rId10"/>
              </p:custDataLst>
            </p:nvPr>
          </p:nvSpPr>
          <p:spPr>
            <a:xfrm>
              <a:off x="1511300" y="673479"/>
              <a:ext cx="146051" cy="107562"/>
            </a:xfrm>
            <a:custGeom>
              <a:avLst/>
              <a:gdLst/>
              <a:ahLst/>
              <a:cxnLst/>
              <a:rect l="0" t="0" r="0" b="0"/>
              <a:pathLst>
                <a:path w="146051" h="107562">
                  <a:moveTo>
                    <a:pt x="0" y="31371"/>
                  </a:moveTo>
                  <a:lnTo>
                    <a:pt x="0" y="31371"/>
                  </a:lnTo>
                  <a:lnTo>
                    <a:pt x="5467" y="31371"/>
                  </a:lnTo>
                  <a:lnTo>
                    <a:pt x="5762" y="30665"/>
                  </a:lnTo>
                  <a:lnTo>
                    <a:pt x="6343" y="25098"/>
                  </a:lnTo>
                  <a:lnTo>
                    <a:pt x="9719" y="28415"/>
                  </a:lnTo>
                  <a:lnTo>
                    <a:pt x="11375" y="31939"/>
                  </a:lnTo>
                  <a:lnTo>
                    <a:pt x="11817" y="33866"/>
                  </a:lnTo>
                  <a:lnTo>
                    <a:pt x="11406" y="35151"/>
                  </a:lnTo>
                  <a:lnTo>
                    <a:pt x="10426" y="36008"/>
                  </a:lnTo>
                  <a:lnTo>
                    <a:pt x="9067" y="36579"/>
                  </a:lnTo>
                  <a:lnTo>
                    <a:pt x="8162" y="37665"/>
                  </a:lnTo>
                  <a:lnTo>
                    <a:pt x="7155" y="40754"/>
                  </a:lnTo>
                  <a:lnTo>
                    <a:pt x="6371" y="64379"/>
                  </a:lnTo>
                  <a:lnTo>
                    <a:pt x="8241" y="69089"/>
                  </a:lnTo>
                  <a:lnTo>
                    <a:pt x="10718" y="73535"/>
                  </a:lnTo>
                  <a:lnTo>
                    <a:pt x="12113" y="80710"/>
                  </a:lnTo>
                  <a:lnTo>
                    <a:pt x="12700" y="107561"/>
                  </a:lnTo>
                  <a:lnTo>
                    <a:pt x="12700" y="98732"/>
                  </a:lnTo>
                  <a:lnTo>
                    <a:pt x="23362" y="54042"/>
                  </a:lnTo>
                  <a:lnTo>
                    <a:pt x="25927" y="34270"/>
                  </a:lnTo>
                  <a:lnTo>
                    <a:pt x="30391" y="25176"/>
                  </a:lnTo>
                  <a:lnTo>
                    <a:pt x="30844" y="23007"/>
                  </a:lnTo>
                  <a:lnTo>
                    <a:pt x="31851" y="21562"/>
                  </a:lnTo>
                  <a:lnTo>
                    <a:pt x="33229" y="20598"/>
                  </a:lnTo>
                  <a:lnTo>
                    <a:pt x="37138" y="19052"/>
                  </a:lnTo>
                  <a:lnTo>
                    <a:pt x="41186" y="25526"/>
                  </a:lnTo>
                  <a:lnTo>
                    <a:pt x="45902" y="37509"/>
                  </a:lnTo>
                  <a:lnTo>
                    <a:pt x="48623" y="41860"/>
                  </a:lnTo>
                  <a:lnTo>
                    <a:pt x="56505" y="66764"/>
                  </a:lnTo>
                  <a:lnTo>
                    <a:pt x="57142" y="81793"/>
                  </a:lnTo>
                  <a:lnTo>
                    <a:pt x="62617" y="87605"/>
                  </a:lnTo>
                  <a:lnTo>
                    <a:pt x="62911" y="87205"/>
                  </a:lnTo>
                  <a:lnTo>
                    <a:pt x="64190" y="77260"/>
                  </a:lnTo>
                  <a:lnTo>
                    <a:pt x="67859" y="71387"/>
                  </a:lnTo>
                  <a:lnTo>
                    <a:pt x="69260" y="64473"/>
                  </a:lnTo>
                  <a:lnTo>
                    <a:pt x="70381" y="53800"/>
                  </a:lnTo>
                  <a:lnTo>
                    <a:pt x="81091" y="22999"/>
                  </a:lnTo>
                  <a:lnTo>
                    <a:pt x="97392" y="3941"/>
                  </a:lnTo>
                  <a:lnTo>
                    <a:pt x="101611" y="1541"/>
                  </a:lnTo>
                  <a:lnTo>
                    <a:pt x="110069" y="0"/>
                  </a:lnTo>
                  <a:lnTo>
                    <a:pt x="114301" y="1671"/>
                  </a:lnTo>
                  <a:lnTo>
                    <a:pt x="129117" y="14558"/>
                  </a:lnTo>
                  <a:lnTo>
                    <a:pt x="135467" y="24194"/>
                  </a:lnTo>
                  <a:lnTo>
                    <a:pt x="138446" y="35986"/>
                  </a:lnTo>
                  <a:lnTo>
                    <a:pt x="140158" y="56272"/>
                  </a:lnTo>
                  <a:lnTo>
                    <a:pt x="145135" y="74335"/>
                  </a:lnTo>
                  <a:lnTo>
                    <a:pt x="146050" y="10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4661"/>
            <p:cNvSpPr/>
            <p:nvPr>
              <p:custDataLst>
                <p:tags r:id="rId11"/>
              </p:custDataLst>
            </p:nvPr>
          </p:nvSpPr>
          <p:spPr>
            <a:xfrm>
              <a:off x="1416337" y="694893"/>
              <a:ext cx="56841" cy="116699"/>
            </a:xfrm>
            <a:custGeom>
              <a:avLst/>
              <a:gdLst/>
              <a:ahLst/>
              <a:cxnLst/>
              <a:rect l="0" t="0" r="0" b="0"/>
              <a:pathLst>
                <a:path w="56841" h="116699">
                  <a:moveTo>
                    <a:pt x="37813" y="16307"/>
                  </a:moveTo>
                  <a:lnTo>
                    <a:pt x="37813" y="16307"/>
                  </a:lnTo>
                  <a:lnTo>
                    <a:pt x="37813" y="3869"/>
                  </a:lnTo>
                  <a:lnTo>
                    <a:pt x="34442" y="314"/>
                  </a:lnTo>
                  <a:lnTo>
                    <a:pt x="33449" y="0"/>
                  </a:lnTo>
                  <a:lnTo>
                    <a:pt x="32787" y="497"/>
                  </a:lnTo>
                  <a:lnTo>
                    <a:pt x="31346" y="2930"/>
                  </a:lnTo>
                  <a:lnTo>
                    <a:pt x="15177" y="20578"/>
                  </a:lnTo>
                  <a:lnTo>
                    <a:pt x="8292" y="38313"/>
                  </a:lnTo>
                  <a:lnTo>
                    <a:pt x="0" y="84050"/>
                  </a:lnTo>
                  <a:lnTo>
                    <a:pt x="5205" y="102699"/>
                  </a:lnTo>
                  <a:lnTo>
                    <a:pt x="14826" y="113825"/>
                  </a:lnTo>
                  <a:lnTo>
                    <a:pt x="18895" y="116093"/>
                  </a:lnTo>
                  <a:lnTo>
                    <a:pt x="20967" y="116698"/>
                  </a:lnTo>
                  <a:lnTo>
                    <a:pt x="23055" y="116395"/>
                  </a:lnTo>
                  <a:lnTo>
                    <a:pt x="42843" y="104995"/>
                  </a:lnTo>
                  <a:lnTo>
                    <a:pt x="52369" y="96698"/>
                  </a:lnTo>
                  <a:lnTo>
                    <a:pt x="54866" y="90607"/>
                  </a:lnTo>
                  <a:lnTo>
                    <a:pt x="56840" y="44521"/>
                  </a:lnTo>
                  <a:lnTo>
                    <a:pt x="56155" y="21121"/>
                  </a:lnTo>
                  <a:lnTo>
                    <a:pt x="51395" y="11567"/>
                  </a:lnTo>
                  <a:lnTo>
                    <a:pt x="45123" y="4631"/>
                  </a:lnTo>
                  <a:lnTo>
                    <a:pt x="44098" y="4995"/>
                  </a:lnTo>
                  <a:lnTo>
                    <a:pt x="37813" y="9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4662"/>
            <p:cNvSpPr/>
            <p:nvPr>
              <p:custDataLst>
                <p:tags r:id="rId12"/>
              </p:custDataLst>
            </p:nvPr>
          </p:nvSpPr>
          <p:spPr>
            <a:xfrm>
              <a:off x="1265013" y="522082"/>
              <a:ext cx="74838" cy="306235"/>
            </a:xfrm>
            <a:custGeom>
              <a:avLst/>
              <a:gdLst/>
              <a:ahLst/>
              <a:cxnLst/>
              <a:rect l="0" t="0" r="0" b="0"/>
              <a:pathLst>
                <a:path w="74838" h="306235">
                  <a:moveTo>
                    <a:pt x="62137" y="208168"/>
                  </a:moveTo>
                  <a:lnTo>
                    <a:pt x="62137" y="208168"/>
                  </a:lnTo>
                  <a:lnTo>
                    <a:pt x="62137" y="196612"/>
                  </a:lnTo>
                  <a:lnTo>
                    <a:pt x="58766" y="192436"/>
                  </a:lnTo>
                  <a:lnTo>
                    <a:pt x="57773" y="192036"/>
                  </a:lnTo>
                  <a:lnTo>
                    <a:pt x="57111" y="192474"/>
                  </a:lnTo>
                  <a:lnTo>
                    <a:pt x="56670" y="193472"/>
                  </a:lnTo>
                  <a:lnTo>
                    <a:pt x="55670" y="193432"/>
                  </a:lnTo>
                  <a:lnTo>
                    <a:pt x="50397" y="189825"/>
                  </a:lnTo>
                  <a:lnTo>
                    <a:pt x="34535" y="189136"/>
                  </a:lnTo>
                  <a:lnTo>
                    <a:pt x="30349" y="191008"/>
                  </a:lnTo>
                  <a:lnTo>
                    <a:pt x="21913" y="197958"/>
                  </a:lnTo>
                  <a:lnTo>
                    <a:pt x="19565" y="203865"/>
                  </a:lnTo>
                  <a:lnTo>
                    <a:pt x="17816" y="210489"/>
                  </a:lnTo>
                  <a:lnTo>
                    <a:pt x="10944" y="220490"/>
                  </a:lnTo>
                  <a:lnTo>
                    <a:pt x="8959" y="222733"/>
                  </a:lnTo>
                  <a:lnTo>
                    <a:pt x="6752" y="228988"/>
                  </a:lnTo>
                  <a:lnTo>
                    <a:pt x="3629" y="240442"/>
                  </a:lnTo>
                  <a:lnTo>
                    <a:pt x="116" y="252773"/>
                  </a:lnTo>
                  <a:lnTo>
                    <a:pt x="0" y="261154"/>
                  </a:lnTo>
                  <a:lnTo>
                    <a:pt x="5162" y="281421"/>
                  </a:lnTo>
                  <a:lnTo>
                    <a:pt x="9908" y="290554"/>
                  </a:lnTo>
                  <a:lnTo>
                    <a:pt x="10384" y="292725"/>
                  </a:lnTo>
                  <a:lnTo>
                    <a:pt x="16721" y="305525"/>
                  </a:lnTo>
                  <a:lnTo>
                    <a:pt x="17748" y="306234"/>
                  </a:lnTo>
                  <a:lnTo>
                    <a:pt x="19139" y="306001"/>
                  </a:lnTo>
                  <a:lnTo>
                    <a:pt x="22566" y="304566"/>
                  </a:lnTo>
                  <a:lnTo>
                    <a:pt x="26440" y="303928"/>
                  </a:lnTo>
                  <a:lnTo>
                    <a:pt x="27756" y="303053"/>
                  </a:lnTo>
                  <a:lnTo>
                    <a:pt x="28633" y="301763"/>
                  </a:lnTo>
                  <a:lnTo>
                    <a:pt x="30313" y="298449"/>
                  </a:lnTo>
                  <a:lnTo>
                    <a:pt x="45283" y="278852"/>
                  </a:lnTo>
                  <a:lnTo>
                    <a:pt x="54301" y="233353"/>
                  </a:lnTo>
                  <a:lnTo>
                    <a:pt x="60683" y="188542"/>
                  </a:lnTo>
                  <a:lnTo>
                    <a:pt x="57581" y="146003"/>
                  </a:lnTo>
                  <a:lnTo>
                    <a:pt x="56023" y="98974"/>
                  </a:lnTo>
                  <a:lnTo>
                    <a:pt x="50340" y="52845"/>
                  </a:lnTo>
                  <a:lnTo>
                    <a:pt x="43023" y="16705"/>
                  </a:lnTo>
                  <a:lnTo>
                    <a:pt x="37024" y="0"/>
                  </a:lnTo>
                  <a:lnTo>
                    <a:pt x="36928" y="245"/>
                  </a:lnTo>
                  <a:lnTo>
                    <a:pt x="36738" y="47816"/>
                  </a:lnTo>
                  <a:lnTo>
                    <a:pt x="40108" y="90748"/>
                  </a:lnTo>
                  <a:lnTo>
                    <a:pt x="44576" y="137141"/>
                  </a:lnTo>
                  <a:lnTo>
                    <a:pt x="55918" y="183989"/>
                  </a:lnTo>
                  <a:lnTo>
                    <a:pt x="66617" y="226768"/>
                  </a:lnTo>
                  <a:lnTo>
                    <a:pt x="68361" y="238307"/>
                  </a:lnTo>
                  <a:lnTo>
                    <a:pt x="74837" y="265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4663"/>
            <p:cNvSpPr/>
            <p:nvPr>
              <p:custDataLst>
                <p:tags r:id="rId13"/>
              </p:custDataLst>
            </p:nvPr>
          </p:nvSpPr>
          <p:spPr>
            <a:xfrm>
              <a:off x="1117600" y="711318"/>
              <a:ext cx="82551" cy="101132"/>
            </a:xfrm>
            <a:custGeom>
              <a:avLst/>
              <a:gdLst/>
              <a:ahLst/>
              <a:cxnLst/>
              <a:rect l="0" t="0" r="0" b="0"/>
              <a:pathLst>
                <a:path w="82551" h="101132">
                  <a:moveTo>
                    <a:pt x="0" y="57032"/>
                  </a:moveTo>
                  <a:lnTo>
                    <a:pt x="0" y="57032"/>
                  </a:lnTo>
                  <a:lnTo>
                    <a:pt x="0" y="38344"/>
                  </a:lnTo>
                  <a:lnTo>
                    <a:pt x="6088" y="37991"/>
                  </a:lnTo>
                  <a:lnTo>
                    <a:pt x="6343" y="47442"/>
                  </a:lnTo>
                  <a:lnTo>
                    <a:pt x="8228" y="51123"/>
                  </a:lnTo>
                  <a:lnTo>
                    <a:pt x="10713" y="55111"/>
                  </a:lnTo>
                  <a:lnTo>
                    <a:pt x="12307" y="63421"/>
                  </a:lnTo>
                  <a:lnTo>
                    <a:pt x="13231" y="68338"/>
                  </a:lnTo>
                  <a:lnTo>
                    <a:pt x="19577" y="88477"/>
                  </a:lnTo>
                  <a:lnTo>
                    <a:pt x="23361" y="93552"/>
                  </a:lnTo>
                  <a:lnTo>
                    <a:pt x="25320" y="101131"/>
                  </a:lnTo>
                  <a:lnTo>
                    <a:pt x="25399" y="82998"/>
                  </a:lnTo>
                  <a:lnTo>
                    <a:pt x="23518" y="77274"/>
                  </a:lnTo>
                  <a:lnTo>
                    <a:pt x="21036" y="71673"/>
                  </a:lnTo>
                  <a:lnTo>
                    <a:pt x="19127" y="40009"/>
                  </a:lnTo>
                  <a:lnTo>
                    <a:pt x="20966" y="33474"/>
                  </a:lnTo>
                  <a:lnTo>
                    <a:pt x="23429" y="27512"/>
                  </a:lnTo>
                  <a:lnTo>
                    <a:pt x="25323" y="4409"/>
                  </a:lnTo>
                  <a:lnTo>
                    <a:pt x="26054" y="2900"/>
                  </a:lnTo>
                  <a:lnTo>
                    <a:pt x="27247" y="1894"/>
                  </a:lnTo>
                  <a:lnTo>
                    <a:pt x="30454" y="776"/>
                  </a:lnTo>
                  <a:lnTo>
                    <a:pt x="40325" y="0"/>
                  </a:lnTo>
                  <a:lnTo>
                    <a:pt x="44498" y="1816"/>
                  </a:lnTo>
                  <a:lnTo>
                    <a:pt x="59269" y="14812"/>
                  </a:lnTo>
                  <a:lnTo>
                    <a:pt x="67028" y="27552"/>
                  </a:lnTo>
                  <a:lnTo>
                    <a:pt x="69719" y="35283"/>
                  </a:lnTo>
                  <a:lnTo>
                    <a:pt x="79902" y="52878"/>
                  </a:lnTo>
                  <a:lnTo>
                    <a:pt x="82550" y="63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4664"/>
            <p:cNvSpPr/>
            <p:nvPr>
              <p:custDataLst>
                <p:tags r:id="rId14"/>
              </p:custDataLst>
            </p:nvPr>
          </p:nvSpPr>
          <p:spPr>
            <a:xfrm>
              <a:off x="971714" y="736626"/>
              <a:ext cx="126837" cy="92297"/>
            </a:xfrm>
            <a:custGeom>
              <a:avLst/>
              <a:gdLst/>
              <a:ahLst/>
              <a:cxnLst/>
              <a:rect l="0" t="0" r="0" b="0"/>
              <a:pathLst>
                <a:path w="126837" h="92297">
                  <a:moveTo>
                    <a:pt x="114136" y="63474"/>
                  </a:moveTo>
                  <a:lnTo>
                    <a:pt x="114136" y="63474"/>
                  </a:lnTo>
                  <a:lnTo>
                    <a:pt x="108669" y="58007"/>
                  </a:lnTo>
                  <a:lnTo>
                    <a:pt x="104676" y="57385"/>
                  </a:lnTo>
                  <a:lnTo>
                    <a:pt x="103596" y="55887"/>
                  </a:lnTo>
                  <a:lnTo>
                    <a:pt x="99981" y="45225"/>
                  </a:lnTo>
                  <a:lnTo>
                    <a:pt x="98349" y="42841"/>
                  </a:lnTo>
                  <a:lnTo>
                    <a:pt x="94655" y="40193"/>
                  </a:lnTo>
                  <a:lnTo>
                    <a:pt x="90661" y="38310"/>
                  </a:lnTo>
                  <a:lnTo>
                    <a:pt x="86534" y="35122"/>
                  </a:lnTo>
                  <a:lnTo>
                    <a:pt x="84230" y="31352"/>
                  </a:lnTo>
                  <a:lnTo>
                    <a:pt x="82500" y="27326"/>
                  </a:lnTo>
                  <a:lnTo>
                    <a:pt x="67491" y="10551"/>
                  </a:lnTo>
                  <a:lnTo>
                    <a:pt x="63301" y="8203"/>
                  </a:lnTo>
                  <a:lnTo>
                    <a:pt x="36080" y="268"/>
                  </a:lnTo>
                  <a:lnTo>
                    <a:pt x="26513" y="0"/>
                  </a:lnTo>
                  <a:lnTo>
                    <a:pt x="14480" y="10807"/>
                  </a:lnTo>
                  <a:lnTo>
                    <a:pt x="6152" y="20955"/>
                  </a:lnTo>
                  <a:lnTo>
                    <a:pt x="1707" y="30415"/>
                  </a:lnTo>
                  <a:lnTo>
                    <a:pt x="0" y="51216"/>
                  </a:lnTo>
                  <a:lnTo>
                    <a:pt x="615" y="58732"/>
                  </a:lnTo>
                  <a:lnTo>
                    <a:pt x="3239" y="64424"/>
                  </a:lnTo>
                  <a:lnTo>
                    <a:pt x="21036" y="84610"/>
                  </a:lnTo>
                  <a:lnTo>
                    <a:pt x="25251" y="86979"/>
                  </a:lnTo>
                  <a:lnTo>
                    <a:pt x="33472" y="88313"/>
                  </a:lnTo>
                  <a:lnTo>
                    <a:pt x="37077" y="88500"/>
                  </a:lnTo>
                  <a:lnTo>
                    <a:pt x="42963" y="86826"/>
                  </a:lnTo>
                  <a:lnTo>
                    <a:pt x="70897" y="67672"/>
                  </a:lnTo>
                  <a:lnTo>
                    <a:pt x="73752" y="63458"/>
                  </a:lnTo>
                  <a:lnTo>
                    <a:pt x="75726" y="59234"/>
                  </a:lnTo>
                  <a:lnTo>
                    <a:pt x="80099" y="52889"/>
                  </a:lnTo>
                  <a:lnTo>
                    <a:pt x="82414" y="46540"/>
                  </a:lnTo>
                  <a:lnTo>
                    <a:pt x="88729" y="38084"/>
                  </a:lnTo>
                  <a:lnTo>
                    <a:pt x="88735" y="46913"/>
                  </a:lnTo>
                  <a:lnTo>
                    <a:pt x="98195" y="69592"/>
                  </a:lnTo>
                  <a:lnTo>
                    <a:pt x="99981" y="71786"/>
                  </a:lnTo>
                  <a:lnTo>
                    <a:pt x="105160" y="75580"/>
                  </a:lnTo>
                  <a:lnTo>
                    <a:pt x="110811" y="84841"/>
                  </a:lnTo>
                  <a:lnTo>
                    <a:pt x="114540" y="87082"/>
                  </a:lnTo>
                  <a:lnTo>
                    <a:pt x="116522" y="87679"/>
                  </a:lnTo>
                  <a:lnTo>
                    <a:pt x="117843" y="88783"/>
                  </a:lnTo>
                  <a:lnTo>
                    <a:pt x="119311" y="91891"/>
                  </a:lnTo>
                  <a:lnTo>
                    <a:pt x="120408" y="92296"/>
                  </a:lnTo>
                  <a:lnTo>
                    <a:pt x="121845" y="91861"/>
                  </a:lnTo>
                  <a:lnTo>
                    <a:pt x="126836" y="88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4665"/>
            <p:cNvSpPr/>
            <p:nvPr>
              <p:custDataLst>
                <p:tags r:id="rId15"/>
              </p:custDataLst>
            </p:nvPr>
          </p:nvSpPr>
          <p:spPr>
            <a:xfrm>
              <a:off x="777392" y="549709"/>
              <a:ext cx="187809" cy="351594"/>
            </a:xfrm>
            <a:custGeom>
              <a:avLst/>
              <a:gdLst/>
              <a:ahLst/>
              <a:cxnLst/>
              <a:rect l="0" t="0" r="0" b="0"/>
              <a:pathLst>
                <a:path w="187809" h="351594">
                  <a:moveTo>
                    <a:pt x="3658" y="66241"/>
                  </a:moveTo>
                  <a:lnTo>
                    <a:pt x="3658" y="66241"/>
                  </a:lnTo>
                  <a:lnTo>
                    <a:pt x="287" y="69612"/>
                  </a:lnTo>
                  <a:lnTo>
                    <a:pt x="0" y="70605"/>
                  </a:lnTo>
                  <a:lnTo>
                    <a:pt x="513" y="71267"/>
                  </a:lnTo>
                  <a:lnTo>
                    <a:pt x="1562" y="71708"/>
                  </a:lnTo>
                  <a:lnTo>
                    <a:pt x="2260" y="72708"/>
                  </a:lnTo>
                  <a:lnTo>
                    <a:pt x="3244" y="77486"/>
                  </a:lnTo>
                  <a:lnTo>
                    <a:pt x="3655" y="119942"/>
                  </a:lnTo>
                  <a:lnTo>
                    <a:pt x="5539" y="143014"/>
                  </a:lnTo>
                  <a:lnTo>
                    <a:pt x="15214" y="186925"/>
                  </a:lnTo>
                  <a:lnTo>
                    <a:pt x="25096" y="233832"/>
                  </a:lnTo>
                  <a:lnTo>
                    <a:pt x="32081" y="275452"/>
                  </a:lnTo>
                  <a:lnTo>
                    <a:pt x="37160" y="317789"/>
                  </a:lnTo>
                  <a:lnTo>
                    <a:pt x="39714" y="324090"/>
                  </a:lnTo>
                  <a:lnTo>
                    <a:pt x="41858" y="334865"/>
                  </a:lnTo>
                  <a:lnTo>
                    <a:pt x="46664" y="345185"/>
                  </a:lnTo>
                  <a:lnTo>
                    <a:pt x="48023" y="351593"/>
                  </a:lnTo>
                  <a:lnTo>
                    <a:pt x="48083" y="348502"/>
                  </a:lnTo>
                  <a:lnTo>
                    <a:pt x="36848" y="303713"/>
                  </a:lnTo>
                  <a:lnTo>
                    <a:pt x="31234" y="263998"/>
                  </a:lnTo>
                  <a:lnTo>
                    <a:pt x="25973" y="217341"/>
                  </a:lnTo>
                  <a:lnTo>
                    <a:pt x="18283" y="177749"/>
                  </a:lnTo>
                  <a:lnTo>
                    <a:pt x="11852" y="137839"/>
                  </a:lnTo>
                  <a:lnTo>
                    <a:pt x="10956" y="90329"/>
                  </a:lnTo>
                  <a:lnTo>
                    <a:pt x="21006" y="43017"/>
                  </a:lnTo>
                  <a:lnTo>
                    <a:pt x="24085" y="28786"/>
                  </a:lnTo>
                  <a:lnTo>
                    <a:pt x="29466" y="17513"/>
                  </a:lnTo>
                  <a:lnTo>
                    <a:pt x="37605" y="7384"/>
                  </a:lnTo>
                  <a:lnTo>
                    <a:pt x="47270" y="746"/>
                  </a:lnTo>
                  <a:lnTo>
                    <a:pt x="51077" y="0"/>
                  </a:lnTo>
                  <a:lnTo>
                    <a:pt x="74994" y="3113"/>
                  </a:lnTo>
                  <a:lnTo>
                    <a:pt x="95270" y="14248"/>
                  </a:lnTo>
                  <a:lnTo>
                    <a:pt x="103406" y="21026"/>
                  </a:lnTo>
                  <a:lnTo>
                    <a:pt x="112549" y="36146"/>
                  </a:lnTo>
                  <a:lnTo>
                    <a:pt x="126321" y="72736"/>
                  </a:lnTo>
                  <a:lnTo>
                    <a:pt x="126849" y="85355"/>
                  </a:lnTo>
                  <a:lnTo>
                    <a:pt x="124457" y="129745"/>
                  </a:lnTo>
                  <a:lnTo>
                    <a:pt x="119268" y="154436"/>
                  </a:lnTo>
                  <a:lnTo>
                    <a:pt x="106014" y="181424"/>
                  </a:lnTo>
                  <a:lnTo>
                    <a:pt x="85226" y="201042"/>
                  </a:lnTo>
                  <a:lnTo>
                    <a:pt x="62653" y="214349"/>
                  </a:lnTo>
                  <a:lnTo>
                    <a:pt x="46643" y="217793"/>
                  </a:lnTo>
                  <a:lnTo>
                    <a:pt x="29093" y="218640"/>
                  </a:lnTo>
                  <a:lnTo>
                    <a:pt x="29069" y="222012"/>
                  </a:lnTo>
                  <a:lnTo>
                    <a:pt x="30944" y="225548"/>
                  </a:lnTo>
                  <a:lnTo>
                    <a:pt x="32432" y="227479"/>
                  </a:lnTo>
                  <a:lnTo>
                    <a:pt x="35967" y="229625"/>
                  </a:lnTo>
                  <a:lnTo>
                    <a:pt x="47356" y="234373"/>
                  </a:lnTo>
                  <a:lnTo>
                    <a:pt x="94733" y="261685"/>
                  </a:lnTo>
                  <a:lnTo>
                    <a:pt x="142035" y="299358"/>
                  </a:lnTo>
                  <a:lnTo>
                    <a:pt x="166760" y="318756"/>
                  </a:lnTo>
                  <a:lnTo>
                    <a:pt x="169543" y="321368"/>
                  </a:lnTo>
                  <a:lnTo>
                    <a:pt x="176398" y="324270"/>
                  </a:lnTo>
                  <a:lnTo>
                    <a:pt x="187808" y="326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023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MARTInkShape-5389"/>
          <p:cNvSpPr/>
          <p:nvPr>
            <p:custDataLst>
              <p:tags r:id="rId1"/>
            </p:custDataLst>
          </p:nvPr>
        </p:nvSpPr>
        <p:spPr>
          <a:xfrm>
            <a:off x="6794500" y="5467350"/>
            <a:ext cx="22194" cy="279401"/>
          </a:xfrm>
          <a:custGeom>
            <a:avLst/>
            <a:gdLst/>
            <a:ahLst/>
            <a:cxnLst/>
            <a:rect l="0" t="0" r="0" b="0"/>
            <a:pathLst>
              <a:path w="22194" h="279401">
                <a:moveTo>
                  <a:pt x="12700" y="0"/>
                </a:moveTo>
                <a:lnTo>
                  <a:pt x="12700" y="0"/>
                </a:lnTo>
                <a:lnTo>
                  <a:pt x="12700" y="3371"/>
                </a:lnTo>
                <a:lnTo>
                  <a:pt x="14581" y="6908"/>
                </a:lnTo>
                <a:lnTo>
                  <a:pt x="16070" y="8838"/>
                </a:lnTo>
                <a:lnTo>
                  <a:pt x="17726" y="14748"/>
                </a:lnTo>
                <a:lnTo>
                  <a:pt x="19016" y="59642"/>
                </a:lnTo>
                <a:lnTo>
                  <a:pt x="19751" y="104175"/>
                </a:lnTo>
                <a:lnTo>
                  <a:pt x="22193" y="143136"/>
                </a:lnTo>
                <a:lnTo>
                  <a:pt x="16300" y="187808"/>
                </a:lnTo>
                <a:lnTo>
                  <a:pt x="8341" y="234966"/>
                </a:lnTo>
                <a:lnTo>
                  <a:pt x="0" y="2794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SMARTInkShape-5390"/>
          <p:cNvSpPr/>
          <p:nvPr>
            <p:custDataLst>
              <p:tags r:id="rId2"/>
            </p:custDataLst>
          </p:nvPr>
        </p:nvSpPr>
        <p:spPr>
          <a:xfrm>
            <a:off x="8140700" y="1457367"/>
            <a:ext cx="983988" cy="917534"/>
          </a:xfrm>
          <a:custGeom>
            <a:avLst/>
            <a:gdLst/>
            <a:ahLst/>
            <a:cxnLst/>
            <a:rect l="0" t="0" r="0" b="0"/>
            <a:pathLst>
              <a:path w="983988" h="917534">
                <a:moveTo>
                  <a:pt x="527050" y="92033"/>
                </a:moveTo>
                <a:lnTo>
                  <a:pt x="527050" y="92033"/>
                </a:lnTo>
                <a:lnTo>
                  <a:pt x="527050" y="86566"/>
                </a:lnTo>
                <a:lnTo>
                  <a:pt x="522686" y="80788"/>
                </a:lnTo>
                <a:lnTo>
                  <a:pt x="521288" y="74903"/>
                </a:lnTo>
                <a:lnTo>
                  <a:pt x="520962" y="70779"/>
                </a:lnTo>
                <a:lnTo>
                  <a:pt x="520169" y="69397"/>
                </a:lnTo>
                <a:lnTo>
                  <a:pt x="518934" y="68476"/>
                </a:lnTo>
                <a:lnTo>
                  <a:pt x="515682" y="67452"/>
                </a:lnTo>
                <a:lnTo>
                  <a:pt x="511884" y="66997"/>
                </a:lnTo>
                <a:lnTo>
                  <a:pt x="507844" y="64913"/>
                </a:lnTo>
                <a:lnTo>
                  <a:pt x="503698" y="62341"/>
                </a:lnTo>
                <a:lnTo>
                  <a:pt x="497396" y="60187"/>
                </a:lnTo>
                <a:lnTo>
                  <a:pt x="491061" y="56100"/>
                </a:lnTo>
                <a:lnTo>
                  <a:pt x="465294" y="48550"/>
                </a:lnTo>
                <a:lnTo>
                  <a:pt x="453024" y="47068"/>
                </a:lnTo>
                <a:lnTo>
                  <a:pt x="421136" y="36035"/>
                </a:lnTo>
                <a:lnTo>
                  <a:pt x="400039" y="33153"/>
                </a:lnTo>
                <a:lnTo>
                  <a:pt x="386486" y="29446"/>
                </a:lnTo>
                <a:lnTo>
                  <a:pt x="338894" y="28534"/>
                </a:lnTo>
                <a:lnTo>
                  <a:pt x="321623" y="29239"/>
                </a:lnTo>
                <a:lnTo>
                  <a:pt x="309665" y="33559"/>
                </a:lnTo>
                <a:lnTo>
                  <a:pt x="298010" y="36372"/>
                </a:lnTo>
                <a:lnTo>
                  <a:pt x="287500" y="41674"/>
                </a:lnTo>
                <a:lnTo>
                  <a:pt x="241264" y="66636"/>
                </a:lnTo>
                <a:lnTo>
                  <a:pt x="228589" y="74865"/>
                </a:lnTo>
                <a:lnTo>
                  <a:pt x="182738" y="109032"/>
                </a:lnTo>
                <a:lnTo>
                  <a:pt x="170125" y="122332"/>
                </a:lnTo>
                <a:lnTo>
                  <a:pt x="134561" y="154384"/>
                </a:lnTo>
                <a:lnTo>
                  <a:pt x="119207" y="172829"/>
                </a:lnTo>
                <a:lnTo>
                  <a:pt x="112247" y="178742"/>
                </a:lnTo>
                <a:lnTo>
                  <a:pt x="77970" y="223290"/>
                </a:lnTo>
                <a:lnTo>
                  <a:pt x="48713" y="270696"/>
                </a:lnTo>
                <a:lnTo>
                  <a:pt x="34959" y="287394"/>
                </a:lnTo>
                <a:lnTo>
                  <a:pt x="16035" y="332124"/>
                </a:lnTo>
                <a:lnTo>
                  <a:pt x="7525" y="353325"/>
                </a:lnTo>
                <a:lnTo>
                  <a:pt x="4624" y="371836"/>
                </a:lnTo>
                <a:lnTo>
                  <a:pt x="1370" y="384252"/>
                </a:lnTo>
                <a:lnTo>
                  <a:pt x="10" y="428700"/>
                </a:lnTo>
                <a:lnTo>
                  <a:pt x="0" y="474445"/>
                </a:lnTo>
                <a:lnTo>
                  <a:pt x="705" y="520065"/>
                </a:lnTo>
                <a:lnTo>
                  <a:pt x="5762" y="545040"/>
                </a:lnTo>
                <a:lnTo>
                  <a:pt x="7041" y="583101"/>
                </a:lnTo>
                <a:lnTo>
                  <a:pt x="12307" y="607707"/>
                </a:lnTo>
                <a:lnTo>
                  <a:pt x="13230" y="614732"/>
                </a:lnTo>
                <a:lnTo>
                  <a:pt x="17691" y="626873"/>
                </a:lnTo>
                <a:lnTo>
                  <a:pt x="20813" y="645933"/>
                </a:lnTo>
                <a:lnTo>
                  <a:pt x="24040" y="657613"/>
                </a:lnTo>
                <a:lnTo>
                  <a:pt x="25501" y="665135"/>
                </a:lnTo>
                <a:lnTo>
                  <a:pt x="36347" y="689336"/>
                </a:lnTo>
                <a:lnTo>
                  <a:pt x="38027" y="696873"/>
                </a:lnTo>
                <a:lnTo>
                  <a:pt x="49037" y="719204"/>
                </a:lnTo>
                <a:lnTo>
                  <a:pt x="50722" y="724259"/>
                </a:lnTo>
                <a:lnTo>
                  <a:pt x="65697" y="741824"/>
                </a:lnTo>
                <a:lnTo>
                  <a:pt x="112966" y="777833"/>
                </a:lnTo>
                <a:lnTo>
                  <a:pt x="136943" y="794061"/>
                </a:lnTo>
                <a:lnTo>
                  <a:pt x="144449" y="797458"/>
                </a:lnTo>
                <a:lnTo>
                  <a:pt x="191449" y="830733"/>
                </a:lnTo>
                <a:lnTo>
                  <a:pt x="234986" y="854033"/>
                </a:lnTo>
                <a:lnTo>
                  <a:pt x="243432" y="857561"/>
                </a:lnTo>
                <a:lnTo>
                  <a:pt x="287631" y="873199"/>
                </a:lnTo>
                <a:lnTo>
                  <a:pt x="334356" y="888784"/>
                </a:lnTo>
                <a:lnTo>
                  <a:pt x="360616" y="896718"/>
                </a:lnTo>
                <a:lnTo>
                  <a:pt x="374255" y="899841"/>
                </a:lnTo>
                <a:lnTo>
                  <a:pt x="387233" y="903354"/>
                </a:lnTo>
                <a:lnTo>
                  <a:pt x="433286" y="912633"/>
                </a:lnTo>
                <a:lnTo>
                  <a:pt x="463745" y="916888"/>
                </a:lnTo>
                <a:lnTo>
                  <a:pt x="508890" y="917508"/>
                </a:lnTo>
                <a:lnTo>
                  <a:pt x="551797" y="917532"/>
                </a:lnTo>
                <a:lnTo>
                  <a:pt x="597164" y="917533"/>
                </a:lnTo>
                <a:lnTo>
                  <a:pt x="640659" y="917533"/>
                </a:lnTo>
                <a:lnTo>
                  <a:pt x="686565" y="916827"/>
                </a:lnTo>
                <a:lnTo>
                  <a:pt x="731162" y="911444"/>
                </a:lnTo>
                <a:lnTo>
                  <a:pt x="768286" y="904025"/>
                </a:lnTo>
                <a:lnTo>
                  <a:pt x="783224" y="896284"/>
                </a:lnTo>
                <a:lnTo>
                  <a:pt x="803117" y="891072"/>
                </a:lnTo>
                <a:lnTo>
                  <a:pt x="842486" y="865481"/>
                </a:lnTo>
                <a:lnTo>
                  <a:pt x="868462" y="839877"/>
                </a:lnTo>
                <a:lnTo>
                  <a:pt x="898975" y="794750"/>
                </a:lnTo>
                <a:lnTo>
                  <a:pt x="922861" y="748200"/>
                </a:lnTo>
                <a:lnTo>
                  <a:pt x="947384" y="704632"/>
                </a:lnTo>
                <a:lnTo>
                  <a:pt x="959207" y="662078"/>
                </a:lnTo>
                <a:lnTo>
                  <a:pt x="963424" y="644052"/>
                </a:lnTo>
                <a:lnTo>
                  <a:pt x="973934" y="600008"/>
                </a:lnTo>
                <a:lnTo>
                  <a:pt x="977668" y="555582"/>
                </a:lnTo>
                <a:lnTo>
                  <a:pt x="979767" y="509251"/>
                </a:lnTo>
                <a:lnTo>
                  <a:pt x="983987" y="462691"/>
                </a:lnTo>
                <a:lnTo>
                  <a:pt x="983528" y="416021"/>
                </a:lnTo>
                <a:lnTo>
                  <a:pt x="978163" y="368459"/>
                </a:lnTo>
                <a:lnTo>
                  <a:pt x="974554" y="333072"/>
                </a:lnTo>
                <a:lnTo>
                  <a:pt x="962168" y="285636"/>
                </a:lnTo>
                <a:lnTo>
                  <a:pt x="947380" y="240487"/>
                </a:lnTo>
                <a:lnTo>
                  <a:pt x="942934" y="231861"/>
                </a:lnTo>
                <a:lnTo>
                  <a:pt x="929629" y="209878"/>
                </a:lnTo>
                <a:lnTo>
                  <a:pt x="905938" y="163816"/>
                </a:lnTo>
                <a:lnTo>
                  <a:pt x="886883" y="131362"/>
                </a:lnTo>
                <a:lnTo>
                  <a:pt x="880769" y="125270"/>
                </a:lnTo>
                <a:lnTo>
                  <a:pt x="874052" y="119505"/>
                </a:lnTo>
                <a:lnTo>
                  <a:pt x="839068" y="73948"/>
                </a:lnTo>
                <a:lnTo>
                  <a:pt x="807334" y="42119"/>
                </a:lnTo>
                <a:lnTo>
                  <a:pt x="799552" y="38099"/>
                </a:lnTo>
                <a:lnTo>
                  <a:pt x="752441" y="20835"/>
                </a:lnTo>
                <a:lnTo>
                  <a:pt x="707018" y="6460"/>
                </a:lnTo>
                <a:lnTo>
                  <a:pt x="659410" y="3219"/>
                </a:lnTo>
                <a:lnTo>
                  <a:pt x="630401" y="0"/>
                </a:lnTo>
                <a:lnTo>
                  <a:pt x="584813" y="2950"/>
                </a:lnTo>
                <a:lnTo>
                  <a:pt x="546153" y="6488"/>
                </a:lnTo>
                <a:lnTo>
                  <a:pt x="504633" y="18058"/>
                </a:lnTo>
                <a:lnTo>
                  <a:pt x="457374" y="32773"/>
                </a:lnTo>
                <a:lnTo>
                  <a:pt x="412759" y="49465"/>
                </a:lnTo>
                <a:lnTo>
                  <a:pt x="368418" y="75762"/>
                </a:lnTo>
                <a:lnTo>
                  <a:pt x="354850" y="87996"/>
                </a:lnTo>
                <a:lnTo>
                  <a:pt x="341706" y="102890"/>
                </a:lnTo>
                <a:lnTo>
                  <a:pt x="334608" y="108853"/>
                </a:lnTo>
                <a:lnTo>
                  <a:pt x="326645" y="120849"/>
                </a:lnTo>
                <a:lnTo>
                  <a:pt x="311150" y="15553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SMARTInkShape-5391"/>
          <p:cNvSpPr/>
          <p:nvPr>
            <p:custDataLst>
              <p:tags r:id="rId3"/>
            </p:custDataLst>
          </p:nvPr>
        </p:nvSpPr>
        <p:spPr>
          <a:xfrm>
            <a:off x="8032868" y="1231986"/>
            <a:ext cx="3130433" cy="57065"/>
          </a:xfrm>
          <a:custGeom>
            <a:avLst/>
            <a:gdLst/>
            <a:ahLst/>
            <a:cxnLst/>
            <a:rect l="0" t="0" r="0" b="0"/>
            <a:pathLst>
              <a:path w="3130433" h="57065">
                <a:moveTo>
                  <a:pt x="37982" y="57064"/>
                </a:moveTo>
                <a:lnTo>
                  <a:pt x="37982" y="57064"/>
                </a:lnTo>
                <a:lnTo>
                  <a:pt x="11499" y="57064"/>
                </a:lnTo>
                <a:lnTo>
                  <a:pt x="6691" y="55183"/>
                </a:lnTo>
                <a:lnTo>
                  <a:pt x="1227" y="51597"/>
                </a:lnTo>
                <a:lnTo>
                  <a:pt x="480" y="49225"/>
                </a:lnTo>
                <a:lnTo>
                  <a:pt x="0" y="45324"/>
                </a:lnTo>
                <a:lnTo>
                  <a:pt x="3288" y="41278"/>
                </a:lnTo>
                <a:lnTo>
                  <a:pt x="8686" y="39464"/>
                </a:lnTo>
                <a:lnTo>
                  <a:pt x="51731" y="38071"/>
                </a:lnTo>
                <a:lnTo>
                  <a:pt x="98057" y="38021"/>
                </a:lnTo>
                <a:lnTo>
                  <a:pt x="134099" y="38016"/>
                </a:lnTo>
                <a:lnTo>
                  <a:pt x="174959" y="38015"/>
                </a:lnTo>
                <a:lnTo>
                  <a:pt x="221717" y="38014"/>
                </a:lnTo>
                <a:lnTo>
                  <a:pt x="258400" y="38014"/>
                </a:lnTo>
                <a:lnTo>
                  <a:pt x="298929" y="38014"/>
                </a:lnTo>
                <a:lnTo>
                  <a:pt x="342811" y="38014"/>
                </a:lnTo>
                <a:lnTo>
                  <a:pt x="390067" y="36133"/>
                </a:lnTo>
                <a:lnTo>
                  <a:pt x="414523" y="34643"/>
                </a:lnTo>
                <a:lnTo>
                  <a:pt x="439998" y="33650"/>
                </a:lnTo>
                <a:lnTo>
                  <a:pt x="466154" y="32988"/>
                </a:lnTo>
                <a:lnTo>
                  <a:pt x="492762" y="32547"/>
                </a:lnTo>
                <a:lnTo>
                  <a:pt x="521087" y="31547"/>
                </a:lnTo>
                <a:lnTo>
                  <a:pt x="550551" y="30175"/>
                </a:lnTo>
                <a:lnTo>
                  <a:pt x="580778" y="28554"/>
                </a:lnTo>
                <a:lnTo>
                  <a:pt x="611513" y="27474"/>
                </a:lnTo>
                <a:lnTo>
                  <a:pt x="642586" y="26754"/>
                </a:lnTo>
                <a:lnTo>
                  <a:pt x="673884" y="26274"/>
                </a:lnTo>
                <a:lnTo>
                  <a:pt x="707450" y="24543"/>
                </a:lnTo>
                <a:lnTo>
                  <a:pt x="742527" y="21978"/>
                </a:lnTo>
                <a:lnTo>
                  <a:pt x="778610" y="18857"/>
                </a:lnTo>
                <a:lnTo>
                  <a:pt x="816779" y="16776"/>
                </a:lnTo>
                <a:lnTo>
                  <a:pt x="856336" y="15388"/>
                </a:lnTo>
                <a:lnTo>
                  <a:pt x="896817" y="14464"/>
                </a:lnTo>
                <a:lnTo>
                  <a:pt x="936505" y="13141"/>
                </a:lnTo>
                <a:lnTo>
                  <a:pt x="975664" y="11555"/>
                </a:lnTo>
                <a:lnTo>
                  <a:pt x="1014470" y="9791"/>
                </a:lnTo>
                <a:lnTo>
                  <a:pt x="1055158" y="8615"/>
                </a:lnTo>
                <a:lnTo>
                  <a:pt x="1097101" y="7832"/>
                </a:lnTo>
                <a:lnTo>
                  <a:pt x="1139877" y="7309"/>
                </a:lnTo>
                <a:lnTo>
                  <a:pt x="1182505" y="6255"/>
                </a:lnTo>
                <a:lnTo>
                  <a:pt x="1225037" y="4847"/>
                </a:lnTo>
                <a:lnTo>
                  <a:pt x="1267503" y="3203"/>
                </a:lnTo>
                <a:lnTo>
                  <a:pt x="1310628" y="2106"/>
                </a:lnTo>
                <a:lnTo>
                  <a:pt x="1354196" y="1376"/>
                </a:lnTo>
                <a:lnTo>
                  <a:pt x="1398058" y="888"/>
                </a:lnTo>
                <a:lnTo>
                  <a:pt x="1442116" y="564"/>
                </a:lnTo>
                <a:lnTo>
                  <a:pt x="1486304" y="347"/>
                </a:lnTo>
                <a:lnTo>
                  <a:pt x="1530582" y="203"/>
                </a:lnTo>
                <a:lnTo>
                  <a:pt x="1574914" y="107"/>
                </a:lnTo>
                <a:lnTo>
                  <a:pt x="1619287" y="42"/>
                </a:lnTo>
                <a:lnTo>
                  <a:pt x="1663685" y="0"/>
                </a:lnTo>
                <a:lnTo>
                  <a:pt x="1707396" y="677"/>
                </a:lnTo>
                <a:lnTo>
                  <a:pt x="1750644" y="1833"/>
                </a:lnTo>
                <a:lnTo>
                  <a:pt x="1793592" y="3310"/>
                </a:lnTo>
                <a:lnTo>
                  <a:pt x="1835627" y="5000"/>
                </a:lnTo>
                <a:lnTo>
                  <a:pt x="1877055" y="6833"/>
                </a:lnTo>
                <a:lnTo>
                  <a:pt x="1918081" y="8760"/>
                </a:lnTo>
                <a:lnTo>
                  <a:pt x="1958836" y="10045"/>
                </a:lnTo>
                <a:lnTo>
                  <a:pt x="1999413" y="10901"/>
                </a:lnTo>
                <a:lnTo>
                  <a:pt x="2039869" y="11472"/>
                </a:lnTo>
                <a:lnTo>
                  <a:pt x="2080246" y="12558"/>
                </a:lnTo>
                <a:lnTo>
                  <a:pt x="2120569" y="13988"/>
                </a:lnTo>
                <a:lnTo>
                  <a:pt x="2160856" y="15647"/>
                </a:lnTo>
                <a:lnTo>
                  <a:pt x="2199708" y="17458"/>
                </a:lnTo>
                <a:lnTo>
                  <a:pt x="2237606" y="19371"/>
                </a:lnTo>
                <a:lnTo>
                  <a:pt x="2274865" y="21352"/>
                </a:lnTo>
                <a:lnTo>
                  <a:pt x="2313109" y="22673"/>
                </a:lnTo>
                <a:lnTo>
                  <a:pt x="2352009" y="23553"/>
                </a:lnTo>
                <a:lnTo>
                  <a:pt x="2391349" y="24140"/>
                </a:lnTo>
                <a:lnTo>
                  <a:pt x="2429572" y="25237"/>
                </a:lnTo>
                <a:lnTo>
                  <a:pt x="2467047" y="26674"/>
                </a:lnTo>
                <a:lnTo>
                  <a:pt x="2504024" y="28337"/>
                </a:lnTo>
                <a:lnTo>
                  <a:pt x="2538555" y="29446"/>
                </a:lnTo>
                <a:lnTo>
                  <a:pt x="2571453" y="30185"/>
                </a:lnTo>
                <a:lnTo>
                  <a:pt x="2603262" y="30678"/>
                </a:lnTo>
                <a:lnTo>
                  <a:pt x="2633641" y="31712"/>
                </a:lnTo>
                <a:lnTo>
                  <a:pt x="2663066" y="33107"/>
                </a:lnTo>
                <a:lnTo>
                  <a:pt x="2691855" y="34743"/>
                </a:lnTo>
                <a:lnTo>
                  <a:pt x="2720221" y="35833"/>
                </a:lnTo>
                <a:lnTo>
                  <a:pt x="2748301" y="36560"/>
                </a:lnTo>
                <a:lnTo>
                  <a:pt x="2776194" y="37045"/>
                </a:lnTo>
                <a:lnTo>
                  <a:pt x="2802554" y="37368"/>
                </a:lnTo>
                <a:lnTo>
                  <a:pt x="2827883" y="37583"/>
                </a:lnTo>
                <a:lnTo>
                  <a:pt x="2852533" y="37727"/>
                </a:lnTo>
                <a:lnTo>
                  <a:pt x="2898735" y="37886"/>
                </a:lnTo>
                <a:lnTo>
                  <a:pt x="2941378" y="37252"/>
                </a:lnTo>
                <a:lnTo>
                  <a:pt x="2979144" y="34618"/>
                </a:lnTo>
                <a:lnTo>
                  <a:pt x="3018657" y="32539"/>
                </a:lnTo>
                <a:lnTo>
                  <a:pt x="3062359" y="31837"/>
                </a:lnTo>
                <a:lnTo>
                  <a:pt x="3105458" y="31687"/>
                </a:lnTo>
                <a:lnTo>
                  <a:pt x="3130432" y="3166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2" name="SMARTInkShape-Group1049"/>
          <p:cNvGrpSpPr/>
          <p:nvPr/>
        </p:nvGrpSpPr>
        <p:grpSpPr>
          <a:xfrm>
            <a:off x="1270002" y="1594762"/>
            <a:ext cx="1339849" cy="405461"/>
            <a:chOff x="1270002" y="1594762"/>
            <a:chExt cx="1339849" cy="405461"/>
          </a:xfrm>
        </p:grpSpPr>
        <p:sp>
          <p:nvSpPr>
            <p:cNvPr id="701" name="SMARTInkShape-5392"/>
            <p:cNvSpPr/>
            <p:nvPr>
              <p:custDataLst>
                <p:tags r:id="rId196"/>
              </p:custDataLst>
            </p:nvPr>
          </p:nvSpPr>
          <p:spPr>
            <a:xfrm>
              <a:off x="1587771" y="1784621"/>
              <a:ext cx="101330" cy="113655"/>
            </a:xfrm>
            <a:custGeom>
              <a:avLst/>
              <a:gdLst/>
              <a:ahLst/>
              <a:cxnLst/>
              <a:rect l="0" t="0" r="0" b="0"/>
              <a:pathLst>
                <a:path w="101330" h="113655">
                  <a:moveTo>
                    <a:pt x="69579" y="31479"/>
                  </a:moveTo>
                  <a:lnTo>
                    <a:pt x="69579" y="31479"/>
                  </a:lnTo>
                  <a:lnTo>
                    <a:pt x="66208" y="31479"/>
                  </a:lnTo>
                  <a:lnTo>
                    <a:pt x="62671" y="29597"/>
                  </a:lnTo>
                  <a:lnTo>
                    <a:pt x="39080" y="7324"/>
                  </a:lnTo>
                  <a:lnTo>
                    <a:pt x="36504" y="6632"/>
                  </a:lnTo>
                  <a:lnTo>
                    <a:pt x="34829" y="6448"/>
                  </a:lnTo>
                  <a:lnTo>
                    <a:pt x="33712" y="5619"/>
                  </a:lnTo>
                  <a:lnTo>
                    <a:pt x="32472" y="2817"/>
                  </a:lnTo>
                  <a:lnTo>
                    <a:pt x="31435" y="1788"/>
                  </a:lnTo>
                  <a:lnTo>
                    <a:pt x="28402" y="644"/>
                  </a:lnTo>
                  <a:lnTo>
                    <a:pt x="22728" y="0"/>
                  </a:lnTo>
                  <a:lnTo>
                    <a:pt x="21411" y="615"/>
                  </a:lnTo>
                  <a:lnTo>
                    <a:pt x="20534" y="1731"/>
                  </a:lnTo>
                  <a:lnTo>
                    <a:pt x="18853" y="4852"/>
                  </a:lnTo>
                  <a:lnTo>
                    <a:pt x="10043" y="14663"/>
                  </a:lnTo>
                  <a:lnTo>
                    <a:pt x="7841" y="20712"/>
                  </a:lnTo>
                  <a:lnTo>
                    <a:pt x="4352" y="39323"/>
                  </a:lnTo>
                  <a:lnTo>
                    <a:pt x="1099" y="50972"/>
                  </a:lnTo>
                  <a:lnTo>
                    <a:pt x="0" y="67550"/>
                  </a:lnTo>
                  <a:lnTo>
                    <a:pt x="3180" y="80188"/>
                  </a:lnTo>
                  <a:lnTo>
                    <a:pt x="15463" y="103336"/>
                  </a:lnTo>
                  <a:lnTo>
                    <a:pt x="21168" y="109763"/>
                  </a:lnTo>
                  <a:lnTo>
                    <a:pt x="25250" y="112133"/>
                  </a:lnTo>
                  <a:lnTo>
                    <a:pt x="30249" y="113654"/>
                  </a:lnTo>
                  <a:lnTo>
                    <a:pt x="32813" y="111981"/>
                  </a:lnTo>
                  <a:lnTo>
                    <a:pt x="43003" y="102463"/>
                  </a:lnTo>
                  <a:lnTo>
                    <a:pt x="48311" y="92119"/>
                  </a:lnTo>
                  <a:lnTo>
                    <a:pt x="50237" y="80343"/>
                  </a:lnTo>
                  <a:lnTo>
                    <a:pt x="51230" y="48459"/>
                  </a:lnTo>
                  <a:lnTo>
                    <a:pt x="56872" y="31514"/>
                  </a:lnTo>
                  <a:lnTo>
                    <a:pt x="73303" y="48608"/>
                  </a:lnTo>
                  <a:lnTo>
                    <a:pt x="77292" y="56918"/>
                  </a:lnTo>
                  <a:lnTo>
                    <a:pt x="84665" y="65353"/>
                  </a:lnTo>
                  <a:lnTo>
                    <a:pt x="88749" y="67701"/>
                  </a:lnTo>
                  <a:lnTo>
                    <a:pt x="101329" y="695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5393"/>
            <p:cNvSpPr/>
            <p:nvPr>
              <p:custDataLst>
                <p:tags r:id="rId197"/>
              </p:custDataLst>
            </p:nvPr>
          </p:nvSpPr>
          <p:spPr>
            <a:xfrm>
              <a:off x="1270002" y="1682870"/>
              <a:ext cx="279399" cy="317353"/>
            </a:xfrm>
            <a:custGeom>
              <a:avLst/>
              <a:gdLst/>
              <a:ahLst/>
              <a:cxnLst/>
              <a:rect l="0" t="0" r="0" b="0"/>
              <a:pathLst>
                <a:path w="279399" h="317353">
                  <a:moveTo>
                    <a:pt x="12698" y="133230"/>
                  </a:moveTo>
                  <a:lnTo>
                    <a:pt x="12698" y="133230"/>
                  </a:lnTo>
                  <a:lnTo>
                    <a:pt x="28" y="133230"/>
                  </a:lnTo>
                  <a:lnTo>
                    <a:pt x="7" y="136601"/>
                  </a:lnTo>
                  <a:lnTo>
                    <a:pt x="1883" y="140137"/>
                  </a:lnTo>
                  <a:lnTo>
                    <a:pt x="4364" y="144061"/>
                  </a:lnTo>
                  <a:lnTo>
                    <a:pt x="6466" y="150237"/>
                  </a:lnTo>
                  <a:lnTo>
                    <a:pt x="10538" y="157241"/>
                  </a:lnTo>
                  <a:lnTo>
                    <a:pt x="18140" y="200996"/>
                  </a:lnTo>
                  <a:lnTo>
                    <a:pt x="29572" y="247661"/>
                  </a:lnTo>
                  <a:lnTo>
                    <a:pt x="33592" y="290064"/>
                  </a:lnTo>
                  <a:lnTo>
                    <a:pt x="36095" y="296067"/>
                  </a:lnTo>
                  <a:lnTo>
                    <a:pt x="38097" y="317352"/>
                  </a:lnTo>
                  <a:lnTo>
                    <a:pt x="37392" y="301065"/>
                  </a:lnTo>
                  <a:lnTo>
                    <a:pt x="33072" y="283452"/>
                  </a:lnTo>
                  <a:lnTo>
                    <a:pt x="26358" y="241052"/>
                  </a:lnTo>
                  <a:lnTo>
                    <a:pt x="18987" y="196017"/>
                  </a:lnTo>
                  <a:lnTo>
                    <a:pt x="13343" y="152868"/>
                  </a:lnTo>
                  <a:lnTo>
                    <a:pt x="7710" y="107864"/>
                  </a:lnTo>
                  <a:lnTo>
                    <a:pt x="5822" y="77496"/>
                  </a:lnTo>
                  <a:lnTo>
                    <a:pt x="602" y="55279"/>
                  </a:lnTo>
                  <a:lnTo>
                    <a:pt x="0" y="32010"/>
                  </a:lnTo>
                  <a:lnTo>
                    <a:pt x="8837" y="40502"/>
                  </a:lnTo>
                  <a:lnTo>
                    <a:pt x="10982" y="44510"/>
                  </a:lnTo>
                  <a:lnTo>
                    <a:pt x="15730" y="56203"/>
                  </a:lnTo>
                  <a:lnTo>
                    <a:pt x="21336" y="62072"/>
                  </a:lnTo>
                  <a:lnTo>
                    <a:pt x="27826" y="67737"/>
                  </a:lnTo>
                  <a:lnTo>
                    <a:pt x="39623" y="80991"/>
                  </a:lnTo>
                  <a:lnTo>
                    <a:pt x="46537" y="86730"/>
                  </a:lnTo>
                  <a:lnTo>
                    <a:pt x="58606" y="100030"/>
                  </a:lnTo>
                  <a:lnTo>
                    <a:pt x="81399" y="116212"/>
                  </a:lnTo>
                  <a:lnTo>
                    <a:pt x="93418" y="119250"/>
                  </a:lnTo>
                  <a:lnTo>
                    <a:pt x="102545" y="120151"/>
                  </a:lnTo>
                  <a:lnTo>
                    <a:pt x="113089" y="117047"/>
                  </a:lnTo>
                  <a:lnTo>
                    <a:pt x="124225" y="109677"/>
                  </a:lnTo>
                  <a:lnTo>
                    <a:pt x="141888" y="92153"/>
                  </a:lnTo>
                  <a:lnTo>
                    <a:pt x="148970" y="80058"/>
                  </a:lnTo>
                  <a:lnTo>
                    <a:pt x="158296" y="37976"/>
                  </a:lnTo>
                  <a:lnTo>
                    <a:pt x="159253" y="29511"/>
                  </a:lnTo>
                  <a:lnTo>
                    <a:pt x="164694" y="6787"/>
                  </a:lnTo>
                  <a:lnTo>
                    <a:pt x="164829" y="4485"/>
                  </a:lnTo>
                  <a:lnTo>
                    <a:pt x="165624" y="2950"/>
                  </a:lnTo>
                  <a:lnTo>
                    <a:pt x="166860" y="1927"/>
                  </a:lnTo>
                  <a:lnTo>
                    <a:pt x="171180" y="0"/>
                  </a:lnTo>
                  <a:lnTo>
                    <a:pt x="171368" y="3286"/>
                  </a:lnTo>
                  <a:lnTo>
                    <a:pt x="173294" y="6803"/>
                  </a:lnTo>
                  <a:lnTo>
                    <a:pt x="180905" y="18984"/>
                  </a:lnTo>
                  <a:lnTo>
                    <a:pt x="188322" y="41518"/>
                  </a:lnTo>
                  <a:lnTo>
                    <a:pt x="199251" y="83451"/>
                  </a:lnTo>
                  <a:lnTo>
                    <a:pt x="213798" y="126234"/>
                  </a:lnTo>
                  <a:lnTo>
                    <a:pt x="230715" y="173690"/>
                  </a:lnTo>
                  <a:lnTo>
                    <a:pt x="249765" y="219082"/>
                  </a:lnTo>
                  <a:lnTo>
                    <a:pt x="260348" y="234150"/>
                  </a:lnTo>
                  <a:lnTo>
                    <a:pt x="262465" y="236493"/>
                  </a:lnTo>
                  <a:lnTo>
                    <a:pt x="264816" y="242860"/>
                  </a:lnTo>
                  <a:lnTo>
                    <a:pt x="265444" y="246533"/>
                  </a:lnTo>
                  <a:lnTo>
                    <a:pt x="266567" y="248982"/>
                  </a:lnTo>
                  <a:lnTo>
                    <a:pt x="268022" y="250615"/>
                  </a:lnTo>
                  <a:lnTo>
                    <a:pt x="271520" y="252429"/>
                  </a:lnTo>
                  <a:lnTo>
                    <a:pt x="279398" y="2538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5394"/>
            <p:cNvSpPr/>
            <p:nvPr>
              <p:custDataLst>
                <p:tags r:id="rId198"/>
              </p:custDataLst>
            </p:nvPr>
          </p:nvSpPr>
          <p:spPr>
            <a:xfrm>
              <a:off x="1702330" y="1720850"/>
              <a:ext cx="88371" cy="139661"/>
            </a:xfrm>
            <a:custGeom>
              <a:avLst/>
              <a:gdLst/>
              <a:ahLst/>
              <a:cxnLst/>
              <a:rect l="0" t="0" r="0" b="0"/>
              <a:pathLst>
                <a:path w="88371" h="139661">
                  <a:moveTo>
                    <a:pt x="24870" y="76200"/>
                  </a:moveTo>
                  <a:lnTo>
                    <a:pt x="24870" y="76200"/>
                  </a:lnTo>
                  <a:lnTo>
                    <a:pt x="21499" y="72829"/>
                  </a:lnTo>
                  <a:lnTo>
                    <a:pt x="19844" y="69292"/>
                  </a:lnTo>
                  <a:lnTo>
                    <a:pt x="19403" y="67362"/>
                  </a:lnTo>
                  <a:lnTo>
                    <a:pt x="12810" y="57259"/>
                  </a:lnTo>
                  <a:lnTo>
                    <a:pt x="12454" y="54141"/>
                  </a:lnTo>
                  <a:lnTo>
                    <a:pt x="10949" y="53027"/>
                  </a:lnTo>
                  <a:lnTo>
                    <a:pt x="3498" y="50754"/>
                  </a:lnTo>
                  <a:lnTo>
                    <a:pt x="2155" y="49359"/>
                  </a:lnTo>
                  <a:lnTo>
                    <a:pt x="0" y="45420"/>
                  </a:lnTo>
                  <a:lnTo>
                    <a:pt x="529" y="45096"/>
                  </a:lnTo>
                  <a:lnTo>
                    <a:pt x="2998" y="44737"/>
                  </a:lnTo>
                  <a:lnTo>
                    <a:pt x="6447" y="46459"/>
                  </a:lnTo>
                  <a:lnTo>
                    <a:pt x="42515" y="71770"/>
                  </a:lnTo>
                  <a:lnTo>
                    <a:pt x="53613" y="90564"/>
                  </a:lnTo>
                  <a:lnTo>
                    <a:pt x="62303" y="118584"/>
                  </a:lnTo>
                  <a:lnTo>
                    <a:pt x="62962" y="139243"/>
                  </a:lnTo>
                  <a:lnTo>
                    <a:pt x="57502" y="139660"/>
                  </a:lnTo>
                  <a:lnTo>
                    <a:pt x="57208" y="138968"/>
                  </a:lnTo>
                  <a:lnTo>
                    <a:pt x="56623" y="93305"/>
                  </a:lnTo>
                  <a:lnTo>
                    <a:pt x="56620" y="46643"/>
                  </a:lnTo>
                  <a:lnTo>
                    <a:pt x="58501" y="40015"/>
                  </a:lnTo>
                  <a:lnTo>
                    <a:pt x="73627" y="15480"/>
                  </a:lnTo>
                  <a:lnTo>
                    <a:pt x="79925" y="9369"/>
                  </a:lnTo>
                  <a:lnTo>
                    <a:pt x="84146" y="7692"/>
                  </a:lnTo>
                  <a:lnTo>
                    <a:pt x="85554" y="6539"/>
                  </a:lnTo>
                  <a:lnTo>
                    <a:pt x="883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5395"/>
            <p:cNvSpPr/>
            <p:nvPr>
              <p:custDataLst>
                <p:tags r:id="rId199"/>
              </p:custDataLst>
            </p:nvPr>
          </p:nvSpPr>
          <p:spPr>
            <a:xfrm>
              <a:off x="2343260" y="1625710"/>
              <a:ext cx="88791" cy="114001"/>
            </a:xfrm>
            <a:custGeom>
              <a:avLst/>
              <a:gdLst/>
              <a:ahLst/>
              <a:cxnLst/>
              <a:rect l="0" t="0" r="0" b="0"/>
              <a:pathLst>
                <a:path w="88791" h="114001">
                  <a:moveTo>
                    <a:pt x="69740" y="44340"/>
                  </a:moveTo>
                  <a:lnTo>
                    <a:pt x="69740" y="44340"/>
                  </a:lnTo>
                  <a:lnTo>
                    <a:pt x="66369" y="40969"/>
                  </a:lnTo>
                  <a:lnTo>
                    <a:pt x="64714" y="37432"/>
                  </a:lnTo>
                  <a:lnTo>
                    <a:pt x="64273" y="35501"/>
                  </a:lnTo>
                  <a:lnTo>
                    <a:pt x="60280" y="29413"/>
                  </a:lnTo>
                  <a:lnTo>
                    <a:pt x="40795" y="8355"/>
                  </a:lnTo>
                  <a:lnTo>
                    <a:pt x="39236" y="4122"/>
                  </a:lnTo>
                  <a:lnTo>
                    <a:pt x="38115" y="2712"/>
                  </a:lnTo>
                  <a:lnTo>
                    <a:pt x="34988" y="1144"/>
                  </a:lnTo>
                  <a:lnTo>
                    <a:pt x="23096" y="0"/>
                  </a:lnTo>
                  <a:lnTo>
                    <a:pt x="18905" y="1820"/>
                  </a:lnTo>
                  <a:lnTo>
                    <a:pt x="10466" y="8738"/>
                  </a:lnTo>
                  <a:lnTo>
                    <a:pt x="4121" y="18191"/>
                  </a:lnTo>
                  <a:lnTo>
                    <a:pt x="1144" y="29928"/>
                  </a:lnTo>
                  <a:lnTo>
                    <a:pt x="0" y="54959"/>
                  </a:lnTo>
                  <a:lnTo>
                    <a:pt x="6363" y="83853"/>
                  </a:lnTo>
                  <a:lnTo>
                    <a:pt x="11137" y="92188"/>
                  </a:lnTo>
                  <a:lnTo>
                    <a:pt x="23232" y="109308"/>
                  </a:lnTo>
                  <a:lnTo>
                    <a:pt x="27433" y="112020"/>
                  </a:lnTo>
                  <a:lnTo>
                    <a:pt x="33764" y="113547"/>
                  </a:lnTo>
                  <a:lnTo>
                    <a:pt x="40109" y="114000"/>
                  </a:lnTo>
                  <a:lnTo>
                    <a:pt x="44341" y="112224"/>
                  </a:lnTo>
                  <a:lnTo>
                    <a:pt x="46457" y="110762"/>
                  </a:lnTo>
                  <a:lnTo>
                    <a:pt x="48809" y="107257"/>
                  </a:lnTo>
                  <a:lnTo>
                    <a:pt x="50560" y="103348"/>
                  </a:lnTo>
                  <a:lnTo>
                    <a:pt x="60742" y="90178"/>
                  </a:lnTo>
                  <a:lnTo>
                    <a:pt x="63041" y="74853"/>
                  </a:lnTo>
                  <a:lnTo>
                    <a:pt x="63381" y="48858"/>
                  </a:lnTo>
                  <a:lnTo>
                    <a:pt x="64090" y="47352"/>
                  </a:lnTo>
                  <a:lnTo>
                    <a:pt x="65267" y="46348"/>
                  </a:lnTo>
                  <a:lnTo>
                    <a:pt x="69478" y="44457"/>
                  </a:lnTo>
                  <a:lnTo>
                    <a:pt x="70430" y="55178"/>
                  </a:lnTo>
                  <a:lnTo>
                    <a:pt x="74763" y="63440"/>
                  </a:lnTo>
                  <a:lnTo>
                    <a:pt x="77855" y="81120"/>
                  </a:lnTo>
                  <a:lnTo>
                    <a:pt x="80402" y="86087"/>
                  </a:lnTo>
                  <a:lnTo>
                    <a:pt x="82967" y="99322"/>
                  </a:lnTo>
                  <a:lnTo>
                    <a:pt x="88790" y="107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5396"/>
            <p:cNvSpPr/>
            <p:nvPr>
              <p:custDataLst>
                <p:tags r:id="rId200"/>
              </p:custDataLst>
            </p:nvPr>
          </p:nvSpPr>
          <p:spPr>
            <a:xfrm>
              <a:off x="2451100" y="1616640"/>
              <a:ext cx="158751" cy="129237"/>
            </a:xfrm>
            <a:custGeom>
              <a:avLst/>
              <a:gdLst/>
              <a:ahLst/>
              <a:cxnLst/>
              <a:rect l="0" t="0" r="0" b="0"/>
              <a:pathLst>
                <a:path w="158751" h="129237">
                  <a:moveTo>
                    <a:pt x="0" y="91510"/>
                  </a:moveTo>
                  <a:lnTo>
                    <a:pt x="0" y="91510"/>
                  </a:lnTo>
                  <a:lnTo>
                    <a:pt x="0" y="84768"/>
                  </a:lnTo>
                  <a:lnTo>
                    <a:pt x="1882" y="79576"/>
                  </a:lnTo>
                  <a:lnTo>
                    <a:pt x="3371" y="77204"/>
                  </a:lnTo>
                  <a:lnTo>
                    <a:pt x="3658" y="74917"/>
                  </a:lnTo>
                  <a:lnTo>
                    <a:pt x="5" y="40975"/>
                  </a:lnTo>
                  <a:lnTo>
                    <a:pt x="3372" y="44160"/>
                  </a:lnTo>
                  <a:lnTo>
                    <a:pt x="5026" y="47652"/>
                  </a:lnTo>
                  <a:lnTo>
                    <a:pt x="5468" y="49571"/>
                  </a:lnTo>
                  <a:lnTo>
                    <a:pt x="11260" y="59812"/>
                  </a:lnTo>
                  <a:lnTo>
                    <a:pt x="14455" y="77491"/>
                  </a:lnTo>
                  <a:lnTo>
                    <a:pt x="17008" y="82457"/>
                  </a:lnTo>
                  <a:lnTo>
                    <a:pt x="18445" y="89925"/>
                  </a:lnTo>
                  <a:lnTo>
                    <a:pt x="19577" y="100056"/>
                  </a:lnTo>
                  <a:lnTo>
                    <a:pt x="24494" y="112408"/>
                  </a:lnTo>
                  <a:lnTo>
                    <a:pt x="25393" y="129236"/>
                  </a:lnTo>
                  <a:lnTo>
                    <a:pt x="25398" y="126128"/>
                  </a:lnTo>
                  <a:lnTo>
                    <a:pt x="27280" y="122653"/>
                  </a:lnTo>
                  <a:lnTo>
                    <a:pt x="28770" y="120739"/>
                  </a:lnTo>
                  <a:lnTo>
                    <a:pt x="30426" y="114849"/>
                  </a:lnTo>
                  <a:lnTo>
                    <a:pt x="33239" y="103599"/>
                  </a:lnTo>
                  <a:lnTo>
                    <a:pt x="52943" y="56399"/>
                  </a:lnTo>
                  <a:lnTo>
                    <a:pt x="65619" y="28107"/>
                  </a:lnTo>
                  <a:lnTo>
                    <a:pt x="79153" y="13500"/>
                  </a:lnTo>
                  <a:lnTo>
                    <a:pt x="99593" y="812"/>
                  </a:lnTo>
                  <a:lnTo>
                    <a:pt x="103790" y="0"/>
                  </a:lnTo>
                  <a:lnTo>
                    <a:pt x="124759" y="2993"/>
                  </a:lnTo>
                  <a:lnTo>
                    <a:pt x="132119" y="5838"/>
                  </a:lnTo>
                  <a:lnTo>
                    <a:pt x="138212" y="11335"/>
                  </a:lnTo>
                  <a:lnTo>
                    <a:pt x="147873" y="26363"/>
                  </a:lnTo>
                  <a:lnTo>
                    <a:pt x="157250" y="61660"/>
                  </a:lnTo>
                  <a:lnTo>
                    <a:pt x="158711" y="107239"/>
                  </a:lnTo>
                  <a:lnTo>
                    <a:pt x="158750" y="116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5397"/>
            <p:cNvSpPr/>
            <p:nvPr>
              <p:custDataLst>
                <p:tags r:id="rId201"/>
              </p:custDataLst>
            </p:nvPr>
          </p:nvSpPr>
          <p:spPr>
            <a:xfrm>
              <a:off x="2279652" y="1614155"/>
              <a:ext cx="6349" cy="43196"/>
            </a:xfrm>
            <a:custGeom>
              <a:avLst/>
              <a:gdLst/>
              <a:ahLst/>
              <a:cxnLst/>
              <a:rect l="0" t="0" r="0" b="0"/>
              <a:pathLst>
                <a:path w="6349" h="43196">
                  <a:moveTo>
                    <a:pt x="6348" y="43195"/>
                  </a:moveTo>
                  <a:lnTo>
                    <a:pt x="6348" y="43195"/>
                  </a:lnTo>
                  <a:lnTo>
                    <a:pt x="6348" y="22180"/>
                  </a:lnTo>
                  <a:lnTo>
                    <a:pt x="4466" y="17862"/>
                  </a:lnTo>
                  <a:lnTo>
                    <a:pt x="1984" y="13592"/>
                  </a:lnTo>
                  <a:lnTo>
                    <a:pt x="390" y="5101"/>
                  </a:lnTo>
                  <a:lnTo>
                    <a:pt x="76" y="0"/>
                  </a:lnTo>
                  <a:lnTo>
                    <a:pt x="0" y="8237"/>
                  </a:lnTo>
                  <a:lnTo>
                    <a:pt x="1880" y="11901"/>
                  </a:lnTo>
                  <a:lnTo>
                    <a:pt x="4362" y="15881"/>
                  </a:lnTo>
                  <a:lnTo>
                    <a:pt x="6348" y="241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5398"/>
            <p:cNvSpPr/>
            <p:nvPr>
              <p:custDataLst>
                <p:tags r:id="rId202"/>
              </p:custDataLst>
            </p:nvPr>
          </p:nvSpPr>
          <p:spPr>
            <a:xfrm>
              <a:off x="2254250" y="166370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4364" y="6467"/>
                  </a:lnTo>
                  <a:lnTo>
                    <a:pt x="5467" y="9460"/>
                  </a:lnTo>
                  <a:lnTo>
                    <a:pt x="7004" y="23341"/>
                  </a:lnTo>
                  <a:lnTo>
                    <a:pt x="11366" y="31761"/>
                  </a:lnTo>
                  <a:lnTo>
                    <a:pt x="11811" y="33874"/>
                  </a:lnTo>
                  <a:lnTo>
                    <a:pt x="16888" y="43040"/>
                  </a:lnTo>
                  <a:lnTo>
                    <a:pt x="25926" y="78192"/>
                  </a:lnTo>
                  <a:lnTo>
                    <a:pt x="27162" y="79645"/>
                  </a:lnTo>
                  <a:lnTo>
                    <a:pt x="317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5399"/>
            <p:cNvSpPr/>
            <p:nvPr>
              <p:custDataLst>
                <p:tags r:id="rId203"/>
              </p:custDataLst>
            </p:nvPr>
          </p:nvSpPr>
          <p:spPr>
            <a:xfrm>
              <a:off x="2114550" y="1663700"/>
              <a:ext cx="101601" cy="126622"/>
            </a:xfrm>
            <a:custGeom>
              <a:avLst/>
              <a:gdLst/>
              <a:ahLst/>
              <a:cxnLst/>
              <a:rect l="0" t="0" r="0" b="0"/>
              <a:pathLst>
                <a:path w="101601" h="126622">
                  <a:moveTo>
                    <a:pt x="0" y="31750"/>
                  </a:moveTo>
                  <a:lnTo>
                    <a:pt x="0" y="31750"/>
                  </a:lnTo>
                  <a:lnTo>
                    <a:pt x="6348" y="25402"/>
                  </a:lnTo>
                  <a:lnTo>
                    <a:pt x="9720" y="28772"/>
                  </a:lnTo>
                  <a:lnTo>
                    <a:pt x="11375" y="32308"/>
                  </a:lnTo>
                  <a:lnTo>
                    <a:pt x="13231" y="42407"/>
                  </a:lnTo>
                  <a:lnTo>
                    <a:pt x="22810" y="59404"/>
                  </a:lnTo>
                  <a:lnTo>
                    <a:pt x="30242" y="78273"/>
                  </a:lnTo>
                  <a:lnTo>
                    <a:pt x="35458" y="86143"/>
                  </a:lnTo>
                  <a:lnTo>
                    <a:pt x="42937" y="103791"/>
                  </a:lnTo>
                  <a:lnTo>
                    <a:pt x="62253" y="125722"/>
                  </a:lnTo>
                  <a:lnTo>
                    <a:pt x="64827" y="126432"/>
                  </a:lnTo>
                  <a:lnTo>
                    <a:pt x="66502" y="126621"/>
                  </a:lnTo>
                  <a:lnTo>
                    <a:pt x="67617" y="126042"/>
                  </a:lnTo>
                  <a:lnTo>
                    <a:pt x="68362" y="124950"/>
                  </a:lnTo>
                  <a:lnTo>
                    <a:pt x="68858" y="123517"/>
                  </a:lnTo>
                  <a:lnTo>
                    <a:pt x="74745" y="114120"/>
                  </a:lnTo>
                  <a:lnTo>
                    <a:pt x="77954" y="96558"/>
                  </a:lnTo>
                  <a:lnTo>
                    <a:pt x="79486" y="94006"/>
                  </a:lnTo>
                  <a:lnTo>
                    <a:pt x="88964" y="48799"/>
                  </a:lnTo>
                  <a:lnTo>
                    <a:pt x="94605" y="27657"/>
                  </a:lnTo>
                  <a:lnTo>
                    <a:pt x="94963" y="20288"/>
                  </a:lnTo>
                  <a:lnTo>
                    <a:pt x="95765" y="17759"/>
                  </a:lnTo>
                  <a:lnTo>
                    <a:pt x="97004" y="16072"/>
                  </a:lnTo>
                  <a:lnTo>
                    <a:pt x="98536" y="14948"/>
                  </a:lnTo>
                  <a:lnTo>
                    <a:pt x="99557" y="13493"/>
                  </a:lnTo>
                  <a:lnTo>
                    <a:pt x="100692" y="999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5400"/>
            <p:cNvSpPr/>
            <p:nvPr>
              <p:custDataLst>
                <p:tags r:id="rId204"/>
              </p:custDataLst>
            </p:nvPr>
          </p:nvSpPr>
          <p:spPr>
            <a:xfrm>
              <a:off x="2013305" y="1695460"/>
              <a:ext cx="75550" cy="107829"/>
            </a:xfrm>
            <a:custGeom>
              <a:avLst/>
              <a:gdLst/>
              <a:ahLst/>
              <a:cxnLst/>
              <a:rect l="0" t="0" r="0" b="0"/>
              <a:pathLst>
                <a:path w="75550" h="107829">
                  <a:moveTo>
                    <a:pt x="69495" y="19040"/>
                  </a:moveTo>
                  <a:lnTo>
                    <a:pt x="69495" y="19040"/>
                  </a:lnTo>
                  <a:lnTo>
                    <a:pt x="66124" y="19040"/>
                  </a:lnTo>
                  <a:lnTo>
                    <a:pt x="65131" y="18334"/>
                  </a:lnTo>
                  <a:lnTo>
                    <a:pt x="64469" y="17158"/>
                  </a:lnTo>
                  <a:lnTo>
                    <a:pt x="64028" y="15669"/>
                  </a:lnTo>
                  <a:lnTo>
                    <a:pt x="60035" y="10202"/>
                  </a:lnTo>
                  <a:lnTo>
                    <a:pt x="56354" y="8056"/>
                  </a:lnTo>
                  <a:lnTo>
                    <a:pt x="48241" y="6679"/>
                  </a:lnTo>
                  <a:lnTo>
                    <a:pt x="35621" y="6370"/>
                  </a:lnTo>
                  <a:lnTo>
                    <a:pt x="34212" y="7065"/>
                  </a:lnTo>
                  <a:lnTo>
                    <a:pt x="33273" y="8234"/>
                  </a:lnTo>
                  <a:lnTo>
                    <a:pt x="31524" y="11415"/>
                  </a:lnTo>
                  <a:lnTo>
                    <a:pt x="28395" y="15181"/>
                  </a:lnTo>
                  <a:lnTo>
                    <a:pt x="16979" y="23347"/>
                  </a:lnTo>
                  <a:lnTo>
                    <a:pt x="3687" y="43580"/>
                  </a:lnTo>
                  <a:lnTo>
                    <a:pt x="843" y="52025"/>
                  </a:lnTo>
                  <a:lnTo>
                    <a:pt x="0" y="62366"/>
                  </a:lnTo>
                  <a:lnTo>
                    <a:pt x="1684" y="68400"/>
                  </a:lnTo>
                  <a:lnTo>
                    <a:pt x="4079" y="74139"/>
                  </a:lnTo>
                  <a:lnTo>
                    <a:pt x="6133" y="84598"/>
                  </a:lnTo>
                  <a:lnTo>
                    <a:pt x="9114" y="90040"/>
                  </a:lnTo>
                  <a:lnTo>
                    <a:pt x="26367" y="103622"/>
                  </a:lnTo>
                  <a:lnTo>
                    <a:pt x="31042" y="106021"/>
                  </a:lnTo>
                  <a:lnTo>
                    <a:pt x="39792" y="107561"/>
                  </a:lnTo>
                  <a:lnTo>
                    <a:pt x="49562" y="107828"/>
                  </a:lnTo>
                  <a:lnTo>
                    <a:pt x="55462" y="106009"/>
                  </a:lnTo>
                  <a:lnTo>
                    <a:pt x="64998" y="99092"/>
                  </a:lnTo>
                  <a:lnTo>
                    <a:pt x="67496" y="95070"/>
                  </a:lnTo>
                  <a:lnTo>
                    <a:pt x="75178" y="68174"/>
                  </a:lnTo>
                  <a:lnTo>
                    <a:pt x="75549" y="62514"/>
                  </a:lnTo>
                  <a:lnTo>
                    <a:pt x="66378" y="27426"/>
                  </a:lnTo>
                  <a:lnTo>
                    <a:pt x="58714" y="15627"/>
                  </a:lnTo>
                  <a:lnTo>
                    <a:pt x="48302" y="4331"/>
                  </a:lnTo>
                  <a:lnTo>
                    <a:pt x="44083" y="1920"/>
                  </a:lnTo>
                  <a:lnTo>
                    <a:pt x="31766" y="23"/>
                  </a:lnTo>
                  <a:lnTo>
                    <a:pt x="34876" y="0"/>
                  </a:lnTo>
                  <a:lnTo>
                    <a:pt x="38351" y="1876"/>
                  </a:lnTo>
                  <a:lnTo>
                    <a:pt x="42248" y="4356"/>
                  </a:lnTo>
                  <a:lnTo>
                    <a:pt x="50445" y="6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5401"/>
            <p:cNvSpPr/>
            <p:nvPr>
              <p:custDataLst>
                <p:tags r:id="rId205"/>
              </p:custDataLst>
            </p:nvPr>
          </p:nvSpPr>
          <p:spPr>
            <a:xfrm>
              <a:off x="1911623" y="1682783"/>
              <a:ext cx="82278" cy="139666"/>
            </a:xfrm>
            <a:custGeom>
              <a:avLst/>
              <a:gdLst/>
              <a:ahLst/>
              <a:cxnLst/>
              <a:rect l="0" t="0" r="0" b="0"/>
              <a:pathLst>
                <a:path w="82278" h="139666">
                  <a:moveTo>
                    <a:pt x="18777" y="50767"/>
                  </a:moveTo>
                  <a:lnTo>
                    <a:pt x="18777" y="50767"/>
                  </a:lnTo>
                  <a:lnTo>
                    <a:pt x="23141" y="40628"/>
                  </a:lnTo>
                  <a:lnTo>
                    <a:pt x="25244" y="29810"/>
                  </a:lnTo>
                  <a:lnTo>
                    <a:pt x="30037" y="19476"/>
                  </a:lnTo>
                  <a:lnTo>
                    <a:pt x="30517" y="17207"/>
                  </a:lnTo>
                  <a:lnTo>
                    <a:pt x="37819" y="0"/>
                  </a:lnTo>
                  <a:lnTo>
                    <a:pt x="37827" y="9427"/>
                  </a:lnTo>
                  <a:lnTo>
                    <a:pt x="35945" y="13108"/>
                  </a:lnTo>
                  <a:lnTo>
                    <a:pt x="33463" y="17096"/>
                  </a:lnTo>
                  <a:lnTo>
                    <a:pt x="16333" y="54809"/>
                  </a:lnTo>
                  <a:lnTo>
                    <a:pt x="8312" y="68525"/>
                  </a:lnTo>
                  <a:lnTo>
                    <a:pt x="6739" y="77666"/>
                  </a:lnTo>
                  <a:lnTo>
                    <a:pt x="5666" y="84594"/>
                  </a:lnTo>
                  <a:lnTo>
                    <a:pt x="1800" y="93167"/>
                  </a:lnTo>
                  <a:lnTo>
                    <a:pt x="0" y="109067"/>
                  </a:lnTo>
                  <a:lnTo>
                    <a:pt x="1730" y="113837"/>
                  </a:lnTo>
                  <a:lnTo>
                    <a:pt x="4145" y="118309"/>
                  </a:lnTo>
                  <a:lnTo>
                    <a:pt x="5823" y="125687"/>
                  </a:lnTo>
                  <a:lnTo>
                    <a:pt x="15530" y="136393"/>
                  </a:lnTo>
                  <a:lnTo>
                    <a:pt x="19215" y="138212"/>
                  </a:lnTo>
                  <a:lnTo>
                    <a:pt x="36580" y="139642"/>
                  </a:lnTo>
                  <a:lnTo>
                    <a:pt x="52023" y="139665"/>
                  </a:lnTo>
                  <a:lnTo>
                    <a:pt x="82277" y="133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5402"/>
            <p:cNvSpPr/>
            <p:nvPr>
              <p:custDataLst>
                <p:tags r:id="rId206"/>
              </p:custDataLst>
            </p:nvPr>
          </p:nvSpPr>
          <p:spPr>
            <a:xfrm>
              <a:off x="1879600" y="1594762"/>
              <a:ext cx="31751" cy="246088"/>
            </a:xfrm>
            <a:custGeom>
              <a:avLst/>
              <a:gdLst/>
              <a:ahLst/>
              <a:cxnLst/>
              <a:rect l="0" t="0" r="0" b="0"/>
              <a:pathLst>
                <a:path w="31751" h="246088">
                  <a:moveTo>
                    <a:pt x="0" y="18138"/>
                  </a:moveTo>
                  <a:lnTo>
                    <a:pt x="0" y="18138"/>
                  </a:lnTo>
                  <a:lnTo>
                    <a:pt x="0" y="0"/>
                  </a:lnTo>
                  <a:lnTo>
                    <a:pt x="0" y="11942"/>
                  </a:lnTo>
                  <a:lnTo>
                    <a:pt x="1881" y="17266"/>
                  </a:lnTo>
                  <a:lnTo>
                    <a:pt x="3371" y="19673"/>
                  </a:lnTo>
                  <a:lnTo>
                    <a:pt x="11260" y="51912"/>
                  </a:lnTo>
                  <a:lnTo>
                    <a:pt x="21454" y="94456"/>
                  </a:lnTo>
                  <a:lnTo>
                    <a:pt x="25053" y="137916"/>
                  </a:lnTo>
                  <a:lnTo>
                    <a:pt x="31141" y="182481"/>
                  </a:lnTo>
                  <a:lnTo>
                    <a:pt x="31743" y="229138"/>
                  </a:lnTo>
                  <a:lnTo>
                    <a:pt x="31750" y="246087"/>
                  </a:lnTo>
                  <a:lnTo>
                    <a:pt x="31750" y="221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3" name="SMARTInkShape-5403"/>
          <p:cNvSpPr/>
          <p:nvPr>
            <p:custDataLst>
              <p:tags r:id="rId4"/>
            </p:custDataLst>
          </p:nvPr>
        </p:nvSpPr>
        <p:spPr>
          <a:xfrm>
            <a:off x="578840" y="1244601"/>
            <a:ext cx="6603011" cy="342900"/>
          </a:xfrm>
          <a:custGeom>
            <a:avLst/>
            <a:gdLst/>
            <a:ahLst/>
            <a:cxnLst/>
            <a:rect l="0" t="0" r="0" b="0"/>
            <a:pathLst>
              <a:path w="6603011" h="342900">
                <a:moveTo>
                  <a:pt x="24410" y="342899"/>
                </a:moveTo>
                <a:lnTo>
                  <a:pt x="24410" y="342899"/>
                </a:lnTo>
                <a:lnTo>
                  <a:pt x="21039" y="339528"/>
                </a:lnTo>
                <a:lnTo>
                  <a:pt x="17502" y="337873"/>
                </a:lnTo>
                <a:lnTo>
                  <a:pt x="0" y="336556"/>
                </a:lnTo>
                <a:lnTo>
                  <a:pt x="2674" y="336551"/>
                </a:lnTo>
                <a:lnTo>
                  <a:pt x="3570" y="335845"/>
                </a:lnTo>
                <a:lnTo>
                  <a:pt x="4564" y="333179"/>
                </a:lnTo>
                <a:lnTo>
                  <a:pt x="6241" y="332185"/>
                </a:lnTo>
                <a:lnTo>
                  <a:pt x="19596" y="330461"/>
                </a:lnTo>
                <a:lnTo>
                  <a:pt x="63410" y="330203"/>
                </a:lnTo>
                <a:lnTo>
                  <a:pt x="105759" y="330199"/>
                </a:lnTo>
                <a:lnTo>
                  <a:pt x="142654" y="328317"/>
                </a:lnTo>
                <a:lnTo>
                  <a:pt x="186918" y="324732"/>
                </a:lnTo>
                <a:lnTo>
                  <a:pt x="222373" y="320739"/>
                </a:lnTo>
                <a:lnTo>
                  <a:pt x="259690" y="315088"/>
                </a:lnTo>
                <a:lnTo>
                  <a:pt x="300929" y="308945"/>
                </a:lnTo>
                <a:lnTo>
                  <a:pt x="347798" y="302656"/>
                </a:lnTo>
                <a:lnTo>
                  <a:pt x="380746" y="298437"/>
                </a:lnTo>
                <a:lnTo>
                  <a:pt x="414909" y="294211"/>
                </a:lnTo>
                <a:lnTo>
                  <a:pt x="451260" y="289980"/>
                </a:lnTo>
                <a:lnTo>
                  <a:pt x="488582" y="285748"/>
                </a:lnTo>
                <a:lnTo>
                  <a:pt x="527042" y="281515"/>
                </a:lnTo>
                <a:lnTo>
                  <a:pt x="567654" y="277282"/>
                </a:lnTo>
                <a:lnTo>
                  <a:pt x="609222" y="271167"/>
                </a:lnTo>
                <a:lnTo>
                  <a:pt x="651215" y="264452"/>
                </a:lnTo>
                <a:lnTo>
                  <a:pt x="693398" y="259115"/>
                </a:lnTo>
                <a:lnTo>
                  <a:pt x="737545" y="252510"/>
                </a:lnTo>
                <a:lnTo>
                  <a:pt x="783742" y="245576"/>
                </a:lnTo>
                <a:lnTo>
                  <a:pt x="807915" y="242739"/>
                </a:lnTo>
                <a:lnTo>
                  <a:pt x="832497" y="240142"/>
                </a:lnTo>
                <a:lnTo>
                  <a:pt x="857351" y="237706"/>
                </a:lnTo>
                <a:lnTo>
                  <a:pt x="882387" y="235376"/>
                </a:lnTo>
                <a:lnTo>
                  <a:pt x="907545" y="233117"/>
                </a:lnTo>
                <a:lnTo>
                  <a:pt x="932783" y="230200"/>
                </a:lnTo>
                <a:lnTo>
                  <a:pt x="958076" y="226844"/>
                </a:lnTo>
                <a:lnTo>
                  <a:pt x="983404" y="223196"/>
                </a:lnTo>
                <a:lnTo>
                  <a:pt x="1009461" y="220058"/>
                </a:lnTo>
                <a:lnTo>
                  <a:pt x="1036005" y="217261"/>
                </a:lnTo>
                <a:lnTo>
                  <a:pt x="1062874" y="214690"/>
                </a:lnTo>
                <a:lnTo>
                  <a:pt x="1089958" y="212271"/>
                </a:lnTo>
                <a:lnTo>
                  <a:pt x="1117186" y="209952"/>
                </a:lnTo>
                <a:lnTo>
                  <a:pt x="1144511" y="207701"/>
                </a:lnTo>
                <a:lnTo>
                  <a:pt x="1171899" y="205495"/>
                </a:lnTo>
                <a:lnTo>
                  <a:pt x="1199331" y="203319"/>
                </a:lnTo>
                <a:lnTo>
                  <a:pt x="1226790" y="201162"/>
                </a:lnTo>
                <a:lnTo>
                  <a:pt x="1254975" y="199019"/>
                </a:lnTo>
                <a:lnTo>
                  <a:pt x="1283642" y="196885"/>
                </a:lnTo>
                <a:lnTo>
                  <a:pt x="1312631" y="194756"/>
                </a:lnTo>
                <a:lnTo>
                  <a:pt x="1341835" y="192631"/>
                </a:lnTo>
                <a:lnTo>
                  <a:pt x="1371182" y="190510"/>
                </a:lnTo>
                <a:lnTo>
                  <a:pt x="1400625" y="188389"/>
                </a:lnTo>
                <a:lnTo>
                  <a:pt x="1430837" y="186270"/>
                </a:lnTo>
                <a:lnTo>
                  <a:pt x="1461561" y="184152"/>
                </a:lnTo>
                <a:lnTo>
                  <a:pt x="1492627" y="182034"/>
                </a:lnTo>
                <a:lnTo>
                  <a:pt x="1523922" y="179917"/>
                </a:lnTo>
                <a:lnTo>
                  <a:pt x="1555368" y="177800"/>
                </a:lnTo>
                <a:lnTo>
                  <a:pt x="1586915" y="175683"/>
                </a:lnTo>
                <a:lnTo>
                  <a:pt x="1618530" y="172861"/>
                </a:lnTo>
                <a:lnTo>
                  <a:pt x="1650190" y="169568"/>
                </a:lnTo>
                <a:lnTo>
                  <a:pt x="1681880" y="165962"/>
                </a:lnTo>
                <a:lnTo>
                  <a:pt x="1713590" y="162852"/>
                </a:lnTo>
                <a:lnTo>
                  <a:pt x="1745313" y="160073"/>
                </a:lnTo>
                <a:lnTo>
                  <a:pt x="1777045" y="157515"/>
                </a:lnTo>
                <a:lnTo>
                  <a:pt x="1809489" y="154398"/>
                </a:lnTo>
                <a:lnTo>
                  <a:pt x="1842407" y="150910"/>
                </a:lnTo>
                <a:lnTo>
                  <a:pt x="1875642" y="147173"/>
                </a:lnTo>
                <a:lnTo>
                  <a:pt x="1908381" y="143976"/>
                </a:lnTo>
                <a:lnTo>
                  <a:pt x="1940791" y="141139"/>
                </a:lnTo>
                <a:lnTo>
                  <a:pt x="1972980" y="138542"/>
                </a:lnTo>
                <a:lnTo>
                  <a:pt x="2005729" y="135400"/>
                </a:lnTo>
                <a:lnTo>
                  <a:pt x="2038850" y="131894"/>
                </a:lnTo>
                <a:lnTo>
                  <a:pt x="2072220" y="128146"/>
                </a:lnTo>
                <a:lnTo>
                  <a:pt x="2106461" y="124941"/>
                </a:lnTo>
                <a:lnTo>
                  <a:pt x="2141283" y="122099"/>
                </a:lnTo>
                <a:lnTo>
                  <a:pt x="2176492" y="119499"/>
                </a:lnTo>
                <a:lnTo>
                  <a:pt x="2211254" y="117060"/>
                </a:lnTo>
                <a:lnTo>
                  <a:pt x="2245717" y="114729"/>
                </a:lnTo>
                <a:lnTo>
                  <a:pt x="2279981" y="112469"/>
                </a:lnTo>
                <a:lnTo>
                  <a:pt x="2314113" y="109551"/>
                </a:lnTo>
                <a:lnTo>
                  <a:pt x="2348157" y="106195"/>
                </a:lnTo>
                <a:lnTo>
                  <a:pt x="2382141" y="102546"/>
                </a:lnTo>
                <a:lnTo>
                  <a:pt x="2415381" y="99408"/>
                </a:lnTo>
                <a:lnTo>
                  <a:pt x="2448123" y="96611"/>
                </a:lnTo>
                <a:lnTo>
                  <a:pt x="2480536" y="94040"/>
                </a:lnTo>
                <a:lnTo>
                  <a:pt x="2513432" y="91621"/>
                </a:lnTo>
                <a:lnTo>
                  <a:pt x="2546653" y="89302"/>
                </a:lnTo>
                <a:lnTo>
                  <a:pt x="2580089" y="87051"/>
                </a:lnTo>
                <a:lnTo>
                  <a:pt x="2613668" y="84845"/>
                </a:lnTo>
                <a:lnTo>
                  <a:pt x="2647344" y="82669"/>
                </a:lnTo>
                <a:lnTo>
                  <a:pt x="2681082" y="80512"/>
                </a:lnTo>
                <a:lnTo>
                  <a:pt x="2714158" y="77663"/>
                </a:lnTo>
                <a:lnTo>
                  <a:pt x="2746792" y="74353"/>
                </a:lnTo>
                <a:lnTo>
                  <a:pt x="2779131" y="70735"/>
                </a:lnTo>
                <a:lnTo>
                  <a:pt x="2811980" y="68323"/>
                </a:lnTo>
                <a:lnTo>
                  <a:pt x="2845168" y="66715"/>
                </a:lnTo>
                <a:lnTo>
                  <a:pt x="2878582" y="65643"/>
                </a:lnTo>
                <a:lnTo>
                  <a:pt x="2910735" y="64223"/>
                </a:lnTo>
                <a:lnTo>
                  <a:pt x="2942049" y="62570"/>
                </a:lnTo>
                <a:lnTo>
                  <a:pt x="2972803" y="60763"/>
                </a:lnTo>
                <a:lnTo>
                  <a:pt x="3003889" y="58853"/>
                </a:lnTo>
                <a:lnTo>
                  <a:pt x="3035196" y="56874"/>
                </a:lnTo>
                <a:lnTo>
                  <a:pt x="3066650" y="54849"/>
                </a:lnTo>
                <a:lnTo>
                  <a:pt x="3099615" y="52793"/>
                </a:lnTo>
                <a:lnTo>
                  <a:pt x="3133585" y="50717"/>
                </a:lnTo>
                <a:lnTo>
                  <a:pt x="3168227" y="48628"/>
                </a:lnTo>
                <a:lnTo>
                  <a:pt x="3202611" y="46529"/>
                </a:lnTo>
                <a:lnTo>
                  <a:pt x="3236821" y="44425"/>
                </a:lnTo>
                <a:lnTo>
                  <a:pt x="3270918" y="42316"/>
                </a:lnTo>
                <a:lnTo>
                  <a:pt x="3304232" y="40205"/>
                </a:lnTo>
                <a:lnTo>
                  <a:pt x="3337024" y="38092"/>
                </a:lnTo>
                <a:lnTo>
                  <a:pt x="3369469" y="35978"/>
                </a:lnTo>
                <a:lnTo>
                  <a:pt x="3400978" y="34568"/>
                </a:lnTo>
                <a:lnTo>
                  <a:pt x="3431861" y="33628"/>
                </a:lnTo>
                <a:lnTo>
                  <a:pt x="3462327" y="33002"/>
                </a:lnTo>
                <a:lnTo>
                  <a:pt x="3493927" y="31879"/>
                </a:lnTo>
                <a:lnTo>
                  <a:pt x="3526283" y="30424"/>
                </a:lnTo>
                <a:lnTo>
                  <a:pt x="3559142" y="28749"/>
                </a:lnTo>
                <a:lnTo>
                  <a:pt x="3592336" y="26927"/>
                </a:lnTo>
                <a:lnTo>
                  <a:pt x="3625755" y="25006"/>
                </a:lnTo>
                <a:lnTo>
                  <a:pt x="3659323" y="23021"/>
                </a:lnTo>
                <a:lnTo>
                  <a:pt x="3692991" y="20991"/>
                </a:lnTo>
                <a:lnTo>
                  <a:pt x="3726725" y="18933"/>
                </a:lnTo>
                <a:lnTo>
                  <a:pt x="3760503" y="16855"/>
                </a:lnTo>
                <a:lnTo>
                  <a:pt x="3794311" y="15470"/>
                </a:lnTo>
                <a:lnTo>
                  <a:pt x="3828139" y="14546"/>
                </a:lnTo>
                <a:lnTo>
                  <a:pt x="3861979" y="13930"/>
                </a:lnTo>
                <a:lnTo>
                  <a:pt x="3895828" y="12814"/>
                </a:lnTo>
                <a:lnTo>
                  <a:pt x="3929683" y="11365"/>
                </a:lnTo>
                <a:lnTo>
                  <a:pt x="3963542" y="9693"/>
                </a:lnTo>
                <a:lnTo>
                  <a:pt x="3997403" y="7873"/>
                </a:lnTo>
                <a:lnTo>
                  <a:pt x="4031267" y="5954"/>
                </a:lnTo>
                <a:lnTo>
                  <a:pt x="4065132" y="3969"/>
                </a:lnTo>
                <a:lnTo>
                  <a:pt x="4098997" y="2646"/>
                </a:lnTo>
                <a:lnTo>
                  <a:pt x="4132862" y="1763"/>
                </a:lnTo>
                <a:lnTo>
                  <a:pt x="4166728" y="1175"/>
                </a:lnTo>
                <a:lnTo>
                  <a:pt x="4200594" y="783"/>
                </a:lnTo>
                <a:lnTo>
                  <a:pt x="4234460" y="522"/>
                </a:lnTo>
                <a:lnTo>
                  <a:pt x="4268327" y="347"/>
                </a:lnTo>
                <a:lnTo>
                  <a:pt x="4302193" y="231"/>
                </a:lnTo>
                <a:lnTo>
                  <a:pt x="4336060" y="154"/>
                </a:lnTo>
                <a:lnTo>
                  <a:pt x="4369927" y="102"/>
                </a:lnTo>
                <a:lnTo>
                  <a:pt x="4404499" y="68"/>
                </a:lnTo>
                <a:lnTo>
                  <a:pt x="4439541" y="45"/>
                </a:lnTo>
                <a:lnTo>
                  <a:pt x="4474897" y="30"/>
                </a:lnTo>
                <a:lnTo>
                  <a:pt x="4509757" y="19"/>
                </a:lnTo>
                <a:lnTo>
                  <a:pt x="4544286" y="13"/>
                </a:lnTo>
                <a:lnTo>
                  <a:pt x="4578594" y="8"/>
                </a:lnTo>
                <a:lnTo>
                  <a:pt x="4612049" y="5"/>
                </a:lnTo>
                <a:lnTo>
                  <a:pt x="4644936" y="3"/>
                </a:lnTo>
                <a:lnTo>
                  <a:pt x="4677444" y="2"/>
                </a:lnTo>
                <a:lnTo>
                  <a:pt x="4708993" y="1"/>
                </a:lnTo>
                <a:lnTo>
                  <a:pt x="4739904" y="0"/>
                </a:lnTo>
                <a:lnTo>
                  <a:pt x="4770390" y="0"/>
                </a:lnTo>
                <a:lnTo>
                  <a:pt x="4800591" y="705"/>
                </a:lnTo>
                <a:lnTo>
                  <a:pt x="4830603" y="1881"/>
                </a:lnTo>
                <a:lnTo>
                  <a:pt x="4860488" y="3370"/>
                </a:lnTo>
                <a:lnTo>
                  <a:pt x="4890996" y="4363"/>
                </a:lnTo>
                <a:lnTo>
                  <a:pt x="4921917" y="5025"/>
                </a:lnTo>
                <a:lnTo>
                  <a:pt x="4953115" y="5466"/>
                </a:lnTo>
                <a:lnTo>
                  <a:pt x="4984496" y="5761"/>
                </a:lnTo>
                <a:lnTo>
                  <a:pt x="5016001" y="5957"/>
                </a:lnTo>
                <a:lnTo>
                  <a:pt x="5047587" y="6087"/>
                </a:lnTo>
                <a:lnTo>
                  <a:pt x="5078523" y="6175"/>
                </a:lnTo>
                <a:lnTo>
                  <a:pt x="5109024" y="6233"/>
                </a:lnTo>
                <a:lnTo>
                  <a:pt x="5139237" y="6271"/>
                </a:lnTo>
                <a:lnTo>
                  <a:pt x="5168549" y="6297"/>
                </a:lnTo>
                <a:lnTo>
                  <a:pt x="5197264" y="6315"/>
                </a:lnTo>
                <a:lnTo>
                  <a:pt x="5225579" y="6326"/>
                </a:lnTo>
                <a:lnTo>
                  <a:pt x="5255745" y="6333"/>
                </a:lnTo>
                <a:lnTo>
                  <a:pt x="5287144" y="6339"/>
                </a:lnTo>
                <a:lnTo>
                  <a:pt x="5319366" y="6342"/>
                </a:lnTo>
                <a:lnTo>
                  <a:pt x="5350725" y="6344"/>
                </a:lnTo>
                <a:lnTo>
                  <a:pt x="5381509" y="6346"/>
                </a:lnTo>
                <a:lnTo>
                  <a:pt x="5411909" y="6347"/>
                </a:lnTo>
                <a:lnTo>
                  <a:pt x="5441349" y="7053"/>
                </a:lnTo>
                <a:lnTo>
                  <a:pt x="5470147" y="8230"/>
                </a:lnTo>
                <a:lnTo>
                  <a:pt x="5498518" y="9719"/>
                </a:lnTo>
                <a:lnTo>
                  <a:pt x="5527311" y="10007"/>
                </a:lnTo>
                <a:lnTo>
                  <a:pt x="5556382" y="9493"/>
                </a:lnTo>
                <a:lnTo>
                  <a:pt x="5585641" y="8445"/>
                </a:lnTo>
                <a:lnTo>
                  <a:pt x="5614318" y="7746"/>
                </a:lnTo>
                <a:lnTo>
                  <a:pt x="5642611" y="7281"/>
                </a:lnTo>
                <a:lnTo>
                  <a:pt x="5670644" y="6970"/>
                </a:lnTo>
                <a:lnTo>
                  <a:pt x="5698505" y="6763"/>
                </a:lnTo>
                <a:lnTo>
                  <a:pt x="5726251" y="6625"/>
                </a:lnTo>
                <a:lnTo>
                  <a:pt x="5753919" y="6533"/>
                </a:lnTo>
                <a:lnTo>
                  <a:pt x="5780834" y="6472"/>
                </a:lnTo>
                <a:lnTo>
                  <a:pt x="5807243" y="6431"/>
                </a:lnTo>
                <a:lnTo>
                  <a:pt x="5833315" y="6403"/>
                </a:lnTo>
                <a:lnTo>
                  <a:pt x="5859164" y="6385"/>
                </a:lnTo>
                <a:lnTo>
                  <a:pt x="5884862" y="6373"/>
                </a:lnTo>
                <a:lnTo>
                  <a:pt x="5910462" y="6365"/>
                </a:lnTo>
                <a:lnTo>
                  <a:pt x="5957720" y="6356"/>
                </a:lnTo>
                <a:lnTo>
                  <a:pt x="6002242" y="7058"/>
                </a:lnTo>
                <a:lnTo>
                  <a:pt x="6045548" y="9721"/>
                </a:lnTo>
                <a:lnTo>
                  <a:pt x="6090195" y="11376"/>
                </a:lnTo>
                <a:lnTo>
                  <a:pt x="6134498" y="11405"/>
                </a:lnTo>
                <a:lnTo>
                  <a:pt x="6175355" y="9066"/>
                </a:lnTo>
                <a:lnTo>
                  <a:pt x="6214680" y="9438"/>
                </a:lnTo>
                <a:lnTo>
                  <a:pt x="6252619" y="11250"/>
                </a:lnTo>
                <a:lnTo>
                  <a:pt x="6288294" y="12055"/>
                </a:lnTo>
                <a:lnTo>
                  <a:pt x="6322967" y="12413"/>
                </a:lnTo>
                <a:lnTo>
                  <a:pt x="6370455" y="12614"/>
                </a:lnTo>
                <a:lnTo>
                  <a:pt x="6411338" y="10792"/>
                </a:lnTo>
                <a:lnTo>
                  <a:pt x="6448381" y="7666"/>
                </a:lnTo>
                <a:lnTo>
                  <a:pt x="6492503" y="6609"/>
                </a:lnTo>
                <a:lnTo>
                  <a:pt x="6533868" y="11409"/>
                </a:lnTo>
                <a:lnTo>
                  <a:pt x="6578163" y="15994"/>
                </a:lnTo>
                <a:lnTo>
                  <a:pt x="6603010" y="190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6" name="SMARTInkShape-Group1051"/>
          <p:cNvGrpSpPr/>
          <p:nvPr/>
        </p:nvGrpSpPr>
        <p:grpSpPr>
          <a:xfrm>
            <a:off x="6324623" y="5549900"/>
            <a:ext cx="158728" cy="111322"/>
            <a:chOff x="6324623" y="5549900"/>
            <a:chExt cx="158728" cy="111322"/>
          </a:xfrm>
        </p:grpSpPr>
        <p:sp>
          <p:nvSpPr>
            <p:cNvPr id="714" name="SMARTInkShape-5404"/>
            <p:cNvSpPr/>
            <p:nvPr>
              <p:custDataLst>
                <p:tags r:id="rId194"/>
              </p:custDataLst>
            </p:nvPr>
          </p:nvSpPr>
          <p:spPr>
            <a:xfrm>
              <a:off x="6330952" y="5549900"/>
              <a:ext cx="133349" cy="18973"/>
            </a:xfrm>
            <a:custGeom>
              <a:avLst/>
              <a:gdLst/>
              <a:ahLst/>
              <a:cxnLst/>
              <a:rect l="0" t="0" r="0" b="0"/>
              <a:pathLst>
                <a:path w="133349" h="18973">
                  <a:moveTo>
                    <a:pt x="6348" y="12700"/>
                  </a:moveTo>
                  <a:lnTo>
                    <a:pt x="6348" y="12700"/>
                  </a:lnTo>
                  <a:lnTo>
                    <a:pt x="74" y="18972"/>
                  </a:lnTo>
                  <a:lnTo>
                    <a:pt x="0" y="12960"/>
                  </a:lnTo>
                  <a:lnTo>
                    <a:pt x="39591" y="10819"/>
                  </a:lnTo>
                  <a:lnTo>
                    <a:pt x="51240" y="7674"/>
                  </a:lnTo>
                  <a:lnTo>
                    <a:pt x="96577" y="4478"/>
                  </a:lnTo>
                  <a:lnTo>
                    <a:pt x="108341" y="1326"/>
                  </a:lnTo>
                  <a:lnTo>
                    <a:pt x="1333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5405"/>
            <p:cNvSpPr/>
            <p:nvPr>
              <p:custDataLst>
                <p:tags r:id="rId195"/>
              </p:custDataLst>
            </p:nvPr>
          </p:nvSpPr>
          <p:spPr>
            <a:xfrm>
              <a:off x="6324623" y="5645150"/>
              <a:ext cx="158728" cy="16072"/>
            </a:xfrm>
            <a:custGeom>
              <a:avLst/>
              <a:gdLst/>
              <a:ahLst/>
              <a:cxnLst/>
              <a:rect l="0" t="0" r="0" b="0"/>
              <a:pathLst>
                <a:path w="158728" h="16072">
                  <a:moveTo>
                    <a:pt x="6327" y="0"/>
                  </a:moveTo>
                  <a:lnTo>
                    <a:pt x="6327" y="0"/>
                  </a:lnTo>
                  <a:lnTo>
                    <a:pt x="2956" y="0"/>
                  </a:lnTo>
                  <a:lnTo>
                    <a:pt x="1963" y="705"/>
                  </a:lnTo>
                  <a:lnTo>
                    <a:pt x="1301" y="1881"/>
                  </a:lnTo>
                  <a:lnTo>
                    <a:pt x="151" y="6467"/>
                  </a:lnTo>
                  <a:lnTo>
                    <a:pt x="0" y="11740"/>
                  </a:lnTo>
                  <a:lnTo>
                    <a:pt x="698" y="12060"/>
                  </a:lnTo>
                  <a:lnTo>
                    <a:pt x="46624" y="12699"/>
                  </a:lnTo>
                  <a:lnTo>
                    <a:pt x="88305" y="13406"/>
                  </a:lnTo>
                  <a:lnTo>
                    <a:pt x="95208" y="16071"/>
                  </a:lnTo>
                  <a:lnTo>
                    <a:pt x="104391" y="15844"/>
                  </a:lnTo>
                  <a:lnTo>
                    <a:pt x="150011" y="7756"/>
                  </a:lnTo>
                  <a:lnTo>
                    <a:pt x="15872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9" name="SMARTInkShape-Group1052"/>
          <p:cNvGrpSpPr/>
          <p:nvPr/>
        </p:nvGrpSpPr>
        <p:grpSpPr>
          <a:xfrm>
            <a:off x="5118100" y="5867477"/>
            <a:ext cx="76199" cy="326765"/>
            <a:chOff x="5118100" y="5867477"/>
            <a:chExt cx="76199" cy="326765"/>
          </a:xfrm>
        </p:grpSpPr>
        <p:sp>
          <p:nvSpPr>
            <p:cNvPr id="717" name="SMARTInkShape-5406"/>
            <p:cNvSpPr/>
            <p:nvPr>
              <p:custDataLst>
                <p:tags r:id="rId192"/>
              </p:custDataLst>
            </p:nvPr>
          </p:nvSpPr>
          <p:spPr>
            <a:xfrm>
              <a:off x="5130800" y="5867477"/>
              <a:ext cx="12701" cy="11805"/>
            </a:xfrm>
            <a:custGeom>
              <a:avLst/>
              <a:gdLst/>
              <a:ahLst/>
              <a:cxnLst/>
              <a:rect l="0" t="0" r="0" b="0"/>
              <a:pathLst>
                <a:path w="12701" h="11805">
                  <a:moveTo>
                    <a:pt x="6350" y="6273"/>
                  </a:moveTo>
                  <a:lnTo>
                    <a:pt x="6350" y="6273"/>
                  </a:lnTo>
                  <a:lnTo>
                    <a:pt x="78" y="0"/>
                  </a:lnTo>
                  <a:lnTo>
                    <a:pt x="7" y="10865"/>
                  </a:lnTo>
                  <a:lnTo>
                    <a:pt x="1" y="7000"/>
                  </a:lnTo>
                  <a:lnTo>
                    <a:pt x="0" y="9860"/>
                  </a:lnTo>
                  <a:lnTo>
                    <a:pt x="705" y="10780"/>
                  </a:lnTo>
                  <a:lnTo>
                    <a:pt x="3371" y="11804"/>
                  </a:lnTo>
                  <a:lnTo>
                    <a:pt x="5069" y="11372"/>
                  </a:lnTo>
                  <a:lnTo>
                    <a:pt x="12700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5407"/>
            <p:cNvSpPr/>
            <p:nvPr>
              <p:custDataLst>
                <p:tags r:id="rId193"/>
              </p:custDataLst>
            </p:nvPr>
          </p:nvSpPr>
          <p:spPr>
            <a:xfrm>
              <a:off x="5118100" y="5988050"/>
              <a:ext cx="76199" cy="206192"/>
            </a:xfrm>
            <a:custGeom>
              <a:avLst/>
              <a:gdLst/>
              <a:ahLst/>
              <a:cxnLst/>
              <a:rect l="0" t="0" r="0" b="0"/>
              <a:pathLst>
                <a:path w="76199" h="206192">
                  <a:moveTo>
                    <a:pt x="44450" y="0"/>
                  </a:moveTo>
                  <a:lnTo>
                    <a:pt x="44450" y="0"/>
                  </a:lnTo>
                  <a:lnTo>
                    <a:pt x="44450" y="15787"/>
                  </a:lnTo>
                  <a:lnTo>
                    <a:pt x="46331" y="19481"/>
                  </a:lnTo>
                  <a:lnTo>
                    <a:pt x="49917" y="24231"/>
                  </a:lnTo>
                  <a:lnTo>
                    <a:pt x="57252" y="48148"/>
                  </a:lnTo>
                  <a:lnTo>
                    <a:pt x="61335" y="55580"/>
                  </a:lnTo>
                  <a:lnTo>
                    <a:pt x="69659" y="101634"/>
                  </a:lnTo>
                  <a:lnTo>
                    <a:pt x="70498" y="111644"/>
                  </a:lnTo>
                  <a:lnTo>
                    <a:pt x="75310" y="131442"/>
                  </a:lnTo>
                  <a:lnTo>
                    <a:pt x="76193" y="175947"/>
                  </a:lnTo>
                  <a:lnTo>
                    <a:pt x="76198" y="185090"/>
                  </a:lnTo>
                  <a:lnTo>
                    <a:pt x="74317" y="189977"/>
                  </a:lnTo>
                  <a:lnTo>
                    <a:pt x="70732" y="195493"/>
                  </a:lnTo>
                  <a:lnTo>
                    <a:pt x="69319" y="201651"/>
                  </a:lnTo>
                  <a:lnTo>
                    <a:pt x="66556" y="205569"/>
                  </a:lnTo>
                  <a:lnTo>
                    <a:pt x="64832" y="206191"/>
                  </a:lnTo>
                  <a:lnTo>
                    <a:pt x="62977" y="205899"/>
                  </a:lnTo>
                  <a:lnTo>
                    <a:pt x="58301" y="203733"/>
                  </a:lnTo>
                  <a:lnTo>
                    <a:pt x="46386" y="202526"/>
                  </a:lnTo>
                  <a:lnTo>
                    <a:pt x="38064" y="198180"/>
                  </a:lnTo>
                  <a:lnTo>
                    <a:pt x="35959" y="197738"/>
                  </a:lnTo>
                  <a:lnTo>
                    <a:pt x="31740" y="193481"/>
                  </a:lnTo>
                  <a:lnTo>
                    <a:pt x="27512" y="188297"/>
                  </a:lnTo>
                  <a:lnTo>
                    <a:pt x="4233" y="169271"/>
                  </a:lnTo>
                  <a:lnTo>
                    <a:pt x="1882" y="165072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5" name="SMARTInkShape-Group1053"/>
          <p:cNvGrpSpPr/>
          <p:nvPr/>
        </p:nvGrpSpPr>
        <p:grpSpPr>
          <a:xfrm>
            <a:off x="5721428" y="5264610"/>
            <a:ext cx="354212" cy="688925"/>
            <a:chOff x="5721428" y="5264610"/>
            <a:chExt cx="354212" cy="688925"/>
          </a:xfrm>
        </p:grpSpPr>
        <p:sp>
          <p:nvSpPr>
            <p:cNvPr id="720" name="SMARTInkShape-5408"/>
            <p:cNvSpPr/>
            <p:nvPr>
              <p:custDataLst>
                <p:tags r:id="rId187"/>
              </p:custDataLst>
            </p:nvPr>
          </p:nvSpPr>
          <p:spPr>
            <a:xfrm>
              <a:off x="6019877" y="5568950"/>
              <a:ext cx="6274" cy="31751"/>
            </a:xfrm>
            <a:custGeom>
              <a:avLst/>
              <a:gdLst/>
              <a:ahLst/>
              <a:cxnLst/>
              <a:rect l="0" t="0" r="0" b="0"/>
              <a:pathLst>
                <a:path w="6274" h="31751">
                  <a:moveTo>
                    <a:pt x="6273" y="31750"/>
                  </a:moveTo>
                  <a:lnTo>
                    <a:pt x="6273" y="31750"/>
                  </a:lnTo>
                  <a:lnTo>
                    <a:pt x="6273" y="28379"/>
                  </a:lnTo>
                  <a:lnTo>
                    <a:pt x="4391" y="24842"/>
                  </a:lnTo>
                  <a:lnTo>
                    <a:pt x="806" y="20194"/>
                  </a:lnTo>
                  <a:lnTo>
                    <a:pt x="0" y="13683"/>
                  </a:lnTo>
                  <a:lnTo>
                    <a:pt x="4303" y="7825"/>
                  </a:lnTo>
                  <a:lnTo>
                    <a:pt x="6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5409"/>
            <p:cNvSpPr/>
            <p:nvPr>
              <p:custDataLst>
                <p:tags r:id="rId188"/>
              </p:custDataLst>
            </p:nvPr>
          </p:nvSpPr>
          <p:spPr>
            <a:xfrm>
              <a:off x="6026150" y="5695950"/>
              <a:ext cx="49490" cy="257585"/>
            </a:xfrm>
            <a:custGeom>
              <a:avLst/>
              <a:gdLst/>
              <a:ahLst/>
              <a:cxnLst/>
              <a:rect l="0" t="0" r="0" b="0"/>
              <a:pathLst>
                <a:path w="49490" h="257585">
                  <a:moveTo>
                    <a:pt x="19050" y="0"/>
                  </a:moveTo>
                  <a:lnTo>
                    <a:pt x="19050" y="0"/>
                  </a:lnTo>
                  <a:lnTo>
                    <a:pt x="19050" y="46329"/>
                  </a:lnTo>
                  <a:lnTo>
                    <a:pt x="19755" y="59350"/>
                  </a:lnTo>
                  <a:lnTo>
                    <a:pt x="24517" y="71699"/>
                  </a:lnTo>
                  <a:lnTo>
                    <a:pt x="27165" y="89422"/>
                  </a:lnTo>
                  <a:lnTo>
                    <a:pt x="30391" y="101754"/>
                  </a:lnTo>
                  <a:lnTo>
                    <a:pt x="33229" y="114345"/>
                  </a:lnTo>
                  <a:lnTo>
                    <a:pt x="36657" y="127014"/>
                  </a:lnTo>
                  <a:lnTo>
                    <a:pt x="39554" y="139703"/>
                  </a:lnTo>
                  <a:lnTo>
                    <a:pt x="43000" y="152402"/>
                  </a:lnTo>
                  <a:lnTo>
                    <a:pt x="46203" y="177800"/>
                  </a:lnTo>
                  <a:lnTo>
                    <a:pt x="49438" y="190500"/>
                  </a:lnTo>
                  <a:lnTo>
                    <a:pt x="49489" y="198967"/>
                  </a:lnTo>
                  <a:lnTo>
                    <a:pt x="44464" y="245338"/>
                  </a:lnTo>
                  <a:lnTo>
                    <a:pt x="44455" y="249680"/>
                  </a:lnTo>
                  <a:lnTo>
                    <a:pt x="43748" y="251120"/>
                  </a:lnTo>
                  <a:lnTo>
                    <a:pt x="42570" y="252080"/>
                  </a:lnTo>
                  <a:lnTo>
                    <a:pt x="38983" y="253621"/>
                  </a:lnTo>
                  <a:lnTo>
                    <a:pt x="38493" y="255713"/>
                  </a:lnTo>
                  <a:lnTo>
                    <a:pt x="38362" y="257259"/>
                  </a:lnTo>
                  <a:lnTo>
                    <a:pt x="37569" y="257584"/>
                  </a:lnTo>
                  <a:lnTo>
                    <a:pt x="31648" y="254408"/>
                  </a:lnTo>
                  <a:lnTo>
                    <a:pt x="28647" y="254181"/>
                  </a:lnTo>
                  <a:lnTo>
                    <a:pt x="24960" y="252200"/>
                  </a:lnTo>
                  <a:lnTo>
                    <a:pt x="22991" y="250683"/>
                  </a:lnTo>
                  <a:lnTo>
                    <a:pt x="20801" y="247117"/>
                  </a:lnTo>
                  <a:lnTo>
                    <a:pt x="19123" y="243180"/>
                  </a:lnTo>
                  <a:lnTo>
                    <a:pt x="14917" y="236996"/>
                  </a:lnTo>
                  <a:lnTo>
                    <a:pt x="7824" y="219995"/>
                  </a:lnTo>
                  <a:lnTo>
                    <a:pt x="2632" y="21154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5410"/>
            <p:cNvSpPr/>
            <p:nvPr>
              <p:custDataLst>
                <p:tags r:id="rId189"/>
              </p:custDataLst>
            </p:nvPr>
          </p:nvSpPr>
          <p:spPr>
            <a:xfrm>
              <a:off x="5905500" y="5588261"/>
              <a:ext cx="6351" cy="18790"/>
            </a:xfrm>
            <a:custGeom>
              <a:avLst/>
              <a:gdLst/>
              <a:ahLst/>
              <a:cxnLst/>
              <a:rect l="0" t="0" r="0" b="0"/>
              <a:pathLst>
                <a:path w="6351" h="18790">
                  <a:moveTo>
                    <a:pt x="6350" y="6089"/>
                  </a:moveTo>
                  <a:lnTo>
                    <a:pt x="6350" y="6089"/>
                  </a:lnTo>
                  <a:lnTo>
                    <a:pt x="883" y="6089"/>
                  </a:lnTo>
                  <a:lnTo>
                    <a:pt x="588" y="5384"/>
                  </a:lnTo>
                  <a:lnTo>
                    <a:pt x="23" y="0"/>
                  </a:lnTo>
                  <a:lnTo>
                    <a:pt x="0" y="15542"/>
                  </a:lnTo>
                  <a:lnTo>
                    <a:pt x="705" y="16626"/>
                  </a:lnTo>
                  <a:lnTo>
                    <a:pt x="1881" y="17346"/>
                  </a:lnTo>
                  <a:lnTo>
                    <a:pt x="6350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5411"/>
            <p:cNvSpPr/>
            <p:nvPr>
              <p:custDataLst>
                <p:tags r:id="rId190"/>
              </p:custDataLst>
            </p:nvPr>
          </p:nvSpPr>
          <p:spPr>
            <a:xfrm>
              <a:off x="5911850" y="56959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0" y="25501"/>
                  </a:lnTo>
                  <a:lnTo>
                    <a:pt x="1881" y="30854"/>
                  </a:lnTo>
                  <a:lnTo>
                    <a:pt x="4364" y="35585"/>
                  </a:lnTo>
                  <a:lnTo>
                    <a:pt x="5959" y="44372"/>
                  </a:lnTo>
                  <a:lnTo>
                    <a:pt x="6327" y="64730"/>
                  </a:lnTo>
                  <a:lnTo>
                    <a:pt x="7040" y="66436"/>
                  </a:lnTo>
                  <a:lnTo>
                    <a:pt x="8221" y="67574"/>
                  </a:lnTo>
                  <a:lnTo>
                    <a:pt x="9715" y="68333"/>
                  </a:lnTo>
                  <a:lnTo>
                    <a:pt x="10709" y="69544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5412"/>
            <p:cNvSpPr/>
            <p:nvPr>
              <p:custDataLst>
                <p:tags r:id="rId191"/>
              </p:custDataLst>
            </p:nvPr>
          </p:nvSpPr>
          <p:spPr>
            <a:xfrm>
              <a:off x="5721428" y="5264610"/>
              <a:ext cx="158563" cy="424878"/>
            </a:xfrm>
            <a:custGeom>
              <a:avLst/>
              <a:gdLst/>
              <a:ahLst/>
              <a:cxnLst/>
              <a:rect l="0" t="0" r="0" b="0"/>
              <a:pathLst>
                <a:path w="158563" h="424878">
                  <a:moveTo>
                    <a:pt x="6272" y="190040"/>
                  </a:moveTo>
                  <a:lnTo>
                    <a:pt x="6272" y="190040"/>
                  </a:lnTo>
                  <a:lnTo>
                    <a:pt x="6272" y="202871"/>
                  </a:lnTo>
                  <a:lnTo>
                    <a:pt x="4390" y="208207"/>
                  </a:lnTo>
                  <a:lnTo>
                    <a:pt x="2901" y="210617"/>
                  </a:lnTo>
                  <a:lnTo>
                    <a:pt x="805" y="220753"/>
                  </a:lnTo>
                  <a:lnTo>
                    <a:pt x="0" y="245168"/>
                  </a:lnTo>
                  <a:lnTo>
                    <a:pt x="6012" y="288643"/>
                  </a:lnTo>
                  <a:lnTo>
                    <a:pt x="12220" y="334339"/>
                  </a:lnTo>
                  <a:lnTo>
                    <a:pt x="14384" y="350152"/>
                  </a:lnTo>
                  <a:lnTo>
                    <a:pt x="24360" y="397387"/>
                  </a:lnTo>
                  <a:lnTo>
                    <a:pt x="25837" y="409320"/>
                  </a:lnTo>
                  <a:lnTo>
                    <a:pt x="30310" y="418471"/>
                  </a:lnTo>
                  <a:lnTo>
                    <a:pt x="31648" y="424877"/>
                  </a:lnTo>
                  <a:lnTo>
                    <a:pt x="30966" y="402912"/>
                  </a:lnTo>
                  <a:lnTo>
                    <a:pt x="26205" y="382536"/>
                  </a:lnTo>
                  <a:lnTo>
                    <a:pt x="21010" y="337821"/>
                  </a:lnTo>
                  <a:lnTo>
                    <a:pt x="14787" y="292366"/>
                  </a:lnTo>
                  <a:lnTo>
                    <a:pt x="9536" y="245866"/>
                  </a:lnTo>
                  <a:lnTo>
                    <a:pt x="6702" y="202844"/>
                  </a:lnTo>
                  <a:lnTo>
                    <a:pt x="7034" y="161126"/>
                  </a:lnTo>
                  <a:lnTo>
                    <a:pt x="14115" y="114006"/>
                  </a:lnTo>
                  <a:lnTo>
                    <a:pt x="25453" y="70729"/>
                  </a:lnTo>
                  <a:lnTo>
                    <a:pt x="40146" y="33857"/>
                  </a:lnTo>
                  <a:lnTo>
                    <a:pt x="52604" y="17326"/>
                  </a:lnTo>
                  <a:lnTo>
                    <a:pt x="64657" y="4778"/>
                  </a:lnTo>
                  <a:lnTo>
                    <a:pt x="71262" y="1868"/>
                  </a:lnTo>
                  <a:lnTo>
                    <a:pt x="83628" y="0"/>
                  </a:lnTo>
                  <a:lnTo>
                    <a:pt x="109325" y="7397"/>
                  </a:lnTo>
                  <a:lnTo>
                    <a:pt x="113073" y="9012"/>
                  </a:lnTo>
                  <a:lnTo>
                    <a:pt x="119119" y="14568"/>
                  </a:lnTo>
                  <a:lnTo>
                    <a:pt x="141714" y="54613"/>
                  </a:lnTo>
                  <a:lnTo>
                    <a:pt x="155849" y="94334"/>
                  </a:lnTo>
                  <a:lnTo>
                    <a:pt x="158562" y="136141"/>
                  </a:lnTo>
                  <a:lnTo>
                    <a:pt x="153581" y="158226"/>
                  </a:lnTo>
                  <a:lnTo>
                    <a:pt x="149824" y="167904"/>
                  </a:lnTo>
                  <a:lnTo>
                    <a:pt x="143921" y="175028"/>
                  </a:lnTo>
                  <a:lnTo>
                    <a:pt x="117786" y="197841"/>
                  </a:lnTo>
                  <a:lnTo>
                    <a:pt x="87933" y="208016"/>
                  </a:lnTo>
                  <a:lnTo>
                    <a:pt x="50664" y="209062"/>
                  </a:lnTo>
                  <a:lnTo>
                    <a:pt x="6272" y="202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6" name="SMARTInkShape-5413"/>
          <p:cNvSpPr/>
          <p:nvPr>
            <p:custDataLst>
              <p:tags r:id="rId5"/>
            </p:custDataLst>
          </p:nvPr>
        </p:nvSpPr>
        <p:spPr>
          <a:xfrm>
            <a:off x="4941588" y="5283200"/>
            <a:ext cx="436863" cy="467135"/>
          </a:xfrm>
          <a:custGeom>
            <a:avLst/>
            <a:gdLst/>
            <a:ahLst/>
            <a:cxnLst/>
            <a:rect l="0" t="0" r="0" b="0"/>
            <a:pathLst>
              <a:path w="436863" h="467135">
                <a:moveTo>
                  <a:pt x="316212" y="6350"/>
                </a:moveTo>
                <a:lnTo>
                  <a:pt x="316212" y="6350"/>
                </a:lnTo>
                <a:lnTo>
                  <a:pt x="321679" y="6350"/>
                </a:lnTo>
                <a:lnTo>
                  <a:pt x="321974" y="5645"/>
                </a:lnTo>
                <a:lnTo>
                  <a:pt x="322561" y="7"/>
                </a:lnTo>
                <a:lnTo>
                  <a:pt x="316289" y="0"/>
                </a:lnTo>
                <a:lnTo>
                  <a:pt x="310751" y="5467"/>
                </a:lnTo>
                <a:lnTo>
                  <a:pt x="306754" y="6089"/>
                </a:lnTo>
                <a:lnTo>
                  <a:pt x="301102" y="6272"/>
                </a:lnTo>
                <a:lnTo>
                  <a:pt x="299789" y="7004"/>
                </a:lnTo>
                <a:lnTo>
                  <a:pt x="298913" y="8197"/>
                </a:lnTo>
                <a:lnTo>
                  <a:pt x="297234" y="11405"/>
                </a:lnTo>
                <a:lnTo>
                  <a:pt x="294137" y="15182"/>
                </a:lnTo>
                <a:lnTo>
                  <a:pt x="290408" y="17330"/>
                </a:lnTo>
                <a:lnTo>
                  <a:pt x="246310" y="38136"/>
                </a:lnTo>
                <a:lnTo>
                  <a:pt x="203235" y="64058"/>
                </a:lnTo>
                <a:lnTo>
                  <a:pt x="193328" y="71509"/>
                </a:lnTo>
                <a:lnTo>
                  <a:pt x="148046" y="99754"/>
                </a:lnTo>
                <a:lnTo>
                  <a:pt x="102207" y="128835"/>
                </a:lnTo>
                <a:lnTo>
                  <a:pt x="96215" y="135577"/>
                </a:lnTo>
                <a:lnTo>
                  <a:pt x="73090" y="154438"/>
                </a:lnTo>
                <a:lnTo>
                  <a:pt x="58701" y="175090"/>
                </a:lnTo>
                <a:lnTo>
                  <a:pt x="56236" y="182818"/>
                </a:lnTo>
                <a:lnTo>
                  <a:pt x="55972" y="187126"/>
                </a:lnTo>
                <a:lnTo>
                  <a:pt x="56642" y="188251"/>
                </a:lnTo>
                <a:lnTo>
                  <a:pt x="57793" y="189001"/>
                </a:lnTo>
                <a:lnTo>
                  <a:pt x="71063" y="195373"/>
                </a:lnTo>
                <a:lnTo>
                  <a:pt x="79338" y="200566"/>
                </a:lnTo>
                <a:lnTo>
                  <a:pt x="98500" y="202854"/>
                </a:lnTo>
                <a:lnTo>
                  <a:pt x="143057" y="208212"/>
                </a:lnTo>
                <a:lnTo>
                  <a:pt x="188776" y="215473"/>
                </a:lnTo>
                <a:lnTo>
                  <a:pt x="219600" y="217744"/>
                </a:lnTo>
                <a:lnTo>
                  <a:pt x="231377" y="222796"/>
                </a:lnTo>
                <a:lnTo>
                  <a:pt x="236880" y="226020"/>
                </a:lnTo>
                <a:lnTo>
                  <a:pt x="241677" y="227454"/>
                </a:lnTo>
                <a:lnTo>
                  <a:pt x="243239" y="228541"/>
                </a:lnTo>
                <a:lnTo>
                  <a:pt x="244280" y="229972"/>
                </a:lnTo>
                <a:lnTo>
                  <a:pt x="245436" y="233444"/>
                </a:lnTo>
                <a:lnTo>
                  <a:pt x="246240" y="243497"/>
                </a:lnTo>
                <a:lnTo>
                  <a:pt x="244426" y="247686"/>
                </a:lnTo>
                <a:lnTo>
                  <a:pt x="228648" y="268949"/>
                </a:lnTo>
                <a:lnTo>
                  <a:pt x="181574" y="309120"/>
                </a:lnTo>
                <a:lnTo>
                  <a:pt x="138336" y="339379"/>
                </a:lnTo>
                <a:lnTo>
                  <a:pt x="93958" y="374257"/>
                </a:lnTo>
                <a:lnTo>
                  <a:pt x="48231" y="408501"/>
                </a:lnTo>
                <a:lnTo>
                  <a:pt x="3058" y="452672"/>
                </a:lnTo>
                <a:lnTo>
                  <a:pt x="643" y="457071"/>
                </a:lnTo>
                <a:lnTo>
                  <a:pt x="0" y="459230"/>
                </a:lnTo>
                <a:lnTo>
                  <a:pt x="276" y="460670"/>
                </a:lnTo>
                <a:lnTo>
                  <a:pt x="1165" y="461630"/>
                </a:lnTo>
                <a:lnTo>
                  <a:pt x="4036" y="462696"/>
                </a:lnTo>
                <a:lnTo>
                  <a:pt x="7663" y="463171"/>
                </a:lnTo>
                <a:lnTo>
                  <a:pt x="11627" y="465263"/>
                </a:lnTo>
                <a:lnTo>
                  <a:pt x="13672" y="466809"/>
                </a:lnTo>
                <a:lnTo>
                  <a:pt x="16447" y="467134"/>
                </a:lnTo>
                <a:lnTo>
                  <a:pt x="63241" y="462966"/>
                </a:lnTo>
                <a:lnTo>
                  <a:pt x="107512" y="452729"/>
                </a:lnTo>
                <a:lnTo>
                  <a:pt x="152644" y="442352"/>
                </a:lnTo>
                <a:lnTo>
                  <a:pt x="192049" y="433911"/>
                </a:lnTo>
                <a:lnTo>
                  <a:pt x="233803" y="425449"/>
                </a:lnTo>
                <a:lnTo>
                  <a:pt x="276024" y="416983"/>
                </a:lnTo>
                <a:lnTo>
                  <a:pt x="322009" y="411426"/>
                </a:lnTo>
                <a:lnTo>
                  <a:pt x="366406" y="406841"/>
                </a:lnTo>
                <a:lnTo>
                  <a:pt x="406957" y="405712"/>
                </a:lnTo>
                <a:lnTo>
                  <a:pt x="427535" y="399935"/>
                </a:lnTo>
                <a:lnTo>
                  <a:pt x="436862" y="393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SMARTInkShape-5414"/>
          <p:cNvSpPr/>
          <p:nvPr>
            <p:custDataLst>
              <p:tags r:id="rId6"/>
            </p:custDataLst>
          </p:nvPr>
        </p:nvSpPr>
        <p:spPr>
          <a:xfrm>
            <a:off x="9023372" y="4521200"/>
            <a:ext cx="88879" cy="12701"/>
          </a:xfrm>
          <a:custGeom>
            <a:avLst/>
            <a:gdLst/>
            <a:ahLst/>
            <a:cxnLst/>
            <a:rect l="0" t="0" r="0" b="0"/>
            <a:pathLst>
              <a:path w="88879" h="12701">
                <a:moveTo>
                  <a:pt x="6328" y="0"/>
                </a:moveTo>
                <a:lnTo>
                  <a:pt x="6328" y="0"/>
                </a:lnTo>
                <a:lnTo>
                  <a:pt x="861" y="0"/>
                </a:lnTo>
                <a:lnTo>
                  <a:pt x="0" y="12177"/>
                </a:lnTo>
                <a:lnTo>
                  <a:pt x="5445" y="12654"/>
                </a:lnTo>
                <a:lnTo>
                  <a:pt x="46092" y="11994"/>
                </a:lnTo>
                <a:lnTo>
                  <a:pt x="51754" y="9329"/>
                </a:lnTo>
                <a:lnTo>
                  <a:pt x="54955" y="9042"/>
                </a:lnTo>
                <a:lnTo>
                  <a:pt x="88878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5" name="SMARTInkShape-Group1056"/>
          <p:cNvGrpSpPr/>
          <p:nvPr/>
        </p:nvGrpSpPr>
        <p:grpSpPr>
          <a:xfrm>
            <a:off x="8407589" y="4331082"/>
            <a:ext cx="1276162" cy="418633"/>
            <a:chOff x="8407589" y="4331082"/>
            <a:chExt cx="1276162" cy="418633"/>
          </a:xfrm>
        </p:grpSpPr>
        <p:sp>
          <p:nvSpPr>
            <p:cNvPr id="728" name="SMARTInkShape-5415"/>
            <p:cNvSpPr/>
            <p:nvPr>
              <p:custDataLst>
                <p:tags r:id="rId180"/>
              </p:custDataLst>
            </p:nvPr>
          </p:nvSpPr>
          <p:spPr>
            <a:xfrm>
              <a:off x="9575827" y="4457702"/>
              <a:ext cx="107924" cy="228596"/>
            </a:xfrm>
            <a:custGeom>
              <a:avLst/>
              <a:gdLst/>
              <a:ahLst/>
              <a:cxnLst/>
              <a:rect l="0" t="0" r="0" b="0"/>
              <a:pathLst>
                <a:path w="107924" h="228596">
                  <a:moveTo>
                    <a:pt x="107923" y="12698"/>
                  </a:moveTo>
                  <a:lnTo>
                    <a:pt x="107923" y="12698"/>
                  </a:lnTo>
                  <a:lnTo>
                    <a:pt x="107923" y="1142"/>
                  </a:lnTo>
                  <a:lnTo>
                    <a:pt x="107218" y="760"/>
                  </a:lnTo>
                  <a:lnTo>
                    <a:pt x="85863" y="0"/>
                  </a:lnTo>
                  <a:lnTo>
                    <a:pt x="82125" y="1880"/>
                  </a:lnTo>
                  <a:lnTo>
                    <a:pt x="67681" y="14925"/>
                  </a:lnTo>
                  <a:lnTo>
                    <a:pt x="36217" y="61416"/>
                  </a:lnTo>
                  <a:lnTo>
                    <a:pt x="16912" y="108941"/>
                  </a:lnTo>
                  <a:lnTo>
                    <a:pt x="8204" y="132921"/>
                  </a:lnTo>
                  <a:lnTo>
                    <a:pt x="4999" y="145922"/>
                  </a:lnTo>
                  <a:lnTo>
                    <a:pt x="1464" y="158710"/>
                  </a:lnTo>
                  <a:lnTo>
                    <a:pt x="0" y="201081"/>
                  </a:lnTo>
                  <a:lnTo>
                    <a:pt x="1867" y="207666"/>
                  </a:lnTo>
                  <a:lnTo>
                    <a:pt x="4342" y="212945"/>
                  </a:lnTo>
                  <a:lnTo>
                    <a:pt x="6443" y="219883"/>
                  </a:lnTo>
                  <a:lnTo>
                    <a:pt x="9433" y="224254"/>
                  </a:lnTo>
                  <a:lnTo>
                    <a:pt x="13114" y="226667"/>
                  </a:lnTo>
                  <a:lnTo>
                    <a:pt x="19154" y="228026"/>
                  </a:lnTo>
                  <a:lnTo>
                    <a:pt x="47162" y="228595"/>
                  </a:lnTo>
                  <a:lnTo>
                    <a:pt x="51050" y="226716"/>
                  </a:lnTo>
                  <a:lnTo>
                    <a:pt x="61393" y="218472"/>
                  </a:lnTo>
                  <a:lnTo>
                    <a:pt x="65604" y="217042"/>
                  </a:lnTo>
                  <a:lnTo>
                    <a:pt x="67012" y="215955"/>
                  </a:lnTo>
                  <a:lnTo>
                    <a:pt x="69452" y="210531"/>
                  </a:lnTo>
                  <a:lnTo>
                    <a:pt x="69790" y="200796"/>
                  </a:lnTo>
                  <a:lnTo>
                    <a:pt x="67928" y="196721"/>
                  </a:lnTo>
                  <a:lnTo>
                    <a:pt x="58266" y="185395"/>
                  </a:lnTo>
                  <a:lnTo>
                    <a:pt x="50720" y="181145"/>
                  </a:lnTo>
                  <a:lnTo>
                    <a:pt x="48621" y="178618"/>
                  </a:lnTo>
                  <a:lnTo>
                    <a:pt x="44960" y="169731"/>
                  </a:lnTo>
                  <a:lnTo>
                    <a:pt x="43371" y="168187"/>
                  </a:lnTo>
                  <a:lnTo>
                    <a:pt x="31631" y="160343"/>
                  </a:lnTo>
                  <a:lnTo>
                    <a:pt x="27448" y="158751"/>
                  </a:lnTo>
                  <a:lnTo>
                    <a:pt x="19023" y="152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5416"/>
            <p:cNvSpPr/>
            <p:nvPr>
              <p:custDataLst>
                <p:tags r:id="rId181"/>
              </p:custDataLst>
            </p:nvPr>
          </p:nvSpPr>
          <p:spPr>
            <a:xfrm>
              <a:off x="9455150" y="4616450"/>
              <a:ext cx="6351" cy="12699"/>
            </a:xfrm>
            <a:custGeom>
              <a:avLst/>
              <a:gdLst/>
              <a:ahLst/>
              <a:cxnLst/>
              <a:rect l="0" t="0" r="0" b="0"/>
              <a:pathLst>
                <a:path w="6351" h="12699">
                  <a:moveTo>
                    <a:pt x="6350" y="6350"/>
                  </a:moveTo>
                  <a:lnTo>
                    <a:pt x="6350" y="6350"/>
                  </a:lnTo>
                  <a:lnTo>
                    <a:pt x="6348" y="12622"/>
                  </a:lnTo>
                  <a:lnTo>
                    <a:pt x="263" y="1269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5417"/>
            <p:cNvSpPr/>
            <p:nvPr>
              <p:custDataLst>
                <p:tags r:id="rId182"/>
              </p:custDataLst>
            </p:nvPr>
          </p:nvSpPr>
          <p:spPr>
            <a:xfrm>
              <a:off x="9271009" y="4495885"/>
              <a:ext cx="92287" cy="158553"/>
            </a:xfrm>
            <a:custGeom>
              <a:avLst/>
              <a:gdLst/>
              <a:ahLst/>
              <a:cxnLst/>
              <a:rect l="0" t="0" r="0" b="0"/>
              <a:pathLst>
                <a:path w="92287" h="158553">
                  <a:moveTo>
                    <a:pt x="57141" y="18965"/>
                  </a:moveTo>
                  <a:lnTo>
                    <a:pt x="57141" y="18965"/>
                  </a:lnTo>
                  <a:lnTo>
                    <a:pt x="57139" y="7225"/>
                  </a:lnTo>
                  <a:lnTo>
                    <a:pt x="62608" y="882"/>
                  </a:lnTo>
                  <a:lnTo>
                    <a:pt x="62197" y="560"/>
                  </a:lnTo>
                  <a:lnTo>
                    <a:pt x="54576" y="0"/>
                  </a:lnTo>
                  <a:lnTo>
                    <a:pt x="50590" y="1834"/>
                  </a:lnTo>
                  <a:lnTo>
                    <a:pt x="19902" y="30812"/>
                  </a:lnTo>
                  <a:lnTo>
                    <a:pt x="15896" y="38577"/>
                  </a:lnTo>
                  <a:lnTo>
                    <a:pt x="1792" y="83969"/>
                  </a:lnTo>
                  <a:lnTo>
                    <a:pt x="22" y="131064"/>
                  </a:lnTo>
                  <a:lnTo>
                    <a:pt x="0" y="140453"/>
                  </a:lnTo>
                  <a:lnTo>
                    <a:pt x="1876" y="145396"/>
                  </a:lnTo>
                  <a:lnTo>
                    <a:pt x="11547" y="157377"/>
                  </a:lnTo>
                  <a:lnTo>
                    <a:pt x="14064" y="158093"/>
                  </a:lnTo>
                  <a:lnTo>
                    <a:pt x="24800" y="158552"/>
                  </a:lnTo>
                  <a:lnTo>
                    <a:pt x="30536" y="156733"/>
                  </a:lnTo>
                  <a:lnTo>
                    <a:pt x="51954" y="143735"/>
                  </a:lnTo>
                  <a:lnTo>
                    <a:pt x="79819" y="99497"/>
                  </a:lnTo>
                  <a:lnTo>
                    <a:pt x="85890" y="86023"/>
                  </a:lnTo>
                  <a:lnTo>
                    <a:pt x="92286" y="55539"/>
                  </a:lnTo>
                  <a:lnTo>
                    <a:pt x="88577" y="30306"/>
                  </a:lnTo>
                  <a:lnTo>
                    <a:pt x="82458" y="15690"/>
                  </a:lnTo>
                  <a:lnTo>
                    <a:pt x="81074" y="14665"/>
                  </a:lnTo>
                  <a:lnTo>
                    <a:pt x="77657" y="12821"/>
                  </a:lnTo>
                  <a:lnTo>
                    <a:pt x="71766" y="8521"/>
                  </a:lnTo>
                  <a:lnTo>
                    <a:pt x="65552" y="6934"/>
                  </a:lnTo>
                  <a:lnTo>
                    <a:pt x="58388" y="6353"/>
                  </a:lnTo>
                  <a:lnTo>
                    <a:pt x="54140" y="9662"/>
                  </a:lnTo>
                  <a:lnTo>
                    <a:pt x="52279" y="13184"/>
                  </a:lnTo>
                  <a:lnTo>
                    <a:pt x="50791" y="25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5418"/>
            <p:cNvSpPr/>
            <p:nvPr>
              <p:custDataLst>
                <p:tags r:id="rId183"/>
              </p:custDataLst>
            </p:nvPr>
          </p:nvSpPr>
          <p:spPr>
            <a:xfrm>
              <a:off x="9017078" y="4616450"/>
              <a:ext cx="120573" cy="12692"/>
            </a:xfrm>
            <a:custGeom>
              <a:avLst/>
              <a:gdLst/>
              <a:ahLst/>
              <a:cxnLst/>
              <a:rect l="0" t="0" r="0" b="0"/>
              <a:pathLst>
                <a:path w="120573" h="12692">
                  <a:moveTo>
                    <a:pt x="6272" y="0"/>
                  </a:moveTo>
                  <a:lnTo>
                    <a:pt x="6272" y="0"/>
                  </a:lnTo>
                  <a:lnTo>
                    <a:pt x="2901" y="0"/>
                  </a:lnTo>
                  <a:lnTo>
                    <a:pt x="1909" y="705"/>
                  </a:lnTo>
                  <a:lnTo>
                    <a:pt x="1246" y="1881"/>
                  </a:lnTo>
                  <a:lnTo>
                    <a:pt x="0" y="11556"/>
                  </a:lnTo>
                  <a:lnTo>
                    <a:pt x="681" y="11936"/>
                  </a:lnTo>
                  <a:lnTo>
                    <a:pt x="24493" y="12691"/>
                  </a:lnTo>
                  <a:lnTo>
                    <a:pt x="30363" y="10814"/>
                  </a:lnTo>
                  <a:lnTo>
                    <a:pt x="36028" y="8334"/>
                  </a:lnTo>
                  <a:lnTo>
                    <a:pt x="78413" y="5696"/>
                  </a:lnTo>
                  <a:lnTo>
                    <a:pt x="1205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5419"/>
            <p:cNvSpPr/>
            <p:nvPr>
              <p:custDataLst>
                <p:tags r:id="rId184"/>
              </p:custDataLst>
            </p:nvPr>
          </p:nvSpPr>
          <p:spPr>
            <a:xfrm>
              <a:off x="8693441" y="4641927"/>
              <a:ext cx="107660" cy="106697"/>
            </a:xfrm>
            <a:custGeom>
              <a:avLst/>
              <a:gdLst/>
              <a:ahLst/>
              <a:cxnLst/>
              <a:rect l="0" t="0" r="0" b="0"/>
              <a:pathLst>
                <a:path w="107660" h="106697">
                  <a:moveTo>
                    <a:pt x="63209" y="6273"/>
                  </a:moveTo>
                  <a:lnTo>
                    <a:pt x="63209" y="6273"/>
                  </a:lnTo>
                  <a:lnTo>
                    <a:pt x="59838" y="6273"/>
                  </a:lnTo>
                  <a:lnTo>
                    <a:pt x="58846" y="5567"/>
                  </a:lnTo>
                  <a:lnTo>
                    <a:pt x="58183" y="4391"/>
                  </a:lnTo>
                  <a:lnTo>
                    <a:pt x="57742" y="2902"/>
                  </a:lnTo>
                  <a:lnTo>
                    <a:pt x="56741" y="1909"/>
                  </a:lnTo>
                  <a:lnTo>
                    <a:pt x="53749" y="806"/>
                  </a:lnTo>
                  <a:lnTo>
                    <a:pt x="41954" y="0"/>
                  </a:lnTo>
                  <a:lnTo>
                    <a:pt x="37769" y="1838"/>
                  </a:lnTo>
                  <a:lnTo>
                    <a:pt x="22730" y="15034"/>
                  </a:lnTo>
                  <a:lnTo>
                    <a:pt x="20524" y="19104"/>
                  </a:lnTo>
                  <a:lnTo>
                    <a:pt x="18837" y="23265"/>
                  </a:lnTo>
                  <a:lnTo>
                    <a:pt x="7822" y="38026"/>
                  </a:lnTo>
                  <a:lnTo>
                    <a:pt x="6136" y="42258"/>
                  </a:lnTo>
                  <a:lnTo>
                    <a:pt x="1926" y="48606"/>
                  </a:lnTo>
                  <a:lnTo>
                    <a:pt x="366" y="54956"/>
                  </a:lnTo>
                  <a:lnTo>
                    <a:pt x="0" y="59190"/>
                  </a:lnTo>
                  <a:lnTo>
                    <a:pt x="6193" y="79768"/>
                  </a:lnTo>
                  <a:lnTo>
                    <a:pt x="17591" y="93896"/>
                  </a:lnTo>
                  <a:lnTo>
                    <a:pt x="35989" y="105223"/>
                  </a:lnTo>
                  <a:lnTo>
                    <a:pt x="43115" y="106696"/>
                  </a:lnTo>
                  <a:lnTo>
                    <a:pt x="50986" y="105468"/>
                  </a:lnTo>
                  <a:lnTo>
                    <a:pt x="95079" y="93714"/>
                  </a:lnTo>
                  <a:lnTo>
                    <a:pt x="107659" y="88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5420"/>
            <p:cNvSpPr/>
            <p:nvPr>
              <p:custDataLst>
                <p:tags r:id="rId185"/>
              </p:custDataLst>
            </p:nvPr>
          </p:nvSpPr>
          <p:spPr>
            <a:xfrm>
              <a:off x="8559809" y="4603750"/>
              <a:ext cx="57142" cy="145965"/>
            </a:xfrm>
            <a:custGeom>
              <a:avLst/>
              <a:gdLst/>
              <a:ahLst/>
              <a:cxnLst/>
              <a:rect l="0" t="0" r="0" b="0"/>
              <a:pathLst>
                <a:path w="57142" h="145965">
                  <a:moveTo>
                    <a:pt x="57141" y="0"/>
                  </a:moveTo>
                  <a:lnTo>
                    <a:pt x="57141" y="0"/>
                  </a:lnTo>
                  <a:lnTo>
                    <a:pt x="51673" y="5467"/>
                  </a:lnTo>
                  <a:lnTo>
                    <a:pt x="47681" y="6088"/>
                  </a:lnTo>
                  <a:lnTo>
                    <a:pt x="42031" y="6272"/>
                  </a:lnTo>
                  <a:lnTo>
                    <a:pt x="37961" y="8198"/>
                  </a:lnTo>
                  <a:lnTo>
                    <a:pt x="33798" y="10699"/>
                  </a:lnTo>
                  <a:lnTo>
                    <a:pt x="19895" y="15808"/>
                  </a:lnTo>
                  <a:lnTo>
                    <a:pt x="17494" y="17593"/>
                  </a:lnTo>
                  <a:lnTo>
                    <a:pt x="9952" y="27603"/>
                  </a:lnTo>
                  <a:lnTo>
                    <a:pt x="6064" y="29907"/>
                  </a:lnTo>
                  <a:lnTo>
                    <a:pt x="4040" y="30521"/>
                  </a:lnTo>
                  <a:lnTo>
                    <a:pt x="2689" y="31636"/>
                  </a:lnTo>
                  <a:lnTo>
                    <a:pt x="1190" y="34757"/>
                  </a:lnTo>
                  <a:lnTo>
                    <a:pt x="0" y="59274"/>
                  </a:lnTo>
                  <a:lnTo>
                    <a:pt x="1875" y="63503"/>
                  </a:lnTo>
                  <a:lnTo>
                    <a:pt x="10117" y="74083"/>
                  </a:lnTo>
                  <a:lnTo>
                    <a:pt x="14064" y="82550"/>
                  </a:lnTo>
                  <a:lnTo>
                    <a:pt x="41623" y="112183"/>
                  </a:lnTo>
                  <a:lnTo>
                    <a:pt x="43188" y="116417"/>
                  </a:lnTo>
                  <a:lnTo>
                    <a:pt x="44312" y="117828"/>
                  </a:lnTo>
                  <a:lnTo>
                    <a:pt x="48557" y="120519"/>
                  </a:lnTo>
                  <a:lnTo>
                    <a:pt x="50497" y="126007"/>
                  </a:lnTo>
                  <a:lnTo>
                    <a:pt x="50704" y="130077"/>
                  </a:lnTo>
                  <a:lnTo>
                    <a:pt x="48870" y="133777"/>
                  </a:lnTo>
                  <a:lnTo>
                    <a:pt x="39050" y="145065"/>
                  </a:lnTo>
                  <a:lnTo>
                    <a:pt x="35004" y="145758"/>
                  </a:lnTo>
                  <a:lnTo>
                    <a:pt x="29336" y="145964"/>
                  </a:lnTo>
                  <a:lnTo>
                    <a:pt x="28022" y="145286"/>
                  </a:lnTo>
                  <a:lnTo>
                    <a:pt x="27144" y="144130"/>
                  </a:lnTo>
                  <a:lnTo>
                    <a:pt x="25464" y="140963"/>
                  </a:lnTo>
                  <a:lnTo>
                    <a:pt x="20025" y="134492"/>
                  </a:lnTo>
                  <a:lnTo>
                    <a:pt x="19128" y="127983"/>
                  </a:lnTo>
                  <a:lnTo>
                    <a:pt x="1904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5421"/>
            <p:cNvSpPr/>
            <p:nvPr>
              <p:custDataLst>
                <p:tags r:id="rId186"/>
              </p:custDataLst>
            </p:nvPr>
          </p:nvSpPr>
          <p:spPr>
            <a:xfrm>
              <a:off x="8407589" y="4331082"/>
              <a:ext cx="132168" cy="336033"/>
            </a:xfrm>
            <a:custGeom>
              <a:avLst/>
              <a:gdLst/>
              <a:ahLst/>
              <a:cxnLst/>
              <a:rect l="0" t="0" r="0" b="0"/>
              <a:pathLst>
                <a:path w="132168" h="336033">
                  <a:moveTo>
                    <a:pt x="12511" y="145668"/>
                  </a:moveTo>
                  <a:lnTo>
                    <a:pt x="12511" y="145668"/>
                  </a:lnTo>
                  <a:lnTo>
                    <a:pt x="3051" y="145668"/>
                  </a:lnTo>
                  <a:lnTo>
                    <a:pt x="1971" y="146373"/>
                  </a:lnTo>
                  <a:lnTo>
                    <a:pt x="1251" y="147549"/>
                  </a:lnTo>
                  <a:lnTo>
                    <a:pt x="0" y="152135"/>
                  </a:lnTo>
                  <a:lnTo>
                    <a:pt x="516" y="199491"/>
                  </a:lnTo>
                  <a:lnTo>
                    <a:pt x="9270" y="241919"/>
                  </a:lnTo>
                  <a:lnTo>
                    <a:pt x="12427" y="288634"/>
                  </a:lnTo>
                  <a:lnTo>
                    <a:pt x="12511" y="336032"/>
                  </a:lnTo>
                  <a:lnTo>
                    <a:pt x="12511" y="291549"/>
                  </a:lnTo>
                  <a:lnTo>
                    <a:pt x="12511" y="247013"/>
                  </a:lnTo>
                  <a:lnTo>
                    <a:pt x="12511" y="204782"/>
                  </a:lnTo>
                  <a:lnTo>
                    <a:pt x="13216" y="160526"/>
                  </a:lnTo>
                  <a:lnTo>
                    <a:pt x="20351" y="114044"/>
                  </a:lnTo>
                  <a:lnTo>
                    <a:pt x="33764" y="69475"/>
                  </a:lnTo>
                  <a:lnTo>
                    <a:pt x="49205" y="35850"/>
                  </a:lnTo>
                  <a:lnTo>
                    <a:pt x="78050" y="3964"/>
                  </a:lnTo>
                  <a:lnTo>
                    <a:pt x="82327" y="1550"/>
                  </a:lnTo>
                  <a:lnTo>
                    <a:pt x="90582" y="190"/>
                  </a:lnTo>
                  <a:lnTo>
                    <a:pt x="94191" y="0"/>
                  </a:lnTo>
                  <a:lnTo>
                    <a:pt x="100085" y="1669"/>
                  </a:lnTo>
                  <a:lnTo>
                    <a:pt x="111820" y="10471"/>
                  </a:lnTo>
                  <a:lnTo>
                    <a:pt x="118293" y="17337"/>
                  </a:lnTo>
                  <a:lnTo>
                    <a:pt x="123974" y="27995"/>
                  </a:lnTo>
                  <a:lnTo>
                    <a:pt x="132167" y="61036"/>
                  </a:lnTo>
                  <a:lnTo>
                    <a:pt x="126635" y="89931"/>
                  </a:lnTo>
                  <a:lnTo>
                    <a:pt x="107721" y="124853"/>
                  </a:lnTo>
                  <a:lnTo>
                    <a:pt x="102805" y="130067"/>
                  </a:lnTo>
                  <a:lnTo>
                    <a:pt x="73937" y="149176"/>
                  </a:lnTo>
                  <a:lnTo>
                    <a:pt x="47023" y="157706"/>
                  </a:lnTo>
                  <a:lnTo>
                    <a:pt x="35879" y="158280"/>
                  </a:lnTo>
                  <a:lnTo>
                    <a:pt x="34440" y="159015"/>
                  </a:lnTo>
                  <a:lnTo>
                    <a:pt x="33479" y="160211"/>
                  </a:lnTo>
                  <a:lnTo>
                    <a:pt x="32840" y="161713"/>
                  </a:lnTo>
                  <a:lnTo>
                    <a:pt x="31708" y="162715"/>
                  </a:lnTo>
                  <a:lnTo>
                    <a:pt x="28569" y="163827"/>
                  </a:lnTo>
                  <a:lnTo>
                    <a:pt x="27450" y="164830"/>
                  </a:lnTo>
                  <a:lnTo>
                    <a:pt x="26206" y="167826"/>
                  </a:lnTo>
                  <a:lnTo>
                    <a:pt x="26580" y="168906"/>
                  </a:lnTo>
                  <a:lnTo>
                    <a:pt x="27535" y="169627"/>
                  </a:lnTo>
                  <a:lnTo>
                    <a:pt x="28877" y="170107"/>
                  </a:lnTo>
                  <a:lnTo>
                    <a:pt x="29771" y="171133"/>
                  </a:lnTo>
                  <a:lnTo>
                    <a:pt x="31561" y="177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2" name="SMARTInkShape-Group1057"/>
          <p:cNvGrpSpPr/>
          <p:nvPr/>
        </p:nvGrpSpPr>
        <p:grpSpPr>
          <a:xfrm>
            <a:off x="6807277" y="4403246"/>
            <a:ext cx="869874" cy="283055"/>
            <a:chOff x="6807277" y="4403246"/>
            <a:chExt cx="869874" cy="283055"/>
          </a:xfrm>
        </p:grpSpPr>
        <p:sp>
          <p:nvSpPr>
            <p:cNvPr id="736" name="SMARTInkShape-5422"/>
            <p:cNvSpPr/>
            <p:nvPr>
              <p:custDataLst>
                <p:tags r:id="rId174"/>
              </p:custDataLst>
            </p:nvPr>
          </p:nvSpPr>
          <p:spPr>
            <a:xfrm>
              <a:off x="7613650" y="4635500"/>
              <a:ext cx="63501" cy="50801"/>
            </a:xfrm>
            <a:custGeom>
              <a:avLst/>
              <a:gdLst/>
              <a:ahLst/>
              <a:cxnLst/>
              <a:rect l="0" t="0" r="0" b="0"/>
              <a:pathLst>
                <a:path w="63501" h="50801">
                  <a:moveTo>
                    <a:pt x="63500" y="0"/>
                  </a:moveTo>
                  <a:lnTo>
                    <a:pt x="63500" y="0"/>
                  </a:lnTo>
                  <a:lnTo>
                    <a:pt x="63500" y="3371"/>
                  </a:lnTo>
                  <a:lnTo>
                    <a:pt x="62795" y="4364"/>
                  </a:lnTo>
                  <a:lnTo>
                    <a:pt x="61619" y="5026"/>
                  </a:lnTo>
                  <a:lnTo>
                    <a:pt x="60129" y="5467"/>
                  </a:lnTo>
                  <a:lnTo>
                    <a:pt x="59136" y="7172"/>
                  </a:lnTo>
                  <a:lnTo>
                    <a:pt x="57033" y="15610"/>
                  </a:lnTo>
                  <a:lnTo>
                    <a:pt x="54040" y="20577"/>
                  </a:lnTo>
                  <a:lnTo>
                    <a:pt x="50359" y="23257"/>
                  </a:lnTo>
                  <a:lnTo>
                    <a:pt x="48389" y="23971"/>
                  </a:lnTo>
                  <a:lnTo>
                    <a:pt x="11210" y="4785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5423"/>
            <p:cNvSpPr/>
            <p:nvPr>
              <p:custDataLst>
                <p:tags r:id="rId175"/>
              </p:custDataLst>
            </p:nvPr>
          </p:nvSpPr>
          <p:spPr>
            <a:xfrm>
              <a:off x="7416807" y="4403246"/>
              <a:ext cx="76168" cy="206855"/>
            </a:xfrm>
            <a:custGeom>
              <a:avLst/>
              <a:gdLst/>
              <a:ahLst/>
              <a:cxnLst/>
              <a:rect l="0" t="0" r="0" b="0"/>
              <a:pathLst>
                <a:path w="76168" h="206855">
                  <a:moveTo>
                    <a:pt x="19043" y="10004"/>
                  </a:moveTo>
                  <a:lnTo>
                    <a:pt x="19043" y="10004"/>
                  </a:lnTo>
                  <a:lnTo>
                    <a:pt x="25370" y="3677"/>
                  </a:lnTo>
                  <a:lnTo>
                    <a:pt x="22016" y="290"/>
                  </a:lnTo>
                  <a:lnTo>
                    <a:pt x="20319" y="0"/>
                  </a:lnTo>
                  <a:lnTo>
                    <a:pt x="18483" y="512"/>
                  </a:lnTo>
                  <a:lnTo>
                    <a:pt x="16552" y="1560"/>
                  </a:lnTo>
                  <a:lnTo>
                    <a:pt x="15266" y="2963"/>
                  </a:lnTo>
                  <a:lnTo>
                    <a:pt x="13836" y="6404"/>
                  </a:lnTo>
                  <a:lnTo>
                    <a:pt x="10856" y="27754"/>
                  </a:lnTo>
                  <a:lnTo>
                    <a:pt x="8349" y="33415"/>
                  </a:lnTo>
                  <a:lnTo>
                    <a:pt x="6231" y="43830"/>
                  </a:lnTo>
                  <a:lnTo>
                    <a:pt x="2155" y="52403"/>
                  </a:lnTo>
                  <a:lnTo>
                    <a:pt x="0" y="94568"/>
                  </a:lnTo>
                  <a:lnTo>
                    <a:pt x="1877" y="98858"/>
                  </a:lnTo>
                  <a:lnTo>
                    <a:pt x="5461" y="103991"/>
                  </a:lnTo>
                  <a:lnTo>
                    <a:pt x="7833" y="104692"/>
                  </a:lnTo>
                  <a:lnTo>
                    <a:pt x="11733" y="105144"/>
                  </a:lnTo>
                  <a:lnTo>
                    <a:pt x="24174" y="95122"/>
                  </a:lnTo>
                  <a:lnTo>
                    <a:pt x="36806" y="91179"/>
                  </a:lnTo>
                  <a:lnTo>
                    <a:pt x="50680" y="81614"/>
                  </a:lnTo>
                  <a:lnTo>
                    <a:pt x="58456" y="80008"/>
                  </a:lnTo>
                  <a:lnTo>
                    <a:pt x="68666" y="79863"/>
                  </a:lnTo>
                  <a:lnTo>
                    <a:pt x="72865" y="83228"/>
                  </a:lnTo>
                  <a:lnTo>
                    <a:pt x="74714" y="86762"/>
                  </a:lnTo>
                  <a:lnTo>
                    <a:pt x="75998" y="97566"/>
                  </a:lnTo>
                  <a:lnTo>
                    <a:pt x="76167" y="112848"/>
                  </a:lnTo>
                  <a:lnTo>
                    <a:pt x="68352" y="141603"/>
                  </a:lnTo>
                  <a:lnTo>
                    <a:pt x="66732" y="144304"/>
                  </a:lnTo>
                  <a:lnTo>
                    <a:pt x="58504" y="188116"/>
                  </a:lnTo>
                  <a:lnTo>
                    <a:pt x="57143" y="206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5424"/>
            <p:cNvSpPr/>
            <p:nvPr>
              <p:custDataLst>
                <p:tags r:id="rId176"/>
              </p:custDataLst>
            </p:nvPr>
          </p:nvSpPr>
          <p:spPr>
            <a:xfrm>
              <a:off x="7334250" y="4521200"/>
              <a:ext cx="1" cy="12623"/>
            </a:xfrm>
            <a:custGeom>
              <a:avLst/>
              <a:gdLst/>
              <a:ahLst/>
              <a:cxnLst/>
              <a:rect l="0" t="0" r="0" b="0"/>
              <a:pathLst>
                <a:path w="1" h="12623">
                  <a:moveTo>
                    <a:pt x="0" y="6350"/>
                  </a:moveTo>
                  <a:lnTo>
                    <a:pt x="0" y="6350"/>
                  </a:lnTo>
                  <a:lnTo>
                    <a:pt x="0" y="1262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5425"/>
            <p:cNvSpPr/>
            <p:nvPr>
              <p:custDataLst>
                <p:tags r:id="rId177"/>
              </p:custDataLst>
            </p:nvPr>
          </p:nvSpPr>
          <p:spPr>
            <a:xfrm>
              <a:off x="6807277" y="4502150"/>
              <a:ext cx="101524" cy="6351"/>
            </a:xfrm>
            <a:custGeom>
              <a:avLst/>
              <a:gdLst/>
              <a:ahLst/>
              <a:cxnLst/>
              <a:rect l="0" t="0" r="0" b="0"/>
              <a:pathLst>
                <a:path w="101524" h="6351">
                  <a:moveTo>
                    <a:pt x="6273" y="0"/>
                  </a:moveTo>
                  <a:lnTo>
                    <a:pt x="6273" y="0"/>
                  </a:lnTo>
                  <a:lnTo>
                    <a:pt x="2902" y="0"/>
                  </a:lnTo>
                  <a:lnTo>
                    <a:pt x="1909" y="705"/>
                  </a:lnTo>
                  <a:lnTo>
                    <a:pt x="1247" y="1881"/>
                  </a:lnTo>
                  <a:lnTo>
                    <a:pt x="0" y="6088"/>
                  </a:lnTo>
                  <a:lnTo>
                    <a:pt x="46581" y="6350"/>
                  </a:lnTo>
                  <a:lnTo>
                    <a:pt x="92220" y="6350"/>
                  </a:lnTo>
                  <a:lnTo>
                    <a:pt x="10152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5426"/>
            <p:cNvSpPr/>
            <p:nvPr>
              <p:custDataLst>
                <p:tags r:id="rId178"/>
              </p:custDataLst>
            </p:nvPr>
          </p:nvSpPr>
          <p:spPr>
            <a:xfrm>
              <a:off x="6826250" y="4591050"/>
              <a:ext cx="120651" cy="25139"/>
            </a:xfrm>
            <a:custGeom>
              <a:avLst/>
              <a:gdLst/>
              <a:ahLst/>
              <a:cxnLst/>
              <a:rect l="0" t="0" r="0" b="0"/>
              <a:pathLst>
                <a:path w="120651" h="25139">
                  <a:moveTo>
                    <a:pt x="0" y="19050"/>
                  </a:moveTo>
                  <a:lnTo>
                    <a:pt x="0" y="19050"/>
                  </a:lnTo>
                  <a:lnTo>
                    <a:pt x="0" y="25138"/>
                  </a:lnTo>
                  <a:lnTo>
                    <a:pt x="5467" y="19909"/>
                  </a:lnTo>
                  <a:lnTo>
                    <a:pt x="51218" y="14027"/>
                  </a:lnTo>
                  <a:lnTo>
                    <a:pt x="98608" y="725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5427"/>
            <p:cNvSpPr/>
            <p:nvPr>
              <p:custDataLst>
                <p:tags r:id="rId179"/>
              </p:custDataLst>
            </p:nvPr>
          </p:nvSpPr>
          <p:spPr>
            <a:xfrm>
              <a:off x="7137695" y="4439676"/>
              <a:ext cx="100744" cy="151257"/>
            </a:xfrm>
            <a:custGeom>
              <a:avLst/>
              <a:gdLst/>
              <a:ahLst/>
              <a:cxnLst/>
              <a:rect l="0" t="0" r="0" b="0"/>
              <a:pathLst>
                <a:path w="100744" h="151257">
                  <a:moveTo>
                    <a:pt x="82255" y="11674"/>
                  </a:moveTo>
                  <a:lnTo>
                    <a:pt x="82255" y="11674"/>
                  </a:lnTo>
                  <a:lnTo>
                    <a:pt x="73416" y="11674"/>
                  </a:lnTo>
                  <a:lnTo>
                    <a:pt x="72129" y="10968"/>
                  </a:lnTo>
                  <a:lnTo>
                    <a:pt x="71271" y="9792"/>
                  </a:lnTo>
                  <a:lnTo>
                    <a:pt x="70698" y="8303"/>
                  </a:lnTo>
                  <a:lnTo>
                    <a:pt x="69612" y="8016"/>
                  </a:lnTo>
                  <a:lnTo>
                    <a:pt x="60817" y="11053"/>
                  </a:lnTo>
                  <a:lnTo>
                    <a:pt x="54658" y="11490"/>
                  </a:lnTo>
                  <a:lnTo>
                    <a:pt x="50469" y="13474"/>
                  </a:lnTo>
                  <a:lnTo>
                    <a:pt x="23870" y="38339"/>
                  </a:lnTo>
                  <a:lnTo>
                    <a:pt x="10366" y="60654"/>
                  </a:lnTo>
                  <a:lnTo>
                    <a:pt x="700" y="98464"/>
                  </a:lnTo>
                  <a:lnTo>
                    <a:pt x="0" y="111161"/>
                  </a:lnTo>
                  <a:lnTo>
                    <a:pt x="1718" y="117743"/>
                  </a:lnTo>
                  <a:lnTo>
                    <a:pt x="4127" y="123727"/>
                  </a:lnTo>
                  <a:lnTo>
                    <a:pt x="6189" y="134323"/>
                  </a:lnTo>
                  <a:lnTo>
                    <a:pt x="10955" y="142245"/>
                  </a:lnTo>
                  <a:lnTo>
                    <a:pt x="14817" y="146846"/>
                  </a:lnTo>
                  <a:lnTo>
                    <a:pt x="18887" y="149361"/>
                  </a:lnTo>
                  <a:lnTo>
                    <a:pt x="27026" y="150778"/>
                  </a:lnTo>
                  <a:lnTo>
                    <a:pt x="39047" y="151256"/>
                  </a:lnTo>
                  <a:lnTo>
                    <a:pt x="43766" y="149440"/>
                  </a:lnTo>
                  <a:lnTo>
                    <a:pt x="71198" y="133660"/>
                  </a:lnTo>
                  <a:lnTo>
                    <a:pt x="81743" y="119052"/>
                  </a:lnTo>
                  <a:lnTo>
                    <a:pt x="97041" y="89956"/>
                  </a:lnTo>
                  <a:lnTo>
                    <a:pt x="100743" y="63794"/>
                  </a:lnTo>
                  <a:lnTo>
                    <a:pt x="100348" y="54594"/>
                  </a:lnTo>
                  <a:lnTo>
                    <a:pt x="91835" y="20163"/>
                  </a:lnTo>
                  <a:lnTo>
                    <a:pt x="86190" y="10817"/>
                  </a:lnTo>
                  <a:lnTo>
                    <a:pt x="83467" y="8987"/>
                  </a:lnTo>
                  <a:lnTo>
                    <a:pt x="70839" y="4166"/>
                  </a:lnTo>
                  <a:lnTo>
                    <a:pt x="65893" y="1282"/>
                  </a:lnTo>
                  <a:lnTo>
                    <a:pt x="61342" y="0"/>
                  </a:lnTo>
                  <a:lnTo>
                    <a:pt x="59140" y="363"/>
                  </a:lnTo>
                  <a:lnTo>
                    <a:pt x="50538" y="4135"/>
                  </a:lnTo>
                  <a:lnTo>
                    <a:pt x="48411" y="4531"/>
                  </a:lnTo>
                  <a:lnTo>
                    <a:pt x="39062" y="10722"/>
                  </a:lnTo>
                  <a:lnTo>
                    <a:pt x="38363" y="13132"/>
                  </a:lnTo>
                  <a:lnTo>
                    <a:pt x="37805" y="18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6" name="SMARTInkShape-Group1058"/>
          <p:cNvGrpSpPr/>
          <p:nvPr/>
        </p:nvGrpSpPr>
        <p:grpSpPr>
          <a:xfrm>
            <a:off x="6153150" y="4242120"/>
            <a:ext cx="431451" cy="456855"/>
            <a:chOff x="6153150" y="4242120"/>
            <a:chExt cx="431451" cy="456855"/>
          </a:xfrm>
        </p:grpSpPr>
        <p:sp>
          <p:nvSpPr>
            <p:cNvPr id="743" name="SMARTInkShape-5428"/>
            <p:cNvSpPr/>
            <p:nvPr>
              <p:custDataLst>
                <p:tags r:id="rId171"/>
              </p:custDataLst>
            </p:nvPr>
          </p:nvSpPr>
          <p:spPr>
            <a:xfrm>
              <a:off x="6502402" y="4521207"/>
              <a:ext cx="82199" cy="177768"/>
            </a:xfrm>
            <a:custGeom>
              <a:avLst/>
              <a:gdLst/>
              <a:ahLst/>
              <a:cxnLst/>
              <a:rect l="0" t="0" r="0" b="0"/>
              <a:pathLst>
                <a:path w="82199" h="177768">
                  <a:moveTo>
                    <a:pt x="44448" y="19043"/>
                  </a:moveTo>
                  <a:lnTo>
                    <a:pt x="44448" y="19043"/>
                  </a:lnTo>
                  <a:lnTo>
                    <a:pt x="32708" y="7303"/>
                  </a:lnTo>
                  <a:lnTo>
                    <a:pt x="26868" y="5827"/>
                  </a:lnTo>
                  <a:lnTo>
                    <a:pt x="20217" y="901"/>
                  </a:lnTo>
                  <a:lnTo>
                    <a:pt x="13683" y="72"/>
                  </a:lnTo>
                  <a:lnTo>
                    <a:pt x="7317" y="0"/>
                  </a:lnTo>
                  <a:lnTo>
                    <a:pt x="3264" y="3366"/>
                  </a:lnTo>
                  <a:lnTo>
                    <a:pt x="1451" y="6901"/>
                  </a:lnTo>
                  <a:lnTo>
                    <a:pt x="83" y="15725"/>
                  </a:lnTo>
                  <a:lnTo>
                    <a:pt x="0" y="33884"/>
                  </a:lnTo>
                  <a:lnTo>
                    <a:pt x="1880" y="38103"/>
                  </a:lnTo>
                  <a:lnTo>
                    <a:pt x="4362" y="42331"/>
                  </a:lnTo>
                  <a:lnTo>
                    <a:pt x="6466" y="48678"/>
                  </a:lnTo>
                  <a:lnTo>
                    <a:pt x="17297" y="63493"/>
                  </a:lnTo>
                  <a:lnTo>
                    <a:pt x="18975" y="67726"/>
                  </a:lnTo>
                  <a:lnTo>
                    <a:pt x="43052" y="97490"/>
                  </a:lnTo>
                  <a:lnTo>
                    <a:pt x="65354" y="116332"/>
                  </a:lnTo>
                  <a:lnTo>
                    <a:pt x="67850" y="120609"/>
                  </a:lnTo>
                  <a:lnTo>
                    <a:pt x="69666" y="124861"/>
                  </a:lnTo>
                  <a:lnTo>
                    <a:pt x="80780" y="139692"/>
                  </a:lnTo>
                  <a:lnTo>
                    <a:pt x="82198" y="148159"/>
                  </a:lnTo>
                  <a:lnTo>
                    <a:pt x="80510" y="152393"/>
                  </a:lnTo>
                  <a:lnTo>
                    <a:pt x="78115" y="156626"/>
                  </a:lnTo>
                  <a:lnTo>
                    <a:pt x="76060" y="162976"/>
                  </a:lnTo>
                  <a:lnTo>
                    <a:pt x="66761" y="174442"/>
                  </a:lnTo>
                  <a:lnTo>
                    <a:pt x="63067" y="176304"/>
                  </a:lnTo>
                  <a:lnTo>
                    <a:pt x="52151" y="177597"/>
                  </a:lnTo>
                  <a:lnTo>
                    <a:pt x="36856" y="177767"/>
                  </a:lnTo>
                  <a:lnTo>
                    <a:pt x="35153" y="177070"/>
                  </a:lnTo>
                  <a:lnTo>
                    <a:pt x="34018" y="175900"/>
                  </a:lnTo>
                  <a:lnTo>
                    <a:pt x="30539" y="170882"/>
                  </a:lnTo>
                  <a:lnTo>
                    <a:pt x="25398" y="165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5429"/>
            <p:cNvSpPr/>
            <p:nvPr>
              <p:custDataLst>
                <p:tags r:id="rId172"/>
              </p:custDataLst>
            </p:nvPr>
          </p:nvSpPr>
          <p:spPr>
            <a:xfrm>
              <a:off x="6320958" y="4552950"/>
              <a:ext cx="60790" cy="139699"/>
            </a:xfrm>
            <a:custGeom>
              <a:avLst/>
              <a:gdLst/>
              <a:ahLst/>
              <a:cxnLst/>
              <a:rect l="0" t="0" r="0" b="0"/>
              <a:pathLst>
                <a:path w="60790" h="139699">
                  <a:moveTo>
                    <a:pt x="54442" y="6350"/>
                  </a:moveTo>
                  <a:lnTo>
                    <a:pt x="54442" y="6350"/>
                  </a:lnTo>
                  <a:lnTo>
                    <a:pt x="42509" y="1324"/>
                  </a:lnTo>
                  <a:lnTo>
                    <a:pt x="17309" y="0"/>
                  </a:lnTo>
                  <a:lnTo>
                    <a:pt x="13258" y="3371"/>
                  </a:lnTo>
                  <a:lnTo>
                    <a:pt x="11445" y="6908"/>
                  </a:lnTo>
                  <a:lnTo>
                    <a:pt x="10959" y="8838"/>
                  </a:lnTo>
                  <a:lnTo>
                    <a:pt x="9932" y="10126"/>
                  </a:lnTo>
                  <a:lnTo>
                    <a:pt x="6908" y="11556"/>
                  </a:lnTo>
                  <a:lnTo>
                    <a:pt x="5819" y="12643"/>
                  </a:lnTo>
                  <a:lnTo>
                    <a:pt x="4609" y="15732"/>
                  </a:lnTo>
                  <a:lnTo>
                    <a:pt x="2993" y="29687"/>
                  </a:lnTo>
                  <a:lnTo>
                    <a:pt x="296" y="33891"/>
                  </a:lnTo>
                  <a:lnTo>
                    <a:pt x="0" y="35999"/>
                  </a:lnTo>
                  <a:lnTo>
                    <a:pt x="3459" y="52917"/>
                  </a:lnTo>
                  <a:lnTo>
                    <a:pt x="4225" y="54328"/>
                  </a:lnTo>
                  <a:lnTo>
                    <a:pt x="5442" y="55269"/>
                  </a:lnTo>
                  <a:lnTo>
                    <a:pt x="6958" y="55896"/>
                  </a:lnTo>
                  <a:lnTo>
                    <a:pt x="7970" y="57019"/>
                  </a:lnTo>
                  <a:lnTo>
                    <a:pt x="11474" y="63892"/>
                  </a:lnTo>
                  <a:lnTo>
                    <a:pt x="14179" y="67907"/>
                  </a:lnTo>
                  <a:lnTo>
                    <a:pt x="16406" y="74135"/>
                  </a:lnTo>
                  <a:lnTo>
                    <a:pt x="19428" y="78339"/>
                  </a:lnTo>
                  <a:lnTo>
                    <a:pt x="23123" y="80679"/>
                  </a:lnTo>
                  <a:lnTo>
                    <a:pt x="27117" y="82424"/>
                  </a:lnTo>
                  <a:lnTo>
                    <a:pt x="59777" y="106959"/>
                  </a:lnTo>
                  <a:lnTo>
                    <a:pt x="60492" y="111027"/>
                  </a:lnTo>
                  <a:lnTo>
                    <a:pt x="60789" y="130007"/>
                  </a:lnTo>
                  <a:lnTo>
                    <a:pt x="60084" y="131121"/>
                  </a:lnTo>
                  <a:lnTo>
                    <a:pt x="58910" y="131864"/>
                  </a:lnTo>
                  <a:lnTo>
                    <a:pt x="57420" y="132359"/>
                  </a:lnTo>
                  <a:lnTo>
                    <a:pt x="47927" y="138245"/>
                  </a:lnTo>
                  <a:lnTo>
                    <a:pt x="34995" y="139662"/>
                  </a:lnTo>
                  <a:lnTo>
                    <a:pt x="29391" y="139698"/>
                  </a:lnTo>
                  <a:lnTo>
                    <a:pt x="2904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5430"/>
            <p:cNvSpPr/>
            <p:nvPr>
              <p:custDataLst>
                <p:tags r:id="rId173"/>
              </p:custDataLst>
            </p:nvPr>
          </p:nvSpPr>
          <p:spPr>
            <a:xfrm>
              <a:off x="6153150" y="4242120"/>
              <a:ext cx="146018" cy="354898"/>
            </a:xfrm>
            <a:custGeom>
              <a:avLst/>
              <a:gdLst/>
              <a:ahLst/>
              <a:cxnLst/>
              <a:rect l="0" t="0" r="0" b="0"/>
              <a:pathLst>
                <a:path w="146018" h="354898">
                  <a:moveTo>
                    <a:pt x="0" y="139380"/>
                  </a:moveTo>
                  <a:lnTo>
                    <a:pt x="0" y="139380"/>
                  </a:lnTo>
                  <a:lnTo>
                    <a:pt x="0" y="121243"/>
                  </a:lnTo>
                  <a:lnTo>
                    <a:pt x="0" y="129813"/>
                  </a:lnTo>
                  <a:lnTo>
                    <a:pt x="1881" y="133482"/>
                  </a:lnTo>
                  <a:lnTo>
                    <a:pt x="3371" y="135448"/>
                  </a:lnTo>
                  <a:lnTo>
                    <a:pt x="5026" y="141395"/>
                  </a:lnTo>
                  <a:lnTo>
                    <a:pt x="8115" y="164957"/>
                  </a:lnTo>
                  <a:lnTo>
                    <a:pt x="10662" y="174031"/>
                  </a:lnTo>
                  <a:lnTo>
                    <a:pt x="18087" y="216576"/>
                  </a:lnTo>
                  <a:lnTo>
                    <a:pt x="25460" y="259383"/>
                  </a:lnTo>
                  <a:lnTo>
                    <a:pt x="35923" y="305936"/>
                  </a:lnTo>
                  <a:lnTo>
                    <a:pt x="38097" y="353349"/>
                  </a:lnTo>
                  <a:lnTo>
                    <a:pt x="38098" y="354897"/>
                  </a:lnTo>
                  <a:lnTo>
                    <a:pt x="38100" y="309739"/>
                  </a:lnTo>
                  <a:lnTo>
                    <a:pt x="38100" y="264435"/>
                  </a:lnTo>
                  <a:lnTo>
                    <a:pt x="38100" y="217290"/>
                  </a:lnTo>
                  <a:lnTo>
                    <a:pt x="38100" y="170723"/>
                  </a:lnTo>
                  <a:lnTo>
                    <a:pt x="38100" y="125320"/>
                  </a:lnTo>
                  <a:lnTo>
                    <a:pt x="39981" y="82668"/>
                  </a:lnTo>
                  <a:lnTo>
                    <a:pt x="51241" y="37956"/>
                  </a:lnTo>
                  <a:lnTo>
                    <a:pt x="65643" y="13624"/>
                  </a:lnTo>
                  <a:lnTo>
                    <a:pt x="69862" y="9405"/>
                  </a:lnTo>
                  <a:lnTo>
                    <a:pt x="82419" y="400"/>
                  </a:lnTo>
                  <a:lnTo>
                    <a:pt x="85549" y="0"/>
                  </a:lnTo>
                  <a:lnTo>
                    <a:pt x="89291" y="1704"/>
                  </a:lnTo>
                  <a:lnTo>
                    <a:pt x="109207" y="14615"/>
                  </a:lnTo>
                  <a:lnTo>
                    <a:pt x="122691" y="36046"/>
                  </a:lnTo>
                  <a:lnTo>
                    <a:pt x="143227" y="78003"/>
                  </a:lnTo>
                  <a:lnTo>
                    <a:pt x="146017" y="124563"/>
                  </a:lnTo>
                  <a:lnTo>
                    <a:pt x="144154" y="131148"/>
                  </a:lnTo>
                  <a:lnTo>
                    <a:pt x="135922" y="144070"/>
                  </a:lnTo>
                  <a:lnTo>
                    <a:pt x="134493" y="151108"/>
                  </a:lnTo>
                  <a:lnTo>
                    <a:pt x="132701" y="154254"/>
                  </a:lnTo>
                  <a:lnTo>
                    <a:pt x="126947" y="159631"/>
                  </a:lnTo>
                  <a:lnTo>
                    <a:pt x="121566" y="162491"/>
                  </a:lnTo>
                  <a:lnTo>
                    <a:pt x="116825" y="164468"/>
                  </a:lnTo>
                  <a:lnTo>
                    <a:pt x="109482" y="168843"/>
                  </a:lnTo>
                  <a:lnTo>
                    <a:pt x="76521" y="171103"/>
                  </a:lnTo>
                  <a:lnTo>
                    <a:pt x="70933" y="169237"/>
                  </a:lnTo>
                  <a:lnTo>
                    <a:pt x="68456" y="167752"/>
                  </a:lnTo>
                  <a:lnTo>
                    <a:pt x="52219" y="163289"/>
                  </a:lnTo>
                  <a:lnTo>
                    <a:pt x="44450" y="158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5" name="SMARTInkShape-Group1059"/>
          <p:cNvGrpSpPr/>
          <p:nvPr/>
        </p:nvGrpSpPr>
        <p:grpSpPr>
          <a:xfrm>
            <a:off x="8337550" y="3378235"/>
            <a:ext cx="1130301" cy="393663"/>
            <a:chOff x="8337550" y="3378235"/>
            <a:chExt cx="1130301" cy="393663"/>
          </a:xfrm>
        </p:grpSpPr>
        <p:sp>
          <p:nvSpPr>
            <p:cNvPr id="747" name="SMARTInkShape-5431"/>
            <p:cNvSpPr/>
            <p:nvPr>
              <p:custDataLst>
                <p:tags r:id="rId163"/>
              </p:custDataLst>
            </p:nvPr>
          </p:nvSpPr>
          <p:spPr>
            <a:xfrm>
              <a:off x="8489959" y="3663950"/>
              <a:ext cx="95242" cy="101330"/>
            </a:xfrm>
            <a:custGeom>
              <a:avLst/>
              <a:gdLst/>
              <a:ahLst/>
              <a:cxnLst/>
              <a:rect l="0" t="0" r="0" b="0"/>
              <a:pathLst>
                <a:path w="95242" h="101330">
                  <a:moveTo>
                    <a:pt x="57141" y="6350"/>
                  </a:moveTo>
                  <a:lnTo>
                    <a:pt x="57141" y="6350"/>
                  </a:lnTo>
                  <a:lnTo>
                    <a:pt x="63491" y="6350"/>
                  </a:lnTo>
                  <a:lnTo>
                    <a:pt x="63491" y="2979"/>
                  </a:lnTo>
                  <a:lnTo>
                    <a:pt x="62786" y="1986"/>
                  </a:lnTo>
                  <a:lnTo>
                    <a:pt x="61610" y="1324"/>
                  </a:lnTo>
                  <a:lnTo>
                    <a:pt x="57023" y="174"/>
                  </a:lnTo>
                  <a:lnTo>
                    <a:pt x="35066" y="0"/>
                  </a:lnTo>
                  <a:lnTo>
                    <a:pt x="33958" y="705"/>
                  </a:lnTo>
                  <a:lnTo>
                    <a:pt x="33218" y="1881"/>
                  </a:lnTo>
                  <a:lnTo>
                    <a:pt x="32725" y="3371"/>
                  </a:lnTo>
                  <a:lnTo>
                    <a:pt x="31693" y="4364"/>
                  </a:lnTo>
                  <a:lnTo>
                    <a:pt x="24963" y="7839"/>
                  </a:lnTo>
                  <a:lnTo>
                    <a:pt x="20967" y="10540"/>
                  </a:lnTo>
                  <a:lnTo>
                    <a:pt x="14751" y="12765"/>
                  </a:lnTo>
                  <a:lnTo>
                    <a:pt x="10549" y="15786"/>
                  </a:lnTo>
                  <a:lnTo>
                    <a:pt x="8211" y="19481"/>
                  </a:lnTo>
                  <a:lnTo>
                    <a:pt x="6467" y="23475"/>
                  </a:lnTo>
                  <a:lnTo>
                    <a:pt x="3338" y="27601"/>
                  </a:lnTo>
                  <a:lnTo>
                    <a:pt x="1479" y="33670"/>
                  </a:lnTo>
                  <a:lnTo>
                    <a:pt x="0" y="65594"/>
                  </a:lnTo>
                  <a:lnTo>
                    <a:pt x="1876" y="69840"/>
                  </a:lnTo>
                  <a:lnTo>
                    <a:pt x="4357" y="74078"/>
                  </a:lnTo>
                  <a:lnTo>
                    <a:pt x="5459" y="78315"/>
                  </a:lnTo>
                  <a:lnTo>
                    <a:pt x="6458" y="79726"/>
                  </a:lnTo>
                  <a:lnTo>
                    <a:pt x="7831" y="80668"/>
                  </a:lnTo>
                  <a:lnTo>
                    <a:pt x="9450" y="81295"/>
                  </a:lnTo>
                  <a:lnTo>
                    <a:pt x="10530" y="82419"/>
                  </a:lnTo>
                  <a:lnTo>
                    <a:pt x="14145" y="89292"/>
                  </a:lnTo>
                  <a:lnTo>
                    <a:pt x="15778" y="91278"/>
                  </a:lnTo>
                  <a:lnTo>
                    <a:pt x="19472" y="93485"/>
                  </a:lnTo>
                  <a:lnTo>
                    <a:pt x="29681" y="95723"/>
                  </a:lnTo>
                  <a:lnTo>
                    <a:pt x="35990" y="99545"/>
                  </a:lnTo>
                  <a:lnTo>
                    <a:pt x="43034" y="100991"/>
                  </a:lnTo>
                  <a:lnTo>
                    <a:pt x="49931" y="101329"/>
                  </a:lnTo>
                  <a:lnTo>
                    <a:pt x="55818" y="99598"/>
                  </a:lnTo>
                  <a:lnTo>
                    <a:pt x="60787" y="97182"/>
                  </a:lnTo>
                  <a:lnTo>
                    <a:pt x="71880" y="95503"/>
                  </a:lnTo>
                  <a:lnTo>
                    <a:pt x="78285" y="95325"/>
                  </a:lnTo>
                  <a:lnTo>
                    <a:pt x="82531" y="93402"/>
                  </a:lnTo>
                  <a:lnTo>
                    <a:pt x="86769" y="90901"/>
                  </a:lnTo>
                  <a:lnTo>
                    <a:pt x="9524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5432"/>
            <p:cNvSpPr/>
            <p:nvPr>
              <p:custDataLst>
                <p:tags r:id="rId164"/>
              </p:custDataLst>
            </p:nvPr>
          </p:nvSpPr>
          <p:spPr>
            <a:xfrm>
              <a:off x="8337550" y="3378235"/>
              <a:ext cx="98713" cy="285621"/>
            </a:xfrm>
            <a:custGeom>
              <a:avLst/>
              <a:gdLst/>
              <a:ahLst/>
              <a:cxnLst/>
              <a:rect l="0" t="0" r="0" b="0"/>
              <a:pathLst>
                <a:path w="98713" h="285621">
                  <a:moveTo>
                    <a:pt x="6350" y="152365"/>
                  </a:moveTo>
                  <a:lnTo>
                    <a:pt x="6350" y="152365"/>
                  </a:lnTo>
                  <a:lnTo>
                    <a:pt x="6350" y="146898"/>
                  </a:lnTo>
                  <a:lnTo>
                    <a:pt x="5645" y="146603"/>
                  </a:lnTo>
                  <a:lnTo>
                    <a:pt x="883" y="146093"/>
                  </a:lnTo>
                  <a:lnTo>
                    <a:pt x="5545" y="151489"/>
                  </a:lnTo>
                  <a:lnTo>
                    <a:pt x="6191" y="157262"/>
                  </a:lnTo>
                  <a:lnTo>
                    <a:pt x="7041" y="174426"/>
                  </a:lnTo>
                  <a:lnTo>
                    <a:pt x="12110" y="199009"/>
                  </a:lnTo>
                  <a:lnTo>
                    <a:pt x="13391" y="234931"/>
                  </a:lnTo>
                  <a:lnTo>
                    <a:pt x="18166" y="252547"/>
                  </a:lnTo>
                  <a:lnTo>
                    <a:pt x="19048" y="285620"/>
                  </a:lnTo>
                  <a:lnTo>
                    <a:pt x="18345" y="258581"/>
                  </a:lnTo>
                  <a:lnTo>
                    <a:pt x="14686" y="249061"/>
                  </a:lnTo>
                  <a:lnTo>
                    <a:pt x="12777" y="202974"/>
                  </a:lnTo>
                  <a:lnTo>
                    <a:pt x="6942" y="160101"/>
                  </a:lnTo>
                  <a:lnTo>
                    <a:pt x="6372" y="116807"/>
                  </a:lnTo>
                  <a:lnTo>
                    <a:pt x="6350" y="72204"/>
                  </a:lnTo>
                  <a:lnTo>
                    <a:pt x="8231" y="65468"/>
                  </a:lnTo>
                  <a:lnTo>
                    <a:pt x="10713" y="59416"/>
                  </a:lnTo>
                  <a:lnTo>
                    <a:pt x="15809" y="39927"/>
                  </a:lnTo>
                  <a:lnTo>
                    <a:pt x="33893" y="11534"/>
                  </a:lnTo>
                  <a:lnTo>
                    <a:pt x="43199" y="1306"/>
                  </a:lnTo>
                  <a:lnTo>
                    <a:pt x="45776" y="561"/>
                  </a:lnTo>
                  <a:lnTo>
                    <a:pt x="64812" y="0"/>
                  </a:lnTo>
                  <a:lnTo>
                    <a:pt x="69493" y="1862"/>
                  </a:lnTo>
                  <a:lnTo>
                    <a:pt x="84644" y="14892"/>
                  </a:lnTo>
                  <a:lnTo>
                    <a:pt x="87009" y="20946"/>
                  </a:lnTo>
                  <a:lnTo>
                    <a:pt x="98712" y="65604"/>
                  </a:lnTo>
                  <a:lnTo>
                    <a:pt x="93447" y="101957"/>
                  </a:lnTo>
                  <a:lnTo>
                    <a:pt x="87417" y="120092"/>
                  </a:lnTo>
                  <a:lnTo>
                    <a:pt x="80140" y="128978"/>
                  </a:lnTo>
                  <a:lnTo>
                    <a:pt x="74188" y="131387"/>
                  </a:lnTo>
                  <a:lnTo>
                    <a:pt x="67545" y="133163"/>
                  </a:lnTo>
                  <a:lnTo>
                    <a:pt x="59133" y="137425"/>
                  </a:lnTo>
                  <a:lnTo>
                    <a:pt x="16940" y="139663"/>
                  </a:lnTo>
                  <a:lnTo>
                    <a:pt x="12703" y="137783"/>
                  </a:lnTo>
                  <a:lnTo>
                    <a:pt x="8468" y="135301"/>
                  </a:lnTo>
                  <a:lnTo>
                    <a:pt x="0" y="133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5433"/>
            <p:cNvSpPr/>
            <p:nvPr>
              <p:custDataLst>
                <p:tags r:id="rId165"/>
              </p:custDataLst>
            </p:nvPr>
          </p:nvSpPr>
          <p:spPr>
            <a:xfrm>
              <a:off x="8667758" y="3625873"/>
              <a:ext cx="69555" cy="146025"/>
            </a:xfrm>
            <a:custGeom>
              <a:avLst/>
              <a:gdLst/>
              <a:ahLst/>
              <a:cxnLst/>
              <a:rect l="0" t="0" r="0" b="0"/>
              <a:pathLst>
                <a:path w="69555" h="146025">
                  <a:moveTo>
                    <a:pt x="50792" y="25377"/>
                  </a:moveTo>
                  <a:lnTo>
                    <a:pt x="50792" y="25377"/>
                  </a:lnTo>
                  <a:lnTo>
                    <a:pt x="50790" y="19910"/>
                  </a:lnTo>
                  <a:lnTo>
                    <a:pt x="51497" y="19615"/>
                  </a:lnTo>
                  <a:lnTo>
                    <a:pt x="54162" y="19288"/>
                  </a:lnTo>
                  <a:lnTo>
                    <a:pt x="55155" y="18496"/>
                  </a:lnTo>
                  <a:lnTo>
                    <a:pt x="57120" y="12756"/>
                  </a:lnTo>
                  <a:lnTo>
                    <a:pt x="57140" y="7216"/>
                  </a:lnTo>
                  <a:lnTo>
                    <a:pt x="56435" y="6920"/>
                  </a:lnTo>
                  <a:lnTo>
                    <a:pt x="53771" y="6590"/>
                  </a:lnTo>
                  <a:lnTo>
                    <a:pt x="52779" y="5797"/>
                  </a:lnTo>
                  <a:lnTo>
                    <a:pt x="51675" y="3034"/>
                  </a:lnTo>
                  <a:lnTo>
                    <a:pt x="50674" y="2015"/>
                  </a:lnTo>
                  <a:lnTo>
                    <a:pt x="45401" y="246"/>
                  </a:lnTo>
                  <a:lnTo>
                    <a:pt x="39059" y="0"/>
                  </a:lnTo>
                  <a:lnTo>
                    <a:pt x="33214" y="4345"/>
                  </a:lnTo>
                  <a:lnTo>
                    <a:pt x="27317" y="5740"/>
                  </a:lnTo>
                  <a:lnTo>
                    <a:pt x="23191" y="6066"/>
                  </a:lnTo>
                  <a:lnTo>
                    <a:pt x="21805" y="6858"/>
                  </a:lnTo>
                  <a:lnTo>
                    <a:pt x="20886" y="8092"/>
                  </a:lnTo>
                  <a:lnTo>
                    <a:pt x="20272" y="9620"/>
                  </a:lnTo>
                  <a:lnTo>
                    <a:pt x="19156" y="10639"/>
                  </a:lnTo>
                  <a:lnTo>
                    <a:pt x="12297" y="14156"/>
                  </a:lnTo>
                  <a:lnTo>
                    <a:pt x="978" y="24410"/>
                  </a:lnTo>
                  <a:lnTo>
                    <a:pt x="77" y="30759"/>
                  </a:lnTo>
                  <a:lnTo>
                    <a:pt x="0" y="40480"/>
                  </a:lnTo>
                  <a:lnTo>
                    <a:pt x="703" y="41796"/>
                  </a:lnTo>
                  <a:lnTo>
                    <a:pt x="1877" y="42673"/>
                  </a:lnTo>
                  <a:lnTo>
                    <a:pt x="3363" y="43258"/>
                  </a:lnTo>
                  <a:lnTo>
                    <a:pt x="4355" y="44353"/>
                  </a:lnTo>
                  <a:lnTo>
                    <a:pt x="7833" y="51180"/>
                  </a:lnTo>
                  <a:lnTo>
                    <a:pt x="9451" y="53163"/>
                  </a:lnTo>
                  <a:lnTo>
                    <a:pt x="13133" y="55365"/>
                  </a:lnTo>
                  <a:lnTo>
                    <a:pt x="15102" y="55952"/>
                  </a:lnTo>
                  <a:lnTo>
                    <a:pt x="16417" y="57049"/>
                  </a:lnTo>
                  <a:lnTo>
                    <a:pt x="22066" y="65862"/>
                  </a:lnTo>
                  <a:lnTo>
                    <a:pt x="25796" y="68065"/>
                  </a:lnTo>
                  <a:lnTo>
                    <a:pt x="29805" y="69749"/>
                  </a:lnTo>
                  <a:lnTo>
                    <a:pt x="40231" y="78563"/>
                  </a:lnTo>
                  <a:lnTo>
                    <a:pt x="42572" y="82646"/>
                  </a:lnTo>
                  <a:lnTo>
                    <a:pt x="43193" y="84723"/>
                  </a:lnTo>
                  <a:lnTo>
                    <a:pt x="44316" y="86107"/>
                  </a:lnTo>
                  <a:lnTo>
                    <a:pt x="53170" y="91883"/>
                  </a:lnTo>
                  <a:lnTo>
                    <a:pt x="55377" y="95622"/>
                  </a:lnTo>
                  <a:lnTo>
                    <a:pt x="55966" y="97607"/>
                  </a:lnTo>
                  <a:lnTo>
                    <a:pt x="57064" y="98930"/>
                  </a:lnTo>
                  <a:lnTo>
                    <a:pt x="60164" y="100401"/>
                  </a:lnTo>
                  <a:lnTo>
                    <a:pt x="61274" y="101498"/>
                  </a:lnTo>
                  <a:lnTo>
                    <a:pt x="68388" y="114396"/>
                  </a:lnTo>
                  <a:lnTo>
                    <a:pt x="69554" y="122767"/>
                  </a:lnTo>
                  <a:lnTo>
                    <a:pt x="67830" y="126987"/>
                  </a:lnTo>
                  <a:lnTo>
                    <a:pt x="59297" y="138149"/>
                  </a:lnTo>
                  <a:lnTo>
                    <a:pt x="58099" y="142055"/>
                  </a:lnTo>
                  <a:lnTo>
                    <a:pt x="57076" y="143379"/>
                  </a:lnTo>
                  <a:lnTo>
                    <a:pt x="54054" y="144850"/>
                  </a:lnTo>
                  <a:lnTo>
                    <a:pt x="35634" y="146024"/>
                  </a:lnTo>
                  <a:lnTo>
                    <a:pt x="34336" y="144614"/>
                  </a:lnTo>
                  <a:lnTo>
                    <a:pt x="32509" y="136593"/>
                  </a:lnTo>
                  <a:lnTo>
                    <a:pt x="31742" y="126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5434"/>
            <p:cNvSpPr/>
            <p:nvPr>
              <p:custDataLst>
                <p:tags r:id="rId166"/>
              </p:custDataLst>
            </p:nvPr>
          </p:nvSpPr>
          <p:spPr>
            <a:xfrm>
              <a:off x="9448800" y="3499755"/>
              <a:ext cx="19051" cy="208646"/>
            </a:xfrm>
            <a:custGeom>
              <a:avLst/>
              <a:gdLst/>
              <a:ahLst/>
              <a:cxnLst/>
              <a:rect l="0" t="0" r="0" b="0"/>
              <a:pathLst>
                <a:path w="19051" h="208646">
                  <a:moveTo>
                    <a:pt x="12700" y="11795"/>
                  </a:moveTo>
                  <a:lnTo>
                    <a:pt x="12700" y="11795"/>
                  </a:lnTo>
                  <a:lnTo>
                    <a:pt x="18787" y="5707"/>
                  </a:lnTo>
                  <a:lnTo>
                    <a:pt x="19028" y="0"/>
                  </a:lnTo>
                  <a:lnTo>
                    <a:pt x="19050" y="45879"/>
                  </a:lnTo>
                  <a:lnTo>
                    <a:pt x="18345" y="56577"/>
                  </a:lnTo>
                  <a:lnTo>
                    <a:pt x="12963" y="100997"/>
                  </a:lnTo>
                  <a:lnTo>
                    <a:pt x="10830" y="146481"/>
                  </a:lnTo>
                  <a:lnTo>
                    <a:pt x="6613" y="180835"/>
                  </a:lnTo>
                  <a:lnTo>
                    <a:pt x="5696" y="197298"/>
                  </a:lnTo>
                  <a:lnTo>
                    <a:pt x="0" y="208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5435"/>
            <p:cNvSpPr/>
            <p:nvPr>
              <p:custDataLst>
                <p:tags r:id="rId167"/>
              </p:custDataLst>
            </p:nvPr>
          </p:nvSpPr>
          <p:spPr>
            <a:xfrm>
              <a:off x="9347200" y="3613150"/>
              <a:ext cx="25401" cy="6344"/>
            </a:xfrm>
            <a:custGeom>
              <a:avLst/>
              <a:gdLst/>
              <a:ahLst/>
              <a:cxnLst/>
              <a:rect l="0" t="0" r="0" b="0"/>
              <a:pathLst>
                <a:path w="25401" h="6344">
                  <a:moveTo>
                    <a:pt x="0" y="0"/>
                  </a:moveTo>
                  <a:lnTo>
                    <a:pt x="0" y="0"/>
                  </a:lnTo>
                  <a:lnTo>
                    <a:pt x="6272" y="6272"/>
                  </a:lnTo>
                  <a:lnTo>
                    <a:pt x="11810" y="6343"/>
                  </a:lnTo>
                  <a:lnTo>
                    <a:pt x="17593" y="198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5436"/>
            <p:cNvSpPr/>
            <p:nvPr>
              <p:custDataLst>
                <p:tags r:id="rId168"/>
              </p:custDataLst>
            </p:nvPr>
          </p:nvSpPr>
          <p:spPr>
            <a:xfrm>
              <a:off x="9177102" y="3499819"/>
              <a:ext cx="93061" cy="138697"/>
            </a:xfrm>
            <a:custGeom>
              <a:avLst/>
              <a:gdLst/>
              <a:ahLst/>
              <a:cxnLst/>
              <a:rect l="0" t="0" r="0" b="0"/>
              <a:pathLst>
                <a:path w="93061" h="138697">
                  <a:moveTo>
                    <a:pt x="87548" y="30781"/>
                  </a:moveTo>
                  <a:lnTo>
                    <a:pt x="87548" y="30781"/>
                  </a:lnTo>
                  <a:lnTo>
                    <a:pt x="70417" y="14357"/>
                  </a:lnTo>
                  <a:lnTo>
                    <a:pt x="66293" y="12898"/>
                  </a:lnTo>
                  <a:lnTo>
                    <a:pt x="64911" y="11803"/>
                  </a:lnTo>
                  <a:lnTo>
                    <a:pt x="62262" y="7597"/>
                  </a:lnTo>
                  <a:lnTo>
                    <a:pt x="49330" y="485"/>
                  </a:lnTo>
                  <a:lnTo>
                    <a:pt x="47253" y="0"/>
                  </a:lnTo>
                  <a:lnTo>
                    <a:pt x="45162" y="382"/>
                  </a:lnTo>
                  <a:lnTo>
                    <a:pt x="36738" y="4185"/>
                  </a:lnTo>
                  <a:lnTo>
                    <a:pt x="34624" y="4583"/>
                  </a:lnTo>
                  <a:lnTo>
                    <a:pt x="21930" y="10778"/>
                  </a:lnTo>
                  <a:lnTo>
                    <a:pt x="17696" y="15070"/>
                  </a:lnTo>
                  <a:lnTo>
                    <a:pt x="14170" y="20976"/>
                  </a:lnTo>
                  <a:lnTo>
                    <a:pt x="6489" y="43960"/>
                  </a:lnTo>
                  <a:lnTo>
                    <a:pt x="3557" y="56323"/>
                  </a:lnTo>
                  <a:lnTo>
                    <a:pt x="102" y="68923"/>
                  </a:lnTo>
                  <a:lnTo>
                    <a:pt x="0" y="77366"/>
                  </a:lnTo>
                  <a:lnTo>
                    <a:pt x="12805" y="124266"/>
                  </a:lnTo>
                  <a:lnTo>
                    <a:pt x="20103" y="134149"/>
                  </a:lnTo>
                  <a:lnTo>
                    <a:pt x="24176" y="136695"/>
                  </a:lnTo>
                  <a:lnTo>
                    <a:pt x="29043" y="137826"/>
                  </a:lnTo>
                  <a:lnTo>
                    <a:pt x="54676" y="138696"/>
                  </a:lnTo>
                  <a:lnTo>
                    <a:pt x="60709" y="136834"/>
                  </a:lnTo>
                  <a:lnTo>
                    <a:pt x="72543" y="127898"/>
                  </a:lnTo>
                  <a:lnTo>
                    <a:pt x="79025" y="121018"/>
                  </a:lnTo>
                  <a:lnTo>
                    <a:pt x="89659" y="102366"/>
                  </a:lnTo>
                  <a:lnTo>
                    <a:pt x="93060" y="81375"/>
                  </a:lnTo>
                  <a:lnTo>
                    <a:pt x="92945" y="67330"/>
                  </a:lnTo>
                  <a:lnTo>
                    <a:pt x="86044" y="39045"/>
                  </a:lnTo>
                  <a:lnTo>
                    <a:pt x="78783" y="29042"/>
                  </a:lnTo>
                  <a:lnTo>
                    <a:pt x="74715" y="26480"/>
                  </a:lnTo>
                  <a:lnTo>
                    <a:pt x="70554" y="24636"/>
                  </a:lnTo>
                  <a:lnTo>
                    <a:pt x="58616" y="15091"/>
                  </a:lnTo>
                  <a:lnTo>
                    <a:pt x="57676" y="15382"/>
                  </a:lnTo>
                  <a:lnTo>
                    <a:pt x="56169" y="17548"/>
                  </a:lnTo>
                  <a:lnTo>
                    <a:pt x="55798" y="24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5437"/>
            <p:cNvSpPr/>
            <p:nvPr>
              <p:custDataLst>
                <p:tags r:id="rId169"/>
              </p:custDataLst>
            </p:nvPr>
          </p:nvSpPr>
          <p:spPr>
            <a:xfrm>
              <a:off x="8934482" y="3600450"/>
              <a:ext cx="120619" cy="19051"/>
            </a:xfrm>
            <a:custGeom>
              <a:avLst/>
              <a:gdLst/>
              <a:ahLst/>
              <a:cxnLst/>
              <a:rect l="0" t="0" r="0" b="0"/>
              <a:pathLst>
                <a:path w="120619" h="19051">
                  <a:moveTo>
                    <a:pt x="19018" y="0"/>
                  </a:moveTo>
                  <a:lnTo>
                    <a:pt x="19018" y="0"/>
                  </a:lnTo>
                  <a:lnTo>
                    <a:pt x="8187" y="10125"/>
                  </a:lnTo>
                  <a:lnTo>
                    <a:pt x="4091" y="11555"/>
                  </a:lnTo>
                  <a:lnTo>
                    <a:pt x="2717" y="12642"/>
                  </a:lnTo>
                  <a:lnTo>
                    <a:pt x="0" y="18964"/>
                  </a:lnTo>
                  <a:lnTo>
                    <a:pt x="46784" y="19050"/>
                  </a:lnTo>
                  <a:lnTo>
                    <a:pt x="91107" y="18344"/>
                  </a:lnTo>
                  <a:lnTo>
                    <a:pt x="12061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5438"/>
            <p:cNvSpPr/>
            <p:nvPr>
              <p:custDataLst>
                <p:tags r:id="rId170"/>
              </p:custDataLst>
            </p:nvPr>
          </p:nvSpPr>
          <p:spPr>
            <a:xfrm>
              <a:off x="8934450" y="35306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0" y="0"/>
                  </a:lnTo>
                  <a:lnTo>
                    <a:pt x="44620" y="0"/>
                  </a:lnTo>
                  <a:lnTo>
                    <a:pt x="52992" y="705"/>
                  </a:lnTo>
                  <a:lnTo>
                    <a:pt x="79030" y="5761"/>
                  </a:lnTo>
                  <a:lnTo>
                    <a:pt x="108772" y="7004"/>
                  </a:lnTo>
                  <a:lnTo>
                    <a:pt x="1270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6" name="SMARTInkShape-5439"/>
          <p:cNvSpPr/>
          <p:nvPr>
            <p:custDataLst>
              <p:tags r:id="rId7"/>
            </p:custDataLst>
          </p:nvPr>
        </p:nvSpPr>
        <p:spPr>
          <a:xfrm>
            <a:off x="7753350" y="3658483"/>
            <a:ext cx="44449" cy="68968"/>
          </a:xfrm>
          <a:custGeom>
            <a:avLst/>
            <a:gdLst/>
            <a:ahLst/>
            <a:cxnLst/>
            <a:rect l="0" t="0" r="0" b="0"/>
            <a:pathLst>
              <a:path w="44449" h="68968">
                <a:moveTo>
                  <a:pt x="38100" y="5467"/>
                </a:moveTo>
                <a:lnTo>
                  <a:pt x="38100" y="5467"/>
                </a:lnTo>
                <a:lnTo>
                  <a:pt x="43567" y="0"/>
                </a:lnTo>
                <a:lnTo>
                  <a:pt x="43862" y="411"/>
                </a:lnTo>
                <a:lnTo>
                  <a:pt x="44448" y="20373"/>
                </a:lnTo>
                <a:lnTo>
                  <a:pt x="42567" y="24557"/>
                </a:lnTo>
                <a:lnTo>
                  <a:pt x="26738" y="45816"/>
                </a:lnTo>
                <a:lnTo>
                  <a:pt x="0" y="689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2" name="SMARTInkShape-Group1061"/>
          <p:cNvGrpSpPr/>
          <p:nvPr/>
        </p:nvGrpSpPr>
        <p:grpSpPr>
          <a:xfrm>
            <a:off x="6788172" y="3412713"/>
            <a:ext cx="641329" cy="225732"/>
            <a:chOff x="6788172" y="3412713"/>
            <a:chExt cx="641329" cy="225732"/>
          </a:xfrm>
        </p:grpSpPr>
        <p:sp>
          <p:nvSpPr>
            <p:cNvPr id="757" name="SMARTInkShape-5440"/>
            <p:cNvSpPr/>
            <p:nvPr>
              <p:custDataLst>
                <p:tags r:id="rId158"/>
              </p:custDataLst>
            </p:nvPr>
          </p:nvSpPr>
          <p:spPr>
            <a:xfrm>
              <a:off x="7340710" y="3412713"/>
              <a:ext cx="88791" cy="225732"/>
            </a:xfrm>
            <a:custGeom>
              <a:avLst/>
              <a:gdLst/>
              <a:ahLst/>
              <a:cxnLst/>
              <a:rect l="0" t="0" r="0" b="0"/>
              <a:pathLst>
                <a:path w="88791" h="225732">
                  <a:moveTo>
                    <a:pt x="69740" y="48037"/>
                  </a:moveTo>
                  <a:lnTo>
                    <a:pt x="69740" y="48037"/>
                  </a:lnTo>
                  <a:lnTo>
                    <a:pt x="73110" y="48037"/>
                  </a:lnTo>
                  <a:lnTo>
                    <a:pt x="74103" y="47331"/>
                  </a:lnTo>
                  <a:lnTo>
                    <a:pt x="74765" y="46155"/>
                  </a:lnTo>
                  <a:lnTo>
                    <a:pt x="76012" y="36481"/>
                  </a:lnTo>
                  <a:lnTo>
                    <a:pt x="76088" y="23811"/>
                  </a:lnTo>
                  <a:lnTo>
                    <a:pt x="71726" y="17799"/>
                  </a:lnTo>
                  <a:lnTo>
                    <a:pt x="69622" y="11874"/>
                  </a:lnTo>
                  <a:lnTo>
                    <a:pt x="64350" y="4818"/>
                  </a:lnTo>
                  <a:lnTo>
                    <a:pt x="61935" y="4134"/>
                  </a:lnTo>
                  <a:lnTo>
                    <a:pt x="60303" y="3951"/>
                  </a:lnTo>
                  <a:lnTo>
                    <a:pt x="56608" y="1867"/>
                  </a:lnTo>
                  <a:lnTo>
                    <a:pt x="54636" y="324"/>
                  </a:lnTo>
                  <a:lnTo>
                    <a:pt x="52615" y="0"/>
                  </a:lnTo>
                  <a:lnTo>
                    <a:pt x="50562" y="490"/>
                  </a:lnTo>
                  <a:lnTo>
                    <a:pt x="46400" y="2211"/>
                  </a:lnTo>
                  <a:lnTo>
                    <a:pt x="27405" y="4256"/>
                  </a:lnTo>
                  <a:lnTo>
                    <a:pt x="18940" y="10487"/>
                  </a:lnTo>
                  <a:lnTo>
                    <a:pt x="8356" y="19887"/>
                  </a:lnTo>
                  <a:lnTo>
                    <a:pt x="4123" y="21415"/>
                  </a:lnTo>
                  <a:lnTo>
                    <a:pt x="2712" y="22527"/>
                  </a:lnTo>
                  <a:lnTo>
                    <a:pt x="1144" y="25646"/>
                  </a:lnTo>
                  <a:lnTo>
                    <a:pt x="0" y="37531"/>
                  </a:lnTo>
                  <a:lnTo>
                    <a:pt x="1821" y="41721"/>
                  </a:lnTo>
                  <a:lnTo>
                    <a:pt x="15622" y="57387"/>
                  </a:lnTo>
                  <a:lnTo>
                    <a:pt x="21229" y="59248"/>
                  </a:lnTo>
                  <a:lnTo>
                    <a:pt x="52784" y="60729"/>
                  </a:lnTo>
                  <a:lnTo>
                    <a:pt x="57031" y="58852"/>
                  </a:lnTo>
                  <a:lnTo>
                    <a:pt x="67622" y="50611"/>
                  </a:lnTo>
                  <a:lnTo>
                    <a:pt x="76090" y="46664"/>
                  </a:lnTo>
                  <a:lnTo>
                    <a:pt x="88764" y="35363"/>
                  </a:lnTo>
                  <a:lnTo>
                    <a:pt x="88790" y="56536"/>
                  </a:lnTo>
                  <a:lnTo>
                    <a:pt x="82614" y="88916"/>
                  </a:lnTo>
                  <a:lnTo>
                    <a:pt x="82442" y="134828"/>
                  </a:lnTo>
                  <a:lnTo>
                    <a:pt x="82438" y="179191"/>
                  </a:lnTo>
                  <a:lnTo>
                    <a:pt x="82438" y="225731"/>
                  </a:lnTo>
                  <a:lnTo>
                    <a:pt x="76090" y="21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5441"/>
            <p:cNvSpPr/>
            <p:nvPr>
              <p:custDataLst>
                <p:tags r:id="rId159"/>
              </p:custDataLst>
            </p:nvPr>
          </p:nvSpPr>
          <p:spPr>
            <a:xfrm>
              <a:off x="7277100" y="3511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7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5442"/>
            <p:cNvSpPr/>
            <p:nvPr>
              <p:custDataLst>
                <p:tags r:id="rId160"/>
              </p:custDataLst>
            </p:nvPr>
          </p:nvSpPr>
          <p:spPr>
            <a:xfrm>
              <a:off x="6788172" y="3479800"/>
              <a:ext cx="114279" cy="1"/>
            </a:xfrm>
            <a:custGeom>
              <a:avLst/>
              <a:gdLst/>
              <a:ahLst/>
              <a:cxnLst/>
              <a:rect l="0" t="0" r="0" b="0"/>
              <a:pathLst>
                <a:path w="114279" h="1">
                  <a:moveTo>
                    <a:pt x="6328" y="0"/>
                  </a:moveTo>
                  <a:lnTo>
                    <a:pt x="6328" y="0"/>
                  </a:lnTo>
                  <a:lnTo>
                    <a:pt x="0" y="0"/>
                  </a:lnTo>
                  <a:lnTo>
                    <a:pt x="45664" y="0"/>
                  </a:lnTo>
                  <a:lnTo>
                    <a:pt x="92998" y="0"/>
                  </a:lnTo>
                  <a:lnTo>
                    <a:pt x="1142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5443"/>
            <p:cNvSpPr/>
            <p:nvPr>
              <p:custDataLst>
                <p:tags r:id="rId161"/>
              </p:custDataLst>
            </p:nvPr>
          </p:nvSpPr>
          <p:spPr>
            <a:xfrm>
              <a:off x="6801118" y="3543300"/>
              <a:ext cx="126733" cy="25400"/>
            </a:xfrm>
            <a:custGeom>
              <a:avLst/>
              <a:gdLst/>
              <a:ahLst/>
              <a:cxnLst/>
              <a:rect l="0" t="0" r="0" b="0"/>
              <a:pathLst>
                <a:path w="126733" h="25400">
                  <a:moveTo>
                    <a:pt x="12432" y="0"/>
                  </a:moveTo>
                  <a:lnTo>
                    <a:pt x="12432" y="0"/>
                  </a:lnTo>
                  <a:lnTo>
                    <a:pt x="9061" y="3371"/>
                  </a:lnTo>
                  <a:lnTo>
                    <a:pt x="7406" y="6907"/>
                  </a:lnTo>
                  <a:lnTo>
                    <a:pt x="6344" y="11555"/>
                  </a:lnTo>
                  <a:lnTo>
                    <a:pt x="0" y="18758"/>
                  </a:lnTo>
                  <a:lnTo>
                    <a:pt x="5222" y="24492"/>
                  </a:lnTo>
                  <a:lnTo>
                    <a:pt x="9197" y="25131"/>
                  </a:lnTo>
                  <a:lnTo>
                    <a:pt x="55061" y="25399"/>
                  </a:lnTo>
                  <a:lnTo>
                    <a:pt x="61482" y="23518"/>
                  </a:lnTo>
                  <a:lnTo>
                    <a:pt x="64182" y="22029"/>
                  </a:lnTo>
                  <a:lnTo>
                    <a:pt x="108925" y="13127"/>
                  </a:lnTo>
                  <a:lnTo>
                    <a:pt x="115995" y="12184"/>
                  </a:lnTo>
                  <a:lnTo>
                    <a:pt x="12673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5444"/>
            <p:cNvSpPr/>
            <p:nvPr>
              <p:custDataLst>
                <p:tags r:id="rId162"/>
              </p:custDataLst>
            </p:nvPr>
          </p:nvSpPr>
          <p:spPr>
            <a:xfrm>
              <a:off x="7054876" y="3429088"/>
              <a:ext cx="88865" cy="145612"/>
            </a:xfrm>
            <a:custGeom>
              <a:avLst/>
              <a:gdLst/>
              <a:ahLst/>
              <a:cxnLst/>
              <a:rect l="0" t="0" r="0" b="0"/>
              <a:pathLst>
                <a:path w="88865" h="145612">
                  <a:moveTo>
                    <a:pt x="57124" y="31662"/>
                  </a:moveTo>
                  <a:lnTo>
                    <a:pt x="57124" y="31662"/>
                  </a:lnTo>
                  <a:lnTo>
                    <a:pt x="48285" y="31662"/>
                  </a:lnTo>
                  <a:lnTo>
                    <a:pt x="46997" y="30956"/>
                  </a:lnTo>
                  <a:lnTo>
                    <a:pt x="46139" y="29780"/>
                  </a:lnTo>
                  <a:lnTo>
                    <a:pt x="45567" y="28291"/>
                  </a:lnTo>
                  <a:lnTo>
                    <a:pt x="44481" y="28003"/>
                  </a:lnTo>
                  <a:lnTo>
                    <a:pt x="35686" y="31041"/>
                  </a:lnTo>
                  <a:lnTo>
                    <a:pt x="26604" y="31607"/>
                  </a:lnTo>
                  <a:lnTo>
                    <a:pt x="12555" y="42643"/>
                  </a:lnTo>
                  <a:lnTo>
                    <a:pt x="10479" y="43216"/>
                  </a:lnTo>
                  <a:lnTo>
                    <a:pt x="9094" y="44303"/>
                  </a:lnTo>
                  <a:lnTo>
                    <a:pt x="2203" y="59490"/>
                  </a:lnTo>
                  <a:lnTo>
                    <a:pt x="414" y="71287"/>
                  </a:lnTo>
                  <a:lnTo>
                    <a:pt x="0" y="90646"/>
                  </a:lnTo>
                  <a:lnTo>
                    <a:pt x="9434" y="119430"/>
                  </a:lnTo>
                  <a:lnTo>
                    <a:pt x="15085" y="128066"/>
                  </a:lnTo>
                  <a:lnTo>
                    <a:pt x="19155" y="130953"/>
                  </a:lnTo>
                  <a:lnTo>
                    <a:pt x="23315" y="132941"/>
                  </a:lnTo>
                  <a:lnTo>
                    <a:pt x="36821" y="144778"/>
                  </a:lnTo>
                  <a:lnTo>
                    <a:pt x="39400" y="145436"/>
                  </a:lnTo>
                  <a:lnTo>
                    <a:pt x="41074" y="145611"/>
                  </a:lnTo>
                  <a:lnTo>
                    <a:pt x="60821" y="139474"/>
                  </a:lnTo>
                  <a:lnTo>
                    <a:pt x="74010" y="128830"/>
                  </a:lnTo>
                  <a:lnTo>
                    <a:pt x="80393" y="121914"/>
                  </a:lnTo>
                  <a:lnTo>
                    <a:pt x="86048" y="111947"/>
                  </a:lnTo>
                  <a:lnTo>
                    <a:pt x="88037" y="103506"/>
                  </a:lnTo>
                  <a:lnTo>
                    <a:pt x="88864" y="59153"/>
                  </a:lnTo>
                  <a:lnTo>
                    <a:pt x="88169" y="35305"/>
                  </a:lnTo>
                  <a:lnTo>
                    <a:pt x="82407" y="15513"/>
                  </a:lnTo>
                  <a:lnTo>
                    <a:pt x="79414" y="10844"/>
                  </a:lnTo>
                  <a:lnTo>
                    <a:pt x="75733" y="8298"/>
                  </a:lnTo>
                  <a:lnTo>
                    <a:pt x="71745" y="6461"/>
                  </a:lnTo>
                  <a:lnTo>
                    <a:pt x="64703" y="914"/>
                  </a:lnTo>
                  <a:lnTo>
                    <a:pt x="58115" y="0"/>
                  </a:lnTo>
                  <a:lnTo>
                    <a:pt x="51744" y="5387"/>
                  </a:lnTo>
                  <a:lnTo>
                    <a:pt x="51204" y="7755"/>
                  </a:lnTo>
                  <a:lnTo>
                    <a:pt x="51061" y="9373"/>
                  </a:lnTo>
                  <a:lnTo>
                    <a:pt x="49020" y="13054"/>
                  </a:lnTo>
                  <a:lnTo>
                    <a:pt x="46467" y="17042"/>
                  </a:lnTo>
                  <a:lnTo>
                    <a:pt x="44424" y="25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5" name="SMARTInkShape-Group1062"/>
          <p:cNvGrpSpPr/>
          <p:nvPr/>
        </p:nvGrpSpPr>
        <p:grpSpPr>
          <a:xfrm>
            <a:off x="6249370" y="3651327"/>
            <a:ext cx="291131" cy="120489"/>
            <a:chOff x="6249370" y="3651327"/>
            <a:chExt cx="291131" cy="120489"/>
          </a:xfrm>
        </p:grpSpPr>
        <p:sp>
          <p:nvSpPr>
            <p:cNvPr id="763" name="SMARTInkShape-5445"/>
            <p:cNvSpPr/>
            <p:nvPr>
              <p:custDataLst>
                <p:tags r:id="rId156"/>
              </p:custDataLst>
            </p:nvPr>
          </p:nvSpPr>
          <p:spPr>
            <a:xfrm>
              <a:off x="6249370" y="3663950"/>
              <a:ext cx="87931" cy="107866"/>
            </a:xfrm>
            <a:custGeom>
              <a:avLst/>
              <a:gdLst/>
              <a:ahLst/>
              <a:cxnLst/>
              <a:rect l="0" t="0" r="0" b="0"/>
              <a:pathLst>
                <a:path w="87931" h="107866">
                  <a:moveTo>
                    <a:pt x="87930" y="6350"/>
                  </a:moveTo>
                  <a:lnTo>
                    <a:pt x="87930" y="6350"/>
                  </a:lnTo>
                  <a:lnTo>
                    <a:pt x="87928" y="78"/>
                  </a:lnTo>
                  <a:lnTo>
                    <a:pt x="66660" y="0"/>
                  </a:lnTo>
                  <a:lnTo>
                    <a:pt x="62485" y="1881"/>
                  </a:lnTo>
                  <a:lnTo>
                    <a:pt x="58278" y="4364"/>
                  </a:lnTo>
                  <a:lnTo>
                    <a:pt x="51940" y="6467"/>
                  </a:lnTo>
                  <a:lnTo>
                    <a:pt x="45595" y="10540"/>
                  </a:lnTo>
                  <a:lnTo>
                    <a:pt x="41363" y="11740"/>
                  </a:lnTo>
                  <a:lnTo>
                    <a:pt x="39952" y="12765"/>
                  </a:lnTo>
                  <a:lnTo>
                    <a:pt x="39011" y="14155"/>
                  </a:lnTo>
                  <a:lnTo>
                    <a:pt x="37259" y="17580"/>
                  </a:lnTo>
                  <a:lnTo>
                    <a:pt x="34131" y="21454"/>
                  </a:lnTo>
                  <a:lnTo>
                    <a:pt x="30389" y="23646"/>
                  </a:lnTo>
                  <a:lnTo>
                    <a:pt x="26372" y="25326"/>
                  </a:lnTo>
                  <a:lnTo>
                    <a:pt x="15941" y="34136"/>
                  </a:lnTo>
                  <a:lnTo>
                    <a:pt x="13601" y="38219"/>
                  </a:lnTo>
                  <a:lnTo>
                    <a:pt x="11856" y="42386"/>
                  </a:lnTo>
                  <a:lnTo>
                    <a:pt x="7612" y="48699"/>
                  </a:lnTo>
                  <a:lnTo>
                    <a:pt x="5336" y="55038"/>
                  </a:lnTo>
                  <a:lnTo>
                    <a:pt x="1211" y="61385"/>
                  </a:lnTo>
                  <a:lnTo>
                    <a:pt x="0" y="65617"/>
                  </a:lnTo>
                  <a:lnTo>
                    <a:pt x="383" y="67734"/>
                  </a:lnTo>
                  <a:lnTo>
                    <a:pt x="4184" y="76200"/>
                  </a:lnTo>
                  <a:lnTo>
                    <a:pt x="4582" y="78317"/>
                  </a:lnTo>
                  <a:lnTo>
                    <a:pt x="10777" y="87645"/>
                  </a:lnTo>
                  <a:lnTo>
                    <a:pt x="14820" y="91899"/>
                  </a:lnTo>
                  <a:lnTo>
                    <a:pt x="18513" y="93761"/>
                  </a:lnTo>
                  <a:lnTo>
                    <a:pt x="32378" y="95759"/>
                  </a:lnTo>
                  <a:lnTo>
                    <a:pt x="33962" y="97001"/>
                  </a:lnTo>
                  <a:lnTo>
                    <a:pt x="35017" y="98534"/>
                  </a:lnTo>
                  <a:lnTo>
                    <a:pt x="39955" y="100237"/>
                  </a:lnTo>
                  <a:lnTo>
                    <a:pt x="46146" y="101700"/>
                  </a:lnTo>
                  <a:lnTo>
                    <a:pt x="55870" y="106506"/>
                  </a:lnTo>
                  <a:lnTo>
                    <a:pt x="74349" y="107865"/>
                  </a:lnTo>
                  <a:lnTo>
                    <a:pt x="80248" y="106030"/>
                  </a:lnTo>
                  <a:lnTo>
                    <a:pt x="8793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5446"/>
            <p:cNvSpPr/>
            <p:nvPr>
              <p:custDataLst>
                <p:tags r:id="rId157"/>
              </p:custDataLst>
            </p:nvPr>
          </p:nvSpPr>
          <p:spPr>
            <a:xfrm>
              <a:off x="6438902" y="3651327"/>
              <a:ext cx="101599" cy="107793"/>
            </a:xfrm>
            <a:custGeom>
              <a:avLst/>
              <a:gdLst/>
              <a:ahLst/>
              <a:cxnLst/>
              <a:rect l="0" t="0" r="0" b="0"/>
              <a:pathLst>
                <a:path w="101599" h="107793">
                  <a:moveTo>
                    <a:pt x="63498" y="6273"/>
                  </a:moveTo>
                  <a:lnTo>
                    <a:pt x="63498" y="6273"/>
                  </a:lnTo>
                  <a:lnTo>
                    <a:pt x="58031" y="6273"/>
                  </a:lnTo>
                  <a:lnTo>
                    <a:pt x="57736" y="5567"/>
                  </a:lnTo>
                  <a:lnTo>
                    <a:pt x="57171" y="184"/>
                  </a:lnTo>
                  <a:lnTo>
                    <a:pt x="53783" y="0"/>
                  </a:lnTo>
                  <a:lnTo>
                    <a:pt x="52788" y="680"/>
                  </a:lnTo>
                  <a:lnTo>
                    <a:pt x="52124" y="1839"/>
                  </a:lnTo>
                  <a:lnTo>
                    <a:pt x="51683" y="3317"/>
                  </a:lnTo>
                  <a:lnTo>
                    <a:pt x="50682" y="4302"/>
                  </a:lnTo>
                  <a:lnTo>
                    <a:pt x="45408" y="6014"/>
                  </a:lnTo>
                  <a:lnTo>
                    <a:pt x="41361" y="6196"/>
                  </a:lnTo>
                  <a:lnTo>
                    <a:pt x="40273" y="6927"/>
                  </a:lnTo>
                  <a:lnTo>
                    <a:pt x="39548" y="8120"/>
                  </a:lnTo>
                  <a:lnTo>
                    <a:pt x="39065" y="9621"/>
                  </a:lnTo>
                  <a:lnTo>
                    <a:pt x="38038" y="10622"/>
                  </a:lnTo>
                  <a:lnTo>
                    <a:pt x="35014" y="11733"/>
                  </a:lnTo>
                  <a:lnTo>
                    <a:pt x="27323" y="13153"/>
                  </a:lnTo>
                  <a:lnTo>
                    <a:pt x="16907" y="21438"/>
                  </a:lnTo>
                  <a:lnTo>
                    <a:pt x="14569" y="25478"/>
                  </a:lnTo>
                  <a:lnTo>
                    <a:pt x="12824" y="29625"/>
                  </a:lnTo>
                  <a:lnTo>
                    <a:pt x="8580" y="35927"/>
                  </a:lnTo>
                  <a:lnTo>
                    <a:pt x="6304" y="42262"/>
                  </a:lnTo>
                  <a:lnTo>
                    <a:pt x="2179" y="48608"/>
                  </a:lnTo>
                  <a:lnTo>
                    <a:pt x="644" y="54956"/>
                  </a:lnTo>
                  <a:lnTo>
                    <a:pt x="0" y="84590"/>
                  </a:lnTo>
                  <a:lnTo>
                    <a:pt x="1880" y="88823"/>
                  </a:lnTo>
                  <a:lnTo>
                    <a:pt x="8837" y="97290"/>
                  </a:lnTo>
                  <a:lnTo>
                    <a:pt x="12863" y="99641"/>
                  </a:lnTo>
                  <a:lnTo>
                    <a:pt x="37824" y="107466"/>
                  </a:lnTo>
                  <a:lnTo>
                    <a:pt x="46510" y="107792"/>
                  </a:lnTo>
                  <a:lnTo>
                    <a:pt x="50775" y="105956"/>
                  </a:lnTo>
                  <a:lnTo>
                    <a:pt x="52898" y="104478"/>
                  </a:lnTo>
                  <a:lnTo>
                    <a:pt x="62631" y="102399"/>
                  </a:lnTo>
                  <a:lnTo>
                    <a:pt x="101598" y="101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6" name="SMARTInkShape-5447"/>
          <p:cNvSpPr/>
          <p:nvPr>
            <p:custDataLst>
              <p:tags r:id="rId8"/>
            </p:custDataLst>
          </p:nvPr>
        </p:nvSpPr>
        <p:spPr>
          <a:xfrm>
            <a:off x="6159500" y="3321321"/>
            <a:ext cx="114278" cy="310790"/>
          </a:xfrm>
          <a:custGeom>
            <a:avLst/>
            <a:gdLst/>
            <a:ahLst/>
            <a:cxnLst/>
            <a:rect l="0" t="0" r="0" b="0"/>
            <a:pathLst>
              <a:path w="114278" h="310790">
                <a:moveTo>
                  <a:pt x="0" y="114029"/>
                </a:moveTo>
                <a:lnTo>
                  <a:pt x="0" y="114029"/>
                </a:lnTo>
                <a:lnTo>
                  <a:pt x="0" y="107757"/>
                </a:lnTo>
                <a:lnTo>
                  <a:pt x="0" y="128933"/>
                </a:lnTo>
                <a:lnTo>
                  <a:pt x="10662" y="173492"/>
                </a:lnTo>
                <a:lnTo>
                  <a:pt x="12664" y="217514"/>
                </a:lnTo>
                <a:lnTo>
                  <a:pt x="12698" y="264235"/>
                </a:lnTo>
                <a:lnTo>
                  <a:pt x="12700" y="307418"/>
                </a:lnTo>
                <a:lnTo>
                  <a:pt x="13405" y="308571"/>
                </a:lnTo>
                <a:lnTo>
                  <a:pt x="14581" y="309341"/>
                </a:lnTo>
                <a:lnTo>
                  <a:pt x="18788" y="310789"/>
                </a:lnTo>
                <a:lnTo>
                  <a:pt x="19048" y="284157"/>
                </a:lnTo>
                <a:lnTo>
                  <a:pt x="12169" y="239441"/>
                </a:lnTo>
                <a:lnTo>
                  <a:pt x="6953" y="212853"/>
                </a:lnTo>
                <a:lnTo>
                  <a:pt x="3003" y="170188"/>
                </a:lnTo>
                <a:lnTo>
                  <a:pt x="79" y="123462"/>
                </a:lnTo>
                <a:lnTo>
                  <a:pt x="707" y="76520"/>
                </a:lnTo>
                <a:lnTo>
                  <a:pt x="5468" y="58377"/>
                </a:lnTo>
                <a:lnTo>
                  <a:pt x="6881" y="42646"/>
                </a:lnTo>
                <a:lnTo>
                  <a:pt x="14179" y="25287"/>
                </a:lnTo>
                <a:lnTo>
                  <a:pt x="23224" y="13963"/>
                </a:lnTo>
                <a:lnTo>
                  <a:pt x="24431" y="10053"/>
                </a:lnTo>
                <a:lnTo>
                  <a:pt x="25460" y="8728"/>
                </a:lnTo>
                <a:lnTo>
                  <a:pt x="30783" y="6427"/>
                </a:lnTo>
                <a:lnTo>
                  <a:pt x="31320" y="4352"/>
                </a:lnTo>
                <a:lnTo>
                  <a:pt x="31463" y="2811"/>
                </a:lnTo>
                <a:lnTo>
                  <a:pt x="32264" y="1784"/>
                </a:lnTo>
                <a:lnTo>
                  <a:pt x="35035" y="643"/>
                </a:lnTo>
                <a:lnTo>
                  <a:pt x="40563" y="0"/>
                </a:lnTo>
                <a:lnTo>
                  <a:pt x="41858" y="615"/>
                </a:lnTo>
                <a:lnTo>
                  <a:pt x="42723" y="1731"/>
                </a:lnTo>
                <a:lnTo>
                  <a:pt x="43298" y="3180"/>
                </a:lnTo>
                <a:lnTo>
                  <a:pt x="44386" y="4147"/>
                </a:lnTo>
                <a:lnTo>
                  <a:pt x="51207" y="7579"/>
                </a:lnTo>
                <a:lnTo>
                  <a:pt x="55214" y="10273"/>
                </a:lnTo>
                <a:lnTo>
                  <a:pt x="61437" y="12496"/>
                </a:lnTo>
                <a:lnTo>
                  <a:pt x="91017" y="39953"/>
                </a:lnTo>
                <a:lnTo>
                  <a:pt x="93368" y="44182"/>
                </a:lnTo>
                <a:lnTo>
                  <a:pt x="95119" y="48414"/>
                </a:lnTo>
                <a:lnTo>
                  <a:pt x="105303" y="61818"/>
                </a:lnTo>
                <a:lnTo>
                  <a:pt x="109677" y="86912"/>
                </a:lnTo>
                <a:lnTo>
                  <a:pt x="112245" y="92805"/>
                </a:lnTo>
                <a:lnTo>
                  <a:pt x="114277" y="127877"/>
                </a:lnTo>
                <a:lnTo>
                  <a:pt x="107418" y="156171"/>
                </a:lnTo>
                <a:lnTo>
                  <a:pt x="102959" y="164791"/>
                </a:lnTo>
                <a:lnTo>
                  <a:pt x="102505" y="166920"/>
                </a:lnTo>
                <a:lnTo>
                  <a:pt x="101498" y="168340"/>
                </a:lnTo>
                <a:lnTo>
                  <a:pt x="100121" y="169286"/>
                </a:lnTo>
                <a:lnTo>
                  <a:pt x="96709" y="171043"/>
                </a:lnTo>
                <a:lnTo>
                  <a:pt x="90822" y="175293"/>
                </a:lnTo>
                <a:lnTo>
                  <a:pt x="84610" y="177572"/>
                </a:lnTo>
                <a:lnTo>
                  <a:pt x="78299" y="181697"/>
                </a:lnTo>
                <a:lnTo>
                  <a:pt x="71960" y="183232"/>
                </a:lnTo>
                <a:lnTo>
                  <a:pt x="27036" y="183877"/>
                </a:lnTo>
                <a:lnTo>
                  <a:pt x="16870" y="183173"/>
                </a:lnTo>
                <a:lnTo>
                  <a:pt x="6350" y="1775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5" name="SMARTInkShape-Group1064"/>
          <p:cNvGrpSpPr/>
          <p:nvPr/>
        </p:nvGrpSpPr>
        <p:grpSpPr>
          <a:xfrm>
            <a:off x="2882907" y="2782079"/>
            <a:ext cx="2209794" cy="1453339"/>
            <a:chOff x="2882907" y="2782079"/>
            <a:chExt cx="2209794" cy="1453339"/>
          </a:xfrm>
        </p:grpSpPr>
        <p:sp>
          <p:nvSpPr>
            <p:cNvPr id="767" name="SMARTInkShape-5448"/>
            <p:cNvSpPr/>
            <p:nvPr>
              <p:custDataLst>
                <p:tags r:id="rId138"/>
              </p:custDataLst>
            </p:nvPr>
          </p:nvSpPr>
          <p:spPr>
            <a:xfrm>
              <a:off x="4286259" y="3352802"/>
              <a:ext cx="95209" cy="225829"/>
            </a:xfrm>
            <a:custGeom>
              <a:avLst/>
              <a:gdLst/>
              <a:ahLst/>
              <a:cxnLst/>
              <a:rect l="0" t="0" r="0" b="0"/>
              <a:pathLst>
                <a:path w="95209" h="225829">
                  <a:moveTo>
                    <a:pt x="69841" y="31748"/>
                  </a:moveTo>
                  <a:lnTo>
                    <a:pt x="69841" y="31748"/>
                  </a:lnTo>
                  <a:lnTo>
                    <a:pt x="69841" y="13681"/>
                  </a:lnTo>
                  <a:lnTo>
                    <a:pt x="66470" y="9618"/>
                  </a:lnTo>
                  <a:lnTo>
                    <a:pt x="62933" y="7801"/>
                  </a:lnTo>
                  <a:lnTo>
                    <a:pt x="61002" y="7317"/>
                  </a:lnTo>
                  <a:lnTo>
                    <a:pt x="59715" y="6288"/>
                  </a:lnTo>
                  <a:lnTo>
                    <a:pt x="58285" y="3264"/>
                  </a:lnTo>
                  <a:lnTo>
                    <a:pt x="57198" y="2175"/>
                  </a:lnTo>
                  <a:lnTo>
                    <a:pt x="54109" y="965"/>
                  </a:lnTo>
                  <a:lnTo>
                    <a:pt x="23272" y="0"/>
                  </a:lnTo>
                  <a:lnTo>
                    <a:pt x="19040" y="1880"/>
                  </a:lnTo>
                  <a:lnTo>
                    <a:pt x="8458" y="10123"/>
                  </a:lnTo>
                  <a:lnTo>
                    <a:pt x="4224" y="11554"/>
                  </a:lnTo>
                  <a:lnTo>
                    <a:pt x="2813" y="12641"/>
                  </a:lnTo>
                  <a:lnTo>
                    <a:pt x="1245" y="15730"/>
                  </a:lnTo>
                  <a:lnTo>
                    <a:pt x="0" y="49865"/>
                  </a:lnTo>
                  <a:lnTo>
                    <a:pt x="1877" y="55792"/>
                  </a:lnTo>
                  <a:lnTo>
                    <a:pt x="33627" y="102118"/>
                  </a:lnTo>
                  <a:lnTo>
                    <a:pt x="73471" y="149498"/>
                  </a:lnTo>
                  <a:lnTo>
                    <a:pt x="82422" y="160475"/>
                  </a:lnTo>
                  <a:lnTo>
                    <a:pt x="92403" y="179436"/>
                  </a:lnTo>
                  <a:lnTo>
                    <a:pt x="94681" y="189985"/>
                  </a:lnTo>
                  <a:lnTo>
                    <a:pt x="95208" y="210752"/>
                  </a:lnTo>
                  <a:lnTo>
                    <a:pt x="93345" y="215493"/>
                  </a:lnTo>
                  <a:lnTo>
                    <a:pt x="91860" y="217744"/>
                  </a:lnTo>
                  <a:lnTo>
                    <a:pt x="90165" y="219245"/>
                  </a:lnTo>
                  <a:lnTo>
                    <a:pt x="86400" y="220914"/>
                  </a:lnTo>
                  <a:lnTo>
                    <a:pt x="78234" y="222690"/>
                  </a:lnTo>
                  <a:lnTo>
                    <a:pt x="74042" y="225502"/>
                  </a:lnTo>
                  <a:lnTo>
                    <a:pt x="71230" y="225828"/>
                  </a:lnTo>
                  <a:lnTo>
                    <a:pt x="48935" y="222429"/>
                  </a:lnTo>
                  <a:lnTo>
                    <a:pt x="46731" y="220957"/>
                  </a:lnTo>
                  <a:lnTo>
                    <a:pt x="19041" y="184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5449"/>
            <p:cNvSpPr/>
            <p:nvPr>
              <p:custDataLst>
                <p:tags r:id="rId139"/>
              </p:custDataLst>
            </p:nvPr>
          </p:nvSpPr>
          <p:spPr>
            <a:xfrm>
              <a:off x="4184772" y="3219450"/>
              <a:ext cx="366247" cy="411892"/>
            </a:xfrm>
            <a:custGeom>
              <a:avLst/>
              <a:gdLst/>
              <a:ahLst/>
              <a:cxnLst/>
              <a:rect l="0" t="0" r="0" b="0"/>
              <a:pathLst>
                <a:path w="366247" h="411892">
                  <a:moveTo>
                    <a:pt x="209428" y="57150"/>
                  </a:moveTo>
                  <a:lnTo>
                    <a:pt x="209428" y="57150"/>
                  </a:lnTo>
                  <a:lnTo>
                    <a:pt x="199302" y="46319"/>
                  </a:lnTo>
                  <a:lnTo>
                    <a:pt x="197490" y="40143"/>
                  </a:lnTo>
                  <a:lnTo>
                    <a:pt x="197067" y="35951"/>
                  </a:lnTo>
                  <a:lnTo>
                    <a:pt x="195543" y="33844"/>
                  </a:lnTo>
                  <a:lnTo>
                    <a:pt x="175721" y="16933"/>
                  </a:lnTo>
                  <a:lnTo>
                    <a:pt x="169518" y="14581"/>
                  </a:lnTo>
                  <a:lnTo>
                    <a:pt x="137391" y="9115"/>
                  </a:lnTo>
                  <a:lnTo>
                    <a:pt x="112760" y="12998"/>
                  </a:lnTo>
                  <a:lnTo>
                    <a:pt x="74375" y="36163"/>
                  </a:lnTo>
                  <a:lnTo>
                    <a:pt x="52849" y="55336"/>
                  </a:lnTo>
                  <a:lnTo>
                    <a:pt x="20784" y="102600"/>
                  </a:lnTo>
                  <a:lnTo>
                    <a:pt x="11638" y="124318"/>
                  </a:lnTo>
                  <a:lnTo>
                    <a:pt x="6702" y="168235"/>
                  </a:lnTo>
                  <a:lnTo>
                    <a:pt x="803" y="214735"/>
                  </a:lnTo>
                  <a:lnTo>
                    <a:pt x="0" y="254404"/>
                  </a:lnTo>
                  <a:lnTo>
                    <a:pt x="4915" y="297928"/>
                  </a:lnTo>
                  <a:lnTo>
                    <a:pt x="13020" y="336504"/>
                  </a:lnTo>
                  <a:lnTo>
                    <a:pt x="21132" y="358570"/>
                  </a:lnTo>
                  <a:lnTo>
                    <a:pt x="45992" y="388687"/>
                  </a:lnTo>
                  <a:lnTo>
                    <a:pt x="51652" y="394529"/>
                  </a:lnTo>
                  <a:lnTo>
                    <a:pt x="79700" y="408403"/>
                  </a:lnTo>
                  <a:lnTo>
                    <a:pt x="102193" y="411891"/>
                  </a:lnTo>
                  <a:lnTo>
                    <a:pt x="127019" y="410699"/>
                  </a:lnTo>
                  <a:lnTo>
                    <a:pt x="166872" y="404895"/>
                  </a:lnTo>
                  <a:lnTo>
                    <a:pt x="189058" y="397723"/>
                  </a:lnTo>
                  <a:lnTo>
                    <a:pt x="233388" y="374446"/>
                  </a:lnTo>
                  <a:lnTo>
                    <a:pt x="279194" y="345005"/>
                  </a:lnTo>
                  <a:lnTo>
                    <a:pt x="318654" y="308915"/>
                  </a:lnTo>
                  <a:lnTo>
                    <a:pt x="344116" y="272148"/>
                  </a:lnTo>
                  <a:lnTo>
                    <a:pt x="359456" y="224807"/>
                  </a:lnTo>
                  <a:lnTo>
                    <a:pt x="366246" y="193592"/>
                  </a:lnTo>
                  <a:lnTo>
                    <a:pt x="363560" y="149279"/>
                  </a:lnTo>
                  <a:lnTo>
                    <a:pt x="356204" y="103164"/>
                  </a:lnTo>
                  <a:lnTo>
                    <a:pt x="337662" y="57938"/>
                  </a:lnTo>
                  <a:lnTo>
                    <a:pt x="322212" y="39039"/>
                  </a:lnTo>
                  <a:lnTo>
                    <a:pt x="295149" y="18590"/>
                  </a:lnTo>
                  <a:lnTo>
                    <a:pt x="256577" y="4379"/>
                  </a:lnTo>
                  <a:lnTo>
                    <a:pt x="212644" y="384"/>
                  </a:lnTo>
                  <a:lnTo>
                    <a:pt x="1967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5450"/>
            <p:cNvSpPr/>
            <p:nvPr>
              <p:custDataLst>
                <p:tags r:id="rId140"/>
              </p:custDataLst>
            </p:nvPr>
          </p:nvSpPr>
          <p:spPr>
            <a:xfrm>
              <a:off x="2959178" y="3143251"/>
              <a:ext cx="1269923" cy="196850"/>
            </a:xfrm>
            <a:custGeom>
              <a:avLst/>
              <a:gdLst/>
              <a:ahLst/>
              <a:cxnLst/>
              <a:rect l="0" t="0" r="0" b="0"/>
              <a:pathLst>
                <a:path w="1269923" h="196850">
                  <a:moveTo>
                    <a:pt x="6272" y="196849"/>
                  </a:moveTo>
                  <a:lnTo>
                    <a:pt x="6272" y="196849"/>
                  </a:lnTo>
                  <a:lnTo>
                    <a:pt x="6272" y="193478"/>
                  </a:lnTo>
                  <a:lnTo>
                    <a:pt x="5566" y="192485"/>
                  </a:lnTo>
                  <a:lnTo>
                    <a:pt x="4391" y="191823"/>
                  </a:lnTo>
                  <a:lnTo>
                    <a:pt x="805" y="190761"/>
                  </a:lnTo>
                  <a:lnTo>
                    <a:pt x="314" y="188734"/>
                  </a:lnTo>
                  <a:lnTo>
                    <a:pt x="0" y="185054"/>
                  </a:lnTo>
                  <a:lnTo>
                    <a:pt x="9384" y="174713"/>
                  </a:lnTo>
                  <a:lnTo>
                    <a:pt x="13064" y="172899"/>
                  </a:lnTo>
                  <a:lnTo>
                    <a:pt x="15033" y="172416"/>
                  </a:lnTo>
                  <a:lnTo>
                    <a:pt x="61600" y="143925"/>
                  </a:lnTo>
                  <a:lnTo>
                    <a:pt x="108008" y="118401"/>
                  </a:lnTo>
                  <a:lnTo>
                    <a:pt x="152616" y="96189"/>
                  </a:lnTo>
                  <a:lnTo>
                    <a:pt x="196789" y="74131"/>
                  </a:lnTo>
                  <a:lnTo>
                    <a:pt x="241223" y="55394"/>
                  </a:lnTo>
                  <a:lnTo>
                    <a:pt x="253922" y="49313"/>
                  </a:lnTo>
                  <a:lnTo>
                    <a:pt x="279322" y="41647"/>
                  </a:lnTo>
                  <a:lnTo>
                    <a:pt x="292727" y="36148"/>
                  </a:lnTo>
                  <a:lnTo>
                    <a:pt x="339285" y="25099"/>
                  </a:lnTo>
                  <a:lnTo>
                    <a:pt x="380611" y="14554"/>
                  </a:lnTo>
                  <a:lnTo>
                    <a:pt x="425354" y="9436"/>
                  </a:lnTo>
                  <a:lnTo>
                    <a:pt x="468938" y="3249"/>
                  </a:lnTo>
                  <a:lnTo>
                    <a:pt x="513311" y="284"/>
                  </a:lnTo>
                  <a:lnTo>
                    <a:pt x="559371" y="16"/>
                  </a:lnTo>
                  <a:lnTo>
                    <a:pt x="602578" y="0"/>
                  </a:lnTo>
                  <a:lnTo>
                    <a:pt x="647587" y="1880"/>
                  </a:lnTo>
                  <a:lnTo>
                    <a:pt x="692070" y="6088"/>
                  </a:lnTo>
                  <a:lnTo>
                    <a:pt x="733543" y="11794"/>
                  </a:lnTo>
                  <a:lnTo>
                    <a:pt x="779400" y="19113"/>
                  </a:lnTo>
                  <a:lnTo>
                    <a:pt x="825330" y="26850"/>
                  </a:lnTo>
                  <a:lnTo>
                    <a:pt x="869867" y="36929"/>
                  </a:lnTo>
                  <a:lnTo>
                    <a:pt x="915646" y="50918"/>
                  </a:lnTo>
                  <a:lnTo>
                    <a:pt x="959412" y="61976"/>
                  </a:lnTo>
                  <a:lnTo>
                    <a:pt x="1004129" y="78339"/>
                  </a:lnTo>
                  <a:lnTo>
                    <a:pt x="1050936" y="97366"/>
                  </a:lnTo>
                  <a:lnTo>
                    <a:pt x="1077970" y="111093"/>
                  </a:lnTo>
                  <a:lnTo>
                    <a:pt x="1096069" y="117037"/>
                  </a:lnTo>
                  <a:lnTo>
                    <a:pt x="1131733" y="136324"/>
                  </a:lnTo>
                  <a:lnTo>
                    <a:pt x="1178770" y="152316"/>
                  </a:lnTo>
                  <a:lnTo>
                    <a:pt x="1212249" y="166458"/>
                  </a:lnTo>
                  <a:lnTo>
                    <a:pt x="1214540" y="168121"/>
                  </a:lnTo>
                  <a:lnTo>
                    <a:pt x="1220848" y="169970"/>
                  </a:lnTo>
                  <a:lnTo>
                    <a:pt x="1224506" y="170463"/>
                  </a:lnTo>
                  <a:lnTo>
                    <a:pt x="1226944" y="171497"/>
                  </a:lnTo>
                  <a:lnTo>
                    <a:pt x="1228570" y="172892"/>
                  </a:lnTo>
                  <a:lnTo>
                    <a:pt x="1229654" y="174528"/>
                  </a:lnTo>
                  <a:lnTo>
                    <a:pt x="1231083" y="175618"/>
                  </a:lnTo>
                  <a:lnTo>
                    <a:pt x="1238444" y="179250"/>
                  </a:lnTo>
                  <a:lnTo>
                    <a:pt x="1242526" y="181972"/>
                  </a:lnTo>
                  <a:lnTo>
                    <a:pt x="1248791" y="184209"/>
                  </a:lnTo>
                  <a:lnTo>
                    <a:pt x="1255116" y="188322"/>
                  </a:lnTo>
                  <a:lnTo>
                    <a:pt x="1262319" y="190212"/>
                  </a:lnTo>
                  <a:lnTo>
                    <a:pt x="1269922" y="190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5451"/>
            <p:cNvSpPr/>
            <p:nvPr>
              <p:custDataLst>
                <p:tags r:id="rId141"/>
              </p:custDataLst>
            </p:nvPr>
          </p:nvSpPr>
          <p:spPr>
            <a:xfrm>
              <a:off x="4089400" y="3136925"/>
              <a:ext cx="88875" cy="215876"/>
            </a:xfrm>
            <a:custGeom>
              <a:avLst/>
              <a:gdLst/>
              <a:ahLst/>
              <a:cxnLst/>
              <a:rect l="0" t="0" r="0" b="0"/>
              <a:pathLst>
                <a:path w="88875" h="215876">
                  <a:moveTo>
                    <a:pt x="50800" y="12675"/>
                  </a:moveTo>
                  <a:lnTo>
                    <a:pt x="50800" y="12675"/>
                  </a:lnTo>
                  <a:lnTo>
                    <a:pt x="50800" y="9304"/>
                  </a:lnTo>
                  <a:lnTo>
                    <a:pt x="50094" y="8311"/>
                  </a:lnTo>
                  <a:lnTo>
                    <a:pt x="38129" y="0"/>
                  </a:lnTo>
                  <a:lnTo>
                    <a:pt x="41479" y="3353"/>
                  </a:lnTo>
                  <a:lnTo>
                    <a:pt x="45011" y="5004"/>
                  </a:lnTo>
                  <a:lnTo>
                    <a:pt x="46941" y="5444"/>
                  </a:lnTo>
                  <a:lnTo>
                    <a:pt x="48227" y="6444"/>
                  </a:lnTo>
                  <a:lnTo>
                    <a:pt x="49657" y="9435"/>
                  </a:lnTo>
                  <a:lnTo>
                    <a:pt x="51279" y="17105"/>
                  </a:lnTo>
                  <a:lnTo>
                    <a:pt x="61770" y="31736"/>
                  </a:lnTo>
                  <a:lnTo>
                    <a:pt x="66529" y="43565"/>
                  </a:lnTo>
                  <a:lnTo>
                    <a:pt x="79781" y="66254"/>
                  </a:lnTo>
                  <a:lnTo>
                    <a:pt x="82435" y="77782"/>
                  </a:lnTo>
                  <a:lnTo>
                    <a:pt x="86671" y="86686"/>
                  </a:lnTo>
                  <a:lnTo>
                    <a:pt x="88874" y="131231"/>
                  </a:lnTo>
                  <a:lnTo>
                    <a:pt x="87007" y="137804"/>
                  </a:lnTo>
                  <a:lnTo>
                    <a:pt x="71893" y="162297"/>
                  </a:lnTo>
                  <a:lnTo>
                    <a:pt x="64889" y="169112"/>
                  </a:lnTo>
                  <a:lnTo>
                    <a:pt x="21065" y="200352"/>
                  </a:lnTo>
                  <a:lnTo>
                    <a:pt x="11337" y="203044"/>
                  </a:lnTo>
                  <a:lnTo>
                    <a:pt x="9675" y="204499"/>
                  </a:lnTo>
                  <a:lnTo>
                    <a:pt x="0" y="215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5452"/>
            <p:cNvSpPr/>
            <p:nvPr>
              <p:custDataLst>
                <p:tags r:id="rId142"/>
              </p:custDataLst>
            </p:nvPr>
          </p:nvSpPr>
          <p:spPr>
            <a:xfrm>
              <a:off x="3696607" y="2929500"/>
              <a:ext cx="62299" cy="99341"/>
            </a:xfrm>
            <a:custGeom>
              <a:avLst/>
              <a:gdLst/>
              <a:ahLst/>
              <a:cxnLst/>
              <a:rect l="0" t="0" r="0" b="0"/>
              <a:pathLst>
                <a:path w="62299" h="99341">
                  <a:moveTo>
                    <a:pt x="30843" y="29600"/>
                  </a:moveTo>
                  <a:lnTo>
                    <a:pt x="30843" y="29600"/>
                  </a:lnTo>
                  <a:lnTo>
                    <a:pt x="30843" y="24133"/>
                  </a:lnTo>
                  <a:lnTo>
                    <a:pt x="27472" y="20140"/>
                  </a:lnTo>
                  <a:lnTo>
                    <a:pt x="27184" y="19060"/>
                  </a:lnTo>
                  <a:lnTo>
                    <a:pt x="27699" y="18340"/>
                  </a:lnTo>
                  <a:lnTo>
                    <a:pt x="28747" y="17860"/>
                  </a:lnTo>
                  <a:lnTo>
                    <a:pt x="29446" y="16834"/>
                  </a:lnTo>
                  <a:lnTo>
                    <a:pt x="30659" y="11517"/>
                  </a:lnTo>
                  <a:lnTo>
                    <a:pt x="30014" y="11194"/>
                  </a:lnTo>
                  <a:lnTo>
                    <a:pt x="19101" y="10557"/>
                  </a:lnTo>
                  <a:lnTo>
                    <a:pt x="18782" y="11261"/>
                  </a:lnTo>
                  <a:lnTo>
                    <a:pt x="18427" y="13923"/>
                  </a:lnTo>
                  <a:lnTo>
                    <a:pt x="17627" y="14916"/>
                  </a:lnTo>
                  <a:lnTo>
                    <a:pt x="14856" y="16018"/>
                  </a:lnTo>
                  <a:lnTo>
                    <a:pt x="13835" y="17017"/>
                  </a:lnTo>
                  <a:lnTo>
                    <a:pt x="10314" y="23691"/>
                  </a:lnTo>
                  <a:lnTo>
                    <a:pt x="8691" y="25661"/>
                  </a:lnTo>
                  <a:lnTo>
                    <a:pt x="6887" y="31612"/>
                  </a:lnTo>
                  <a:lnTo>
                    <a:pt x="3688" y="50150"/>
                  </a:lnTo>
                  <a:lnTo>
                    <a:pt x="0" y="62509"/>
                  </a:lnTo>
                  <a:lnTo>
                    <a:pt x="403" y="64945"/>
                  </a:lnTo>
                  <a:lnTo>
                    <a:pt x="6968" y="80362"/>
                  </a:lnTo>
                  <a:lnTo>
                    <a:pt x="15521" y="90978"/>
                  </a:lnTo>
                  <a:lnTo>
                    <a:pt x="16978" y="95214"/>
                  </a:lnTo>
                  <a:lnTo>
                    <a:pt x="18777" y="96626"/>
                  </a:lnTo>
                  <a:lnTo>
                    <a:pt x="27346" y="98614"/>
                  </a:lnTo>
                  <a:lnTo>
                    <a:pt x="39129" y="99340"/>
                  </a:lnTo>
                  <a:lnTo>
                    <a:pt x="43462" y="97519"/>
                  </a:lnTo>
                  <a:lnTo>
                    <a:pt x="47740" y="95064"/>
                  </a:lnTo>
                  <a:lnTo>
                    <a:pt x="51994" y="93973"/>
                  </a:lnTo>
                  <a:lnTo>
                    <a:pt x="53410" y="92977"/>
                  </a:lnTo>
                  <a:lnTo>
                    <a:pt x="54354" y="91606"/>
                  </a:lnTo>
                  <a:lnTo>
                    <a:pt x="56109" y="88203"/>
                  </a:lnTo>
                  <a:lnTo>
                    <a:pt x="59240" y="84339"/>
                  </a:lnTo>
                  <a:lnTo>
                    <a:pt x="61103" y="78387"/>
                  </a:lnTo>
                  <a:lnTo>
                    <a:pt x="62298" y="63069"/>
                  </a:lnTo>
                  <a:lnTo>
                    <a:pt x="60581" y="56705"/>
                  </a:lnTo>
                  <a:lnTo>
                    <a:pt x="58171" y="50819"/>
                  </a:lnTo>
                  <a:lnTo>
                    <a:pt x="49826" y="19799"/>
                  </a:lnTo>
                  <a:lnTo>
                    <a:pt x="38362" y="18"/>
                  </a:lnTo>
                  <a:lnTo>
                    <a:pt x="37972" y="0"/>
                  </a:lnTo>
                  <a:lnTo>
                    <a:pt x="37295" y="3508"/>
                  </a:lnTo>
                  <a:lnTo>
                    <a:pt x="37193" y="1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5453"/>
            <p:cNvSpPr/>
            <p:nvPr>
              <p:custDataLst>
                <p:tags r:id="rId143"/>
              </p:custDataLst>
            </p:nvPr>
          </p:nvSpPr>
          <p:spPr>
            <a:xfrm>
              <a:off x="3835400" y="2997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272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5454"/>
            <p:cNvSpPr/>
            <p:nvPr>
              <p:custDataLst>
                <p:tags r:id="rId144"/>
              </p:custDataLst>
            </p:nvPr>
          </p:nvSpPr>
          <p:spPr>
            <a:xfrm>
              <a:off x="3892550" y="2908307"/>
              <a:ext cx="31751" cy="171444"/>
            </a:xfrm>
            <a:custGeom>
              <a:avLst/>
              <a:gdLst/>
              <a:ahLst/>
              <a:cxnLst/>
              <a:rect l="0" t="0" r="0" b="0"/>
              <a:pathLst>
                <a:path w="31751" h="171444">
                  <a:moveTo>
                    <a:pt x="0" y="6343"/>
                  </a:moveTo>
                  <a:lnTo>
                    <a:pt x="0" y="6343"/>
                  </a:lnTo>
                  <a:lnTo>
                    <a:pt x="0" y="876"/>
                  </a:lnTo>
                  <a:lnTo>
                    <a:pt x="705" y="581"/>
                  </a:lnTo>
                  <a:lnTo>
                    <a:pt x="6272" y="0"/>
                  </a:lnTo>
                  <a:lnTo>
                    <a:pt x="6327" y="3366"/>
                  </a:lnTo>
                  <a:lnTo>
                    <a:pt x="8221" y="6902"/>
                  </a:lnTo>
                  <a:lnTo>
                    <a:pt x="10709" y="10825"/>
                  </a:lnTo>
                  <a:lnTo>
                    <a:pt x="12110" y="17705"/>
                  </a:lnTo>
                  <a:lnTo>
                    <a:pt x="17059" y="63820"/>
                  </a:lnTo>
                  <a:lnTo>
                    <a:pt x="24439" y="108245"/>
                  </a:lnTo>
                  <a:lnTo>
                    <a:pt x="27244" y="145889"/>
                  </a:lnTo>
                  <a:lnTo>
                    <a:pt x="30415" y="158697"/>
                  </a:lnTo>
                  <a:lnTo>
                    <a:pt x="31750" y="17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5455"/>
            <p:cNvSpPr/>
            <p:nvPr>
              <p:custDataLst>
                <p:tags r:id="rId145"/>
              </p:custDataLst>
            </p:nvPr>
          </p:nvSpPr>
          <p:spPr>
            <a:xfrm>
              <a:off x="4375237" y="2782079"/>
              <a:ext cx="304705" cy="418322"/>
            </a:xfrm>
            <a:custGeom>
              <a:avLst/>
              <a:gdLst/>
              <a:ahLst/>
              <a:cxnLst/>
              <a:rect l="0" t="0" r="0" b="0"/>
              <a:pathLst>
                <a:path w="304705" h="418322">
                  <a:moveTo>
                    <a:pt x="82463" y="418321"/>
                  </a:moveTo>
                  <a:lnTo>
                    <a:pt x="82463" y="418321"/>
                  </a:lnTo>
                  <a:lnTo>
                    <a:pt x="82463" y="414950"/>
                  </a:lnTo>
                  <a:lnTo>
                    <a:pt x="81757" y="413957"/>
                  </a:lnTo>
                  <a:lnTo>
                    <a:pt x="80581" y="413295"/>
                  </a:lnTo>
                  <a:lnTo>
                    <a:pt x="79092" y="412854"/>
                  </a:lnTo>
                  <a:lnTo>
                    <a:pt x="78099" y="411854"/>
                  </a:lnTo>
                  <a:lnTo>
                    <a:pt x="74624" y="405180"/>
                  </a:lnTo>
                  <a:lnTo>
                    <a:pt x="66039" y="394979"/>
                  </a:lnTo>
                  <a:lnTo>
                    <a:pt x="56659" y="375191"/>
                  </a:lnTo>
                  <a:lnTo>
                    <a:pt x="31660" y="329382"/>
                  </a:lnTo>
                  <a:lnTo>
                    <a:pt x="12613" y="283481"/>
                  </a:lnTo>
                  <a:lnTo>
                    <a:pt x="2147" y="240580"/>
                  </a:lnTo>
                  <a:lnTo>
                    <a:pt x="0" y="195784"/>
                  </a:lnTo>
                  <a:lnTo>
                    <a:pt x="624" y="151604"/>
                  </a:lnTo>
                  <a:lnTo>
                    <a:pt x="9372" y="104191"/>
                  </a:lnTo>
                  <a:lnTo>
                    <a:pt x="13383" y="81888"/>
                  </a:lnTo>
                  <a:lnTo>
                    <a:pt x="33603" y="49246"/>
                  </a:lnTo>
                  <a:lnTo>
                    <a:pt x="55053" y="27405"/>
                  </a:lnTo>
                  <a:lnTo>
                    <a:pt x="84475" y="11960"/>
                  </a:lnTo>
                  <a:lnTo>
                    <a:pt x="118192" y="478"/>
                  </a:lnTo>
                  <a:lnTo>
                    <a:pt x="158896" y="0"/>
                  </a:lnTo>
                  <a:lnTo>
                    <a:pt x="206101" y="8683"/>
                  </a:lnTo>
                  <a:lnTo>
                    <a:pt x="228397" y="17057"/>
                  </a:lnTo>
                  <a:lnTo>
                    <a:pt x="272924" y="51397"/>
                  </a:lnTo>
                  <a:lnTo>
                    <a:pt x="283770" y="63129"/>
                  </a:lnTo>
                  <a:lnTo>
                    <a:pt x="286518" y="67226"/>
                  </a:lnTo>
                  <a:lnTo>
                    <a:pt x="300708" y="114520"/>
                  </a:lnTo>
                  <a:lnTo>
                    <a:pt x="304479" y="157324"/>
                  </a:lnTo>
                  <a:lnTo>
                    <a:pt x="304704" y="202685"/>
                  </a:lnTo>
                  <a:lnTo>
                    <a:pt x="302830" y="234206"/>
                  </a:lnTo>
                  <a:lnTo>
                    <a:pt x="294173" y="280608"/>
                  </a:lnTo>
                  <a:lnTo>
                    <a:pt x="288726" y="320660"/>
                  </a:lnTo>
                  <a:lnTo>
                    <a:pt x="277943" y="347902"/>
                  </a:lnTo>
                  <a:lnTo>
                    <a:pt x="269255" y="358980"/>
                  </a:lnTo>
                  <a:lnTo>
                    <a:pt x="265253" y="367506"/>
                  </a:lnTo>
                  <a:lnTo>
                    <a:pt x="263590" y="369628"/>
                  </a:lnTo>
                  <a:lnTo>
                    <a:pt x="259860" y="371985"/>
                  </a:lnTo>
                  <a:lnTo>
                    <a:pt x="253991" y="373623"/>
                  </a:lnTo>
                  <a:lnTo>
                    <a:pt x="242121" y="373870"/>
                  </a:lnTo>
                  <a:lnTo>
                    <a:pt x="241818" y="373165"/>
                  </a:lnTo>
                  <a:lnTo>
                    <a:pt x="241213" y="36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5456"/>
            <p:cNvSpPr/>
            <p:nvPr>
              <p:custDataLst>
                <p:tags r:id="rId146"/>
              </p:custDataLst>
            </p:nvPr>
          </p:nvSpPr>
          <p:spPr>
            <a:xfrm>
              <a:off x="4552950" y="3098800"/>
              <a:ext cx="69851" cy="50801"/>
            </a:xfrm>
            <a:custGeom>
              <a:avLst/>
              <a:gdLst/>
              <a:ahLst/>
              <a:cxnLst/>
              <a:rect l="0" t="0" r="0" b="0"/>
              <a:pathLst>
                <a:path w="69851" h="50801">
                  <a:moveTo>
                    <a:pt x="0" y="0"/>
                  </a:moveTo>
                  <a:lnTo>
                    <a:pt x="0" y="0"/>
                  </a:lnTo>
                  <a:lnTo>
                    <a:pt x="9644" y="0"/>
                  </a:lnTo>
                  <a:lnTo>
                    <a:pt x="13223" y="1882"/>
                  </a:lnTo>
                  <a:lnTo>
                    <a:pt x="23892" y="10540"/>
                  </a:lnTo>
                  <a:lnTo>
                    <a:pt x="27787" y="11740"/>
                  </a:lnTo>
                  <a:lnTo>
                    <a:pt x="31870" y="16036"/>
                  </a:lnTo>
                  <a:lnTo>
                    <a:pt x="36037" y="21238"/>
                  </a:lnTo>
                  <a:lnTo>
                    <a:pt x="60149" y="41118"/>
                  </a:lnTo>
                  <a:lnTo>
                    <a:pt x="62011" y="44851"/>
                  </a:lnTo>
                  <a:lnTo>
                    <a:pt x="62507" y="46834"/>
                  </a:lnTo>
                  <a:lnTo>
                    <a:pt x="63543" y="48156"/>
                  </a:lnTo>
                  <a:lnTo>
                    <a:pt x="698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5457"/>
            <p:cNvSpPr/>
            <p:nvPr>
              <p:custDataLst>
                <p:tags r:id="rId147"/>
              </p:custDataLst>
            </p:nvPr>
          </p:nvSpPr>
          <p:spPr>
            <a:xfrm>
              <a:off x="4635500" y="3136900"/>
              <a:ext cx="69825" cy="63501"/>
            </a:xfrm>
            <a:custGeom>
              <a:avLst/>
              <a:gdLst/>
              <a:ahLst/>
              <a:cxnLst/>
              <a:rect l="0" t="0" r="0" b="0"/>
              <a:pathLst>
                <a:path w="69825" h="63501">
                  <a:moveTo>
                    <a:pt x="57150" y="0"/>
                  </a:moveTo>
                  <a:lnTo>
                    <a:pt x="57150" y="0"/>
                  </a:lnTo>
                  <a:lnTo>
                    <a:pt x="69766" y="0"/>
                  </a:lnTo>
                  <a:lnTo>
                    <a:pt x="69824" y="3371"/>
                  </a:lnTo>
                  <a:lnTo>
                    <a:pt x="67957" y="6907"/>
                  </a:lnTo>
                  <a:lnTo>
                    <a:pt x="65481" y="10831"/>
                  </a:lnTo>
                  <a:lnTo>
                    <a:pt x="64381" y="14927"/>
                  </a:lnTo>
                  <a:lnTo>
                    <a:pt x="63381" y="16301"/>
                  </a:lnTo>
                  <a:lnTo>
                    <a:pt x="62010" y="17218"/>
                  </a:lnTo>
                  <a:lnTo>
                    <a:pt x="60390" y="17828"/>
                  </a:lnTo>
                  <a:lnTo>
                    <a:pt x="59310" y="18941"/>
                  </a:lnTo>
                  <a:lnTo>
                    <a:pt x="55695" y="25796"/>
                  </a:lnTo>
                  <a:lnTo>
                    <a:pt x="35796" y="46007"/>
                  </a:lnTo>
                  <a:lnTo>
                    <a:pt x="7707" y="6170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5458"/>
            <p:cNvSpPr/>
            <p:nvPr>
              <p:custDataLst>
                <p:tags r:id="rId148"/>
              </p:custDataLst>
            </p:nvPr>
          </p:nvSpPr>
          <p:spPr>
            <a:xfrm>
              <a:off x="4629150" y="315595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0" y="6350"/>
                  </a:moveTo>
                  <a:lnTo>
                    <a:pt x="0" y="6350"/>
                  </a:lnTo>
                  <a:lnTo>
                    <a:pt x="0" y="2"/>
                  </a:lnTo>
                  <a:lnTo>
                    <a:pt x="6327" y="0"/>
                  </a:lnTo>
                  <a:lnTo>
                    <a:pt x="11815" y="5467"/>
                  </a:lnTo>
                  <a:lnTo>
                    <a:pt x="13231" y="11245"/>
                  </a:lnTo>
                  <a:lnTo>
                    <a:pt x="18143" y="17883"/>
                  </a:lnTo>
                  <a:lnTo>
                    <a:pt x="19576" y="23889"/>
                  </a:lnTo>
                  <a:lnTo>
                    <a:pt x="23361" y="29813"/>
                  </a:lnTo>
                  <a:lnTo>
                    <a:pt x="24997" y="38135"/>
                  </a:lnTo>
                  <a:lnTo>
                    <a:pt x="25131" y="40240"/>
                  </a:lnTo>
                  <a:lnTo>
                    <a:pt x="25926" y="41643"/>
                  </a:lnTo>
                  <a:lnTo>
                    <a:pt x="27162" y="42579"/>
                  </a:lnTo>
                  <a:lnTo>
                    <a:pt x="28691" y="43203"/>
                  </a:lnTo>
                  <a:lnTo>
                    <a:pt x="29711" y="44324"/>
                  </a:lnTo>
                  <a:lnTo>
                    <a:pt x="31481" y="49808"/>
                  </a:lnTo>
                  <a:lnTo>
                    <a:pt x="33512" y="50359"/>
                  </a:lnTo>
                  <a:lnTo>
                    <a:pt x="381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5459"/>
            <p:cNvSpPr/>
            <p:nvPr>
              <p:custDataLst>
                <p:tags r:id="rId149"/>
              </p:custDataLst>
            </p:nvPr>
          </p:nvSpPr>
          <p:spPr>
            <a:xfrm>
              <a:off x="4800617" y="2902030"/>
              <a:ext cx="69482" cy="120538"/>
            </a:xfrm>
            <a:custGeom>
              <a:avLst/>
              <a:gdLst/>
              <a:ahLst/>
              <a:cxnLst/>
              <a:rect l="0" t="0" r="0" b="0"/>
              <a:pathLst>
                <a:path w="69482" h="120538">
                  <a:moveTo>
                    <a:pt x="57133" y="18970"/>
                  </a:moveTo>
                  <a:lnTo>
                    <a:pt x="57133" y="18970"/>
                  </a:lnTo>
                  <a:lnTo>
                    <a:pt x="57133" y="9510"/>
                  </a:lnTo>
                  <a:lnTo>
                    <a:pt x="56427" y="8430"/>
                  </a:lnTo>
                  <a:lnTo>
                    <a:pt x="55251" y="7710"/>
                  </a:lnTo>
                  <a:lnTo>
                    <a:pt x="51666" y="6554"/>
                  </a:lnTo>
                  <a:lnTo>
                    <a:pt x="45393" y="828"/>
                  </a:lnTo>
                  <a:lnTo>
                    <a:pt x="41346" y="189"/>
                  </a:lnTo>
                  <a:lnTo>
                    <a:pt x="35679" y="0"/>
                  </a:lnTo>
                  <a:lnTo>
                    <a:pt x="31605" y="1837"/>
                  </a:lnTo>
                  <a:lnTo>
                    <a:pt x="10564" y="21120"/>
                  </a:lnTo>
                  <a:lnTo>
                    <a:pt x="8214" y="27216"/>
                  </a:lnTo>
                  <a:lnTo>
                    <a:pt x="6462" y="33924"/>
                  </a:lnTo>
                  <a:lnTo>
                    <a:pt x="2217" y="42372"/>
                  </a:lnTo>
                  <a:lnTo>
                    <a:pt x="0" y="86590"/>
                  </a:lnTo>
                  <a:lnTo>
                    <a:pt x="694" y="97175"/>
                  </a:lnTo>
                  <a:lnTo>
                    <a:pt x="5451" y="109693"/>
                  </a:lnTo>
                  <a:lnTo>
                    <a:pt x="9704" y="114089"/>
                  </a:lnTo>
                  <a:lnTo>
                    <a:pt x="15593" y="117690"/>
                  </a:lnTo>
                  <a:lnTo>
                    <a:pt x="22873" y="119717"/>
                  </a:lnTo>
                  <a:lnTo>
                    <a:pt x="43555" y="120537"/>
                  </a:lnTo>
                  <a:lnTo>
                    <a:pt x="49452" y="118673"/>
                  </a:lnTo>
                  <a:lnTo>
                    <a:pt x="52012" y="117189"/>
                  </a:lnTo>
                  <a:lnTo>
                    <a:pt x="53719" y="115494"/>
                  </a:lnTo>
                  <a:lnTo>
                    <a:pt x="67170" y="96559"/>
                  </a:lnTo>
                  <a:lnTo>
                    <a:pt x="69481" y="77862"/>
                  </a:lnTo>
                  <a:lnTo>
                    <a:pt x="69107" y="48581"/>
                  </a:lnTo>
                  <a:lnTo>
                    <a:pt x="60992" y="27434"/>
                  </a:lnTo>
                  <a:lnTo>
                    <a:pt x="52615" y="13177"/>
                  </a:lnTo>
                  <a:lnTo>
                    <a:pt x="50892" y="8634"/>
                  </a:lnTo>
                  <a:lnTo>
                    <a:pt x="47773" y="4264"/>
                  </a:lnTo>
                  <a:lnTo>
                    <a:pt x="44036" y="1850"/>
                  </a:lnTo>
                  <a:lnTo>
                    <a:pt x="42051" y="1207"/>
                  </a:lnTo>
                  <a:lnTo>
                    <a:pt x="40023" y="1483"/>
                  </a:lnTo>
                  <a:lnTo>
                    <a:pt x="31698" y="5116"/>
                  </a:lnTo>
                  <a:lnTo>
                    <a:pt x="29592" y="5500"/>
                  </a:lnTo>
                  <a:lnTo>
                    <a:pt x="28189" y="6463"/>
                  </a:lnTo>
                  <a:lnTo>
                    <a:pt x="27254" y="7809"/>
                  </a:lnTo>
                  <a:lnTo>
                    <a:pt x="26214" y="11188"/>
                  </a:lnTo>
                  <a:lnTo>
                    <a:pt x="25383" y="25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5460"/>
            <p:cNvSpPr/>
            <p:nvPr>
              <p:custDataLst>
                <p:tags r:id="rId150"/>
              </p:custDataLst>
            </p:nvPr>
          </p:nvSpPr>
          <p:spPr>
            <a:xfrm>
              <a:off x="4927600" y="3003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088" y="661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5461"/>
            <p:cNvSpPr/>
            <p:nvPr>
              <p:custDataLst>
                <p:tags r:id="rId151"/>
              </p:custDataLst>
            </p:nvPr>
          </p:nvSpPr>
          <p:spPr>
            <a:xfrm>
              <a:off x="5029202" y="2863850"/>
              <a:ext cx="63499" cy="234951"/>
            </a:xfrm>
            <a:custGeom>
              <a:avLst/>
              <a:gdLst/>
              <a:ahLst/>
              <a:cxnLst/>
              <a:rect l="0" t="0" r="0" b="0"/>
              <a:pathLst>
                <a:path w="63499" h="234951">
                  <a:moveTo>
                    <a:pt x="31748" y="0"/>
                  </a:moveTo>
                  <a:lnTo>
                    <a:pt x="31748" y="0"/>
                  </a:lnTo>
                  <a:lnTo>
                    <a:pt x="31748" y="3371"/>
                  </a:lnTo>
                  <a:lnTo>
                    <a:pt x="29866" y="6907"/>
                  </a:lnTo>
                  <a:lnTo>
                    <a:pt x="27384" y="10831"/>
                  </a:lnTo>
                  <a:lnTo>
                    <a:pt x="25790" y="19099"/>
                  </a:lnTo>
                  <a:lnTo>
                    <a:pt x="24744" y="30345"/>
                  </a:lnTo>
                  <a:lnTo>
                    <a:pt x="19937" y="45685"/>
                  </a:lnTo>
                  <a:lnTo>
                    <a:pt x="17283" y="63941"/>
                  </a:lnTo>
                  <a:lnTo>
                    <a:pt x="7791" y="95654"/>
                  </a:lnTo>
                  <a:lnTo>
                    <a:pt x="6284" y="103190"/>
                  </a:lnTo>
                  <a:lnTo>
                    <a:pt x="1448" y="113778"/>
                  </a:lnTo>
                  <a:lnTo>
                    <a:pt x="0" y="142699"/>
                  </a:lnTo>
                  <a:lnTo>
                    <a:pt x="705" y="143816"/>
                  </a:lnTo>
                  <a:lnTo>
                    <a:pt x="1880" y="144561"/>
                  </a:lnTo>
                  <a:lnTo>
                    <a:pt x="6906" y="145609"/>
                  </a:lnTo>
                  <a:lnTo>
                    <a:pt x="18065" y="146042"/>
                  </a:lnTo>
                  <a:lnTo>
                    <a:pt x="23923" y="141684"/>
                  </a:lnTo>
                  <a:lnTo>
                    <a:pt x="29822" y="140288"/>
                  </a:lnTo>
                  <a:lnTo>
                    <a:pt x="33949" y="139961"/>
                  </a:lnTo>
                  <a:lnTo>
                    <a:pt x="38134" y="137934"/>
                  </a:lnTo>
                  <a:lnTo>
                    <a:pt x="40240" y="136406"/>
                  </a:lnTo>
                  <a:lnTo>
                    <a:pt x="42577" y="132827"/>
                  </a:lnTo>
                  <a:lnTo>
                    <a:pt x="43200" y="130885"/>
                  </a:lnTo>
                  <a:lnTo>
                    <a:pt x="44322" y="129590"/>
                  </a:lnTo>
                  <a:lnTo>
                    <a:pt x="56799" y="120941"/>
                  </a:lnTo>
                  <a:lnTo>
                    <a:pt x="63227" y="120658"/>
                  </a:lnTo>
                  <a:lnTo>
                    <a:pt x="63498" y="166699"/>
                  </a:lnTo>
                  <a:lnTo>
                    <a:pt x="63498" y="178978"/>
                  </a:lnTo>
                  <a:lnTo>
                    <a:pt x="61616" y="183733"/>
                  </a:lnTo>
                  <a:lnTo>
                    <a:pt x="60127" y="185988"/>
                  </a:lnTo>
                  <a:lnTo>
                    <a:pt x="58031" y="195905"/>
                  </a:lnTo>
                  <a:lnTo>
                    <a:pt x="57148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5462"/>
            <p:cNvSpPr/>
            <p:nvPr>
              <p:custDataLst>
                <p:tags r:id="rId152"/>
              </p:custDataLst>
            </p:nvPr>
          </p:nvSpPr>
          <p:spPr>
            <a:xfrm>
              <a:off x="2882907" y="3613150"/>
              <a:ext cx="1365244" cy="298449"/>
            </a:xfrm>
            <a:custGeom>
              <a:avLst/>
              <a:gdLst/>
              <a:ahLst/>
              <a:cxnLst/>
              <a:rect l="0" t="0" r="0" b="0"/>
              <a:pathLst>
                <a:path w="1365244" h="298449">
                  <a:moveTo>
                    <a:pt x="1365243" y="0"/>
                  </a:moveTo>
                  <a:lnTo>
                    <a:pt x="1365243" y="0"/>
                  </a:lnTo>
                  <a:lnTo>
                    <a:pt x="1365243" y="14927"/>
                  </a:lnTo>
                  <a:lnTo>
                    <a:pt x="1363361" y="19099"/>
                  </a:lnTo>
                  <a:lnTo>
                    <a:pt x="1355118" y="29640"/>
                  </a:lnTo>
                  <a:lnTo>
                    <a:pt x="1351170" y="38101"/>
                  </a:lnTo>
                  <a:lnTo>
                    <a:pt x="1318908" y="83923"/>
                  </a:lnTo>
                  <a:lnTo>
                    <a:pt x="1276212" y="131479"/>
                  </a:lnTo>
                  <a:lnTo>
                    <a:pt x="1231332" y="165216"/>
                  </a:lnTo>
                  <a:lnTo>
                    <a:pt x="1187410" y="191369"/>
                  </a:lnTo>
                  <a:lnTo>
                    <a:pt x="1140501" y="214045"/>
                  </a:lnTo>
                  <a:lnTo>
                    <a:pt x="1096612" y="229958"/>
                  </a:lnTo>
                  <a:lnTo>
                    <a:pt x="1055828" y="245801"/>
                  </a:lnTo>
                  <a:lnTo>
                    <a:pt x="1013801" y="257450"/>
                  </a:lnTo>
                  <a:lnTo>
                    <a:pt x="971528" y="268427"/>
                  </a:lnTo>
                  <a:lnTo>
                    <a:pt x="929207" y="280603"/>
                  </a:lnTo>
                  <a:lnTo>
                    <a:pt x="881806" y="285439"/>
                  </a:lnTo>
                  <a:lnTo>
                    <a:pt x="844295" y="289813"/>
                  </a:lnTo>
                  <a:lnTo>
                    <a:pt x="807075" y="292128"/>
                  </a:lnTo>
                  <a:lnTo>
                    <a:pt x="760654" y="296992"/>
                  </a:lnTo>
                  <a:lnTo>
                    <a:pt x="723496" y="298018"/>
                  </a:lnTo>
                  <a:lnTo>
                    <a:pt x="685675" y="298322"/>
                  </a:lnTo>
                  <a:lnTo>
                    <a:pt x="647658" y="298412"/>
                  </a:lnTo>
                  <a:lnTo>
                    <a:pt x="609583" y="298438"/>
                  </a:lnTo>
                  <a:lnTo>
                    <a:pt x="562162" y="298448"/>
                  </a:lnTo>
                  <a:lnTo>
                    <a:pt x="522789" y="295079"/>
                  </a:lnTo>
                  <a:lnTo>
                    <a:pt x="475376" y="288324"/>
                  </a:lnTo>
                  <a:lnTo>
                    <a:pt x="432039" y="284377"/>
                  </a:lnTo>
                  <a:lnTo>
                    <a:pt x="386137" y="277012"/>
                  </a:lnTo>
                  <a:lnTo>
                    <a:pt x="345738" y="268057"/>
                  </a:lnTo>
                  <a:lnTo>
                    <a:pt x="306400" y="255313"/>
                  </a:lnTo>
                  <a:lnTo>
                    <a:pt x="262671" y="242884"/>
                  </a:lnTo>
                  <a:lnTo>
                    <a:pt x="220154" y="227389"/>
                  </a:lnTo>
                  <a:lnTo>
                    <a:pt x="172700" y="205024"/>
                  </a:lnTo>
                  <a:lnTo>
                    <a:pt x="127986" y="183262"/>
                  </a:lnTo>
                  <a:lnTo>
                    <a:pt x="83307" y="157163"/>
                  </a:lnTo>
                  <a:lnTo>
                    <a:pt x="37264" y="125175"/>
                  </a:lnTo>
                  <a:lnTo>
                    <a:pt x="23389" y="112209"/>
                  </a:lnTo>
                  <a:lnTo>
                    <a:pt x="20975" y="107961"/>
                  </a:lnTo>
                  <a:lnTo>
                    <a:pt x="20331" y="105841"/>
                  </a:lnTo>
                  <a:lnTo>
                    <a:pt x="19196" y="104427"/>
                  </a:lnTo>
                  <a:lnTo>
                    <a:pt x="12751" y="101622"/>
                  </a:lnTo>
                  <a:lnTo>
                    <a:pt x="12719" y="101609"/>
                  </a:lnTo>
                  <a:lnTo>
                    <a:pt x="18162" y="101600"/>
                  </a:lnTo>
                  <a:lnTo>
                    <a:pt x="18456" y="102306"/>
                  </a:lnTo>
                  <a:lnTo>
                    <a:pt x="19697" y="112431"/>
                  </a:lnTo>
                  <a:lnTo>
                    <a:pt x="24059" y="120699"/>
                  </a:lnTo>
                  <a:lnTo>
                    <a:pt x="25390" y="166555"/>
                  </a:lnTo>
                  <a:lnTo>
                    <a:pt x="26097" y="173508"/>
                  </a:lnTo>
                  <a:lnTo>
                    <a:pt x="30860" y="185980"/>
                  </a:lnTo>
                  <a:lnTo>
                    <a:pt x="31665" y="198941"/>
                  </a:lnTo>
                  <a:lnTo>
                    <a:pt x="30986" y="200361"/>
                  </a:lnTo>
                  <a:lnTo>
                    <a:pt x="29827" y="201307"/>
                  </a:lnTo>
                  <a:lnTo>
                    <a:pt x="25416" y="203190"/>
                  </a:lnTo>
                  <a:lnTo>
                    <a:pt x="25400" y="199826"/>
                  </a:lnTo>
                  <a:lnTo>
                    <a:pt x="23514" y="196291"/>
                  </a:lnTo>
                  <a:lnTo>
                    <a:pt x="22024" y="194361"/>
                  </a:lnTo>
                  <a:lnTo>
                    <a:pt x="20368" y="188453"/>
                  </a:lnTo>
                  <a:lnTo>
                    <a:pt x="17278" y="164920"/>
                  </a:lnTo>
                  <a:lnTo>
                    <a:pt x="2206" y="118531"/>
                  </a:lnTo>
                  <a:lnTo>
                    <a:pt x="10" y="72803"/>
                  </a:lnTo>
                  <a:lnTo>
                    <a:pt x="0" y="68104"/>
                  </a:lnTo>
                  <a:lnTo>
                    <a:pt x="1878" y="63665"/>
                  </a:lnTo>
                  <a:lnTo>
                    <a:pt x="8832" y="55066"/>
                  </a:lnTo>
                  <a:lnTo>
                    <a:pt x="12858" y="52696"/>
                  </a:lnTo>
                  <a:lnTo>
                    <a:pt x="57193" y="33597"/>
                  </a:lnTo>
                  <a:lnTo>
                    <a:pt x="69858" y="30416"/>
                  </a:lnTo>
                  <a:lnTo>
                    <a:pt x="79022" y="27629"/>
                  </a:lnTo>
                  <a:lnTo>
                    <a:pt x="121636" y="20020"/>
                  </a:lnTo>
                  <a:lnTo>
                    <a:pt x="157978" y="19812"/>
                  </a:lnTo>
                  <a:lnTo>
                    <a:pt x="17144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5463"/>
            <p:cNvSpPr/>
            <p:nvPr>
              <p:custDataLst>
                <p:tags r:id="rId153"/>
              </p:custDataLst>
            </p:nvPr>
          </p:nvSpPr>
          <p:spPr>
            <a:xfrm>
              <a:off x="3479888" y="4083352"/>
              <a:ext cx="88813" cy="106679"/>
            </a:xfrm>
            <a:custGeom>
              <a:avLst/>
              <a:gdLst/>
              <a:ahLst/>
              <a:cxnLst/>
              <a:rect l="0" t="0" r="0" b="0"/>
              <a:pathLst>
                <a:path w="88813" h="106679">
                  <a:moveTo>
                    <a:pt x="88812" y="18748"/>
                  </a:moveTo>
                  <a:lnTo>
                    <a:pt x="88812" y="18748"/>
                  </a:lnTo>
                  <a:lnTo>
                    <a:pt x="67797" y="18748"/>
                  </a:lnTo>
                  <a:lnTo>
                    <a:pt x="47076" y="25215"/>
                  </a:lnTo>
                  <a:lnTo>
                    <a:pt x="10759" y="52622"/>
                  </a:lnTo>
                  <a:lnTo>
                    <a:pt x="8261" y="56851"/>
                  </a:lnTo>
                  <a:lnTo>
                    <a:pt x="357" y="81855"/>
                  </a:lnTo>
                  <a:lnTo>
                    <a:pt x="0" y="90637"/>
                  </a:lnTo>
                  <a:lnTo>
                    <a:pt x="676" y="92074"/>
                  </a:lnTo>
                  <a:lnTo>
                    <a:pt x="1832" y="93032"/>
                  </a:lnTo>
                  <a:lnTo>
                    <a:pt x="3309" y="93671"/>
                  </a:lnTo>
                  <a:lnTo>
                    <a:pt x="4293" y="94802"/>
                  </a:lnTo>
                  <a:lnTo>
                    <a:pt x="5387" y="97940"/>
                  </a:lnTo>
                  <a:lnTo>
                    <a:pt x="6384" y="99059"/>
                  </a:lnTo>
                  <a:lnTo>
                    <a:pt x="21406" y="105465"/>
                  </a:lnTo>
                  <a:lnTo>
                    <a:pt x="26633" y="106678"/>
                  </a:lnTo>
                  <a:lnTo>
                    <a:pt x="29015" y="106296"/>
                  </a:lnTo>
                  <a:lnTo>
                    <a:pt x="44331" y="99771"/>
                  </a:lnTo>
                  <a:lnTo>
                    <a:pt x="52822" y="92529"/>
                  </a:lnTo>
                  <a:lnTo>
                    <a:pt x="65528" y="74638"/>
                  </a:lnTo>
                  <a:lnTo>
                    <a:pt x="67880" y="68047"/>
                  </a:lnTo>
                  <a:lnTo>
                    <a:pt x="69652" y="39827"/>
                  </a:lnTo>
                  <a:lnTo>
                    <a:pt x="67831" y="33291"/>
                  </a:lnTo>
                  <a:lnTo>
                    <a:pt x="65376" y="27327"/>
                  </a:lnTo>
                  <a:lnTo>
                    <a:pt x="63288" y="16743"/>
                  </a:lnTo>
                  <a:lnTo>
                    <a:pt x="60299" y="11272"/>
                  </a:lnTo>
                  <a:lnTo>
                    <a:pt x="56619" y="8370"/>
                  </a:lnTo>
                  <a:lnTo>
                    <a:pt x="52632" y="6374"/>
                  </a:lnTo>
                  <a:lnTo>
                    <a:pt x="45590" y="716"/>
                  </a:lnTo>
                  <a:lnTo>
                    <a:pt x="41355" y="0"/>
                  </a:lnTo>
                  <a:lnTo>
                    <a:pt x="40241" y="605"/>
                  </a:lnTo>
                  <a:lnTo>
                    <a:pt x="39498" y="1714"/>
                  </a:lnTo>
                  <a:lnTo>
                    <a:pt x="39003" y="3157"/>
                  </a:lnTo>
                  <a:lnTo>
                    <a:pt x="37967" y="4121"/>
                  </a:lnTo>
                  <a:lnTo>
                    <a:pt x="34935" y="5191"/>
                  </a:lnTo>
                  <a:lnTo>
                    <a:pt x="34549" y="6182"/>
                  </a:lnTo>
                  <a:lnTo>
                    <a:pt x="34997" y="7549"/>
                  </a:lnTo>
                  <a:lnTo>
                    <a:pt x="38012" y="12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5464"/>
            <p:cNvSpPr/>
            <p:nvPr>
              <p:custDataLst>
                <p:tags r:id="rId154"/>
              </p:custDataLst>
            </p:nvPr>
          </p:nvSpPr>
          <p:spPr>
            <a:xfrm>
              <a:off x="3670300" y="4159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77" y="64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5465"/>
            <p:cNvSpPr/>
            <p:nvPr>
              <p:custDataLst>
                <p:tags r:id="rId155"/>
              </p:custDataLst>
            </p:nvPr>
          </p:nvSpPr>
          <p:spPr>
            <a:xfrm>
              <a:off x="3746526" y="4045028"/>
              <a:ext cx="69825" cy="190390"/>
            </a:xfrm>
            <a:custGeom>
              <a:avLst/>
              <a:gdLst/>
              <a:ahLst/>
              <a:cxnLst/>
              <a:rect l="0" t="0" r="0" b="0"/>
              <a:pathLst>
                <a:path w="69825" h="190390">
                  <a:moveTo>
                    <a:pt x="69824" y="6272"/>
                  </a:moveTo>
                  <a:lnTo>
                    <a:pt x="69824" y="6272"/>
                  </a:lnTo>
                  <a:lnTo>
                    <a:pt x="63552" y="0"/>
                  </a:lnTo>
                  <a:lnTo>
                    <a:pt x="33834" y="30267"/>
                  </a:lnTo>
                  <a:lnTo>
                    <a:pt x="16907" y="61416"/>
                  </a:lnTo>
                  <a:lnTo>
                    <a:pt x="6280" y="105744"/>
                  </a:lnTo>
                  <a:lnTo>
                    <a:pt x="620" y="134923"/>
                  </a:lnTo>
                  <a:lnTo>
                    <a:pt x="0" y="163770"/>
                  </a:lnTo>
                  <a:lnTo>
                    <a:pt x="1867" y="169875"/>
                  </a:lnTo>
                  <a:lnTo>
                    <a:pt x="4343" y="174940"/>
                  </a:lnTo>
                  <a:lnTo>
                    <a:pt x="6443" y="181758"/>
                  </a:lnTo>
                  <a:lnTo>
                    <a:pt x="9434" y="186101"/>
                  </a:lnTo>
                  <a:lnTo>
                    <a:pt x="13115" y="188502"/>
                  </a:lnTo>
                  <a:lnTo>
                    <a:pt x="17857" y="190043"/>
                  </a:lnTo>
                  <a:lnTo>
                    <a:pt x="33227" y="190389"/>
                  </a:lnTo>
                  <a:lnTo>
                    <a:pt x="37801" y="188526"/>
                  </a:lnTo>
                  <a:lnTo>
                    <a:pt x="53147" y="175311"/>
                  </a:lnTo>
                  <a:lnTo>
                    <a:pt x="55357" y="171241"/>
                  </a:lnTo>
                  <a:lnTo>
                    <a:pt x="57021" y="159919"/>
                  </a:lnTo>
                  <a:lnTo>
                    <a:pt x="57093" y="152300"/>
                  </a:lnTo>
                  <a:lnTo>
                    <a:pt x="55229" y="146903"/>
                  </a:lnTo>
                  <a:lnTo>
                    <a:pt x="42196" y="131210"/>
                  </a:lnTo>
                  <a:lnTo>
                    <a:pt x="36143" y="128828"/>
                  </a:lnTo>
                  <a:lnTo>
                    <a:pt x="29455" y="127063"/>
                  </a:lnTo>
                  <a:lnTo>
                    <a:pt x="19412" y="122063"/>
                  </a:lnTo>
                  <a:lnTo>
                    <a:pt x="6324" y="120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4" name="SMARTInkShape-Group1065"/>
          <p:cNvGrpSpPr/>
          <p:nvPr/>
        </p:nvGrpSpPr>
        <p:grpSpPr>
          <a:xfrm>
            <a:off x="2483786" y="2578131"/>
            <a:ext cx="663123" cy="1033817"/>
            <a:chOff x="2483786" y="2578131"/>
            <a:chExt cx="663123" cy="1033817"/>
          </a:xfrm>
        </p:grpSpPr>
        <p:sp>
          <p:nvSpPr>
            <p:cNvPr id="786" name="SMARTInkShape-5466"/>
            <p:cNvSpPr/>
            <p:nvPr>
              <p:custDataLst>
                <p:tags r:id="rId130"/>
              </p:custDataLst>
            </p:nvPr>
          </p:nvSpPr>
          <p:spPr>
            <a:xfrm>
              <a:off x="2648060" y="3308350"/>
              <a:ext cx="133241" cy="190497"/>
            </a:xfrm>
            <a:custGeom>
              <a:avLst/>
              <a:gdLst/>
              <a:ahLst/>
              <a:cxnLst/>
              <a:rect l="0" t="0" r="0" b="0"/>
              <a:pathLst>
                <a:path w="133241" h="190497">
                  <a:moveTo>
                    <a:pt x="114190" y="12700"/>
                  </a:moveTo>
                  <a:lnTo>
                    <a:pt x="114190" y="12700"/>
                  </a:lnTo>
                  <a:lnTo>
                    <a:pt x="114190" y="883"/>
                  </a:lnTo>
                  <a:lnTo>
                    <a:pt x="113484" y="589"/>
                  </a:lnTo>
                  <a:lnTo>
                    <a:pt x="73971" y="0"/>
                  </a:lnTo>
                  <a:lnTo>
                    <a:pt x="69739" y="1882"/>
                  </a:lnTo>
                  <a:lnTo>
                    <a:pt x="24079" y="39336"/>
                  </a:lnTo>
                  <a:lnTo>
                    <a:pt x="4147" y="74170"/>
                  </a:lnTo>
                  <a:lnTo>
                    <a:pt x="1151" y="86809"/>
                  </a:lnTo>
                  <a:lnTo>
                    <a:pt x="0" y="112185"/>
                  </a:lnTo>
                  <a:lnTo>
                    <a:pt x="9352" y="150283"/>
                  </a:lnTo>
                  <a:lnTo>
                    <a:pt x="17020" y="162147"/>
                  </a:lnTo>
                  <a:lnTo>
                    <a:pt x="33904" y="179269"/>
                  </a:lnTo>
                  <a:lnTo>
                    <a:pt x="52764" y="188085"/>
                  </a:lnTo>
                  <a:lnTo>
                    <a:pt x="64845" y="190023"/>
                  </a:lnTo>
                  <a:lnTo>
                    <a:pt x="109175" y="190496"/>
                  </a:lnTo>
                  <a:lnTo>
                    <a:pt x="116195" y="189793"/>
                  </a:lnTo>
                  <a:lnTo>
                    <a:pt x="130222" y="184033"/>
                  </a:lnTo>
                  <a:lnTo>
                    <a:pt x="131228" y="182660"/>
                  </a:lnTo>
                  <a:lnTo>
                    <a:pt x="13324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5467"/>
            <p:cNvSpPr/>
            <p:nvPr>
              <p:custDataLst>
                <p:tags r:id="rId131"/>
              </p:custDataLst>
            </p:nvPr>
          </p:nvSpPr>
          <p:spPr>
            <a:xfrm>
              <a:off x="2514979" y="3175009"/>
              <a:ext cx="424961" cy="436939"/>
            </a:xfrm>
            <a:custGeom>
              <a:avLst/>
              <a:gdLst/>
              <a:ahLst/>
              <a:cxnLst/>
              <a:rect l="0" t="0" r="0" b="0"/>
              <a:pathLst>
                <a:path w="424961" h="436939">
                  <a:moveTo>
                    <a:pt x="310771" y="44441"/>
                  </a:moveTo>
                  <a:lnTo>
                    <a:pt x="310771" y="44441"/>
                  </a:lnTo>
                  <a:lnTo>
                    <a:pt x="310771" y="41070"/>
                  </a:lnTo>
                  <a:lnTo>
                    <a:pt x="308889" y="37534"/>
                  </a:lnTo>
                  <a:lnTo>
                    <a:pt x="289572" y="16915"/>
                  </a:lnTo>
                  <a:lnTo>
                    <a:pt x="285356" y="14568"/>
                  </a:lnTo>
                  <a:lnTo>
                    <a:pt x="281131" y="12820"/>
                  </a:lnTo>
                  <a:lnTo>
                    <a:pt x="267183" y="3962"/>
                  </a:lnTo>
                  <a:lnTo>
                    <a:pt x="251962" y="776"/>
                  </a:lnTo>
                  <a:lnTo>
                    <a:pt x="207836" y="0"/>
                  </a:lnTo>
                  <a:lnTo>
                    <a:pt x="192235" y="698"/>
                  </a:lnTo>
                  <a:lnTo>
                    <a:pt x="145763" y="19090"/>
                  </a:lnTo>
                  <a:lnTo>
                    <a:pt x="110576" y="37231"/>
                  </a:lnTo>
                  <a:lnTo>
                    <a:pt x="63131" y="84437"/>
                  </a:lnTo>
                  <a:lnTo>
                    <a:pt x="39603" y="120807"/>
                  </a:lnTo>
                  <a:lnTo>
                    <a:pt x="17547" y="165101"/>
                  </a:lnTo>
                  <a:lnTo>
                    <a:pt x="3941" y="206563"/>
                  </a:lnTo>
                  <a:lnTo>
                    <a:pt x="0" y="250751"/>
                  </a:lnTo>
                  <a:lnTo>
                    <a:pt x="348" y="298251"/>
                  </a:lnTo>
                  <a:lnTo>
                    <a:pt x="6796" y="332160"/>
                  </a:lnTo>
                  <a:lnTo>
                    <a:pt x="23217" y="363394"/>
                  </a:lnTo>
                  <a:lnTo>
                    <a:pt x="40082" y="380860"/>
                  </a:lnTo>
                  <a:lnTo>
                    <a:pt x="53708" y="393652"/>
                  </a:lnTo>
                  <a:lnTo>
                    <a:pt x="56846" y="397898"/>
                  </a:lnTo>
                  <a:lnTo>
                    <a:pt x="65976" y="404498"/>
                  </a:lnTo>
                  <a:lnTo>
                    <a:pt x="99590" y="422069"/>
                  </a:lnTo>
                  <a:lnTo>
                    <a:pt x="145064" y="434082"/>
                  </a:lnTo>
                  <a:lnTo>
                    <a:pt x="167912" y="436938"/>
                  </a:lnTo>
                  <a:lnTo>
                    <a:pt x="212265" y="429197"/>
                  </a:lnTo>
                  <a:lnTo>
                    <a:pt x="253750" y="419028"/>
                  </a:lnTo>
                  <a:lnTo>
                    <a:pt x="277177" y="410841"/>
                  </a:lnTo>
                  <a:lnTo>
                    <a:pt x="321985" y="392200"/>
                  </a:lnTo>
                  <a:lnTo>
                    <a:pt x="348578" y="373092"/>
                  </a:lnTo>
                  <a:lnTo>
                    <a:pt x="391086" y="326910"/>
                  </a:lnTo>
                  <a:lnTo>
                    <a:pt x="405448" y="298009"/>
                  </a:lnTo>
                  <a:lnTo>
                    <a:pt x="418671" y="255277"/>
                  </a:lnTo>
                  <a:lnTo>
                    <a:pt x="423807" y="228844"/>
                  </a:lnTo>
                  <a:lnTo>
                    <a:pt x="424960" y="185046"/>
                  </a:lnTo>
                  <a:lnTo>
                    <a:pt x="417892" y="137641"/>
                  </a:lnTo>
                  <a:lnTo>
                    <a:pt x="399932" y="94229"/>
                  </a:lnTo>
                  <a:lnTo>
                    <a:pt x="391256" y="73013"/>
                  </a:lnTo>
                  <a:lnTo>
                    <a:pt x="385113" y="65841"/>
                  </a:lnTo>
                  <a:lnTo>
                    <a:pt x="340383" y="34059"/>
                  </a:lnTo>
                  <a:lnTo>
                    <a:pt x="312651" y="20934"/>
                  </a:lnTo>
                  <a:lnTo>
                    <a:pt x="291721" y="12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5468"/>
            <p:cNvSpPr/>
            <p:nvPr>
              <p:custDataLst>
                <p:tags r:id="rId132"/>
              </p:custDataLst>
            </p:nvPr>
          </p:nvSpPr>
          <p:spPr>
            <a:xfrm>
              <a:off x="2483786" y="2698854"/>
              <a:ext cx="348315" cy="495197"/>
            </a:xfrm>
            <a:custGeom>
              <a:avLst/>
              <a:gdLst/>
              <a:ahLst/>
              <a:cxnLst/>
              <a:rect l="0" t="0" r="0" b="0"/>
              <a:pathLst>
                <a:path w="348315" h="495197">
                  <a:moveTo>
                    <a:pt x="94314" y="495196"/>
                  </a:moveTo>
                  <a:lnTo>
                    <a:pt x="94314" y="495196"/>
                  </a:lnTo>
                  <a:lnTo>
                    <a:pt x="94314" y="482651"/>
                  </a:lnTo>
                  <a:lnTo>
                    <a:pt x="88847" y="477042"/>
                  </a:lnTo>
                  <a:lnTo>
                    <a:pt x="88226" y="473040"/>
                  </a:lnTo>
                  <a:lnTo>
                    <a:pt x="88042" y="467386"/>
                  </a:lnTo>
                  <a:lnTo>
                    <a:pt x="86117" y="463316"/>
                  </a:lnTo>
                  <a:lnTo>
                    <a:pt x="83615" y="459154"/>
                  </a:lnTo>
                  <a:lnTo>
                    <a:pt x="67551" y="412597"/>
                  </a:lnTo>
                  <a:lnTo>
                    <a:pt x="49829" y="367637"/>
                  </a:lnTo>
                  <a:lnTo>
                    <a:pt x="37293" y="323136"/>
                  </a:lnTo>
                  <a:lnTo>
                    <a:pt x="24348" y="279260"/>
                  </a:lnTo>
                  <a:lnTo>
                    <a:pt x="15108" y="236940"/>
                  </a:lnTo>
                  <a:lnTo>
                    <a:pt x="6890" y="194883"/>
                  </a:lnTo>
                  <a:lnTo>
                    <a:pt x="819" y="170978"/>
                  </a:lnTo>
                  <a:lnTo>
                    <a:pt x="0" y="140253"/>
                  </a:lnTo>
                  <a:lnTo>
                    <a:pt x="10328" y="95194"/>
                  </a:lnTo>
                  <a:lnTo>
                    <a:pt x="13220" y="82460"/>
                  </a:lnTo>
                  <a:lnTo>
                    <a:pt x="28754" y="49285"/>
                  </a:lnTo>
                  <a:lnTo>
                    <a:pt x="32956" y="43484"/>
                  </a:lnTo>
                  <a:lnTo>
                    <a:pt x="66908" y="17745"/>
                  </a:lnTo>
                  <a:lnTo>
                    <a:pt x="113365" y="1672"/>
                  </a:lnTo>
                  <a:lnTo>
                    <a:pt x="146368" y="0"/>
                  </a:lnTo>
                  <a:lnTo>
                    <a:pt x="183098" y="7739"/>
                  </a:lnTo>
                  <a:lnTo>
                    <a:pt x="216370" y="23238"/>
                  </a:lnTo>
                  <a:lnTo>
                    <a:pt x="261582" y="53649"/>
                  </a:lnTo>
                  <a:lnTo>
                    <a:pt x="284260" y="77469"/>
                  </a:lnTo>
                  <a:lnTo>
                    <a:pt x="313853" y="122679"/>
                  </a:lnTo>
                  <a:lnTo>
                    <a:pt x="319915" y="135367"/>
                  </a:lnTo>
                  <a:lnTo>
                    <a:pt x="332339" y="181929"/>
                  </a:lnTo>
                  <a:lnTo>
                    <a:pt x="340996" y="219409"/>
                  </a:lnTo>
                  <a:lnTo>
                    <a:pt x="343718" y="241114"/>
                  </a:lnTo>
                  <a:lnTo>
                    <a:pt x="346952" y="253872"/>
                  </a:lnTo>
                  <a:lnTo>
                    <a:pt x="348290" y="299600"/>
                  </a:lnTo>
                  <a:lnTo>
                    <a:pt x="348313" y="344447"/>
                  </a:lnTo>
                  <a:lnTo>
                    <a:pt x="348314" y="391828"/>
                  </a:lnTo>
                  <a:lnTo>
                    <a:pt x="347608" y="397749"/>
                  </a:lnTo>
                  <a:lnTo>
                    <a:pt x="340475" y="418558"/>
                  </a:lnTo>
                  <a:lnTo>
                    <a:pt x="337774" y="423034"/>
                  </a:lnTo>
                  <a:lnTo>
                    <a:pt x="336574" y="427376"/>
                  </a:lnTo>
                  <a:lnTo>
                    <a:pt x="335549" y="428816"/>
                  </a:lnTo>
                  <a:lnTo>
                    <a:pt x="334159" y="429776"/>
                  </a:lnTo>
                  <a:lnTo>
                    <a:pt x="330734" y="431548"/>
                  </a:lnTo>
                  <a:lnTo>
                    <a:pt x="323260" y="437751"/>
                  </a:lnTo>
                  <a:lnTo>
                    <a:pt x="316564" y="431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5469"/>
            <p:cNvSpPr/>
            <p:nvPr>
              <p:custDataLst>
                <p:tags r:id="rId133"/>
              </p:custDataLst>
            </p:nvPr>
          </p:nvSpPr>
          <p:spPr>
            <a:xfrm>
              <a:off x="2717800" y="3041650"/>
              <a:ext cx="107951" cy="63501"/>
            </a:xfrm>
            <a:custGeom>
              <a:avLst/>
              <a:gdLst/>
              <a:ahLst/>
              <a:cxnLst/>
              <a:rect l="0" t="0" r="0" b="0"/>
              <a:pathLst>
                <a:path w="107951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8838" y="5467"/>
                  </a:lnTo>
                  <a:lnTo>
                    <a:pt x="14927" y="9459"/>
                  </a:lnTo>
                  <a:lnTo>
                    <a:pt x="17218" y="13141"/>
                  </a:lnTo>
                  <a:lnTo>
                    <a:pt x="17828" y="15111"/>
                  </a:lnTo>
                  <a:lnTo>
                    <a:pt x="22270" y="19181"/>
                  </a:lnTo>
                  <a:lnTo>
                    <a:pt x="28242" y="22636"/>
                  </a:lnTo>
                  <a:lnTo>
                    <a:pt x="35571" y="25287"/>
                  </a:lnTo>
                  <a:lnTo>
                    <a:pt x="67847" y="47993"/>
                  </a:lnTo>
                  <a:lnTo>
                    <a:pt x="81109" y="52127"/>
                  </a:lnTo>
                  <a:lnTo>
                    <a:pt x="86143" y="54918"/>
                  </a:lnTo>
                  <a:lnTo>
                    <a:pt x="92944" y="57194"/>
                  </a:lnTo>
                  <a:lnTo>
                    <a:pt x="99427" y="61318"/>
                  </a:lnTo>
                  <a:lnTo>
                    <a:pt x="1079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5470"/>
            <p:cNvSpPr/>
            <p:nvPr>
              <p:custDataLst>
                <p:tags r:id="rId134"/>
              </p:custDataLst>
            </p:nvPr>
          </p:nvSpPr>
          <p:spPr>
            <a:xfrm>
              <a:off x="2851150" y="3041650"/>
              <a:ext cx="76200" cy="88901"/>
            </a:xfrm>
            <a:custGeom>
              <a:avLst/>
              <a:gdLst/>
              <a:ahLst/>
              <a:cxnLst/>
              <a:rect l="0" t="0" r="0" b="0"/>
              <a:pathLst>
                <a:path w="76200" h="88901">
                  <a:moveTo>
                    <a:pt x="63500" y="0"/>
                  </a:moveTo>
                  <a:lnTo>
                    <a:pt x="63500" y="0"/>
                  </a:lnTo>
                  <a:lnTo>
                    <a:pt x="76121" y="0"/>
                  </a:lnTo>
                  <a:lnTo>
                    <a:pt x="76199" y="15732"/>
                  </a:lnTo>
                  <a:lnTo>
                    <a:pt x="74318" y="19457"/>
                  </a:lnTo>
                  <a:lnTo>
                    <a:pt x="72829" y="21438"/>
                  </a:lnTo>
                  <a:lnTo>
                    <a:pt x="69292" y="23639"/>
                  </a:lnTo>
                  <a:lnTo>
                    <a:pt x="65369" y="25323"/>
                  </a:lnTo>
                  <a:lnTo>
                    <a:pt x="55001" y="34135"/>
                  </a:lnTo>
                  <a:lnTo>
                    <a:pt x="52667" y="40101"/>
                  </a:lnTo>
                  <a:lnTo>
                    <a:pt x="52044" y="43667"/>
                  </a:lnTo>
                  <a:lnTo>
                    <a:pt x="50218" y="46750"/>
                  </a:lnTo>
                  <a:lnTo>
                    <a:pt x="20497" y="74069"/>
                  </a:lnTo>
                  <a:lnTo>
                    <a:pt x="11169" y="80429"/>
                  </a:lnTo>
                  <a:lnTo>
                    <a:pt x="7072" y="8607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5471"/>
            <p:cNvSpPr/>
            <p:nvPr>
              <p:custDataLst>
                <p:tags r:id="rId135"/>
              </p:custDataLst>
            </p:nvPr>
          </p:nvSpPr>
          <p:spPr>
            <a:xfrm>
              <a:off x="2901951" y="2603611"/>
              <a:ext cx="57142" cy="107545"/>
            </a:xfrm>
            <a:custGeom>
              <a:avLst/>
              <a:gdLst/>
              <a:ahLst/>
              <a:cxnLst/>
              <a:rect l="0" t="0" r="0" b="0"/>
              <a:pathLst>
                <a:path w="57142" h="107545">
                  <a:moveTo>
                    <a:pt x="25399" y="25289"/>
                  </a:moveTo>
                  <a:lnTo>
                    <a:pt x="25399" y="25289"/>
                  </a:lnTo>
                  <a:lnTo>
                    <a:pt x="25399" y="19200"/>
                  </a:lnTo>
                  <a:lnTo>
                    <a:pt x="31671" y="12668"/>
                  </a:lnTo>
                  <a:lnTo>
                    <a:pt x="25658" y="12591"/>
                  </a:lnTo>
                  <a:lnTo>
                    <a:pt x="20381" y="16953"/>
                  </a:lnTo>
                  <a:lnTo>
                    <a:pt x="16584" y="18056"/>
                  </a:lnTo>
                  <a:lnTo>
                    <a:pt x="15289" y="19762"/>
                  </a:lnTo>
                  <a:lnTo>
                    <a:pt x="11329" y="30756"/>
                  </a:lnTo>
                  <a:lnTo>
                    <a:pt x="8562" y="35480"/>
                  </a:lnTo>
                  <a:lnTo>
                    <a:pt x="6299" y="42106"/>
                  </a:lnTo>
                  <a:lnTo>
                    <a:pt x="2179" y="49243"/>
                  </a:lnTo>
                  <a:lnTo>
                    <a:pt x="2" y="95013"/>
                  </a:lnTo>
                  <a:lnTo>
                    <a:pt x="0" y="100210"/>
                  </a:lnTo>
                  <a:lnTo>
                    <a:pt x="3370" y="104481"/>
                  </a:lnTo>
                  <a:lnTo>
                    <a:pt x="6906" y="106346"/>
                  </a:lnTo>
                  <a:lnTo>
                    <a:pt x="14926" y="107544"/>
                  </a:lnTo>
                  <a:lnTo>
                    <a:pt x="19098" y="105827"/>
                  </a:lnTo>
                  <a:lnTo>
                    <a:pt x="23304" y="103417"/>
                  </a:lnTo>
                  <a:lnTo>
                    <a:pt x="37239" y="98372"/>
                  </a:lnTo>
                  <a:lnTo>
                    <a:pt x="43126" y="92813"/>
                  </a:lnTo>
                  <a:lnTo>
                    <a:pt x="47389" y="86344"/>
                  </a:lnTo>
                  <a:lnTo>
                    <a:pt x="52007" y="76442"/>
                  </a:lnTo>
                  <a:lnTo>
                    <a:pt x="53721" y="74208"/>
                  </a:lnTo>
                  <a:lnTo>
                    <a:pt x="55626" y="67962"/>
                  </a:lnTo>
                  <a:lnTo>
                    <a:pt x="57141" y="24156"/>
                  </a:lnTo>
                  <a:lnTo>
                    <a:pt x="55264" y="19376"/>
                  </a:lnTo>
                  <a:lnTo>
                    <a:pt x="52783" y="14900"/>
                  </a:lnTo>
                  <a:lnTo>
                    <a:pt x="50681" y="8413"/>
                  </a:lnTo>
                  <a:lnTo>
                    <a:pt x="44733" y="263"/>
                  </a:lnTo>
                  <a:lnTo>
                    <a:pt x="41162" y="0"/>
                  </a:lnTo>
                  <a:lnTo>
                    <a:pt x="40141" y="668"/>
                  </a:lnTo>
                  <a:lnTo>
                    <a:pt x="39461" y="1820"/>
                  </a:lnTo>
                  <a:lnTo>
                    <a:pt x="38099" y="6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5472"/>
            <p:cNvSpPr/>
            <p:nvPr>
              <p:custDataLst>
                <p:tags r:id="rId136"/>
              </p:custDataLst>
            </p:nvPr>
          </p:nvSpPr>
          <p:spPr>
            <a:xfrm>
              <a:off x="3028950" y="26987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6343" y="6350"/>
                  </a:lnTo>
                  <a:lnTo>
                    <a:pt x="6349" y="883"/>
                  </a:lnTo>
                  <a:lnTo>
                    <a:pt x="7055" y="58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5473"/>
            <p:cNvSpPr/>
            <p:nvPr>
              <p:custDataLst>
                <p:tags r:id="rId137"/>
              </p:custDataLst>
            </p:nvPr>
          </p:nvSpPr>
          <p:spPr>
            <a:xfrm>
              <a:off x="3098802" y="2578131"/>
              <a:ext cx="48107" cy="285720"/>
            </a:xfrm>
            <a:custGeom>
              <a:avLst/>
              <a:gdLst/>
              <a:ahLst/>
              <a:cxnLst/>
              <a:rect l="0" t="0" r="0" b="0"/>
              <a:pathLst>
                <a:path w="48107" h="285720">
                  <a:moveTo>
                    <a:pt x="44448" y="69819"/>
                  </a:moveTo>
                  <a:lnTo>
                    <a:pt x="44448" y="69819"/>
                  </a:lnTo>
                  <a:lnTo>
                    <a:pt x="44448" y="35949"/>
                  </a:lnTo>
                  <a:lnTo>
                    <a:pt x="42566" y="31718"/>
                  </a:lnTo>
                  <a:lnTo>
                    <a:pt x="40084" y="27485"/>
                  </a:lnTo>
                  <a:lnTo>
                    <a:pt x="38490" y="19019"/>
                  </a:lnTo>
                  <a:lnTo>
                    <a:pt x="38359" y="16902"/>
                  </a:lnTo>
                  <a:lnTo>
                    <a:pt x="37567" y="15491"/>
                  </a:lnTo>
                  <a:lnTo>
                    <a:pt x="36333" y="14550"/>
                  </a:lnTo>
                  <a:lnTo>
                    <a:pt x="34804" y="13923"/>
                  </a:lnTo>
                  <a:lnTo>
                    <a:pt x="33785" y="12800"/>
                  </a:lnTo>
                  <a:lnTo>
                    <a:pt x="30269" y="5927"/>
                  </a:lnTo>
                  <a:lnTo>
                    <a:pt x="26360" y="1145"/>
                  </a:lnTo>
                  <a:lnTo>
                    <a:pt x="23944" y="492"/>
                  </a:lnTo>
                  <a:lnTo>
                    <a:pt x="13867" y="0"/>
                  </a:lnTo>
                  <a:lnTo>
                    <a:pt x="9673" y="3349"/>
                  </a:lnTo>
                  <a:lnTo>
                    <a:pt x="7826" y="6881"/>
                  </a:lnTo>
                  <a:lnTo>
                    <a:pt x="7333" y="8810"/>
                  </a:lnTo>
                  <a:lnTo>
                    <a:pt x="6299" y="10096"/>
                  </a:lnTo>
                  <a:lnTo>
                    <a:pt x="3269" y="11526"/>
                  </a:lnTo>
                  <a:lnTo>
                    <a:pt x="2178" y="12613"/>
                  </a:lnTo>
                  <a:lnTo>
                    <a:pt x="967" y="15701"/>
                  </a:lnTo>
                  <a:lnTo>
                    <a:pt x="0" y="52810"/>
                  </a:lnTo>
                  <a:lnTo>
                    <a:pt x="705" y="54247"/>
                  </a:lnTo>
                  <a:lnTo>
                    <a:pt x="1880" y="55204"/>
                  </a:lnTo>
                  <a:lnTo>
                    <a:pt x="3369" y="55843"/>
                  </a:lnTo>
                  <a:lnTo>
                    <a:pt x="4362" y="56973"/>
                  </a:lnTo>
                  <a:lnTo>
                    <a:pt x="7837" y="63859"/>
                  </a:lnTo>
                  <a:lnTo>
                    <a:pt x="9457" y="65845"/>
                  </a:lnTo>
                  <a:lnTo>
                    <a:pt x="13139" y="68053"/>
                  </a:lnTo>
                  <a:lnTo>
                    <a:pt x="17881" y="69470"/>
                  </a:lnTo>
                  <a:lnTo>
                    <a:pt x="25801" y="64747"/>
                  </a:lnTo>
                  <a:lnTo>
                    <a:pt x="27783" y="64321"/>
                  </a:lnTo>
                  <a:lnTo>
                    <a:pt x="29105" y="63332"/>
                  </a:lnTo>
                  <a:lnTo>
                    <a:pt x="29986" y="61966"/>
                  </a:lnTo>
                  <a:lnTo>
                    <a:pt x="30573" y="60350"/>
                  </a:lnTo>
                  <a:lnTo>
                    <a:pt x="31670" y="59273"/>
                  </a:lnTo>
                  <a:lnTo>
                    <a:pt x="34771" y="58077"/>
                  </a:lnTo>
                  <a:lnTo>
                    <a:pt x="35880" y="57052"/>
                  </a:lnTo>
                  <a:lnTo>
                    <a:pt x="37112" y="54032"/>
                  </a:lnTo>
                  <a:lnTo>
                    <a:pt x="38146" y="52944"/>
                  </a:lnTo>
                  <a:lnTo>
                    <a:pt x="44363" y="50794"/>
                  </a:lnTo>
                  <a:lnTo>
                    <a:pt x="44448" y="95389"/>
                  </a:lnTo>
                  <a:lnTo>
                    <a:pt x="45154" y="133456"/>
                  </a:lnTo>
                  <a:lnTo>
                    <a:pt x="48106" y="148255"/>
                  </a:lnTo>
                  <a:lnTo>
                    <a:pt x="44632" y="193535"/>
                  </a:lnTo>
                  <a:lnTo>
                    <a:pt x="44453" y="240957"/>
                  </a:lnTo>
                  <a:lnTo>
                    <a:pt x="44448" y="28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1" name="SMARTInkShape-Group1066"/>
          <p:cNvGrpSpPr/>
          <p:nvPr/>
        </p:nvGrpSpPr>
        <p:grpSpPr>
          <a:xfrm>
            <a:off x="1250950" y="3048026"/>
            <a:ext cx="552451" cy="495264"/>
            <a:chOff x="1250950" y="3048026"/>
            <a:chExt cx="552451" cy="495264"/>
          </a:xfrm>
        </p:grpSpPr>
        <p:sp>
          <p:nvSpPr>
            <p:cNvPr id="795" name="SMARTInkShape-5474"/>
            <p:cNvSpPr/>
            <p:nvPr>
              <p:custDataLst>
                <p:tags r:id="rId124"/>
              </p:custDataLst>
            </p:nvPr>
          </p:nvSpPr>
          <p:spPr>
            <a:xfrm>
              <a:off x="1250950" y="3048026"/>
              <a:ext cx="165101" cy="311094"/>
            </a:xfrm>
            <a:custGeom>
              <a:avLst/>
              <a:gdLst/>
              <a:ahLst/>
              <a:cxnLst/>
              <a:rect l="0" t="0" r="0" b="0"/>
              <a:pathLst>
                <a:path w="165101" h="311094">
                  <a:moveTo>
                    <a:pt x="6350" y="19024"/>
                  </a:moveTo>
                  <a:lnTo>
                    <a:pt x="6350" y="19024"/>
                  </a:lnTo>
                  <a:lnTo>
                    <a:pt x="0" y="19024"/>
                  </a:lnTo>
                  <a:lnTo>
                    <a:pt x="0" y="34810"/>
                  </a:lnTo>
                  <a:lnTo>
                    <a:pt x="1881" y="38505"/>
                  </a:lnTo>
                  <a:lnTo>
                    <a:pt x="9459" y="47449"/>
                  </a:lnTo>
                  <a:lnTo>
                    <a:pt x="13141" y="49296"/>
                  </a:lnTo>
                  <a:lnTo>
                    <a:pt x="25439" y="50644"/>
                  </a:lnTo>
                  <a:lnTo>
                    <a:pt x="69899" y="50773"/>
                  </a:lnTo>
                  <a:lnTo>
                    <a:pt x="78339" y="50068"/>
                  </a:lnTo>
                  <a:lnTo>
                    <a:pt x="124883" y="35663"/>
                  </a:lnTo>
                  <a:lnTo>
                    <a:pt x="139142" y="30361"/>
                  </a:lnTo>
                  <a:lnTo>
                    <a:pt x="150210" y="21667"/>
                  </a:lnTo>
                  <a:lnTo>
                    <a:pt x="154484" y="20198"/>
                  </a:lnTo>
                  <a:lnTo>
                    <a:pt x="155906" y="19102"/>
                  </a:lnTo>
                  <a:lnTo>
                    <a:pt x="157486" y="16001"/>
                  </a:lnTo>
                  <a:lnTo>
                    <a:pt x="158639" y="7499"/>
                  </a:lnTo>
                  <a:lnTo>
                    <a:pt x="153273" y="960"/>
                  </a:lnTo>
                  <a:lnTo>
                    <a:pt x="150907" y="412"/>
                  </a:lnTo>
                  <a:lnTo>
                    <a:pt x="132029" y="0"/>
                  </a:lnTo>
                  <a:lnTo>
                    <a:pt x="127353" y="1867"/>
                  </a:lnTo>
                  <a:lnTo>
                    <a:pt x="81657" y="27500"/>
                  </a:lnTo>
                  <a:lnTo>
                    <a:pt x="67844" y="36665"/>
                  </a:lnTo>
                  <a:lnTo>
                    <a:pt x="47786" y="61758"/>
                  </a:lnTo>
                  <a:lnTo>
                    <a:pt x="39178" y="83657"/>
                  </a:lnTo>
                  <a:lnTo>
                    <a:pt x="38419" y="94071"/>
                  </a:lnTo>
                  <a:lnTo>
                    <a:pt x="40123" y="100121"/>
                  </a:lnTo>
                  <a:lnTo>
                    <a:pt x="42527" y="105161"/>
                  </a:lnTo>
                  <a:lnTo>
                    <a:pt x="44586" y="111966"/>
                  </a:lnTo>
                  <a:lnTo>
                    <a:pt x="65643" y="135439"/>
                  </a:lnTo>
                  <a:lnTo>
                    <a:pt x="69862" y="137792"/>
                  </a:lnTo>
                  <a:lnTo>
                    <a:pt x="80435" y="140132"/>
                  </a:lnTo>
                  <a:lnTo>
                    <a:pt x="87646" y="145109"/>
                  </a:lnTo>
                  <a:lnTo>
                    <a:pt x="91899" y="145753"/>
                  </a:lnTo>
                  <a:lnTo>
                    <a:pt x="93016" y="146549"/>
                  </a:lnTo>
                  <a:lnTo>
                    <a:pt x="93761" y="147785"/>
                  </a:lnTo>
                  <a:lnTo>
                    <a:pt x="95054" y="152475"/>
                  </a:lnTo>
                  <a:lnTo>
                    <a:pt x="95163" y="155476"/>
                  </a:lnTo>
                  <a:lnTo>
                    <a:pt x="93330" y="159162"/>
                  </a:lnTo>
                  <a:lnTo>
                    <a:pt x="67724" y="186243"/>
                  </a:lnTo>
                  <a:lnTo>
                    <a:pt x="33190" y="211405"/>
                  </a:lnTo>
                  <a:lnTo>
                    <a:pt x="15579" y="239100"/>
                  </a:lnTo>
                  <a:lnTo>
                    <a:pt x="11387" y="252499"/>
                  </a:lnTo>
                  <a:lnTo>
                    <a:pt x="9708" y="255107"/>
                  </a:lnTo>
                  <a:lnTo>
                    <a:pt x="7345" y="265521"/>
                  </a:lnTo>
                  <a:lnTo>
                    <a:pt x="6376" y="293223"/>
                  </a:lnTo>
                  <a:lnTo>
                    <a:pt x="7073" y="294956"/>
                  </a:lnTo>
                  <a:lnTo>
                    <a:pt x="8243" y="296113"/>
                  </a:lnTo>
                  <a:lnTo>
                    <a:pt x="13261" y="299621"/>
                  </a:lnTo>
                  <a:lnTo>
                    <a:pt x="24648" y="307127"/>
                  </a:lnTo>
                  <a:lnTo>
                    <a:pt x="33017" y="309940"/>
                  </a:lnTo>
                  <a:lnTo>
                    <a:pt x="71192" y="311093"/>
                  </a:lnTo>
                  <a:lnTo>
                    <a:pt x="79383" y="309228"/>
                  </a:lnTo>
                  <a:lnTo>
                    <a:pt x="124677" y="289924"/>
                  </a:lnTo>
                  <a:lnTo>
                    <a:pt x="165100" y="273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5475"/>
            <p:cNvSpPr/>
            <p:nvPr>
              <p:custDataLst>
                <p:tags r:id="rId125"/>
              </p:custDataLst>
            </p:nvPr>
          </p:nvSpPr>
          <p:spPr>
            <a:xfrm>
              <a:off x="1454444" y="3219473"/>
              <a:ext cx="94957" cy="323817"/>
            </a:xfrm>
            <a:custGeom>
              <a:avLst/>
              <a:gdLst/>
              <a:ahLst/>
              <a:cxnLst/>
              <a:rect l="0" t="0" r="0" b="0"/>
              <a:pathLst>
                <a:path w="94957" h="323817">
                  <a:moveTo>
                    <a:pt x="94956" y="19027"/>
                  </a:moveTo>
                  <a:lnTo>
                    <a:pt x="94956" y="19027"/>
                  </a:lnTo>
                  <a:lnTo>
                    <a:pt x="89489" y="13560"/>
                  </a:lnTo>
                  <a:lnTo>
                    <a:pt x="83711" y="12146"/>
                  </a:lnTo>
                  <a:lnTo>
                    <a:pt x="77121" y="8364"/>
                  </a:lnTo>
                  <a:lnTo>
                    <a:pt x="59544" y="5800"/>
                  </a:lnTo>
                  <a:lnTo>
                    <a:pt x="50619" y="1336"/>
                  </a:lnTo>
                  <a:lnTo>
                    <a:pt x="29341" y="0"/>
                  </a:lnTo>
                  <a:lnTo>
                    <a:pt x="25107" y="1869"/>
                  </a:lnTo>
                  <a:lnTo>
                    <a:pt x="10028" y="15088"/>
                  </a:lnTo>
                  <a:lnTo>
                    <a:pt x="7821" y="19158"/>
                  </a:lnTo>
                  <a:lnTo>
                    <a:pt x="2630" y="33991"/>
                  </a:lnTo>
                  <a:lnTo>
                    <a:pt x="6645" y="54959"/>
                  </a:lnTo>
                  <a:lnTo>
                    <a:pt x="17607" y="68570"/>
                  </a:lnTo>
                  <a:lnTo>
                    <a:pt x="21787" y="72826"/>
                  </a:lnTo>
                  <a:lnTo>
                    <a:pt x="25512" y="74688"/>
                  </a:lnTo>
                  <a:lnTo>
                    <a:pt x="37024" y="75883"/>
                  </a:lnTo>
                  <a:lnTo>
                    <a:pt x="39401" y="75275"/>
                  </a:lnTo>
                  <a:lnTo>
                    <a:pt x="40986" y="74164"/>
                  </a:lnTo>
                  <a:lnTo>
                    <a:pt x="60421" y="52165"/>
                  </a:lnTo>
                  <a:lnTo>
                    <a:pt x="64924" y="32118"/>
                  </a:lnTo>
                  <a:lnTo>
                    <a:pt x="67497" y="27667"/>
                  </a:lnTo>
                  <a:lnTo>
                    <a:pt x="69149" y="19061"/>
                  </a:lnTo>
                  <a:lnTo>
                    <a:pt x="69554" y="12709"/>
                  </a:lnTo>
                  <a:lnTo>
                    <a:pt x="69556" y="60029"/>
                  </a:lnTo>
                  <a:lnTo>
                    <a:pt x="70262" y="76331"/>
                  </a:lnTo>
                  <a:lnTo>
                    <a:pt x="79016" y="120922"/>
                  </a:lnTo>
                  <a:lnTo>
                    <a:pt x="86430" y="165094"/>
                  </a:lnTo>
                  <a:lnTo>
                    <a:pt x="88479" y="209528"/>
                  </a:lnTo>
                  <a:lnTo>
                    <a:pt x="87895" y="255257"/>
                  </a:lnTo>
                  <a:lnTo>
                    <a:pt x="70777" y="302650"/>
                  </a:lnTo>
                  <a:lnTo>
                    <a:pt x="68959" y="306182"/>
                  </a:lnTo>
                  <a:lnTo>
                    <a:pt x="55358" y="319221"/>
                  </a:lnTo>
                  <a:lnTo>
                    <a:pt x="50781" y="321780"/>
                  </a:lnTo>
                  <a:lnTo>
                    <a:pt x="42356" y="323220"/>
                  </a:lnTo>
                  <a:lnTo>
                    <a:pt x="16718" y="323816"/>
                  </a:lnTo>
                  <a:lnTo>
                    <a:pt x="12441" y="321940"/>
                  </a:lnTo>
                  <a:lnTo>
                    <a:pt x="10313" y="320453"/>
                  </a:lnTo>
                  <a:lnTo>
                    <a:pt x="7948" y="316918"/>
                  </a:lnTo>
                  <a:lnTo>
                    <a:pt x="6191" y="312995"/>
                  </a:lnTo>
                  <a:lnTo>
                    <a:pt x="699" y="305999"/>
                  </a:lnTo>
                  <a:lnTo>
                    <a:pt x="0" y="298397"/>
                  </a:lnTo>
                  <a:lnTo>
                    <a:pt x="1718" y="293004"/>
                  </a:lnTo>
                  <a:lnTo>
                    <a:pt x="3164" y="290578"/>
                  </a:lnTo>
                  <a:lnTo>
                    <a:pt x="4834" y="288961"/>
                  </a:lnTo>
                  <a:lnTo>
                    <a:pt x="8570" y="287164"/>
                  </a:lnTo>
                  <a:lnTo>
                    <a:pt x="12583" y="282603"/>
                  </a:lnTo>
                  <a:lnTo>
                    <a:pt x="16718" y="277283"/>
                  </a:lnTo>
                  <a:lnTo>
                    <a:pt x="23012" y="272877"/>
                  </a:lnTo>
                  <a:lnTo>
                    <a:pt x="30052" y="263967"/>
                  </a:lnTo>
                  <a:lnTo>
                    <a:pt x="36947" y="258887"/>
                  </a:lnTo>
                  <a:lnTo>
                    <a:pt x="44715" y="256159"/>
                  </a:lnTo>
                  <a:lnTo>
                    <a:pt x="72975" y="247594"/>
                  </a:lnTo>
                  <a:lnTo>
                    <a:pt x="82256" y="241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5476"/>
            <p:cNvSpPr/>
            <p:nvPr>
              <p:custDataLst>
                <p:tags r:id="rId126"/>
              </p:custDataLst>
            </p:nvPr>
          </p:nvSpPr>
          <p:spPr>
            <a:xfrm>
              <a:off x="1264533" y="3384550"/>
              <a:ext cx="316618" cy="19051"/>
            </a:xfrm>
            <a:custGeom>
              <a:avLst/>
              <a:gdLst/>
              <a:ahLst/>
              <a:cxnLst/>
              <a:rect l="0" t="0" r="0" b="0"/>
              <a:pathLst>
                <a:path w="3166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16331" y="19050"/>
                  </a:lnTo>
                  <a:lnTo>
                    <a:pt x="33621" y="14024"/>
                  </a:lnTo>
                  <a:lnTo>
                    <a:pt x="75478" y="7310"/>
                  </a:lnTo>
                  <a:lnTo>
                    <a:pt x="118899" y="3063"/>
                  </a:lnTo>
                  <a:lnTo>
                    <a:pt x="163336" y="403"/>
                  </a:lnTo>
                  <a:lnTo>
                    <a:pt x="202776" y="53"/>
                  </a:lnTo>
                  <a:lnTo>
                    <a:pt x="248247" y="7"/>
                  </a:lnTo>
                  <a:lnTo>
                    <a:pt x="290790" y="0"/>
                  </a:lnTo>
                  <a:lnTo>
                    <a:pt x="316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5477"/>
            <p:cNvSpPr/>
            <p:nvPr>
              <p:custDataLst>
                <p:tags r:id="rId127"/>
              </p:custDataLst>
            </p:nvPr>
          </p:nvSpPr>
          <p:spPr>
            <a:xfrm>
              <a:off x="1346639" y="3397250"/>
              <a:ext cx="240862" cy="63475"/>
            </a:xfrm>
            <a:custGeom>
              <a:avLst/>
              <a:gdLst/>
              <a:ahLst/>
              <a:cxnLst/>
              <a:rect l="0" t="0" r="0" b="0"/>
              <a:pathLst>
                <a:path w="240862" h="63475">
                  <a:moveTo>
                    <a:pt x="24961" y="44450"/>
                  </a:moveTo>
                  <a:lnTo>
                    <a:pt x="24961" y="44450"/>
                  </a:lnTo>
                  <a:lnTo>
                    <a:pt x="21590" y="44450"/>
                  </a:lnTo>
                  <a:lnTo>
                    <a:pt x="12752" y="47821"/>
                  </a:lnTo>
                  <a:lnTo>
                    <a:pt x="1044" y="56005"/>
                  </a:lnTo>
                  <a:lnTo>
                    <a:pt x="220" y="58523"/>
                  </a:lnTo>
                  <a:lnTo>
                    <a:pt x="0" y="60182"/>
                  </a:lnTo>
                  <a:lnTo>
                    <a:pt x="559" y="61288"/>
                  </a:lnTo>
                  <a:lnTo>
                    <a:pt x="1638" y="62025"/>
                  </a:lnTo>
                  <a:lnTo>
                    <a:pt x="6526" y="63063"/>
                  </a:lnTo>
                  <a:lnTo>
                    <a:pt x="29602" y="63474"/>
                  </a:lnTo>
                  <a:lnTo>
                    <a:pt x="76143" y="51943"/>
                  </a:lnTo>
                  <a:lnTo>
                    <a:pt x="120939" y="40036"/>
                  </a:lnTo>
                  <a:lnTo>
                    <a:pt x="164075" y="31159"/>
                  </a:lnTo>
                  <a:lnTo>
                    <a:pt x="189945" y="21860"/>
                  </a:lnTo>
                  <a:lnTo>
                    <a:pt x="215438" y="16234"/>
                  </a:lnTo>
                  <a:lnTo>
                    <a:pt x="2408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5478"/>
            <p:cNvSpPr/>
            <p:nvPr>
              <p:custDataLst>
                <p:tags r:id="rId128"/>
              </p:custDataLst>
            </p:nvPr>
          </p:nvSpPr>
          <p:spPr>
            <a:xfrm>
              <a:off x="1797050" y="3219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5479"/>
            <p:cNvSpPr/>
            <p:nvPr>
              <p:custDataLst>
                <p:tags r:id="rId129"/>
              </p:custDataLst>
            </p:nvPr>
          </p:nvSpPr>
          <p:spPr>
            <a:xfrm>
              <a:off x="1797050" y="3308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4469" y="5026"/>
                  </a:lnTo>
                  <a:lnTo>
                    <a:pt x="883" y="6088"/>
                  </a:lnTo>
                  <a:lnTo>
                    <a:pt x="392" y="8115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8" name="SMARTInkShape-Group1067"/>
          <p:cNvGrpSpPr/>
          <p:nvPr/>
        </p:nvGrpSpPr>
        <p:grpSpPr>
          <a:xfrm>
            <a:off x="10001250" y="2406682"/>
            <a:ext cx="580954" cy="412253"/>
            <a:chOff x="10001250" y="2406682"/>
            <a:chExt cx="580954" cy="412253"/>
          </a:xfrm>
        </p:grpSpPr>
        <p:sp>
          <p:nvSpPr>
            <p:cNvPr id="802" name="SMARTInkShape-5480"/>
            <p:cNvSpPr/>
            <p:nvPr>
              <p:custDataLst>
                <p:tags r:id="rId118"/>
              </p:custDataLst>
            </p:nvPr>
          </p:nvSpPr>
          <p:spPr>
            <a:xfrm>
              <a:off x="10001250" y="2508570"/>
              <a:ext cx="95219" cy="310365"/>
            </a:xfrm>
            <a:custGeom>
              <a:avLst/>
              <a:gdLst/>
              <a:ahLst/>
              <a:cxnLst/>
              <a:rect l="0" t="0" r="0" b="0"/>
              <a:pathLst>
                <a:path w="95219" h="310365">
                  <a:moveTo>
                    <a:pt x="0" y="101280"/>
                  </a:moveTo>
                  <a:lnTo>
                    <a:pt x="0" y="101280"/>
                  </a:lnTo>
                  <a:lnTo>
                    <a:pt x="0" y="104651"/>
                  </a:lnTo>
                  <a:lnTo>
                    <a:pt x="705" y="105644"/>
                  </a:lnTo>
                  <a:lnTo>
                    <a:pt x="1881" y="106306"/>
                  </a:lnTo>
                  <a:lnTo>
                    <a:pt x="5467" y="107369"/>
                  </a:lnTo>
                  <a:lnTo>
                    <a:pt x="9460" y="110923"/>
                  </a:lnTo>
                  <a:lnTo>
                    <a:pt x="11259" y="114503"/>
                  </a:lnTo>
                  <a:lnTo>
                    <a:pt x="23236" y="160622"/>
                  </a:lnTo>
                  <a:lnTo>
                    <a:pt x="30389" y="207907"/>
                  </a:lnTo>
                  <a:lnTo>
                    <a:pt x="31715" y="253253"/>
                  </a:lnTo>
                  <a:lnTo>
                    <a:pt x="31750" y="299950"/>
                  </a:lnTo>
                  <a:lnTo>
                    <a:pt x="31750" y="305524"/>
                  </a:lnTo>
                  <a:lnTo>
                    <a:pt x="31045" y="307293"/>
                  </a:lnTo>
                  <a:lnTo>
                    <a:pt x="29869" y="308472"/>
                  </a:lnTo>
                  <a:lnTo>
                    <a:pt x="26283" y="310364"/>
                  </a:lnTo>
                  <a:lnTo>
                    <a:pt x="25988" y="309814"/>
                  </a:lnTo>
                  <a:lnTo>
                    <a:pt x="25402" y="265005"/>
                  </a:lnTo>
                  <a:lnTo>
                    <a:pt x="25398" y="221144"/>
                  </a:lnTo>
                  <a:lnTo>
                    <a:pt x="25398" y="177356"/>
                  </a:lnTo>
                  <a:lnTo>
                    <a:pt x="29763" y="132964"/>
                  </a:lnTo>
                  <a:lnTo>
                    <a:pt x="32280" y="89224"/>
                  </a:lnTo>
                  <a:lnTo>
                    <a:pt x="42286" y="42278"/>
                  </a:lnTo>
                  <a:lnTo>
                    <a:pt x="47737" y="13624"/>
                  </a:lnTo>
                  <a:lnTo>
                    <a:pt x="49463" y="11093"/>
                  </a:lnTo>
                  <a:lnTo>
                    <a:pt x="61451" y="2110"/>
                  </a:lnTo>
                  <a:lnTo>
                    <a:pt x="67754" y="400"/>
                  </a:lnTo>
                  <a:lnTo>
                    <a:pt x="71975" y="0"/>
                  </a:lnTo>
                  <a:lnTo>
                    <a:pt x="73382" y="599"/>
                  </a:lnTo>
                  <a:lnTo>
                    <a:pt x="74322" y="1704"/>
                  </a:lnTo>
                  <a:lnTo>
                    <a:pt x="74947" y="3146"/>
                  </a:lnTo>
                  <a:lnTo>
                    <a:pt x="76072" y="4107"/>
                  </a:lnTo>
                  <a:lnTo>
                    <a:pt x="82943" y="7532"/>
                  </a:lnTo>
                  <a:lnTo>
                    <a:pt x="86957" y="11636"/>
                  </a:lnTo>
                  <a:lnTo>
                    <a:pt x="92479" y="21175"/>
                  </a:lnTo>
                  <a:lnTo>
                    <a:pt x="94429" y="29489"/>
                  </a:lnTo>
                  <a:lnTo>
                    <a:pt x="95218" y="61153"/>
                  </a:lnTo>
                  <a:lnTo>
                    <a:pt x="93355" y="67688"/>
                  </a:lnTo>
                  <a:lnTo>
                    <a:pt x="90879" y="73650"/>
                  </a:lnTo>
                  <a:lnTo>
                    <a:pt x="85790" y="93077"/>
                  </a:lnTo>
                  <a:lnTo>
                    <a:pt x="78119" y="104729"/>
                  </a:lnTo>
                  <a:lnTo>
                    <a:pt x="71203" y="111631"/>
                  </a:lnTo>
                  <a:lnTo>
                    <a:pt x="51188" y="124785"/>
                  </a:lnTo>
                  <a:lnTo>
                    <a:pt x="40268" y="126430"/>
                  </a:lnTo>
                  <a:lnTo>
                    <a:pt x="19159" y="126680"/>
                  </a:lnTo>
                  <a:lnTo>
                    <a:pt x="19083" y="123309"/>
                  </a:lnTo>
                  <a:lnTo>
                    <a:pt x="19778" y="122316"/>
                  </a:lnTo>
                  <a:lnTo>
                    <a:pt x="20945" y="121654"/>
                  </a:lnTo>
                  <a:lnTo>
                    <a:pt x="31750" y="120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5481"/>
            <p:cNvSpPr/>
            <p:nvPr>
              <p:custDataLst>
                <p:tags r:id="rId119"/>
              </p:custDataLst>
            </p:nvPr>
          </p:nvSpPr>
          <p:spPr>
            <a:xfrm>
              <a:off x="10121898" y="2520950"/>
              <a:ext cx="76203" cy="114190"/>
            </a:xfrm>
            <a:custGeom>
              <a:avLst/>
              <a:gdLst/>
              <a:ahLst/>
              <a:cxnLst/>
              <a:rect l="0" t="0" r="0" b="0"/>
              <a:pathLst>
                <a:path w="76203" h="114190">
                  <a:moveTo>
                    <a:pt x="2" y="31750"/>
                  </a:moveTo>
                  <a:lnTo>
                    <a:pt x="2" y="31750"/>
                  </a:lnTo>
                  <a:lnTo>
                    <a:pt x="0" y="20194"/>
                  </a:lnTo>
                  <a:lnTo>
                    <a:pt x="11794" y="7258"/>
                  </a:lnTo>
                  <a:lnTo>
                    <a:pt x="12804" y="7661"/>
                  </a:lnTo>
                  <a:lnTo>
                    <a:pt x="17592" y="10893"/>
                  </a:lnTo>
                  <a:lnTo>
                    <a:pt x="25532" y="12343"/>
                  </a:lnTo>
                  <a:lnTo>
                    <a:pt x="27606" y="12462"/>
                  </a:lnTo>
                  <a:lnTo>
                    <a:pt x="29691" y="13952"/>
                  </a:lnTo>
                  <a:lnTo>
                    <a:pt x="36002" y="21381"/>
                  </a:lnTo>
                  <a:lnTo>
                    <a:pt x="42341" y="25620"/>
                  </a:lnTo>
                  <a:lnTo>
                    <a:pt x="54330" y="42594"/>
                  </a:lnTo>
                  <a:lnTo>
                    <a:pt x="58476" y="55738"/>
                  </a:lnTo>
                  <a:lnTo>
                    <a:pt x="60151" y="58325"/>
                  </a:lnTo>
                  <a:lnTo>
                    <a:pt x="62507" y="68709"/>
                  </a:lnTo>
                  <a:lnTo>
                    <a:pt x="63413" y="89848"/>
                  </a:lnTo>
                  <a:lnTo>
                    <a:pt x="61582" y="94731"/>
                  </a:lnTo>
                  <a:lnTo>
                    <a:pt x="59121" y="99252"/>
                  </a:lnTo>
                  <a:lnTo>
                    <a:pt x="57030" y="105765"/>
                  </a:lnTo>
                  <a:lnTo>
                    <a:pt x="54041" y="110036"/>
                  </a:lnTo>
                  <a:lnTo>
                    <a:pt x="50359" y="112405"/>
                  </a:lnTo>
                  <a:lnTo>
                    <a:pt x="44524" y="114050"/>
                  </a:lnTo>
                  <a:lnTo>
                    <a:pt x="41428" y="114189"/>
                  </a:lnTo>
                  <a:lnTo>
                    <a:pt x="40318" y="113521"/>
                  </a:lnTo>
                  <a:lnTo>
                    <a:pt x="39579" y="112369"/>
                  </a:lnTo>
                  <a:lnTo>
                    <a:pt x="38538" y="107378"/>
                  </a:lnTo>
                  <a:lnTo>
                    <a:pt x="38127" y="89729"/>
                  </a:lnTo>
                  <a:lnTo>
                    <a:pt x="39994" y="83859"/>
                  </a:lnTo>
                  <a:lnTo>
                    <a:pt x="42471" y="78193"/>
                  </a:lnTo>
                  <a:lnTo>
                    <a:pt x="53888" y="33841"/>
                  </a:lnTo>
                  <a:lnTo>
                    <a:pt x="61577" y="21998"/>
                  </a:lnTo>
                  <a:lnTo>
                    <a:pt x="67089" y="15063"/>
                  </a:lnTo>
                  <a:lnTo>
                    <a:pt x="68622" y="10693"/>
                  </a:lnTo>
                  <a:lnTo>
                    <a:pt x="69738" y="9245"/>
                  </a:lnTo>
                  <a:lnTo>
                    <a:pt x="73973" y="6502"/>
                  </a:lnTo>
                  <a:lnTo>
                    <a:pt x="76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5482"/>
            <p:cNvSpPr/>
            <p:nvPr>
              <p:custDataLst>
                <p:tags r:id="rId120"/>
              </p:custDataLst>
            </p:nvPr>
          </p:nvSpPr>
          <p:spPr>
            <a:xfrm>
              <a:off x="10249808" y="2533650"/>
              <a:ext cx="37191" cy="105011"/>
            </a:xfrm>
            <a:custGeom>
              <a:avLst/>
              <a:gdLst/>
              <a:ahLst/>
              <a:cxnLst/>
              <a:rect l="0" t="0" r="0" b="0"/>
              <a:pathLst>
                <a:path w="37191" h="105011">
                  <a:moveTo>
                    <a:pt x="24492" y="12700"/>
                  </a:moveTo>
                  <a:lnTo>
                    <a:pt x="24492" y="12700"/>
                  </a:lnTo>
                  <a:lnTo>
                    <a:pt x="29959" y="7233"/>
                  </a:lnTo>
                  <a:lnTo>
                    <a:pt x="29548" y="6233"/>
                  </a:lnTo>
                  <a:lnTo>
                    <a:pt x="24514" y="25"/>
                  </a:lnTo>
                  <a:lnTo>
                    <a:pt x="21128" y="7"/>
                  </a:lnTo>
                  <a:lnTo>
                    <a:pt x="20130" y="711"/>
                  </a:lnTo>
                  <a:lnTo>
                    <a:pt x="19468" y="1885"/>
                  </a:lnTo>
                  <a:lnTo>
                    <a:pt x="19026" y="3373"/>
                  </a:lnTo>
                  <a:lnTo>
                    <a:pt x="13233" y="12865"/>
                  </a:lnTo>
                  <a:lnTo>
                    <a:pt x="3679" y="58523"/>
                  </a:lnTo>
                  <a:lnTo>
                    <a:pt x="0" y="70984"/>
                  </a:lnTo>
                  <a:lnTo>
                    <a:pt x="403" y="73428"/>
                  </a:lnTo>
                  <a:lnTo>
                    <a:pt x="4638" y="84580"/>
                  </a:lnTo>
                  <a:lnTo>
                    <a:pt x="5204" y="90991"/>
                  </a:lnTo>
                  <a:lnTo>
                    <a:pt x="7218" y="95239"/>
                  </a:lnTo>
                  <a:lnTo>
                    <a:pt x="14896" y="104598"/>
                  </a:lnTo>
                  <a:lnTo>
                    <a:pt x="16682" y="105010"/>
                  </a:lnTo>
                  <a:lnTo>
                    <a:pt x="18580" y="104579"/>
                  </a:lnTo>
                  <a:lnTo>
                    <a:pt x="24420" y="101287"/>
                  </a:lnTo>
                  <a:lnTo>
                    <a:pt x="33227" y="92813"/>
                  </a:lnTo>
                  <a:lnTo>
                    <a:pt x="35429" y="88758"/>
                  </a:lnTo>
                  <a:lnTo>
                    <a:pt x="36670" y="80626"/>
                  </a:lnTo>
                  <a:lnTo>
                    <a:pt x="37190" y="36345"/>
                  </a:lnTo>
                  <a:lnTo>
                    <a:pt x="36487" y="29559"/>
                  </a:lnTo>
                  <a:lnTo>
                    <a:pt x="32123" y="21772"/>
                  </a:lnTo>
                  <a:lnTo>
                    <a:pt x="27065" y="14996"/>
                  </a:lnTo>
                  <a:lnTo>
                    <a:pt x="25254" y="8520"/>
                  </a:lnTo>
                  <a:lnTo>
                    <a:pt x="24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5483"/>
            <p:cNvSpPr/>
            <p:nvPr>
              <p:custDataLst>
                <p:tags r:id="rId121"/>
              </p:custDataLst>
            </p:nvPr>
          </p:nvSpPr>
          <p:spPr>
            <a:xfrm>
              <a:off x="10344150" y="2406682"/>
              <a:ext cx="76201" cy="247616"/>
            </a:xfrm>
            <a:custGeom>
              <a:avLst/>
              <a:gdLst/>
              <a:ahLst/>
              <a:cxnLst/>
              <a:rect l="0" t="0" r="0" b="0"/>
              <a:pathLst>
                <a:path w="76201" h="247616">
                  <a:moveTo>
                    <a:pt x="19050" y="25368"/>
                  </a:moveTo>
                  <a:lnTo>
                    <a:pt x="19050" y="25368"/>
                  </a:lnTo>
                  <a:lnTo>
                    <a:pt x="19050" y="21997"/>
                  </a:lnTo>
                  <a:lnTo>
                    <a:pt x="20931" y="18460"/>
                  </a:lnTo>
                  <a:lnTo>
                    <a:pt x="23413" y="14537"/>
                  </a:lnTo>
                  <a:lnTo>
                    <a:pt x="25007" y="6269"/>
                  </a:lnTo>
                  <a:lnTo>
                    <a:pt x="25398" y="0"/>
                  </a:lnTo>
                  <a:lnTo>
                    <a:pt x="25398" y="3348"/>
                  </a:lnTo>
                  <a:lnTo>
                    <a:pt x="29059" y="15165"/>
                  </a:lnTo>
                  <a:lnTo>
                    <a:pt x="25483" y="58742"/>
                  </a:lnTo>
                  <a:lnTo>
                    <a:pt x="25403" y="105878"/>
                  </a:lnTo>
                  <a:lnTo>
                    <a:pt x="23519" y="128028"/>
                  </a:lnTo>
                  <a:lnTo>
                    <a:pt x="19313" y="171480"/>
                  </a:lnTo>
                  <a:lnTo>
                    <a:pt x="12598" y="204335"/>
                  </a:lnTo>
                  <a:lnTo>
                    <a:pt x="7793" y="217144"/>
                  </a:lnTo>
                  <a:lnTo>
                    <a:pt x="6375" y="228370"/>
                  </a:lnTo>
                  <a:lnTo>
                    <a:pt x="6359" y="225138"/>
                  </a:lnTo>
                  <a:lnTo>
                    <a:pt x="9721" y="216341"/>
                  </a:lnTo>
                  <a:lnTo>
                    <a:pt x="35282" y="169947"/>
                  </a:lnTo>
                  <a:lnTo>
                    <a:pt x="42921" y="150363"/>
                  </a:lnTo>
                  <a:lnTo>
                    <a:pt x="62251" y="128248"/>
                  </a:lnTo>
                  <a:lnTo>
                    <a:pt x="64827" y="127537"/>
                  </a:lnTo>
                  <a:lnTo>
                    <a:pt x="68855" y="127080"/>
                  </a:lnTo>
                  <a:lnTo>
                    <a:pt x="72928" y="130372"/>
                  </a:lnTo>
                  <a:lnTo>
                    <a:pt x="74745" y="133890"/>
                  </a:lnTo>
                  <a:lnTo>
                    <a:pt x="76073" y="146068"/>
                  </a:lnTo>
                  <a:lnTo>
                    <a:pt x="76200" y="192075"/>
                  </a:lnTo>
                  <a:lnTo>
                    <a:pt x="75495" y="200979"/>
                  </a:lnTo>
                  <a:lnTo>
                    <a:pt x="66740" y="227414"/>
                  </a:lnTo>
                  <a:lnTo>
                    <a:pt x="64955" y="229915"/>
                  </a:lnTo>
                  <a:lnTo>
                    <a:pt x="59775" y="234141"/>
                  </a:lnTo>
                  <a:lnTo>
                    <a:pt x="54126" y="243561"/>
                  </a:lnTo>
                  <a:lnTo>
                    <a:pt x="50395" y="245815"/>
                  </a:lnTo>
                  <a:lnTo>
                    <a:pt x="42252" y="247262"/>
                  </a:lnTo>
                  <a:lnTo>
                    <a:pt x="20925" y="247615"/>
                  </a:lnTo>
                  <a:lnTo>
                    <a:pt x="12388" y="242591"/>
                  </a:lnTo>
                  <a:lnTo>
                    <a:pt x="6703" y="241345"/>
                  </a:lnTo>
                  <a:lnTo>
                    <a:pt x="0" y="234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5484"/>
            <p:cNvSpPr/>
            <p:nvPr>
              <p:custDataLst>
                <p:tags r:id="rId122"/>
              </p:custDataLst>
            </p:nvPr>
          </p:nvSpPr>
          <p:spPr>
            <a:xfrm>
              <a:off x="10464800" y="26098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9459" y="6350"/>
                  </a:lnTo>
                  <a:lnTo>
                    <a:pt x="10540" y="5644"/>
                  </a:lnTo>
                  <a:lnTo>
                    <a:pt x="11259" y="446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5485"/>
            <p:cNvSpPr/>
            <p:nvPr>
              <p:custDataLst>
                <p:tags r:id="rId123"/>
              </p:custDataLst>
            </p:nvPr>
          </p:nvSpPr>
          <p:spPr>
            <a:xfrm>
              <a:off x="10458450" y="2438662"/>
              <a:ext cx="123754" cy="323589"/>
            </a:xfrm>
            <a:custGeom>
              <a:avLst/>
              <a:gdLst/>
              <a:ahLst/>
              <a:cxnLst/>
              <a:rect l="0" t="0" r="0" b="0"/>
              <a:pathLst>
                <a:path w="123754" h="323589">
                  <a:moveTo>
                    <a:pt x="101600" y="6088"/>
                  </a:moveTo>
                  <a:lnTo>
                    <a:pt x="101600" y="6088"/>
                  </a:lnTo>
                  <a:lnTo>
                    <a:pt x="101598" y="0"/>
                  </a:lnTo>
                  <a:lnTo>
                    <a:pt x="107067" y="5228"/>
                  </a:lnTo>
                  <a:lnTo>
                    <a:pt x="112140" y="15352"/>
                  </a:lnTo>
                  <a:lnTo>
                    <a:pt x="113874" y="26759"/>
                  </a:lnTo>
                  <a:lnTo>
                    <a:pt x="114817" y="34325"/>
                  </a:lnTo>
                  <a:lnTo>
                    <a:pt x="123753" y="70870"/>
                  </a:lnTo>
                  <a:lnTo>
                    <a:pt x="121248" y="113268"/>
                  </a:lnTo>
                  <a:lnTo>
                    <a:pt x="113820" y="152594"/>
                  </a:lnTo>
                  <a:lnTo>
                    <a:pt x="98583" y="193826"/>
                  </a:lnTo>
                  <a:lnTo>
                    <a:pt x="74709" y="239515"/>
                  </a:lnTo>
                  <a:lnTo>
                    <a:pt x="65017" y="263792"/>
                  </a:lnTo>
                  <a:lnTo>
                    <a:pt x="40835" y="294468"/>
                  </a:lnTo>
                  <a:lnTo>
                    <a:pt x="0" y="32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3" name="SMARTInkShape-Group1068"/>
          <p:cNvGrpSpPr/>
          <p:nvPr/>
        </p:nvGrpSpPr>
        <p:grpSpPr>
          <a:xfrm>
            <a:off x="8597980" y="2400323"/>
            <a:ext cx="1079133" cy="291807"/>
            <a:chOff x="8597980" y="2400323"/>
            <a:chExt cx="1079133" cy="291807"/>
          </a:xfrm>
        </p:grpSpPr>
        <p:sp>
          <p:nvSpPr>
            <p:cNvPr id="809" name="SMARTInkShape-5486"/>
            <p:cNvSpPr/>
            <p:nvPr>
              <p:custDataLst>
                <p:tags r:id="rId104"/>
              </p:custDataLst>
            </p:nvPr>
          </p:nvSpPr>
          <p:spPr>
            <a:xfrm>
              <a:off x="8617237" y="2401183"/>
              <a:ext cx="75914" cy="272056"/>
            </a:xfrm>
            <a:custGeom>
              <a:avLst/>
              <a:gdLst/>
              <a:ahLst/>
              <a:cxnLst/>
              <a:rect l="0" t="0" r="0" b="0"/>
              <a:pathLst>
                <a:path w="75914" h="272056">
                  <a:moveTo>
                    <a:pt x="50513" y="5467"/>
                  </a:moveTo>
                  <a:lnTo>
                    <a:pt x="50513" y="5467"/>
                  </a:lnTo>
                  <a:lnTo>
                    <a:pt x="50513" y="0"/>
                  </a:lnTo>
                  <a:lnTo>
                    <a:pt x="45046" y="4662"/>
                  </a:lnTo>
                  <a:lnTo>
                    <a:pt x="41053" y="5228"/>
                  </a:lnTo>
                  <a:lnTo>
                    <a:pt x="39973" y="6014"/>
                  </a:lnTo>
                  <a:lnTo>
                    <a:pt x="39253" y="7243"/>
                  </a:lnTo>
                  <a:lnTo>
                    <a:pt x="38773" y="8767"/>
                  </a:lnTo>
                  <a:lnTo>
                    <a:pt x="32913" y="18323"/>
                  </a:lnTo>
                  <a:lnTo>
                    <a:pt x="29709" y="35907"/>
                  </a:lnTo>
                  <a:lnTo>
                    <a:pt x="27156" y="41573"/>
                  </a:lnTo>
                  <a:lnTo>
                    <a:pt x="21508" y="83254"/>
                  </a:lnTo>
                  <a:lnTo>
                    <a:pt x="23026" y="97032"/>
                  </a:lnTo>
                  <a:lnTo>
                    <a:pt x="17192" y="138973"/>
                  </a:lnTo>
                  <a:lnTo>
                    <a:pt x="8236" y="185259"/>
                  </a:lnTo>
                  <a:lnTo>
                    <a:pt x="142" y="232055"/>
                  </a:lnTo>
                  <a:lnTo>
                    <a:pt x="0" y="234842"/>
                  </a:lnTo>
                  <a:lnTo>
                    <a:pt x="6599" y="263503"/>
                  </a:lnTo>
                  <a:lnTo>
                    <a:pt x="9359" y="267846"/>
                  </a:lnTo>
                  <a:lnTo>
                    <a:pt x="12937" y="270246"/>
                  </a:lnTo>
                  <a:lnTo>
                    <a:pt x="18918" y="271598"/>
                  </a:lnTo>
                  <a:lnTo>
                    <a:pt x="27260" y="272055"/>
                  </a:lnTo>
                  <a:lnTo>
                    <a:pt x="31477" y="270236"/>
                  </a:lnTo>
                  <a:lnTo>
                    <a:pt x="35702" y="267781"/>
                  </a:lnTo>
                  <a:lnTo>
                    <a:pt x="42048" y="265693"/>
                  </a:lnTo>
                  <a:lnTo>
                    <a:pt x="52629" y="257055"/>
                  </a:lnTo>
                  <a:lnTo>
                    <a:pt x="71680" y="228833"/>
                  </a:lnTo>
                  <a:lnTo>
                    <a:pt x="74658" y="220208"/>
                  </a:lnTo>
                  <a:lnTo>
                    <a:pt x="75913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5487"/>
            <p:cNvSpPr/>
            <p:nvPr>
              <p:custDataLst>
                <p:tags r:id="rId105"/>
              </p:custDataLst>
            </p:nvPr>
          </p:nvSpPr>
          <p:spPr>
            <a:xfrm>
              <a:off x="8597980" y="2533650"/>
              <a:ext cx="88821" cy="19049"/>
            </a:xfrm>
            <a:custGeom>
              <a:avLst/>
              <a:gdLst/>
              <a:ahLst/>
              <a:cxnLst/>
              <a:rect l="0" t="0" r="0" b="0"/>
              <a:pathLst>
                <a:path w="88821" h="19049">
                  <a:moveTo>
                    <a:pt x="12620" y="12700"/>
                  </a:moveTo>
                  <a:lnTo>
                    <a:pt x="12620" y="12700"/>
                  </a:lnTo>
                  <a:lnTo>
                    <a:pt x="6532" y="12700"/>
                  </a:lnTo>
                  <a:lnTo>
                    <a:pt x="0" y="18972"/>
                  </a:lnTo>
                  <a:lnTo>
                    <a:pt x="14849" y="19048"/>
                  </a:lnTo>
                  <a:lnTo>
                    <a:pt x="16223" y="18343"/>
                  </a:lnTo>
                  <a:lnTo>
                    <a:pt x="17138" y="17168"/>
                  </a:lnTo>
                  <a:lnTo>
                    <a:pt x="17749" y="15678"/>
                  </a:lnTo>
                  <a:lnTo>
                    <a:pt x="19567" y="14686"/>
                  </a:lnTo>
                  <a:lnTo>
                    <a:pt x="43324" y="9406"/>
                  </a:lnTo>
                  <a:lnTo>
                    <a:pt x="55034" y="2590"/>
                  </a:lnTo>
                  <a:lnTo>
                    <a:pt x="88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5488"/>
            <p:cNvSpPr/>
            <p:nvPr>
              <p:custDataLst>
                <p:tags r:id="rId106"/>
              </p:custDataLst>
            </p:nvPr>
          </p:nvSpPr>
          <p:spPr>
            <a:xfrm>
              <a:off x="8712200" y="2536341"/>
              <a:ext cx="114301" cy="123936"/>
            </a:xfrm>
            <a:custGeom>
              <a:avLst/>
              <a:gdLst/>
              <a:ahLst/>
              <a:cxnLst/>
              <a:rect l="0" t="0" r="0" b="0"/>
              <a:pathLst>
                <a:path w="114301" h="123936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6907" y="2727"/>
                  </a:lnTo>
                  <a:lnTo>
                    <a:pt x="8837" y="3038"/>
                  </a:lnTo>
                  <a:lnTo>
                    <a:pt x="10126" y="3950"/>
                  </a:lnTo>
                  <a:lnTo>
                    <a:pt x="10985" y="5264"/>
                  </a:lnTo>
                  <a:lnTo>
                    <a:pt x="11556" y="6846"/>
                  </a:lnTo>
                  <a:lnTo>
                    <a:pt x="12642" y="7900"/>
                  </a:lnTo>
                  <a:lnTo>
                    <a:pt x="33062" y="18765"/>
                  </a:lnTo>
                  <a:lnTo>
                    <a:pt x="48638" y="34015"/>
                  </a:lnTo>
                  <a:lnTo>
                    <a:pt x="73378" y="75116"/>
                  </a:lnTo>
                  <a:lnTo>
                    <a:pt x="75364" y="84020"/>
                  </a:lnTo>
                  <a:lnTo>
                    <a:pt x="76190" y="113639"/>
                  </a:lnTo>
                  <a:lnTo>
                    <a:pt x="74313" y="117920"/>
                  </a:lnTo>
                  <a:lnTo>
                    <a:pt x="70108" y="123935"/>
                  </a:lnTo>
                  <a:lnTo>
                    <a:pt x="69159" y="113456"/>
                  </a:lnTo>
                  <a:lnTo>
                    <a:pt x="66485" y="109373"/>
                  </a:lnTo>
                  <a:lnTo>
                    <a:pt x="66195" y="107296"/>
                  </a:lnTo>
                  <a:lnTo>
                    <a:pt x="74851" y="60760"/>
                  </a:lnTo>
                  <a:lnTo>
                    <a:pt x="76306" y="53026"/>
                  </a:lnTo>
                  <a:lnTo>
                    <a:pt x="80388" y="44000"/>
                  </a:lnTo>
                  <a:lnTo>
                    <a:pt x="85636" y="24563"/>
                  </a:lnTo>
                  <a:lnTo>
                    <a:pt x="87430" y="21828"/>
                  </a:lnTo>
                  <a:lnTo>
                    <a:pt x="97451" y="13708"/>
                  </a:lnTo>
                  <a:lnTo>
                    <a:pt x="101640" y="11653"/>
                  </a:lnTo>
                  <a:lnTo>
                    <a:pt x="105850" y="10034"/>
                  </a:lnTo>
                  <a:lnTo>
                    <a:pt x="11430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5489"/>
            <p:cNvSpPr/>
            <p:nvPr>
              <p:custDataLst>
                <p:tags r:id="rId107"/>
              </p:custDataLst>
            </p:nvPr>
          </p:nvSpPr>
          <p:spPr>
            <a:xfrm>
              <a:off x="8858334" y="2540263"/>
              <a:ext cx="69767" cy="107688"/>
            </a:xfrm>
            <a:custGeom>
              <a:avLst/>
              <a:gdLst/>
              <a:ahLst/>
              <a:cxnLst/>
              <a:rect l="0" t="0" r="0" b="0"/>
              <a:pathLst>
                <a:path w="69767" h="107688">
                  <a:moveTo>
                    <a:pt x="50716" y="18787"/>
                  </a:moveTo>
                  <a:lnTo>
                    <a:pt x="50716" y="18787"/>
                  </a:lnTo>
                  <a:lnTo>
                    <a:pt x="50714" y="8953"/>
                  </a:lnTo>
                  <a:lnTo>
                    <a:pt x="50714" y="10418"/>
                  </a:lnTo>
                  <a:lnTo>
                    <a:pt x="50714" y="2734"/>
                  </a:lnTo>
                  <a:lnTo>
                    <a:pt x="50011" y="1735"/>
                  </a:lnTo>
                  <a:lnTo>
                    <a:pt x="48835" y="1069"/>
                  </a:lnTo>
                  <a:lnTo>
                    <a:pt x="45249" y="0"/>
                  </a:lnTo>
                  <a:lnTo>
                    <a:pt x="39471" y="4153"/>
                  </a:lnTo>
                  <a:lnTo>
                    <a:pt x="33586" y="6220"/>
                  </a:lnTo>
                  <a:lnTo>
                    <a:pt x="23173" y="14850"/>
                  </a:lnTo>
                  <a:lnTo>
                    <a:pt x="20836" y="20800"/>
                  </a:lnTo>
                  <a:lnTo>
                    <a:pt x="19092" y="27443"/>
                  </a:lnTo>
                  <a:lnTo>
                    <a:pt x="8913" y="46971"/>
                  </a:lnTo>
                  <a:lnTo>
                    <a:pt x="6344" y="58495"/>
                  </a:lnTo>
                  <a:lnTo>
                    <a:pt x="2134" y="67398"/>
                  </a:lnTo>
                  <a:lnTo>
                    <a:pt x="0" y="90462"/>
                  </a:lnTo>
                  <a:lnTo>
                    <a:pt x="679" y="91970"/>
                  </a:lnTo>
                  <a:lnTo>
                    <a:pt x="1836" y="92976"/>
                  </a:lnTo>
                  <a:lnTo>
                    <a:pt x="3312" y="93646"/>
                  </a:lnTo>
                  <a:lnTo>
                    <a:pt x="4297" y="94798"/>
                  </a:lnTo>
                  <a:lnTo>
                    <a:pt x="5389" y="97960"/>
                  </a:lnTo>
                  <a:lnTo>
                    <a:pt x="6388" y="99086"/>
                  </a:lnTo>
                  <a:lnTo>
                    <a:pt x="11657" y="101041"/>
                  </a:lnTo>
                  <a:lnTo>
                    <a:pt x="19396" y="96272"/>
                  </a:lnTo>
                  <a:lnTo>
                    <a:pt x="21370" y="95844"/>
                  </a:lnTo>
                  <a:lnTo>
                    <a:pt x="25442" y="91605"/>
                  </a:lnTo>
                  <a:lnTo>
                    <a:pt x="29605" y="86428"/>
                  </a:lnTo>
                  <a:lnTo>
                    <a:pt x="33808" y="84128"/>
                  </a:lnTo>
                  <a:lnTo>
                    <a:pt x="35210" y="82103"/>
                  </a:lnTo>
                  <a:lnTo>
                    <a:pt x="39343" y="70596"/>
                  </a:lnTo>
                  <a:lnTo>
                    <a:pt x="41017" y="68143"/>
                  </a:lnTo>
                  <a:lnTo>
                    <a:pt x="49746" y="45720"/>
                  </a:lnTo>
                  <a:lnTo>
                    <a:pt x="54889" y="39420"/>
                  </a:lnTo>
                  <a:lnTo>
                    <a:pt x="56982" y="31838"/>
                  </a:lnTo>
                  <a:lnTo>
                    <a:pt x="57066" y="65173"/>
                  </a:lnTo>
                  <a:lnTo>
                    <a:pt x="58947" y="69507"/>
                  </a:lnTo>
                  <a:lnTo>
                    <a:pt x="61429" y="73784"/>
                  </a:lnTo>
                  <a:lnTo>
                    <a:pt x="62828" y="80865"/>
                  </a:lnTo>
                  <a:lnTo>
                    <a:pt x="63338" y="96220"/>
                  </a:lnTo>
                  <a:lnTo>
                    <a:pt x="64070" y="97925"/>
                  </a:lnTo>
                  <a:lnTo>
                    <a:pt x="65262" y="99063"/>
                  </a:lnTo>
                  <a:lnTo>
                    <a:pt x="66762" y="99821"/>
                  </a:lnTo>
                  <a:lnTo>
                    <a:pt x="67765" y="101032"/>
                  </a:lnTo>
                  <a:lnTo>
                    <a:pt x="69766" y="107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5490"/>
            <p:cNvSpPr/>
            <p:nvPr>
              <p:custDataLst>
                <p:tags r:id="rId108"/>
              </p:custDataLst>
            </p:nvPr>
          </p:nvSpPr>
          <p:spPr>
            <a:xfrm>
              <a:off x="8972550" y="2546383"/>
              <a:ext cx="69851" cy="101568"/>
            </a:xfrm>
            <a:custGeom>
              <a:avLst/>
              <a:gdLst/>
              <a:ahLst/>
              <a:cxnLst/>
              <a:rect l="0" t="0" r="0" b="0"/>
              <a:pathLst>
                <a:path w="69851" h="101568">
                  <a:moveTo>
                    <a:pt x="0" y="12667"/>
                  </a:moveTo>
                  <a:lnTo>
                    <a:pt x="0" y="12667"/>
                  </a:lnTo>
                  <a:lnTo>
                    <a:pt x="0" y="6324"/>
                  </a:lnTo>
                  <a:lnTo>
                    <a:pt x="5467" y="11785"/>
                  </a:lnTo>
                  <a:lnTo>
                    <a:pt x="6348" y="58346"/>
                  </a:lnTo>
                  <a:lnTo>
                    <a:pt x="6350" y="101557"/>
                  </a:lnTo>
                  <a:lnTo>
                    <a:pt x="9720" y="98193"/>
                  </a:lnTo>
                  <a:lnTo>
                    <a:pt x="11376" y="92777"/>
                  </a:lnTo>
                  <a:lnTo>
                    <a:pt x="13353" y="67722"/>
                  </a:lnTo>
                  <a:lnTo>
                    <a:pt x="17049" y="58456"/>
                  </a:lnTo>
                  <a:lnTo>
                    <a:pt x="19162" y="44343"/>
                  </a:lnTo>
                  <a:lnTo>
                    <a:pt x="23959" y="30657"/>
                  </a:lnTo>
                  <a:lnTo>
                    <a:pt x="25917" y="15480"/>
                  </a:lnTo>
                  <a:lnTo>
                    <a:pt x="32269" y="6454"/>
                  </a:lnTo>
                  <a:lnTo>
                    <a:pt x="36949" y="1248"/>
                  </a:lnTo>
                  <a:lnTo>
                    <a:pt x="39470" y="537"/>
                  </a:lnTo>
                  <a:lnTo>
                    <a:pt x="52998" y="0"/>
                  </a:lnTo>
                  <a:lnTo>
                    <a:pt x="54380" y="695"/>
                  </a:lnTo>
                  <a:lnTo>
                    <a:pt x="55304" y="1863"/>
                  </a:lnTo>
                  <a:lnTo>
                    <a:pt x="57035" y="5043"/>
                  </a:lnTo>
                  <a:lnTo>
                    <a:pt x="61271" y="10800"/>
                  </a:lnTo>
                  <a:lnTo>
                    <a:pt x="63546" y="16974"/>
                  </a:lnTo>
                  <a:lnTo>
                    <a:pt x="67670" y="23978"/>
                  </a:lnTo>
                  <a:lnTo>
                    <a:pt x="69846" y="69415"/>
                  </a:lnTo>
                  <a:lnTo>
                    <a:pt x="69850" y="101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5491"/>
            <p:cNvSpPr/>
            <p:nvPr>
              <p:custDataLst>
                <p:tags r:id="rId109"/>
              </p:custDataLst>
            </p:nvPr>
          </p:nvSpPr>
          <p:spPr>
            <a:xfrm>
              <a:off x="9105900" y="2540003"/>
              <a:ext cx="50538" cy="152127"/>
            </a:xfrm>
            <a:custGeom>
              <a:avLst/>
              <a:gdLst/>
              <a:ahLst/>
              <a:cxnLst/>
              <a:rect l="0" t="0" r="0" b="0"/>
              <a:pathLst>
                <a:path w="50538" h="152127">
                  <a:moveTo>
                    <a:pt x="44450" y="31747"/>
                  </a:moveTo>
                  <a:lnTo>
                    <a:pt x="44450" y="31747"/>
                  </a:lnTo>
                  <a:lnTo>
                    <a:pt x="44450" y="26280"/>
                  </a:lnTo>
                  <a:lnTo>
                    <a:pt x="49917" y="20007"/>
                  </a:lnTo>
                  <a:lnTo>
                    <a:pt x="50537" y="12589"/>
                  </a:lnTo>
                  <a:lnTo>
                    <a:pt x="48801" y="7240"/>
                  </a:lnTo>
                  <a:lnTo>
                    <a:pt x="44527" y="122"/>
                  </a:lnTo>
                  <a:lnTo>
                    <a:pt x="38364" y="0"/>
                  </a:lnTo>
                  <a:lnTo>
                    <a:pt x="34807" y="3369"/>
                  </a:lnTo>
                  <a:lnTo>
                    <a:pt x="33107" y="6905"/>
                  </a:lnTo>
                  <a:lnTo>
                    <a:pt x="32655" y="8836"/>
                  </a:lnTo>
                  <a:lnTo>
                    <a:pt x="28647" y="14924"/>
                  </a:lnTo>
                  <a:lnTo>
                    <a:pt x="21677" y="23302"/>
                  </a:lnTo>
                  <a:lnTo>
                    <a:pt x="17688" y="31751"/>
                  </a:lnTo>
                  <a:lnTo>
                    <a:pt x="14916" y="35982"/>
                  </a:lnTo>
                  <a:lnTo>
                    <a:pt x="13357" y="43036"/>
                  </a:lnTo>
                  <a:lnTo>
                    <a:pt x="12189" y="53045"/>
                  </a:lnTo>
                  <a:lnTo>
                    <a:pt x="7258" y="65352"/>
                  </a:lnTo>
                  <a:lnTo>
                    <a:pt x="6619" y="71886"/>
                  </a:lnTo>
                  <a:lnTo>
                    <a:pt x="8351" y="76163"/>
                  </a:lnTo>
                  <a:lnTo>
                    <a:pt x="10768" y="80415"/>
                  </a:lnTo>
                  <a:lnTo>
                    <a:pt x="12318" y="88894"/>
                  </a:lnTo>
                  <a:lnTo>
                    <a:pt x="12445" y="91012"/>
                  </a:lnTo>
                  <a:lnTo>
                    <a:pt x="14468" y="95246"/>
                  </a:lnTo>
                  <a:lnTo>
                    <a:pt x="23236" y="106419"/>
                  </a:lnTo>
                  <a:lnTo>
                    <a:pt x="24438" y="110325"/>
                  </a:lnTo>
                  <a:lnTo>
                    <a:pt x="25464" y="111649"/>
                  </a:lnTo>
                  <a:lnTo>
                    <a:pt x="36930" y="119661"/>
                  </a:lnTo>
                  <a:lnTo>
                    <a:pt x="37581" y="122090"/>
                  </a:lnTo>
                  <a:lnTo>
                    <a:pt x="38097" y="136431"/>
                  </a:lnTo>
                  <a:lnTo>
                    <a:pt x="36216" y="140127"/>
                  </a:lnTo>
                  <a:lnTo>
                    <a:pt x="34729" y="142100"/>
                  </a:lnTo>
                  <a:lnTo>
                    <a:pt x="31190" y="144293"/>
                  </a:lnTo>
                  <a:lnTo>
                    <a:pt x="26543" y="145701"/>
                  </a:lnTo>
                  <a:lnTo>
                    <a:pt x="20557" y="150343"/>
                  </a:lnTo>
                  <a:lnTo>
                    <a:pt x="14637" y="151789"/>
                  </a:lnTo>
                  <a:lnTo>
                    <a:pt x="10502" y="152126"/>
                  </a:lnTo>
                  <a:lnTo>
                    <a:pt x="9119" y="151511"/>
                  </a:lnTo>
                  <a:lnTo>
                    <a:pt x="8196" y="150396"/>
                  </a:lnTo>
                  <a:lnTo>
                    <a:pt x="7580" y="148946"/>
                  </a:lnTo>
                  <a:lnTo>
                    <a:pt x="6465" y="147980"/>
                  </a:lnTo>
                  <a:lnTo>
                    <a:pt x="3345" y="146906"/>
                  </a:lnTo>
                  <a:lnTo>
                    <a:pt x="2229" y="145914"/>
                  </a:lnTo>
                  <a:lnTo>
                    <a:pt x="0" y="139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5492"/>
            <p:cNvSpPr/>
            <p:nvPr>
              <p:custDataLst>
                <p:tags r:id="rId110"/>
              </p:custDataLst>
            </p:nvPr>
          </p:nvSpPr>
          <p:spPr>
            <a:xfrm>
              <a:off x="9220200" y="2578100"/>
              <a:ext cx="3657" cy="76201"/>
            </a:xfrm>
            <a:custGeom>
              <a:avLst/>
              <a:gdLst/>
              <a:ahLst/>
              <a:cxnLst/>
              <a:rect l="0" t="0" r="0" b="0"/>
              <a:pathLst>
                <a:path w="3657" h="76201">
                  <a:moveTo>
                    <a:pt x="0" y="0"/>
                  </a:moveTo>
                  <a:lnTo>
                    <a:pt x="0" y="0"/>
                  </a:lnTo>
                  <a:lnTo>
                    <a:pt x="0" y="40163"/>
                  </a:lnTo>
                  <a:lnTo>
                    <a:pt x="3656" y="5303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5493"/>
            <p:cNvSpPr/>
            <p:nvPr>
              <p:custDataLst>
                <p:tags r:id="rId111"/>
              </p:custDataLst>
            </p:nvPr>
          </p:nvSpPr>
          <p:spPr>
            <a:xfrm>
              <a:off x="9232900" y="24828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50800"/>
                  </a:moveTo>
                  <a:lnTo>
                    <a:pt x="0" y="50800"/>
                  </a:lnTo>
                  <a:lnTo>
                    <a:pt x="5026" y="38867"/>
                  </a:lnTo>
                  <a:lnTo>
                    <a:pt x="7003" y="21197"/>
                  </a:lnTo>
                  <a:lnTo>
                    <a:pt x="9696" y="16946"/>
                  </a:lnTo>
                  <a:lnTo>
                    <a:pt x="10699" y="16236"/>
                  </a:lnTo>
                  <a:lnTo>
                    <a:pt x="11366" y="16469"/>
                  </a:lnTo>
                  <a:lnTo>
                    <a:pt x="11810" y="17329"/>
                  </a:lnTo>
                  <a:lnTo>
                    <a:pt x="12107" y="17197"/>
                  </a:lnTo>
                  <a:lnTo>
                    <a:pt x="12678" y="744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5494"/>
            <p:cNvSpPr/>
            <p:nvPr>
              <p:custDataLst>
                <p:tags r:id="rId112"/>
              </p:custDataLst>
            </p:nvPr>
          </p:nvSpPr>
          <p:spPr>
            <a:xfrm>
              <a:off x="9315459" y="2400323"/>
              <a:ext cx="44442" cy="272731"/>
            </a:xfrm>
            <a:custGeom>
              <a:avLst/>
              <a:gdLst/>
              <a:ahLst/>
              <a:cxnLst/>
              <a:rect l="0" t="0" r="0" b="0"/>
              <a:pathLst>
                <a:path w="44442" h="272731">
                  <a:moveTo>
                    <a:pt x="19041" y="6327"/>
                  </a:moveTo>
                  <a:lnTo>
                    <a:pt x="19041" y="6327"/>
                  </a:lnTo>
                  <a:lnTo>
                    <a:pt x="22411" y="6327"/>
                  </a:lnTo>
                  <a:lnTo>
                    <a:pt x="23404" y="5621"/>
                  </a:lnTo>
                  <a:lnTo>
                    <a:pt x="24066" y="4445"/>
                  </a:lnTo>
                  <a:lnTo>
                    <a:pt x="25385" y="0"/>
                  </a:lnTo>
                  <a:lnTo>
                    <a:pt x="25389" y="3355"/>
                  </a:lnTo>
                  <a:lnTo>
                    <a:pt x="27272" y="6887"/>
                  </a:lnTo>
                  <a:lnTo>
                    <a:pt x="29754" y="10809"/>
                  </a:lnTo>
                  <a:lnTo>
                    <a:pt x="31350" y="19076"/>
                  </a:lnTo>
                  <a:lnTo>
                    <a:pt x="31663" y="30874"/>
                  </a:lnTo>
                  <a:lnTo>
                    <a:pt x="25562" y="76330"/>
                  </a:lnTo>
                  <a:lnTo>
                    <a:pt x="23545" y="96721"/>
                  </a:lnTo>
                  <a:lnTo>
                    <a:pt x="19436" y="128432"/>
                  </a:lnTo>
                  <a:lnTo>
                    <a:pt x="13596" y="171512"/>
                  </a:lnTo>
                  <a:lnTo>
                    <a:pt x="5903" y="201307"/>
                  </a:lnTo>
                  <a:lnTo>
                    <a:pt x="1742" y="215323"/>
                  </a:lnTo>
                  <a:lnTo>
                    <a:pt x="0" y="262069"/>
                  </a:lnTo>
                  <a:lnTo>
                    <a:pt x="702" y="263605"/>
                  </a:lnTo>
                  <a:lnTo>
                    <a:pt x="1876" y="264629"/>
                  </a:lnTo>
                  <a:lnTo>
                    <a:pt x="3362" y="265312"/>
                  </a:lnTo>
                  <a:lnTo>
                    <a:pt x="4354" y="266472"/>
                  </a:lnTo>
                  <a:lnTo>
                    <a:pt x="5458" y="269643"/>
                  </a:lnTo>
                  <a:lnTo>
                    <a:pt x="6458" y="270771"/>
                  </a:lnTo>
                  <a:lnTo>
                    <a:pt x="9450" y="272024"/>
                  </a:lnTo>
                  <a:lnTo>
                    <a:pt x="15101" y="272730"/>
                  </a:lnTo>
                  <a:lnTo>
                    <a:pt x="16416" y="272123"/>
                  </a:lnTo>
                  <a:lnTo>
                    <a:pt x="17290" y="271013"/>
                  </a:lnTo>
                  <a:lnTo>
                    <a:pt x="17873" y="269568"/>
                  </a:lnTo>
                  <a:lnTo>
                    <a:pt x="18969" y="268604"/>
                  </a:lnTo>
                  <a:lnTo>
                    <a:pt x="22065" y="267534"/>
                  </a:lnTo>
                  <a:lnTo>
                    <a:pt x="29804" y="266140"/>
                  </a:lnTo>
                  <a:lnTo>
                    <a:pt x="33939" y="263381"/>
                  </a:lnTo>
                  <a:lnTo>
                    <a:pt x="36245" y="259803"/>
                  </a:lnTo>
                  <a:lnTo>
                    <a:pt x="37976" y="255861"/>
                  </a:lnTo>
                  <a:lnTo>
                    <a:pt x="44441" y="247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5495"/>
            <p:cNvSpPr/>
            <p:nvPr>
              <p:custDataLst>
                <p:tags r:id="rId113"/>
              </p:custDataLst>
            </p:nvPr>
          </p:nvSpPr>
          <p:spPr>
            <a:xfrm>
              <a:off x="9290082" y="2552700"/>
              <a:ext cx="95219" cy="31751"/>
            </a:xfrm>
            <a:custGeom>
              <a:avLst/>
              <a:gdLst/>
              <a:ahLst/>
              <a:cxnLst/>
              <a:rect l="0" t="0" r="0" b="0"/>
              <a:pathLst>
                <a:path w="95219" h="31751">
                  <a:moveTo>
                    <a:pt x="19018" y="31750"/>
                  </a:moveTo>
                  <a:lnTo>
                    <a:pt x="19018" y="31750"/>
                  </a:lnTo>
                  <a:lnTo>
                    <a:pt x="15647" y="28379"/>
                  </a:lnTo>
                  <a:lnTo>
                    <a:pt x="12111" y="26724"/>
                  </a:lnTo>
                  <a:lnTo>
                    <a:pt x="4089" y="25661"/>
                  </a:lnTo>
                  <a:lnTo>
                    <a:pt x="2716" y="24869"/>
                  </a:lnTo>
                  <a:lnTo>
                    <a:pt x="1800" y="23635"/>
                  </a:lnTo>
                  <a:lnTo>
                    <a:pt x="0" y="19129"/>
                  </a:lnTo>
                  <a:lnTo>
                    <a:pt x="3348" y="19073"/>
                  </a:lnTo>
                  <a:lnTo>
                    <a:pt x="4338" y="18360"/>
                  </a:lnTo>
                  <a:lnTo>
                    <a:pt x="5440" y="15686"/>
                  </a:lnTo>
                  <a:lnTo>
                    <a:pt x="6438" y="14691"/>
                  </a:lnTo>
                  <a:lnTo>
                    <a:pt x="9428" y="13585"/>
                  </a:lnTo>
                  <a:lnTo>
                    <a:pt x="21461" y="12169"/>
                  </a:lnTo>
                  <a:lnTo>
                    <a:pt x="31365" y="7708"/>
                  </a:lnTo>
                  <a:lnTo>
                    <a:pt x="77774" y="5649"/>
                  </a:lnTo>
                  <a:lnTo>
                    <a:pt x="95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5496"/>
            <p:cNvSpPr/>
            <p:nvPr>
              <p:custDataLst>
                <p:tags r:id="rId114"/>
              </p:custDataLst>
            </p:nvPr>
          </p:nvSpPr>
          <p:spPr>
            <a:xfrm>
              <a:off x="9423398" y="2546350"/>
              <a:ext cx="6353" cy="88901"/>
            </a:xfrm>
            <a:custGeom>
              <a:avLst/>
              <a:gdLst/>
              <a:ahLst/>
              <a:cxnLst/>
              <a:rect l="0" t="0" r="0" b="0"/>
              <a:pathLst>
                <a:path w="6353" h="88901">
                  <a:moveTo>
                    <a:pt x="2" y="0"/>
                  </a:moveTo>
                  <a:lnTo>
                    <a:pt x="2" y="0"/>
                  </a:lnTo>
                  <a:lnTo>
                    <a:pt x="0" y="18298"/>
                  </a:lnTo>
                  <a:lnTo>
                    <a:pt x="1883" y="24125"/>
                  </a:lnTo>
                  <a:lnTo>
                    <a:pt x="4365" y="29772"/>
                  </a:lnTo>
                  <a:lnTo>
                    <a:pt x="6348" y="74598"/>
                  </a:lnTo>
                  <a:lnTo>
                    <a:pt x="6352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5497"/>
            <p:cNvSpPr/>
            <p:nvPr>
              <p:custDataLst>
                <p:tags r:id="rId115"/>
              </p:custDataLst>
            </p:nvPr>
          </p:nvSpPr>
          <p:spPr>
            <a:xfrm>
              <a:off x="9436100" y="25019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0" y="994"/>
                  </a:lnTo>
                  <a:lnTo>
                    <a:pt x="705" y="66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5498"/>
            <p:cNvSpPr/>
            <p:nvPr>
              <p:custDataLst>
                <p:tags r:id="rId116"/>
              </p:custDataLst>
            </p:nvPr>
          </p:nvSpPr>
          <p:spPr>
            <a:xfrm>
              <a:off x="9499602" y="2527300"/>
              <a:ext cx="38097" cy="126626"/>
            </a:xfrm>
            <a:custGeom>
              <a:avLst/>
              <a:gdLst/>
              <a:ahLst/>
              <a:cxnLst/>
              <a:rect l="0" t="0" r="0" b="0"/>
              <a:pathLst>
                <a:path w="38097" h="126626">
                  <a:moveTo>
                    <a:pt x="25398" y="12700"/>
                  </a:moveTo>
                  <a:lnTo>
                    <a:pt x="25398" y="12700"/>
                  </a:lnTo>
                  <a:lnTo>
                    <a:pt x="22027" y="12700"/>
                  </a:lnTo>
                  <a:lnTo>
                    <a:pt x="21035" y="13406"/>
                  </a:lnTo>
                  <a:lnTo>
                    <a:pt x="20372" y="14581"/>
                  </a:lnTo>
                  <a:lnTo>
                    <a:pt x="19931" y="16071"/>
                  </a:lnTo>
                  <a:lnTo>
                    <a:pt x="18930" y="17064"/>
                  </a:lnTo>
                  <a:lnTo>
                    <a:pt x="15938" y="18167"/>
                  </a:lnTo>
                  <a:lnTo>
                    <a:pt x="14858" y="19167"/>
                  </a:lnTo>
                  <a:lnTo>
                    <a:pt x="7798" y="36907"/>
                  </a:lnTo>
                  <a:lnTo>
                    <a:pt x="82" y="80721"/>
                  </a:lnTo>
                  <a:lnTo>
                    <a:pt x="0" y="116309"/>
                  </a:lnTo>
                  <a:lnTo>
                    <a:pt x="1879" y="120602"/>
                  </a:lnTo>
                  <a:lnTo>
                    <a:pt x="5465" y="125736"/>
                  </a:lnTo>
                  <a:lnTo>
                    <a:pt x="7839" y="126438"/>
                  </a:lnTo>
                  <a:lnTo>
                    <a:pt x="9457" y="126625"/>
                  </a:lnTo>
                  <a:lnTo>
                    <a:pt x="10537" y="126045"/>
                  </a:lnTo>
                  <a:lnTo>
                    <a:pt x="11257" y="124952"/>
                  </a:lnTo>
                  <a:lnTo>
                    <a:pt x="11739" y="123518"/>
                  </a:lnTo>
                  <a:lnTo>
                    <a:pt x="12763" y="122562"/>
                  </a:lnTo>
                  <a:lnTo>
                    <a:pt x="19479" y="119146"/>
                  </a:lnTo>
                  <a:lnTo>
                    <a:pt x="21452" y="117531"/>
                  </a:lnTo>
                  <a:lnTo>
                    <a:pt x="23644" y="113854"/>
                  </a:lnTo>
                  <a:lnTo>
                    <a:pt x="36644" y="69797"/>
                  </a:lnTo>
                  <a:lnTo>
                    <a:pt x="38089" y="24460"/>
                  </a:lnTo>
                  <a:lnTo>
                    <a:pt x="38096" y="10687"/>
                  </a:lnTo>
                  <a:lnTo>
                    <a:pt x="36217" y="6396"/>
                  </a:lnTo>
                  <a:lnTo>
                    <a:pt x="317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5499"/>
            <p:cNvSpPr/>
            <p:nvPr>
              <p:custDataLst>
                <p:tags r:id="rId117"/>
              </p:custDataLst>
            </p:nvPr>
          </p:nvSpPr>
          <p:spPr>
            <a:xfrm>
              <a:off x="9569450" y="2520950"/>
              <a:ext cx="107663" cy="120651"/>
            </a:xfrm>
            <a:custGeom>
              <a:avLst/>
              <a:gdLst/>
              <a:ahLst/>
              <a:cxnLst/>
              <a:rect l="0" t="0" r="0" b="0"/>
              <a:pathLst>
                <a:path w="107663" h="120651">
                  <a:moveTo>
                    <a:pt x="0" y="0"/>
                  </a:moveTo>
                  <a:lnTo>
                    <a:pt x="0" y="0"/>
                  </a:lnTo>
                  <a:lnTo>
                    <a:pt x="11810" y="0"/>
                  </a:lnTo>
                  <a:lnTo>
                    <a:pt x="18091" y="5467"/>
                  </a:lnTo>
                  <a:lnTo>
                    <a:pt x="24997" y="31397"/>
                  </a:lnTo>
                  <a:lnTo>
                    <a:pt x="25320" y="43518"/>
                  </a:lnTo>
                  <a:lnTo>
                    <a:pt x="23483" y="49445"/>
                  </a:lnTo>
                  <a:lnTo>
                    <a:pt x="21020" y="54431"/>
                  </a:lnTo>
                  <a:lnTo>
                    <a:pt x="19438" y="65263"/>
                  </a:lnTo>
                  <a:lnTo>
                    <a:pt x="18517" y="72045"/>
                  </a:lnTo>
                  <a:lnTo>
                    <a:pt x="13605" y="84398"/>
                  </a:lnTo>
                  <a:lnTo>
                    <a:pt x="12702" y="95217"/>
                  </a:lnTo>
                  <a:lnTo>
                    <a:pt x="16071" y="91869"/>
                  </a:lnTo>
                  <a:lnTo>
                    <a:pt x="17725" y="88338"/>
                  </a:lnTo>
                  <a:lnTo>
                    <a:pt x="22159" y="76951"/>
                  </a:lnTo>
                  <a:lnTo>
                    <a:pt x="48922" y="33200"/>
                  </a:lnTo>
                  <a:lnTo>
                    <a:pt x="50672" y="28161"/>
                  </a:lnTo>
                  <a:lnTo>
                    <a:pt x="53799" y="23570"/>
                  </a:lnTo>
                  <a:lnTo>
                    <a:pt x="57543" y="21059"/>
                  </a:lnTo>
                  <a:lnTo>
                    <a:pt x="61557" y="19237"/>
                  </a:lnTo>
                  <a:lnTo>
                    <a:pt x="67785" y="14950"/>
                  </a:lnTo>
                  <a:lnTo>
                    <a:pt x="74098" y="13367"/>
                  </a:lnTo>
                  <a:lnTo>
                    <a:pt x="78323" y="12996"/>
                  </a:lnTo>
                  <a:lnTo>
                    <a:pt x="79731" y="13603"/>
                  </a:lnTo>
                  <a:lnTo>
                    <a:pt x="80670" y="14713"/>
                  </a:lnTo>
                  <a:lnTo>
                    <a:pt x="82422" y="17828"/>
                  </a:lnTo>
                  <a:lnTo>
                    <a:pt x="85549" y="21564"/>
                  </a:lnTo>
                  <a:lnTo>
                    <a:pt x="89293" y="23695"/>
                  </a:lnTo>
                  <a:lnTo>
                    <a:pt x="91278" y="24263"/>
                  </a:lnTo>
                  <a:lnTo>
                    <a:pt x="92602" y="25348"/>
                  </a:lnTo>
                  <a:lnTo>
                    <a:pt x="94074" y="28434"/>
                  </a:lnTo>
                  <a:lnTo>
                    <a:pt x="107308" y="74150"/>
                  </a:lnTo>
                  <a:lnTo>
                    <a:pt x="107662" y="81404"/>
                  </a:lnTo>
                  <a:lnTo>
                    <a:pt x="105943" y="87450"/>
                  </a:lnTo>
                  <a:lnTo>
                    <a:pt x="103529" y="92489"/>
                  </a:lnTo>
                  <a:lnTo>
                    <a:pt x="101981" y="103354"/>
                  </a:lnTo>
                  <a:lnTo>
                    <a:pt x="1016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SMARTInkShape-Group1069"/>
          <p:cNvGrpSpPr/>
          <p:nvPr/>
        </p:nvGrpSpPr>
        <p:grpSpPr>
          <a:xfrm>
            <a:off x="7089539" y="2406730"/>
            <a:ext cx="1146384" cy="361753"/>
            <a:chOff x="7089539" y="2406730"/>
            <a:chExt cx="1146384" cy="361753"/>
          </a:xfrm>
        </p:grpSpPr>
        <p:sp>
          <p:nvSpPr>
            <p:cNvPr id="824" name="SMARTInkShape-5500"/>
            <p:cNvSpPr/>
            <p:nvPr>
              <p:custDataLst>
                <p:tags r:id="rId94"/>
              </p:custDataLst>
            </p:nvPr>
          </p:nvSpPr>
          <p:spPr>
            <a:xfrm>
              <a:off x="7089539" y="2464064"/>
              <a:ext cx="60562" cy="241037"/>
            </a:xfrm>
            <a:custGeom>
              <a:avLst/>
              <a:gdLst/>
              <a:ahLst/>
              <a:cxnLst/>
              <a:rect l="0" t="0" r="0" b="0"/>
              <a:pathLst>
                <a:path w="60562" h="241037">
                  <a:moveTo>
                    <a:pt x="54211" y="18786"/>
                  </a:moveTo>
                  <a:lnTo>
                    <a:pt x="54211" y="18786"/>
                  </a:lnTo>
                  <a:lnTo>
                    <a:pt x="54211" y="0"/>
                  </a:lnTo>
                  <a:lnTo>
                    <a:pt x="54211" y="3185"/>
                  </a:lnTo>
                  <a:lnTo>
                    <a:pt x="53506" y="4152"/>
                  </a:lnTo>
                  <a:lnTo>
                    <a:pt x="50840" y="5227"/>
                  </a:lnTo>
                  <a:lnTo>
                    <a:pt x="49847" y="6219"/>
                  </a:lnTo>
                  <a:lnTo>
                    <a:pt x="46371" y="12880"/>
                  </a:lnTo>
                  <a:lnTo>
                    <a:pt x="26668" y="43070"/>
                  </a:lnTo>
                  <a:lnTo>
                    <a:pt x="7643" y="89655"/>
                  </a:lnTo>
                  <a:lnTo>
                    <a:pt x="0" y="132440"/>
                  </a:lnTo>
                  <a:lnTo>
                    <a:pt x="3295" y="178992"/>
                  </a:lnTo>
                  <a:lnTo>
                    <a:pt x="4082" y="192157"/>
                  </a:lnTo>
                  <a:lnTo>
                    <a:pt x="12244" y="213494"/>
                  </a:lnTo>
                  <a:lnTo>
                    <a:pt x="22509" y="227775"/>
                  </a:lnTo>
                  <a:lnTo>
                    <a:pt x="30937" y="236692"/>
                  </a:lnTo>
                  <a:lnTo>
                    <a:pt x="37048" y="239105"/>
                  </a:lnTo>
                  <a:lnTo>
                    <a:pt x="60561" y="241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5501"/>
            <p:cNvSpPr/>
            <p:nvPr>
              <p:custDataLst>
                <p:tags r:id="rId95"/>
              </p:custDataLst>
            </p:nvPr>
          </p:nvSpPr>
          <p:spPr>
            <a:xfrm>
              <a:off x="7207250" y="2559057"/>
              <a:ext cx="50716" cy="120534"/>
            </a:xfrm>
            <a:custGeom>
              <a:avLst/>
              <a:gdLst/>
              <a:ahLst/>
              <a:cxnLst/>
              <a:rect l="0" t="0" r="0" b="0"/>
              <a:pathLst>
                <a:path w="50716" h="120534">
                  <a:moveTo>
                    <a:pt x="31750" y="6343"/>
                  </a:moveTo>
                  <a:lnTo>
                    <a:pt x="31750" y="6343"/>
                  </a:lnTo>
                  <a:lnTo>
                    <a:pt x="31750" y="876"/>
                  </a:lnTo>
                  <a:lnTo>
                    <a:pt x="31045" y="582"/>
                  </a:lnTo>
                  <a:lnTo>
                    <a:pt x="20010" y="0"/>
                  </a:lnTo>
                  <a:lnTo>
                    <a:pt x="9616" y="9453"/>
                  </a:lnTo>
                  <a:lnTo>
                    <a:pt x="7801" y="13134"/>
                  </a:lnTo>
                  <a:lnTo>
                    <a:pt x="7317" y="15104"/>
                  </a:lnTo>
                  <a:lnTo>
                    <a:pt x="6290" y="16417"/>
                  </a:lnTo>
                  <a:lnTo>
                    <a:pt x="3266" y="17876"/>
                  </a:lnTo>
                  <a:lnTo>
                    <a:pt x="2177" y="19676"/>
                  </a:lnTo>
                  <a:lnTo>
                    <a:pt x="287" y="33246"/>
                  </a:lnTo>
                  <a:lnTo>
                    <a:pt x="2" y="80719"/>
                  </a:lnTo>
                  <a:lnTo>
                    <a:pt x="0" y="97014"/>
                  </a:lnTo>
                  <a:lnTo>
                    <a:pt x="1881" y="101439"/>
                  </a:lnTo>
                  <a:lnTo>
                    <a:pt x="10984" y="114279"/>
                  </a:lnTo>
                  <a:lnTo>
                    <a:pt x="11556" y="116401"/>
                  </a:lnTo>
                  <a:lnTo>
                    <a:pt x="12643" y="117815"/>
                  </a:lnTo>
                  <a:lnTo>
                    <a:pt x="15732" y="119386"/>
                  </a:lnTo>
                  <a:lnTo>
                    <a:pt x="24226" y="120533"/>
                  </a:lnTo>
                  <a:lnTo>
                    <a:pt x="32152" y="115602"/>
                  </a:lnTo>
                  <a:lnTo>
                    <a:pt x="34135" y="115166"/>
                  </a:lnTo>
                  <a:lnTo>
                    <a:pt x="35457" y="114169"/>
                  </a:lnTo>
                  <a:lnTo>
                    <a:pt x="42232" y="99149"/>
                  </a:lnTo>
                  <a:lnTo>
                    <a:pt x="44498" y="91540"/>
                  </a:lnTo>
                  <a:lnTo>
                    <a:pt x="48619" y="84111"/>
                  </a:lnTo>
                  <a:lnTo>
                    <a:pt x="50715" y="58273"/>
                  </a:lnTo>
                  <a:lnTo>
                    <a:pt x="48881" y="52236"/>
                  </a:lnTo>
                  <a:lnTo>
                    <a:pt x="46419" y="47201"/>
                  </a:lnTo>
                  <a:lnTo>
                    <a:pt x="44328" y="40400"/>
                  </a:lnTo>
                  <a:lnTo>
                    <a:pt x="40260" y="33916"/>
                  </a:lnTo>
                  <a:lnTo>
                    <a:pt x="39059" y="29651"/>
                  </a:lnTo>
                  <a:lnTo>
                    <a:pt x="38033" y="28232"/>
                  </a:lnTo>
                  <a:lnTo>
                    <a:pt x="36645" y="27285"/>
                  </a:lnTo>
                  <a:lnTo>
                    <a:pt x="35013" y="26655"/>
                  </a:lnTo>
                  <a:lnTo>
                    <a:pt x="33925" y="25528"/>
                  </a:lnTo>
                  <a:lnTo>
                    <a:pt x="31752" y="19054"/>
                  </a:lnTo>
                  <a:lnTo>
                    <a:pt x="31752" y="19050"/>
                  </a:lnTo>
                  <a:lnTo>
                    <a:pt x="31752" y="19048"/>
                  </a:lnTo>
                  <a:lnTo>
                    <a:pt x="31750" y="19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5502"/>
            <p:cNvSpPr/>
            <p:nvPr>
              <p:custDataLst>
                <p:tags r:id="rId96"/>
              </p:custDataLst>
            </p:nvPr>
          </p:nvSpPr>
          <p:spPr>
            <a:xfrm>
              <a:off x="7283450" y="2552702"/>
              <a:ext cx="82551" cy="120616"/>
            </a:xfrm>
            <a:custGeom>
              <a:avLst/>
              <a:gdLst/>
              <a:ahLst/>
              <a:cxnLst/>
              <a:rect l="0" t="0" r="0" b="0"/>
              <a:pathLst>
                <a:path w="82551" h="120616">
                  <a:moveTo>
                    <a:pt x="0" y="12698"/>
                  </a:moveTo>
                  <a:lnTo>
                    <a:pt x="0" y="12698"/>
                  </a:lnTo>
                  <a:lnTo>
                    <a:pt x="0" y="958"/>
                  </a:lnTo>
                  <a:lnTo>
                    <a:pt x="12654" y="0"/>
                  </a:lnTo>
                  <a:lnTo>
                    <a:pt x="18162" y="5465"/>
                  </a:lnTo>
                  <a:lnTo>
                    <a:pt x="18786" y="9458"/>
                  </a:lnTo>
                  <a:lnTo>
                    <a:pt x="19751" y="36116"/>
                  </a:lnTo>
                  <a:lnTo>
                    <a:pt x="24516" y="55328"/>
                  </a:lnTo>
                  <a:lnTo>
                    <a:pt x="25392" y="96190"/>
                  </a:lnTo>
                  <a:lnTo>
                    <a:pt x="23516" y="101076"/>
                  </a:lnTo>
                  <a:lnTo>
                    <a:pt x="21034" y="105599"/>
                  </a:lnTo>
                  <a:lnTo>
                    <a:pt x="19441" y="114252"/>
                  </a:lnTo>
                  <a:lnTo>
                    <a:pt x="19052" y="120615"/>
                  </a:lnTo>
                  <a:lnTo>
                    <a:pt x="19052" y="117267"/>
                  </a:lnTo>
                  <a:lnTo>
                    <a:pt x="20931" y="113736"/>
                  </a:lnTo>
                  <a:lnTo>
                    <a:pt x="22420" y="111806"/>
                  </a:lnTo>
                  <a:lnTo>
                    <a:pt x="24076" y="105900"/>
                  </a:lnTo>
                  <a:lnTo>
                    <a:pt x="26053" y="74707"/>
                  </a:lnTo>
                  <a:lnTo>
                    <a:pt x="30416" y="62158"/>
                  </a:lnTo>
                  <a:lnTo>
                    <a:pt x="33515" y="37981"/>
                  </a:lnTo>
                  <a:lnTo>
                    <a:pt x="39579" y="19595"/>
                  </a:lnTo>
                  <a:lnTo>
                    <a:pt x="49632" y="7634"/>
                  </a:lnTo>
                  <a:lnTo>
                    <a:pt x="50281" y="5038"/>
                  </a:lnTo>
                  <a:lnTo>
                    <a:pt x="50454" y="3358"/>
                  </a:lnTo>
                  <a:lnTo>
                    <a:pt x="51274" y="2238"/>
                  </a:lnTo>
                  <a:lnTo>
                    <a:pt x="52528" y="1492"/>
                  </a:lnTo>
                  <a:lnTo>
                    <a:pt x="54069" y="993"/>
                  </a:lnTo>
                  <a:lnTo>
                    <a:pt x="55095" y="1367"/>
                  </a:lnTo>
                  <a:lnTo>
                    <a:pt x="55780" y="2322"/>
                  </a:lnTo>
                  <a:lnTo>
                    <a:pt x="56237" y="3664"/>
                  </a:lnTo>
                  <a:lnTo>
                    <a:pt x="57246" y="4558"/>
                  </a:lnTo>
                  <a:lnTo>
                    <a:pt x="60252" y="5553"/>
                  </a:lnTo>
                  <a:lnTo>
                    <a:pt x="61333" y="6523"/>
                  </a:lnTo>
                  <a:lnTo>
                    <a:pt x="67673" y="21497"/>
                  </a:lnTo>
                  <a:lnTo>
                    <a:pt x="69910" y="29102"/>
                  </a:lnTo>
                  <a:lnTo>
                    <a:pt x="74747" y="37994"/>
                  </a:lnTo>
                  <a:lnTo>
                    <a:pt x="82511" y="84003"/>
                  </a:lnTo>
                  <a:lnTo>
                    <a:pt x="82550" y="101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5503"/>
            <p:cNvSpPr/>
            <p:nvPr>
              <p:custDataLst>
                <p:tags r:id="rId97"/>
              </p:custDataLst>
            </p:nvPr>
          </p:nvSpPr>
          <p:spPr>
            <a:xfrm>
              <a:off x="7416877" y="2546359"/>
              <a:ext cx="82474" cy="139682"/>
            </a:xfrm>
            <a:custGeom>
              <a:avLst/>
              <a:gdLst/>
              <a:ahLst/>
              <a:cxnLst/>
              <a:rect l="0" t="0" r="0" b="0"/>
              <a:pathLst>
                <a:path w="82474" h="139682">
                  <a:moveTo>
                    <a:pt x="6273" y="31741"/>
                  </a:moveTo>
                  <a:lnTo>
                    <a:pt x="6273" y="31741"/>
                  </a:lnTo>
                  <a:lnTo>
                    <a:pt x="805" y="31741"/>
                  </a:lnTo>
                  <a:lnTo>
                    <a:pt x="511" y="32447"/>
                  </a:lnTo>
                  <a:lnTo>
                    <a:pt x="0" y="37208"/>
                  </a:lnTo>
                  <a:lnTo>
                    <a:pt x="4303" y="42986"/>
                  </a:lnTo>
                  <a:lnTo>
                    <a:pt x="5397" y="46852"/>
                  </a:lnTo>
                  <a:lnTo>
                    <a:pt x="6395" y="48165"/>
                  </a:lnTo>
                  <a:lnTo>
                    <a:pt x="9384" y="49624"/>
                  </a:lnTo>
                  <a:lnTo>
                    <a:pt x="10463" y="50719"/>
                  </a:lnTo>
                  <a:lnTo>
                    <a:pt x="13139" y="57190"/>
                  </a:lnTo>
                  <a:lnTo>
                    <a:pt x="18065" y="62522"/>
                  </a:lnTo>
                  <a:lnTo>
                    <a:pt x="22075" y="63204"/>
                  </a:lnTo>
                  <a:lnTo>
                    <a:pt x="27731" y="63406"/>
                  </a:lnTo>
                  <a:lnTo>
                    <a:pt x="29045" y="62729"/>
                  </a:lnTo>
                  <a:lnTo>
                    <a:pt x="29921" y="61572"/>
                  </a:lnTo>
                  <a:lnTo>
                    <a:pt x="30505" y="60095"/>
                  </a:lnTo>
                  <a:lnTo>
                    <a:pt x="31600" y="59110"/>
                  </a:lnTo>
                  <a:lnTo>
                    <a:pt x="38426" y="55648"/>
                  </a:lnTo>
                  <a:lnTo>
                    <a:pt x="46570" y="48380"/>
                  </a:lnTo>
                  <a:lnTo>
                    <a:pt x="48877" y="44310"/>
                  </a:lnTo>
                  <a:lnTo>
                    <a:pt x="51186" y="33840"/>
                  </a:lnTo>
                  <a:lnTo>
                    <a:pt x="56158" y="26643"/>
                  </a:lnTo>
                  <a:lnTo>
                    <a:pt x="57071" y="344"/>
                  </a:lnTo>
                  <a:lnTo>
                    <a:pt x="47613" y="0"/>
                  </a:lnTo>
                  <a:lnTo>
                    <a:pt x="43932" y="1876"/>
                  </a:lnTo>
                  <a:lnTo>
                    <a:pt x="41963" y="3365"/>
                  </a:lnTo>
                  <a:lnTo>
                    <a:pt x="39773" y="6900"/>
                  </a:lnTo>
                  <a:lnTo>
                    <a:pt x="38096" y="10823"/>
                  </a:lnTo>
                  <a:lnTo>
                    <a:pt x="21742" y="33995"/>
                  </a:lnTo>
                  <a:lnTo>
                    <a:pt x="19793" y="42443"/>
                  </a:lnTo>
                  <a:lnTo>
                    <a:pt x="18510" y="53570"/>
                  </a:lnTo>
                  <a:lnTo>
                    <a:pt x="13232" y="74002"/>
                  </a:lnTo>
                  <a:lnTo>
                    <a:pt x="12625" y="120595"/>
                  </a:lnTo>
                  <a:lnTo>
                    <a:pt x="12623" y="129099"/>
                  </a:lnTo>
                  <a:lnTo>
                    <a:pt x="14504" y="133337"/>
                  </a:lnTo>
                  <a:lnTo>
                    <a:pt x="15993" y="135455"/>
                  </a:lnTo>
                  <a:lnTo>
                    <a:pt x="19530" y="137808"/>
                  </a:lnTo>
                  <a:lnTo>
                    <a:pt x="25488" y="139133"/>
                  </a:lnTo>
                  <a:lnTo>
                    <a:pt x="46492" y="139681"/>
                  </a:lnTo>
                  <a:lnTo>
                    <a:pt x="50725" y="137805"/>
                  </a:lnTo>
                  <a:lnTo>
                    <a:pt x="54957" y="135325"/>
                  </a:lnTo>
                  <a:lnTo>
                    <a:pt x="82473" y="126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5504"/>
            <p:cNvSpPr/>
            <p:nvPr>
              <p:custDataLst>
                <p:tags r:id="rId98"/>
              </p:custDataLst>
            </p:nvPr>
          </p:nvSpPr>
          <p:spPr>
            <a:xfrm>
              <a:off x="7600972" y="2616200"/>
              <a:ext cx="69829" cy="10009"/>
            </a:xfrm>
            <a:custGeom>
              <a:avLst/>
              <a:gdLst/>
              <a:ahLst/>
              <a:cxnLst/>
              <a:rect l="0" t="0" r="0" b="0"/>
              <a:pathLst>
                <a:path w="69829" h="10009">
                  <a:moveTo>
                    <a:pt x="6328" y="6350"/>
                  </a:moveTo>
                  <a:lnTo>
                    <a:pt x="6328" y="6350"/>
                  </a:lnTo>
                  <a:lnTo>
                    <a:pt x="0" y="6350"/>
                  </a:lnTo>
                  <a:lnTo>
                    <a:pt x="3355" y="9721"/>
                  </a:lnTo>
                  <a:lnTo>
                    <a:pt x="4346" y="10008"/>
                  </a:lnTo>
                  <a:lnTo>
                    <a:pt x="5007" y="9494"/>
                  </a:lnTo>
                  <a:lnTo>
                    <a:pt x="5446" y="8446"/>
                  </a:lnTo>
                  <a:lnTo>
                    <a:pt x="6447" y="7747"/>
                  </a:lnTo>
                  <a:lnTo>
                    <a:pt x="11224" y="6764"/>
                  </a:lnTo>
                  <a:lnTo>
                    <a:pt x="58499" y="6350"/>
                  </a:lnTo>
                  <a:lnTo>
                    <a:pt x="61265" y="6350"/>
                  </a:lnTo>
                  <a:lnTo>
                    <a:pt x="64376" y="4469"/>
                  </a:lnTo>
                  <a:lnTo>
                    <a:pt x="698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5505"/>
            <p:cNvSpPr/>
            <p:nvPr>
              <p:custDataLst>
                <p:tags r:id="rId99"/>
              </p:custDataLst>
            </p:nvPr>
          </p:nvSpPr>
          <p:spPr>
            <a:xfrm>
              <a:off x="7804173" y="2501918"/>
              <a:ext cx="50776" cy="165081"/>
            </a:xfrm>
            <a:custGeom>
              <a:avLst/>
              <a:gdLst/>
              <a:ahLst/>
              <a:cxnLst/>
              <a:rect l="0" t="0" r="0" b="0"/>
              <a:pathLst>
                <a:path w="50776" h="165081">
                  <a:moveTo>
                    <a:pt x="44427" y="12682"/>
                  </a:moveTo>
                  <a:lnTo>
                    <a:pt x="44427" y="12682"/>
                  </a:lnTo>
                  <a:lnTo>
                    <a:pt x="38960" y="7215"/>
                  </a:lnTo>
                  <a:lnTo>
                    <a:pt x="38339" y="3222"/>
                  </a:lnTo>
                  <a:lnTo>
                    <a:pt x="37546" y="2848"/>
                  </a:lnTo>
                  <a:lnTo>
                    <a:pt x="36311" y="3304"/>
                  </a:lnTo>
                  <a:lnTo>
                    <a:pt x="34783" y="4313"/>
                  </a:lnTo>
                  <a:lnTo>
                    <a:pt x="33765" y="4280"/>
                  </a:lnTo>
                  <a:lnTo>
                    <a:pt x="33086" y="3553"/>
                  </a:lnTo>
                  <a:lnTo>
                    <a:pt x="32632" y="2363"/>
                  </a:lnTo>
                  <a:lnTo>
                    <a:pt x="31625" y="1569"/>
                  </a:lnTo>
                  <a:lnTo>
                    <a:pt x="28624" y="687"/>
                  </a:lnTo>
                  <a:lnTo>
                    <a:pt x="16002" y="0"/>
                  </a:lnTo>
                  <a:lnTo>
                    <a:pt x="14894" y="700"/>
                  </a:lnTo>
                  <a:lnTo>
                    <a:pt x="14154" y="1872"/>
                  </a:lnTo>
                  <a:lnTo>
                    <a:pt x="13661" y="3358"/>
                  </a:lnTo>
                  <a:lnTo>
                    <a:pt x="12629" y="4350"/>
                  </a:lnTo>
                  <a:lnTo>
                    <a:pt x="9598" y="5451"/>
                  </a:lnTo>
                  <a:lnTo>
                    <a:pt x="8508" y="6450"/>
                  </a:lnTo>
                  <a:lnTo>
                    <a:pt x="6614" y="11722"/>
                  </a:lnTo>
                  <a:lnTo>
                    <a:pt x="6412" y="15769"/>
                  </a:lnTo>
                  <a:lnTo>
                    <a:pt x="4483" y="19463"/>
                  </a:lnTo>
                  <a:lnTo>
                    <a:pt x="1979" y="23457"/>
                  </a:lnTo>
                  <a:lnTo>
                    <a:pt x="570" y="30378"/>
                  </a:lnTo>
                  <a:lnTo>
                    <a:pt x="0" y="52639"/>
                  </a:lnTo>
                  <a:lnTo>
                    <a:pt x="1869" y="57017"/>
                  </a:lnTo>
                  <a:lnTo>
                    <a:pt x="3354" y="59172"/>
                  </a:lnTo>
                  <a:lnTo>
                    <a:pt x="7818" y="74848"/>
                  </a:lnTo>
                  <a:lnTo>
                    <a:pt x="9437" y="77409"/>
                  </a:lnTo>
                  <a:lnTo>
                    <a:pt x="13119" y="80255"/>
                  </a:lnTo>
                  <a:lnTo>
                    <a:pt x="17107" y="82226"/>
                  </a:lnTo>
                  <a:lnTo>
                    <a:pt x="27520" y="91237"/>
                  </a:lnTo>
                  <a:lnTo>
                    <a:pt x="29857" y="95338"/>
                  </a:lnTo>
                  <a:lnTo>
                    <a:pt x="31601" y="99512"/>
                  </a:lnTo>
                  <a:lnTo>
                    <a:pt x="48006" y="119222"/>
                  </a:lnTo>
                  <a:lnTo>
                    <a:pt x="50534" y="132613"/>
                  </a:lnTo>
                  <a:lnTo>
                    <a:pt x="50775" y="157483"/>
                  </a:lnTo>
                  <a:lnTo>
                    <a:pt x="47406" y="161733"/>
                  </a:lnTo>
                  <a:lnTo>
                    <a:pt x="43869" y="163593"/>
                  </a:lnTo>
                  <a:lnTo>
                    <a:pt x="31676" y="164951"/>
                  </a:lnTo>
                  <a:lnTo>
                    <a:pt x="16647" y="165080"/>
                  </a:lnTo>
                  <a:lnTo>
                    <a:pt x="15324" y="164375"/>
                  </a:lnTo>
                  <a:lnTo>
                    <a:pt x="14442" y="163200"/>
                  </a:lnTo>
                  <a:lnTo>
                    <a:pt x="13854" y="161710"/>
                  </a:lnTo>
                  <a:lnTo>
                    <a:pt x="12756" y="160718"/>
                  </a:lnTo>
                  <a:lnTo>
                    <a:pt x="9655" y="159615"/>
                  </a:lnTo>
                  <a:lnTo>
                    <a:pt x="8545" y="158615"/>
                  </a:lnTo>
                  <a:lnTo>
                    <a:pt x="7313" y="155622"/>
                  </a:lnTo>
                  <a:lnTo>
                    <a:pt x="7690" y="153837"/>
                  </a:lnTo>
                  <a:lnTo>
                    <a:pt x="12677" y="146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5506"/>
            <p:cNvSpPr/>
            <p:nvPr>
              <p:custDataLst>
                <p:tags r:id="rId100"/>
              </p:custDataLst>
            </p:nvPr>
          </p:nvSpPr>
          <p:spPr>
            <a:xfrm>
              <a:off x="7943850" y="2406730"/>
              <a:ext cx="38101" cy="252657"/>
            </a:xfrm>
            <a:custGeom>
              <a:avLst/>
              <a:gdLst/>
              <a:ahLst/>
              <a:cxnLst/>
              <a:rect l="0" t="0" r="0" b="0"/>
              <a:pathLst>
                <a:path w="38101" h="252657">
                  <a:moveTo>
                    <a:pt x="0" y="25320"/>
                  </a:moveTo>
                  <a:lnTo>
                    <a:pt x="0" y="25320"/>
                  </a:lnTo>
                  <a:lnTo>
                    <a:pt x="0" y="10209"/>
                  </a:lnTo>
                  <a:lnTo>
                    <a:pt x="705" y="8896"/>
                  </a:lnTo>
                  <a:lnTo>
                    <a:pt x="1881" y="8021"/>
                  </a:lnTo>
                  <a:lnTo>
                    <a:pt x="5467" y="6616"/>
                  </a:lnTo>
                  <a:lnTo>
                    <a:pt x="5958" y="4542"/>
                  </a:lnTo>
                  <a:lnTo>
                    <a:pt x="6272" y="833"/>
                  </a:lnTo>
                  <a:lnTo>
                    <a:pt x="7004" y="528"/>
                  </a:lnTo>
                  <a:lnTo>
                    <a:pt x="11811" y="0"/>
                  </a:lnTo>
                  <a:lnTo>
                    <a:pt x="12107" y="679"/>
                  </a:lnTo>
                  <a:lnTo>
                    <a:pt x="13353" y="10756"/>
                  </a:lnTo>
                  <a:lnTo>
                    <a:pt x="17716" y="19020"/>
                  </a:lnTo>
                  <a:lnTo>
                    <a:pt x="18786" y="30818"/>
                  </a:lnTo>
                  <a:lnTo>
                    <a:pt x="12813" y="76135"/>
                  </a:lnTo>
                  <a:lnTo>
                    <a:pt x="10852" y="90706"/>
                  </a:lnTo>
                  <a:lnTo>
                    <a:pt x="6745" y="122059"/>
                  </a:lnTo>
                  <a:lnTo>
                    <a:pt x="5659" y="167064"/>
                  </a:lnTo>
                  <a:lnTo>
                    <a:pt x="174" y="211392"/>
                  </a:lnTo>
                  <a:lnTo>
                    <a:pt x="7" y="236607"/>
                  </a:lnTo>
                  <a:lnTo>
                    <a:pt x="1884" y="241051"/>
                  </a:lnTo>
                  <a:lnTo>
                    <a:pt x="4364" y="245378"/>
                  </a:lnTo>
                  <a:lnTo>
                    <a:pt x="6088" y="252656"/>
                  </a:lnTo>
                  <a:lnTo>
                    <a:pt x="6881" y="252372"/>
                  </a:lnTo>
                  <a:lnTo>
                    <a:pt x="11368" y="249306"/>
                  </a:lnTo>
                  <a:lnTo>
                    <a:pt x="17166" y="247379"/>
                  </a:lnTo>
                  <a:lnTo>
                    <a:pt x="21270" y="244428"/>
                  </a:lnTo>
                  <a:lnTo>
                    <a:pt x="23563" y="240764"/>
                  </a:lnTo>
                  <a:lnTo>
                    <a:pt x="24176" y="238799"/>
                  </a:lnTo>
                  <a:lnTo>
                    <a:pt x="25290" y="237490"/>
                  </a:lnTo>
                  <a:lnTo>
                    <a:pt x="34130" y="231844"/>
                  </a:lnTo>
                  <a:lnTo>
                    <a:pt x="36336" y="228116"/>
                  </a:lnTo>
                  <a:lnTo>
                    <a:pt x="37751" y="219974"/>
                  </a:lnTo>
                  <a:lnTo>
                    <a:pt x="38100" y="20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5507"/>
            <p:cNvSpPr/>
            <p:nvPr>
              <p:custDataLst>
                <p:tags r:id="rId101"/>
              </p:custDataLst>
            </p:nvPr>
          </p:nvSpPr>
          <p:spPr>
            <a:xfrm>
              <a:off x="7931150" y="253365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1" y="20374"/>
                  </a:lnTo>
                  <a:lnTo>
                    <a:pt x="6468" y="19224"/>
                  </a:lnTo>
                  <a:lnTo>
                    <a:pt x="9459" y="19128"/>
                  </a:lnTo>
                  <a:lnTo>
                    <a:pt x="13140" y="17203"/>
                  </a:lnTo>
                  <a:lnTo>
                    <a:pt x="17128" y="14701"/>
                  </a:lnTo>
                  <a:lnTo>
                    <a:pt x="25439" y="13095"/>
                  </a:lnTo>
                  <a:lnTo>
                    <a:pt x="41058" y="12046"/>
                  </a:lnTo>
                  <a:lnTo>
                    <a:pt x="62993" y="6745"/>
                  </a:lnTo>
                  <a:lnTo>
                    <a:pt x="68213" y="582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5508"/>
            <p:cNvSpPr/>
            <p:nvPr>
              <p:custDataLst>
                <p:tags r:id="rId102"/>
              </p:custDataLst>
            </p:nvPr>
          </p:nvSpPr>
          <p:spPr>
            <a:xfrm>
              <a:off x="8026408" y="2533675"/>
              <a:ext cx="69843" cy="114170"/>
            </a:xfrm>
            <a:custGeom>
              <a:avLst/>
              <a:gdLst/>
              <a:ahLst/>
              <a:cxnLst/>
              <a:rect l="0" t="0" r="0" b="0"/>
              <a:pathLst>
                <a:path w="69843" h="114170">
                  <a:moveTo>
                    <a:pt x="19042" y="38075"/>
                  </a:moveTo>
                  <a:lnTo>
                    <a:pt x="19042" y="38075"/>
                  </a:lnTo>
                  <a:lnTo>
                    <a:pt x="12954" y="44164"/>
                  </a:lnTo>
                  <a:lnTo>
                    <a:pt x="7247" y="44402"/>
                  </a:lnTo>
                  <a:lnTo>
                    <a:pt x="9981" y="44418"/>
                  </a:lnTo>
                  <a:lnTo>
                    <a:pt x="13369" y="42540"/>
                  </a:lnTo>
                  <a:lnTo>
                    <a:pt x="17922" y="38957"/>
                  </a:lnTo>
                  <a:lnTo>
                    <a:pt x="22079" y="38336"/>
                  </a:lnTo>
                  <a:lnTo>
                    <a:pt x="23184" y="37544"/>
                  </a:lnTo>
                  <a:lnTo>
                    <a:pt x="23920" y="36309"/>
                  </a:lnTo>
                  <a:lnTo>
                    <a:pt x="24411" y="34781"/>
                  </a:lnTo>
                  <a:lnTo>
                    <a:pt x="28472" y="29259"/>
                  </a:lnTo>
                  <a:lnTo>
                    <a:pt x="32170" y="27101"/>
                  </a:lnTo>
                  <a:lnTo>
                    <a:pt x="36165" y="25437"/>
                  </a:lnTo>
                  <a:lnTo>
                    <a:pt x="40293" y="22345"/>
                  </a:lnTo>
                  <a:lnTo>
                    <a:pt x="42597" y="18619"/>
                  </a:lnTo>
                  <a:lnTo>
                    <a:pt x="44199" y="12752"/>
                  </a:lnTo>
                  <a:lnTo>
                    <a:pt x="44439" y="944"/>
                  </a:lnTo>
                  <a:lnTo>
                    <a:pt x="43734" y="621"/>
                  </a:lnTo>
                  <a:lnTo>
                    <a:pt x="34982" y="0"/>
                  </a:lnTo>
                  <a:lnTo>
                    <a:pt x="33902" y="697"/>
                  </a:lnTo>
                  <a:lnTo>
                    <a:pt x="33182" y="1868"/>
                  </a:lnTo>
                  <a:lnTo>
                    <a:pt x="32702" y="3353"/>
                  </a:lnTo>
                  <a:lnTo>
                    <a:pt x="31677" y="4344"/>
                  </a:lnTo>
                  <a:lnTo>
                    <a:pt x="24961" y="7815"/>
                  </a:lnTo>
                  <a:lnTo>
                    <a:pt x="22987" y="9435"/>
                  </a:lnTo>
                  <a:lnTo>
                    <a:pt x="20796" y="13117"/>
                  </a:lnTo>
                  <a:lnTo>
                    <a:pt x="19115" y="17104"/>
                  </a:lnTo>
                  <a:lnTo>
                    <a:pt x="8985" y="33989"/>
                  </a:lnTo>
                  <a:lnTo>
                    <a:pt x="649" y="61424"/>
                  </a:lnTo>
                  <a:lnTo>
                    <a:pt x="0" y="94278"/>
                  </a:lnTo>
                  <a:lnTo>
                    <a:pt x="703" y="96710"/>
                  </a:lnTo>
                  <a:lnTo>
                    <a:pt x="1876" y="98332"/>
                  </a:lnTo>
                  <a:lnTo>
                    <a:pt x="8830" y="104305"/>
                  </a:lnTo>
                  <a:lnTo>
                    <a:pt x="10976" y="108198"/>
                  </a:lnTo>
                  <a:lnTo>
                    <a:pt x="11548" y="110224"/>
                  </a:lnTo>
                  <a:lnTo>
                    <a:pt x="12635" y="111574"/>
                  </a:lnTo>
                  <a:lnTo>
                    <a:pt x="15724" y="113074"/>
                  </a:lnTo>
                  <a:lnTo>
                    <a:pt x="27589" y="114169"/>
                  </a:lnTo>
                  <a:lnTo>
                    <a:pt x="56020" y="104813"/>
                  </a:lnTo>
                  <a:lnTo>
                    <a:pt x="69842" y="9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5509"/>
            <p:cNvSpPr/>
            <p:nvPr>
              <p:custDataLst>
                <p:tags r:id="rId103"/>
              </p:custDataLst>
            </p:nvPr>
          </p:nvSpPr>
          <p:spPr>
            <a:xfrm>
              <a:off x="8128080" y="2514611"/>
              <a:ext cx="107843" cy="253872"/>
            </a:xfrm>
            <a:custGeom>
              <a:avLst/>
              <a:gdLst/>
              <a:ahLst/>
              <a:cxnLst/>
              <a:rect l="0" t="0" r="0" b="0"/>
              <a:pathLst>
                <a:path w="107843" h="253872">
                  <a:moveTo>
                    <a:pt x="31670" y="57139"/>
                  </a:moveTo>
                  <a:lnTo>
                    <a:pt x="31670" y="57139"/>
                  </a:lnTo>
                  <a:lnTo>
                    <a:pt x="28299" y="57139"/>
                  </a:lnTo>
                  <a:lnTo>
                    <a:pt x="27306" y="57844"/>
                  </a:lnTo>
                  <a:lnTo>
                    <a:pt x="26643" y="59020"/>
                  </a:lnTo>
                  <a:lnTo>
                    <a:pt x="25582" y="62606"/>
                  </a:lnTo>
                  <a:lnTo>
                    <a:pt x="24666" y="72748"/>
                  </a:lnTo>
                  <a:lnTo>
                    <a:pt x="20304" y="82278"/>
                  </a:lnTo>
                  <a:lnTo>
                    <a:pt x="18974" y="129178"/>
                  </a:lnTo>
                  <a:lnTo>
                    <a:pt x="18265" y="154512"/>
                  </a:lnTo>
                  <a:lnTo>
                    <a:pt x="13208" y="179906"/>
                  </a:lnTo>
                  <a:lnTo>
                    <a:pt x="11966" y="205306"/>
                  </a:lnTo>
                  <a:lnTo>
                    <a:pt x="6665" y="229913"/>
                  </a:lnTo>
                  <a:lnTo>
                    <a:pt x="5740" y="236938"/>
                  </a:lnTo>
                  <a:lnTo>
                    <a:pt x="0" y="253592"/>
                  </a:lnTo>
                  <a:lnTo>
                    <a:pt x="3314" y="253871"/>
                  </a:lnTo>
                  <a:lnTo>
                    <a:pt x="4300" y="253205"/>
                  </a:lnTo>
                  <a:lnTo>
                    <a:pt x="4957" y="252055"/>
                  </a:lnTo>
                  <a:lnTo>
                    <a:pt x="5395" y="250583"/>
                  </a:lnTo>
                  <a:lnTo>
                    <a:pt x="10460" y="242446"/>
                  </a:lnTo>
                  <a:lnTo>
                    <a:pt x="19489" y="196228"/>
                  </a:lnTo>
                  <a:lnTo>
                    <a:pt x="28349" y="148982"/>
                  </a:lnTo>
                  <a:lnTo>
                    <a:pt x="40217" y="104826"/>
                  </a:lnTo>
                  <a:lnTo>
                    <a:pt x="49197" y="61692"/>
                  </a:lnTo>
                  <a:lnTo>
                    <a:pt x="61941" y="14705"/>
                  </a:lnTo>
                  <a:lnTo>
                    <a:pt x="63333" y="1361"/>
                  </a:lnTo>
                  <a:lnTo>
                    <a:pt x="64067" y="904"/>
                  </a:lnTo>
                  <a:lnTo>
                    <a:pt x="69882" y="69"/>
                  </a:lnTo>
                  <a:lnTo>
                    <a:pt x="75159" y="0"/>
                  </a:lnTo>
                  <a:lnTo>
                    <a:pt x="79207" y="3363"/>
                  </a:lnTo>
                  <a:lnTo>
                    <a:pt x="81019" y="6898"/>
                  </a:lnTo>
                  <a:lnTo>
                    <a:pt x="81503" y="8828"/>
                  </a:lnTo>
                  <a:lnTo>
                    <a:pt x="85554" y="14916"/>
                  </a:lnTo>
                  <a:lnTo>
                    <a:pt x="96902" y="24000"/>
                  </a:lnTo>
                  <a:lnTo>
                    <a:pt x="106276" y="45929"/>
                  </a:lnTo>
                  <a:lnTo>
                    <a:pt x="107842" y="81331"/>
                  </a:lnTo>
                  <a:lnTo>
                    <a:pt x="105976" y="87411"/>
                  </a:lnTo>
                  <a:lnTo>
                    <a:pt x="97037" y="99278"/>
                  </a:lnTo>
                  <a:lnTo>
                    <a:pt x="77525" y="118517"/>
                  </a:lnTo>
                  <a:lnTo>
                    <a:pt x="62185" y="129105"/>
                  </a:lnTo>
                  <a:lnTo>
                    <a:pt x="59774" y="129811"/>
                  </a:lnTo>
                  <a:lnTo>
                    <a:pt x="57462" y="129575"/>
                  </a:lnTo>
                  <a:lnTo>
                    <a:pt x="50836" y="127756"/>
                  </a:lnTo>
                  <a:lnTo>
                    <a:pt x="48681" y="127500"/>
                  </a:lnTo>
                  <a:lnTo>
                    <a:pt x="44404" y="125335"/>
                  </a:lnTo>
                  <a:lnTo>
                    <a:pt x="38020" y="120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0" name="SMARTInkShape-Group1070"/>
          <p:cNvGrpSpPr/>
          <p:nvPr/>
        </p:nvGrpSpPr>
        <p:grpSpPr>
          <a:xfrm>
            <a:off x="8369822" y="1651374"/>
            <a:ext cx="380479" cy="634333"/>
            <a:chOff x="8369822" y="1651374"/>
            <a:chExt cx="380479" cy="634333"/>
          </a:xfrm>
        </p:grpSpPr>
        <p:sp>
          <p:nvSpPr>
            <p:cNvPr id="835" name="SMARTInkShape-5510"/>
            <p:cNvSpPr/>
            <p:nvPr>
              <p:custDataLst>
                <p:tags r:id="rId89"/>
              </p:custDataLst>
            </p:nvPr>
          </p:nvSpPr>
          <p:spPr>
            <a:xfrm>
              <a:off x="8369822" y="1651374"/>
              <a:ext cx="157327" cy="392922"/>
            </a:xfrm>
            <a:custGeom>
              <a:avLst/>
              <a:gdLst/>
              <a:ahLst/>
              <a:cxnLst/>
              <a:rect l="0" t="0" r="0" b="0"/>
              <a:pathLst>
                <a:path w="157327" h="392922">
                  <a:moveTo>
                    <a:pt x="37578" y="113926"/>
                  </a:moveTo>
                  <a:lnTo>
                    <a:pt x="37578" y="113926"/>
                  </a:lnTo>
                  <a:lnTo>
                    <a:pt x="31305" y="113926"/>
                  </a:lnTo>
                  <a:lnTo>
                    <a:pt x="31235" y="122764"/>
                  </a:lnTo>
                  <a:lnTo>
                    <a:pt x="33112" y="126791"/>
                  </a:lnTo>
                  <a:lnTo>
                    <a:pt x="35592" y="130933"/>
                  </a:lnTo>
                  <a:lnTo>
                    <a:pt x="37186" y="139341"/>
                  </a:lnTo>
                  <a:lnTo>
                    <a:pt x="38109" y="144271"/>
                  </a:lnTo>
                  <a:lnTo>
                    <a:pt x="42569" y="158935"/>
                  </a:lnTo>
                  <a:lnTo>
                    <a:pt x="49850" y="204330"/>
                  </a:lnTo>
                  <a:lnTo>
                    <a:pt x="50252" y="247364"/>
                  </a:lnTo>
                  <a:lnTo>
                    <a:pt x="50276" y="290851"/>
                  </a:lnTo>
                  <a:lnTo>
                    <a:pt x="56040" y="335419"/>
                  </a:lnTo>
                  <a:lnTo>
                    <a:pt x="56621" y="381455"/>
                  </a:lnTo>
                  <a:lnTo>
                    <a:pt x="56628" y="392921"/>
                  </a:lnTo>
                  <a:lnTo>
                    <a:pt x="56628" y="389835"/>
                  </a:lnTo>
                  <a:lnTo>
                    <a:pt x="54746" y="386365"/>
                  </a:lnTo>
                  <a:lnTo>
                    <a:pt x="53257" y="384452"/>
                  </a:lnTo>
                  <a:lnTo>
                    <a:pt x="51601" y="378564"/>
                  </a:lnTo>
                  <a:lnTo>
                    <a:pt x="45286" y="335565"/>
                  </a:lnTo>
                  <a:lnTo>
                    <a:pt x="37139" y="292996"/>
                  </a:lnTo>
                  <a:lnTo>
                    <a:pt x="24839" y="246830"/>
                  </a:lnTo>
                  <a:lnTo>
                    <a:pt x="14995" y="205589"/>
                  </a:lnTo>
                  <a:lnTo>
                    <a:pt x="7355" y="160605"/>
                  </a:lnTo>
                  <a:lnTo>
                    <a:pt x="0" y="114056"/>
                  </a:lnTo>
                  <a:lnTo>
                    <a:pt x="252" y="82899"/>
                  </a:lnTo>
                  <a:lnTo>
                    <a:pt x="10739" y="37775"/>
                  </a:lnTo>
                  <a:lnTo>
                    <a:pt x="12244" y="29987"/>
                  </a:lnTo>
                  <a:lnTo>
                    <a:pt x="17058" y="21635"/>
                  </a:lnTo>
                  <a:lnTo>
                    <a:pt x="27079" y="10320"/>
                  </a:lnTo>
                  <a:lnTo>
                    <a:pt x="36741" y="3892"/>
                  </a:lnTo>
                  <a:lnTo>
                    <a:pt x="45170" y="890"/>
                  </a:lnTo>
                  <a:lnTo>
                    <a:pt x="55506" y="0"/>
                  </a:lnTo>
                  <a:lnTo>
                    <a:pt x="61539" y="1674"/>
                  </a:lnTo>
                  <a:lnTo>
                    <a:pt x="89980" y="17345"/>
                  </a:lnTo>
                  <a:lnTo>
                    <a:pt x="125323" y="61043"/>
                  </a:lnTo>
                  <a:lnTo>
                    <a:pt x="147559" y="108570"/>
                  </a:lnTo>
                  <a:lnTo>
                    <a:pt x="157233" y="153196"/>
                  </a:lnTo>
                  <a:lnTo>
                    <a:pt x="157326" y="168929"/>
                  </a:lnTo>
                  <a:lnTo>
                    <a:pt x="152735" y="190287"/>
                  </a:lnTo>
                  <a:lnTo>
                    <a:pt x="145390" y="201384"/>
                  </a:lnTo>
                  <a:lnTo>
                    <a:pt x="134630" y="212706"/>
                  </a:lnTo>
                  <a:lnTo>
                    <a:pt x="127514" y="217330"/>
                  </a:lnTo>
                  <a:lnTo>
                    <a:pt x="115575" y="220529"/>
                  </a:lnTo>
                  <a:lnTo>
                    <a:pt x="78408" y="221841"/>
                  </a:lnTo>
                  <a:lnTo>
                    <a:pt x="41939" y="214994"/>
                  </a:lnTo>
                  <a:lnTo>
                    <a:pt x="32778" y="210082"/>
                  </a:lnTo>
                  <a:lnTo>
                    <a:pt x="32261" y="209074"/>
                  </a:lnTo>
                  <a:lnTo>
                    <a:pt x="31228" y="202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5511"/>
            <p:cNvSpPr/>
            <p:nvPr>
              <p:custDataLst>
                <p:tags r:id="rId90"/>
              </p:custDataLst>
            </p:nvPr>
          </p:nvSpPr>
          <p:spPr>
            <a:xfrm>
              <a:off x="8591550" y="2070100"/>
              <a:ext cx="18971" cy="95251"/>
            </a:xfrm>
            <a:custGeom>
              <a:avLst/>
              <a:gdLst/>
              <a:ahLst/>
              <a:cxnLst/>
              <a:rect l="0" t="0" r="0" b="0"/>
              <a:pathLst>
                <a:path w="1897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4363" y="10831"/>
                  </a:lnTo>
                  <a:lnTo>
                    <a:pt x="5958" y="19099"/>
                  </a:lnTo>
                  <a:lnTo>
                    <a:pt x="6088" y="21199"/>
                  </a:lnTo>
                  <a:lnTo>
                    <a:pt x="8115" y="25415"/>
                  </a:lnTo>
                  <a:lnTo>
                    <a:pt x="10662" y="29640"/>
                  </a:lnTo>
                  <a:lnTo>
                    <a:pt x="12297" y="38101"/>
                  </a:lnTo>
                  <a:lnTo>
                    <a:pt x="13226" y="43039"/>
                  </a:lnTo>
                  <a:lnTo>
                    <a:pt x="18143" y="58384"/>
                  </a:lnTo>
                  <a:lnTo>
                    <a:pt x="18970" y="77357"/>
                  </a:lnTo>
                  <a:lnTo>
                    <a:pt x="17132" y="82123"/>
                  </a:lnTo>
                  <a:lnTo>
                    <a:pt x="14669" y="86594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5512"/>
            <p:cNvSpPr/>
            <p:nvPr>
              <p:custDataLst>
                <p:tags r:id="rId91"/>
              </p:custDataLst>
            </p:nvPr>
          </p:nvSpPr>
          <p:spPr>
            <a:xfrm>
              <a:off x="8572507" y="1968508"/>
              <a:ext cx="25371" cy="31743"/>
            </a:xfrm>
            <a:custGeom>
              <a:avLst/>
              <a:gdLst/>
              <a:ahLst/>
              <a:cxnLst/>
              <a:rect l="0" t="0" r="0" b="0"/>
              <a:pathLst>
                <a:path w="25371" h="31743">
                  <a:moveTo>
                    <a:pt x="12693" y="12692"/>
                  </a:moveTo>
                  <a:lnTo>
                    <a:pt x="12693" y="12692"/>
                  </a:lnTo>
                  <a:lnTo>
                    <a:pt x="261" y="25124"/>
                  </a:lnTo>
                  <a:lnTo>
                    <a:pt x="0" y="31473"/>
                  </a:lnTo>
                  <a:lnTo>
                    <a:pt x="15795" y="31742"/>
                  </a:lnTo>
                  <a:lnTo>
                    <a:pt x="16878" y="31036"/>
                  </a:lnTo>
                  <a:lnTo>
                    <a:pt x="17600" y="29860"/>
                  </a:lnTo>
                  <a:lnTo>
                    <a:pt x="18756" y="26275"/>
                  </a:lnTo>
                  <a:lnTo>
                    <a:pt x="23350" y="20497"/>
                  </a:lnTo>
                  <a:lnTo>
                    <a:pt x="25124" y="13859"/>
                  </a:lnTo>
                  <a:lnTo>
                    <a:pt x="25370" y="7327"/>
                  </a:lnTo>
                  <a:lnTo>
                    <a:pt x="19925" y="961"/>
                  </a:lnTo>
                  <a:lnTo>
                    <a:pt x="17552" y="423"/>
                  </a:lnTo>
                  <a:lnTo>
                    <a:pt x="7310" y="0"/>
                  </a:lnTo>
                  <a:lnTo>
                    <a:pt x="6988" y="703"/>
                  </a:lnTo>
                  <a:lnTo>
                    <a:pt x="6343" y="6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5513"/>
            <p:cNvSpPr/>
            <p:nvPr>
              <p:custDataLst>
                <p:tags r:id="rId92"/>
              </p:custDataLst>
            </p:nvPr>
          </p:nvSpPr>
          <p:spPr>
            <a:xfrm>
              <a:off x="8686800" y="2057407"/>
              <a:ext cx="63501" cy="228300"/>
            </a:xfrm>
            <a:custGeom>
              <a:avLst/>
              <a:gdLst/>
              <a:ahLst/>
              <a:cxnLst/>
              <a:rect l="0" t="0" r="0" b="0"/>
              <a:pathLst>
                <a:path w="63501" h="228300">
                  <a:moveTo>
                    <a:pt x="38100" y="6343"/>
                  </a:moveTo>
                  <a:lnTo>
                    <a:pt x="38100" y="6343"/>
                  </a:lnTo>
                  <a:lnTo>
                    <a:pt x="31756" y="0"/>
                  </a:lnTo>
                  <a:lnTo>
                    <a:pt x="31748" y="11733"/>
                  </a:lnTo>
                  <a:lnTo>
                    <a:pt x="39591" y="31478"/>
                  </a:lnTo>
                  <a:lnTo>
                    <a:pt x="42289" y="35859"/>
                  </a:lnTo>
                  <a:lnTo>
                    <a:pt x="55699" y="82591"/>
                  </a:lnTo>
                  <a:lnTo>
                    <a:pt x="58601" y="95257"/>
                  </a:lnTo>
                  <a:lnTo>
                    <a:pt x="62049" y="107947"/>
                  </a:lnTo>
                  <a:lnTo>
                    <a:pt x="63460" y="152001"/>
                  </a:lnTo>
                  <a:lnTo>
                    <a:pt x="63500" y="197781"/>
                  </a:lnTo>
                  <a:lnTo>
                    <a:pt x="61619" y="202669"/>
                  </a:lnTo>
                  <a:lnTo>
                    <a:pt x="59137" y="207193"/>
                  </a:lnTo>
                  <a:lnTo>
                    <a:pt x="57541" y="215847"/>
                  </a:lnTo>
                  <a:lnTo>
                    <a:pt x="57408" y="217979"/>
                  </a:lnTo>
                  <a:lnTo>
                    <a:pt x="56619" y="219400"/>
                  </a:lnTo>
                  <a:lnTo>
                    <a:pt x="55385" y="220348"/>
                  </a:lnTo>
                  <a:lnTo>
                    <a:pt x="53855" y="220980"/>
                  </a:lnTo>
                  <a:lnTo>
                    <a:pt x="52837" y="222106"/>
                  </a:lnTo>
                  <a:lnTo>
                    <a:pt x="51705" y="225240"/>
                  </a:lnTo>
                  <a:lnTo>
                    <a:pt x="50698" y="226357"/>
                  </a:lnTo>
                  <a:lnTo>
                    <a:pt x="47697" y="227599"/>
                  </a:lnTo>
                  <a:lnTo>
                    <a:pt x="42041" y="228299"/>
                  </a:lnTo>
                  <a:lnTo>
                    <a:pt x="40727" y="227691"/>
                  </a:lnTo>
                  <a:lnTo>
                    <a:pt x="39851" y="226581"/>
                  </a:lnTo>
                  <a:lnTo>
                    <a:pt x="39268" y="225135"/>
                  </a:lnTo>
                  <a:lnTo>
                    <a:pt x="38172" y="224171"/>
                  </a:lnTo>
                  <a:lnTo>
                    <a:pt x="31345" y="220742"/>
                  </a:lnTo>
                  <a:lnTo>
                    <a:pt x="29363" y="219126"/>
                  </a:lnTo>
                  <a:lnTo>
                    <a:pt x="27161" y="215448"/>
                  </a:lnTo>
                  <a:lnTo>
                    <a:pt x="25477" y="211462"/>
                  </a:lnTo>
                  <a:lnTo>
                    <a:pt x="22376" y="207338"/>
                  </a:lnTo>
                  <a:lnTo>
                    <a:pt x="20529" y="201272"/>
                  </a:lnTo>
                  <a:lnTo>
                    <a:pt x="19003" y="194578"/>
                  </a:lnTo>
                  <a:lnTo>
                    <a:pt x="12271" y="184532"/>
                  </a:lnTo>
                  <a:lnTo>
                    <a:pt x="10298" y="182285"/>
                  </a:lnTo>
                  <a:lnTo>
                    <a:pt x="8104" y="176027"/>
                  </a:lnTo>
                  <a:lnTo>
                    <a:pt x="0" y="139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5514"/>
            <p:cNvSpPr/>
            <p:nvPr>
              <p:custDataLst>
                <p:tags r:id="rId93"/>
              </p:custDataLst>
            </p:nvPr>
          </p:nvSpPr>
          <p:spPr>
            <a:xfrm>
              <a:off x="8699498" y="1943102"/>
              <a:ext cx="3" cy="19049"/>
            </a:xfrm>
            <a:custGeom>
              <a:avLst/>
              <a:gdLst/>
              <a:ahLst/>
              <a:cxnLst/>
              <a:rect l="0" t="0" r="0" b="0"/>
              <a:pathLst>
                <a:path w="3" h="19049">
                  <a:moveTo>
                    <a:pt x="2" y="19048"/>
                  </a:moveTo>
                  <a:lnTo>
                    <a:pt x="2" y="19048"/>
                  </a:lnTo>
                  <a:lnTo>
                    <a:pt x="0" y="0"/>
                  </a:lnTo>
                  <a:lnTo>
                    <a:pt x="2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3" name="SMARTInkShape-Group1071"/>
          <p:cNvGrpSpPr/>
          <p:nvPr/>
        </p:nvGrpSpPr>
        <p:grpSpPr>
          <a:xfrm>
            <a:off x="7664713" y="1816100"/>
            <a:ext cx="215638" cy="152136"/>
            <a:chOff x="7664713" y="1816100"/>
            <a:chExt cx="215638" cy="152136"/>
          </a:xfrm>
        </p:grpSpPr>
        <p:sp>
          <p:nvSpPr>
            <p:cNvPr id="841" name="SMARTInkShape-5515"/>
            <p:cNvSpPr/>
            <p:nvPr>
              <p:custDataLst>
                <p:tags r:id="rId87"/>
              </p:custDataLst>
            </p:nvPr>
          </p:nvSpPr>
          <p:spPr>
            <a:xfrm>
              <a:off x="7664713" y="1816100"/>
              <a:ext cx="215638" cy="25401"/>
            </a:xfrm>
            <a:custGeom>
              <a:avLst/>
              <a:gdLst/>
              <a:ahLst/>
              <a:cxnLst/>
              <a:rect l="0" t="0" r="0" b="0"/>
              <a:pathLst>
                <a:path w="215638" h="25401">
                  <a:moveTo>
                    <a:pt x="12437" y="25400"/>
                  </a:moveTo>
                  <a:lnTo>
                    <a:pt x="12437" y="25400"/>
                  </a:lnTo>
                  <a:lnTo>
                    <a:pt x="2738" y="25400"/>
                  </a:lnTo>
                  <a:lnTo>
                    <a:pt x="1738" y="24694"/>
                  </a:lnTo>
                  <a:lnTo>
                    <a:pt x="1070" y="23519"/>
                  </a:lnTo>
                  <a:lnTo>
                    <a:pt x="0" y="19933"/>
                  </a:lnTo>
                  <a:lnTo>
                    <a:pt x="619" y="19638"/>
                  </a:lnTo>
                  <a:lnTo>
                    <a:pt x="10584" y="18396"/>
                  </a:lnTo>
                  <a:lnTo>
                    <a:pt x="17454" y="14701"/>
                  </a:lnTo>
                  <a:lnTo>
                    <a:pt x="63845" y="7709"/>
                  </a:lnTo>
                  <a:lnTo>
                    <a:pt x="111094" y="3059"/>
                  </a:lnTo>
                  <a:lnTo>
                    <a:pt x="155248" y="268"/>
                  </a:lnTo>
                  <a:lnTo>
                    <a:pt x="202253" y="10"/>
                  </a:lnTo>
                  <a:lnTo>
                    <a:pt x="2156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5516"/>
            <p:cNvSpPr/>
            <p:nvPr>
              <p:custDataLst>
                <p:tags r:id="rId88"/>
              </p:custDataLst>
            </p:nvPr>
          </p:nvSpPr>
          <p:spPr>
            <a:xfrm>
              <a:off x="7721677" y="1936750"/>
              <a:ext cx="158674" cy="31486"/>
            </a:xfrm>
            <a:custGeom>
              <a:avLst/>
              <a:gdLst/>
              <a:ahLst/>
              <a:cxnLst/>
              <a:rect l="0" t="0" r="0" b="0"/>
              <a:pathLst>
                <a:path w="158674" h="31486">
                  <a:moveTo>
                    <a:pt x="6273" y="0"/>
                  </a:moveTo>
                  <a:lnTo>
                    <a:pt x="6273" y="0"/>
                  </a:lnTo>
                  <a:lnTo>
                    <a:pt x="2902" y="3371"/>
                  </a:lnTo>
                  <a:lnTo>
                    <a:pt x="1247" y="6908"/>
                  </a:lnTo>
                  <a:lnTo>
                    <a:pt x="0" y="21199"/>
                  </a:lnTo>
                  <a:lnTo>
                    <a:pt x="681" y="22600"/>
                  </a:lnTo>
                  <a:lnTo>
                    <a:pt x="1838" y="23533"/>
                  </a:lnTo>
                  <a:lnTo>
                    <a:pt x="5006" y="24570"/>
                  </a:lnTo>
                  <a:lnTo>
                    <a:pt x="21295" y="26033"/>
                  </a:lnTo>
                  <a:lnTo>
                    <a:pt x="33178" y="30412"/>
                  </a:lnTo>
                  <a:lnTo>
                    <a:pt x="48904" y="31485"/>
                  </a:lnTo>
                  <a:lnTo>
                    <a:pt x="77403" y="26259"/>
                  </a:lnTo>
                  <a:lnTo>
                    <a:pt x="103015" y="28658"/>
                  </a:lnTo>
                  <a:lnTo>
                    <a:pt x="150122" y="19989"/>
                  </a:lnTo>
                  <a:lnTo>
                    <a:pt x="15867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6" name="SMARTInkShape-Group1072"/>
          <p:cNvGrpSpPr/>
          <p:nvPr/>
        </p:nvGrpSpPr>
        <p:grpSpPr>
          <a:xfrm>
            <a:off x="8713232" y="314090"/>
            <a:ext cx="2875090" cy="860540"/>
            <a:chOff x="8713232" y="314090"/>
            <a:chExt cx="2875090" cy="860540"/>
          </a:xfrm>
        </p:grpSpPr>
        <p:sp>
          <p:nvSpPr>
            <p:cNvPr id="844" name="SMARTInkShape-5517"/>
            <p:cNvSpPr/>
            <p:nvPr>
              <p:custDataLst>
                <p:tags r:id="rId65"/>
              </p:custDataLst>
            </p:nvPr>
          </p:nvSpPr>
          <p:spPr>
            <a:xfrm>
              <a:off x="11050075" y="768350"/>
              <a:ext cx="157676" cy="25110"/>
            </a:xfrm>
            <a:custGeom>
              <a:avLst/>
              <a:gdLst/>
              <a:ahLst/>
              <a:cxnLst/>
              <a:rect l="0" t="0" r="0" b="0"/>
              <a:pathLst>
                <a:path w="157676" h="25110">
                  <a:moveTo>
                    <a:pt x="37025" y="6350"/>
                  </a:moveTo>
                  <a:lnTo>
                    <a:pt x="37025" y="6350"/>
                  </a:lnTo>
                  <a:lnTo>
                    <a:pt x="16322" y="17334"/>
                  </a:lnTo>
                  <a:lnTo>
                    <a:pt x="12639" y="17906"/>
                  </a:lnTo>
                  <a:lnTo>
                    <a:pt x="10184" y="18993"/>
                  </a:lnTo>
                  <a:lnTo>
                    <a:pt x="8547" y="20423"/>
                  </a:lnTo>
                  <a:lnTo>
                    <a:pt x="7455" y="22082"/>
                  </a:lnTo>
                  <a:lnTo>
                    <a:pt x="6025" y="23188"/>
                  </a:lnTo>
                  <a:lnTo>
                    <a:pt x="0" y="25109"/>
                  </a:lnTo>
                  <a:lnTo>
                    <a:pt x="1284" y="23389"/>
                  </a:lnTo>
                  <a:lnTo>
                    <a:pt x="2614" y="21943"/>
                  </a:lnTo>
                  <a:lnTo>
                    <a:pt x="5973" y="20336"/>
                  </a:lnTo>
                  <a:lnTo>
                    <a:pt x="51092" y="19057"/>
                  </a:lnTo>
                  <a:lnTo>
                    <a:pt x="94255" y="13289"/>
                  </a:lnTo>
                  <a:lnTo>
                    <a:pt x="125935" y="9407"/>
                  </a:lnTo>
                  <a:lnTo>
                    <a:pt x="157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5518"/>
            <p:cNvSpPr/>
            <p:nvPr>
              <p:custDataLst>
                <p:tags r:id="rId66"/>
              </p:custDataLst>
            </p:nvPr>
          </p:nvSpPr>
          <p:spPr>
            <a:xfrm>
              <a:off x="11347450" y="508000"/>
              <a:ext cx="41701" cy="44419"/>
            </a:xfrm>
            <a:custGeom>
              <a:avLst/>
              <a:gdLst/>
              <a:ahLst/>
              <a:cxnLst/>
              <a:rect l="0" t="0" r="0" b="0"/>
              <a:pathLst>
                <a:path w="41701" h="44419">
                  <a:moveTo>
                    <a:pt x="25400" y="31750"/>
                  </a:moveTo>
                  <a:lnTo>
                    <a:pt x="25400" y="31750"/>
                  </a:lnTo>
                  <a:lnTo>
                    <a:pt x="15273" y="20919"/>
                  </a:lnTo>
                  <a:lnTo>
                    <a:pt x="13843" y="16823"/>
                  </a:lnTo>
                  <a:lnTo>
                    <a:pt x="12758" y="15449"/>
                  </a:lnTo>
                  <a:lnTo>
                    <a:pt x="9" y="6358"/>
                  </a:lnTo>
                  <a:lnTo>
                    <a:pt x="0" y="15189"/>
                  </a:lnTo>
                  <a:lnTo>
                    <a:pt x="1881" y="19215"/>
                  </a:lnTo>
                  <a:lnTo>
                    <a:pt x="21254" y="40295"/>
                  </a:lnTo>
                  <a:lnTo>
                    <a:pt x="25440" y="42603"/>
                  </a:lnTo>
                  <a:lnTo>
                    <a:pt x="31624" y="44207"/>
                  </a:lnTo>
                  <a:lnTo>
                    <a:pt x="37105" y="44418"/>
                  </a:lnTo>
                  <a:lnTo>
                    <a:pt x="37439" y="43723"/>
                  </a:lnTo>
                  <a:lnTo>
                    <a:pt x="37806" y="41069"/>
                  </a:lnTo>
                  <a:lnTo>
                    <a:pt x="39851" y="37538"/>
                  </a:lnTo>
                  <a:lnTo>
                    <a:pt x="41384" y="35609"/>
                  </a:lnTo>
                  <a:lnTo>
                    <a:pt x="41700" y="34323"/>
                  </a:lnTo>
                  <a:lnTo>
                    <a:pt x="41207" y="33465"/>
                  </a:lnTo>
                  <a:lnTo>
                    <a:pt x="40171" y="32893"/>
                  </a:lnTo>
                  <a:lnTo>
                    <a:pt x="39481" y="31807"/>
                  </a:lnTo>
                  <a:lnTo>
                    <a:pt x="38509" y="26906"/>
                  </a:lnTo>
                  <a:lnTo>
                    <a:pt x="38282" y="23012"/>
                  </a:lnTo>
                  <a:lnTo>
                    <a:pt x="36299" y="18929"/>
                  </a:lnTo>
                  <a:lnTo>
                    <a:pt x="33774" y="14763"/>
                  </a:lnTo>
                  <a:lnTo>
                    <a:pt x="32148" y="6339"/>
                  </a:lnTo>
                  <a:lnTo>
                    <a:pt x="32016" y="4226"/>
                  </a:lnTo>
                  <a:lnTo>
                    <a:pt x="31221" y="2818"/>
                  </a:lnTo>
                  <a:lnTo>
                    <a:pt x="29986" y="1878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5519"/>
            <p:cNvSpPr/>
            <p:nvPr>
              <p:custDataLst>
                <p:tags r:id="rId67"/>
              </p:custDataLst>
            </p:nvPr>
          </p:nvSpPr>
          <p:spPr>
            <a:xfrm>
              <a:off x="11449050" y="406510"/>
              <a:ext cx="139272" cy="520591"/>
            </a:xfrm>
            <a:custGeom>
              <a:avLst/>
              <a:gdLst/>
              <a:ahLst/>
              <a:cxnLst/>
              <a:rect l="0" t="0" r="0" b="0"/>
              <a:pathLst>
                <a:path w="139272" h="520591">
                  <a:moveTo>
                    <a:pt x="38100" y="37990"/>
                  </a:moveTo>
                  <a:lnTo>
                    <a:pt x="38100" y="37990"/>
                  </a:lnTo>
                  <a:lnTo>
                    <a:pt x="41470" y="34619"/>
                  </a:lnTo>
                  <a:lnTo>
                    <a:pt x="43126" y="31082"/>
                  </a:lnTo>
                  <a:lnTo>
                    <a:pt x="44448" y="1770"/>
                  </a:lnTo>
                  <a:lnTo>
                    <a:pt x="44448" y="1143"/>
                  </a:lnTo>
                  <a:lnTo>
                    <a:pt x="45154" y="726"/>
                  </a:lnTo>
                  <a:lnTo>
                    <a:pt x="53289" y="0"/>
                  </a:lnTo>
                  <a:lnTo>
                    <a:pt x="55281" y="1374"/>
                  </a:lnTo>
                  <a:lnTo>
                    <a:pt x="67756" y="17900"/>
                  </a:lnTo>
                  <a:lnTo>
                    <a:pt x="93505" y="63597"/>
                  </a:lnTo>
                  <a:lnTo>
                    <a:pt x="112468" y="103956"/>
                  </a:lnTo>
                  <a:lnTo>
                    <a:pt x="122406" y="147681"/>
                  </a:lnTo>
                  <a:lnTo>
                    <a:pt x="134819" y="192720"/>
                  </a:lnTo>
                  <a:lnTo>
                    <a:pt x="138254" y="229180"/>
                  </a:lnTo>
                  <a:lnTo>
                    <a:pt x="139271" y="266089"/>
                  </a:lnTo>
                  <a:lnTo>
                    <a:pt x="137735" y="310523"/>
                  </a:lnTo>
                  <a:lnTo>
                    <a:pt x="130842" y="353271"/>
                  </a:lnTo>
                  <a:lnTo>
                    <a:pt x="121279" y="394981"/>
                  </a:lnTo>
                  <a:lnTo>
                    <a:pt x="97867" y="436411"/>
                  </a:lnTo>
                  <a:lnTo>
                    <a:pt x="67763" y="481689"/>
                  </a:lnTo>
                  <a:lnTo>
                    <a:pt x="50806" y="499082"/>
                  </a:lnTo>
                  <a:lnTo>
                    <a:pt x="21167" y="516213"/>
                  </a:lnTo>
                  <a:lnTo>
                    <a:pt x="0" y="520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5520"/>
            <p:cNvSpPr/>
            <p:nvPr>
              <p:custDataLst>
                <p:tags r:id="rId68"/>
              </p:custDataLst>
            </p:nvPr>
          </p:nvSpPr>
          <p:spPr>
            <a:xfrm>
              <a:off x="9347198" y="908050"/>
              <a:ext cx="6353" cy="114301"/>
            </a:xfrm>
            <a:custGeom>
              <a:avLst/>
              <a:gdLst/>
              <a:ahLst/>
              <a:cxnLst/>
              <a:rect l="0" t="0" r="0" b="0"/>
              <a:pathLst>
                <a:path w="6353" h="114301">
                  <a:moveTo>
                    <a:pt x="6352" y="0"/>
                  </a:moveTo>
                  <a:lnTo>
                    <a:pt x="6352" y="0"/>
                  </a:lnTo>
                  <a:lnTo>
                    <a:pt x="6352" y="3371"/>
                  </a:lnTo>
                  <a:lnTo>
                    <a:pt x="5647" y="4364"/>
                  </a:lnTo>
                  <a:lnTo>
                    <a:pt x="4471" y="5026"/>
                  </a:lnTo>
                  <a:lnTo>
                    <a:pt x="2981" y="5467"/>
                  </a:lnTo>
                  <a:lnTo>
                    <a:pt x="1989" y="6467"/>
                  </a:lnTo>
                  <a:lnTo>
                    <a:pt x="885" y="9459"/>
                  </a:lnTo>
                  <a:lnTo>
                    <a:pt x="0" y="55720"/>
                  </a:lnTo>
                  <a:lnTo>
                    <a:pt x="0" y="101170"/>
                  </a:lnTo>
                  <a:lnTo>
                    <a:pt x="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5521"/>
            <p:cNvSpPr/>
            <p:nvPr>
              <p:custDataLst>
                <p:tags r:id="rId69"/>
              </p:custDataLst>
            </p:nvPr>
          </p:nvSpPr>
          <p:spPr>
            <a:xfrm>
              <a:off x="9296422" y="958850"/>
              <a:ext cx="82529" cy="6351"/>
            </a:xfrm>
            <a:custGeom>
              <a:avLst/>
              <a:gdLst/>
              <a:ahLst/>
              <a:cxnLst/>
              <a:rect l="0" t="0" r="0" b="0"/>
              <a:pathLst>
                <a:path w="82529" h="6351">
                  <a:moveTo>
                    <a:pt x="6328" y="6350"/>
                  </a:moveTo>
                  <a:lnTo>
                    <a:pt x="6328" y="6350"/>
                  </a:lnTo>
                  <a:lnTo>
                    <a:pt x="0" y="6350"/>
                  </a:lnTo>
                  <a:lnTo>
                    <a:pt x="27504" y="6350"/>
                  </a:lnTo>
                  <a:lnTo>
                    <a:pt x="31732" y="4469"/>
                  </a:lnTo>
                  <a:lnTo>
                    <a:pt x="33846" y="2979"/>
                  </a:lnTo>
                  <a:lnTo>
                    <a:pt x="43566" y="883"/>
                  </a:lnTo>
                  <a:lnTo>
                    <a:pt x="825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5522"/>
            <p:cNvSpPr/>
            <p:nvPr>
              <p:custDataLst>
                <p:tags r:id="rId70"/>
              </p:custDataLst>
            </p:nvPr>
          </p:nvSpPr>
          <p:spPr>
            <a:xfrm>
              <a:off x="9423400" y="8826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6087" y="6088"/>
                  </a:lnTo>
                  <a:lnTo>
                    <a:pt x="6350" y="53569"/>
                  </a:lnTo>
                  <a:lnTo>
                    <a:pt x="6350" y="99838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5523"/>
            <p:cNvSpPr/>
            <p:nvPr>
              <p:custDataLst>
                <p:tags r:id="rId71"/>
              </p:custDataLst>
            </p:nvPr>
          </p:nvSpPr>
          <p:spPr>
            <a:xfrm>
              <a:off x="8947150" y="547345"/>
              <a:ext cx="171451" cy="360706"/>
            </a:xfrm>
            <a:custGeom>
              <a:avLst/>
              <a:gdLst/>
              <a:ahLst/>
              <a:cxnLst/>
              <a:rect l="0" t="0" r="0" b="0"/>
              <a:pathLst>
                <a:path w="171451" h="360706">
                  <a:moveTo>
                    <a:pt x="171450" y="24155"/>
                  </a:moveTo>
                  <a:lnTo>
                    <a:pt x="171450" y="24155"/>
                  </a:lnTo>
                  <a:lnTo>
                    <a:pt x="168079" y="20784"/>
                  </a:lnTo>
                  <a:lnTo>
                    <a:pt x="166424" y="17247"/>
                  </a:lnTo>
                  <a:lnTo>
                    <a:pt x="165122" y="0"/>
                  </a:lnTo>
                  <a:lnTo>
                    <a:pt x="164409" y="290"/>
                  </a:lnTo>
                  <a:lnTo>
                    <a:pt x="150174" y="13714"/>
                  </a:lnTo>
                  <a:lnTo>
                    <a:pt x="147882" y="19750"/>
                  </a:lnTo>
                  <a:lnTo>
                    <a:pt x="134584" y="57523"/>
                  </a:lnTo>
                  <a:lnTo>
                    <a:pt x="116284" y="104916"/>
                  </a:lnTo>
                  <a:lnTo>
                    <a:pt x="97070" y="150336"/>
                  </a:lnTo>
                  <a:lnTo>
                    <a:pt x="76160" y="195218"/>
                  </a:lnTo>
                  <a:lnTo>
                    <a:pt x="55027" y="237887"/>
                  </a:lnTo>
                  <a:lnTo>
                    <a:pt x="30338" y="283664"/>
                  </a:lnTo>
                  <a:lnTo>
                    <a:pt x="12865" y="327024"/>
                  </a:lnTo>
                  <a:lnTo>
                    <a:pt x="8281" y="341083"/>
                  </a:lnTo>
                  <a:lnTo>
                    <a:pt x="6502" y="349162"/>
                  </a:lnTo>
                  <a:lnTo>
                    <a:pt x="0" y="360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5524"/>
            <p:cNvSpPr/>
            <p:nvPr>
              <p:custDataLst>
                <p:tags r:id="rId72"/>
              </p:custDataLst>
            </p:nvPr>
          </p:nvSpPr>
          <p:spPr>
            <a:xfrm>
              <a:off x="8713232" y="495584"/>
              <a:ext cx="145019" cy="480499"/>
            </a:xfrm>
            <a:custGeom>
              <a:avLst/>
              <a:gdLst/>
              <a:ahLst/>
              <a:cxnLst/>
              <a:rect l="0" t="0" r="0" b="0"/>
              <a:pathLst>
                <a:path w="145019" h="480499">
                  <a:moveTo>
                    <a:pt x="145018" y="12416"/>
                  </a:moveTo>
                  <a:lnTo>
                    <a:pt x="145018" y="12416"/>
                  </a:lnTo>
                  <a:lnTo>
                    <a:pt x="133277" y="676"/>
                  </a:lnTo>
                  <a:lnTo>
                    <a:pt x="129232" y="0"/>
                  </a:lnTo>
                  <a:lnTo>
                    <a:pt x="125537" y="1724"/>
                  </a:lnTo>
                  <a:lnTo>
                    <a:pt x="110963" y="11269"/>
                  </a:lnTo>
                  <a:lnTo>
                    <a:pt x="80994" y="57477"/>
                  </a:lnTo>
                  <a:lnTo>
                    <a:pt x="60987" y="93766"/>
                  </a:lnTo>
                  <a:lnTo>
                    <a:pt x="44643" y="138674"/>
                  </a:lnTo>
                  <a:lnTo>
                    <a:pt x="29128" y="184268"/>
                  </a:lnTo>
                  <a:lnTo>
                    <a:pt x="16660" y="227977"/>
                  </a:lnTo>
                  <a:lnTo>
                    <a:pt x="4187" y="273953"/>
                  </a:lnTo>
                  <a:lnTo>
                    <a:pt x="0" y="318731"/>
                  </a:lnTo>
                  <a:lnTo>
                    <a:pt x="2474" y="365428"/>
                  </a:lnTo>
                  <a:lnTo>
                    <a:pt x="18758" y="406333"/>
                  </a:lnTo>
                  <a:lnTo>
                    <a:pt x="32818" y="429699"/>
                  </a:lnTo>
                  <a:lnTo>
                    <a:pt x="56533" y="453186"/>
                  </a:lnTo>
                  <a:lnTo>
                    <a:pt x="87921" y="473872"/>
                  </a:lnTo>
                  <a:lnTo>
                    <a:pt x="106934" y="479814"/>
                  </a:lnTo>
                  <a:lnTo>
                    <a:pt x="119625" y="480498"/>
                  </a:lnTo>
                  <a:lnTo>
                    <a:pt x="145018" y="475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5525"/>
            <p:cNvSpPr/>
            <p:nvPr>
              <p:custDataLst>
                <p:tags r:id="rId73"/>
              </p:custDataLst>
            </p:nvPr>
          </p:nvSpPr>
          <p:spPr>
            <a:xfrm>
              <a:off x="9645672" y="781050"/>
              <a:ext cx="126979" cy="18973"/>
            </a:xfrm>
            <a:custGeom>
              <a:avLst/>
              <a:gdLst/>
              <a:ahLst/>
              <a:cxnLst/>
              <a:rect l="0" t="0" r="0" b="0"/>
              <a:pathLst>
                <a:path w="126979" h="18973">
                  <a:moveTo>
                    <a:pt x="6328" y="12700"/>
                  </a:moveTo>
                  <a:lnTo>
                    <a:pt x="6328" y="12700"/>
                  </a:lnTo>
                  <a:lnTo>
                    <a:pt x="56" y="18972"/>
                  </a:lnTo>
                  <a:lnTo>
                    <a:pt x="0" y="15656"/>
                  </a:lnTo>
                  <a:lnTo>
                    <a:pt x="700" y="14671"/>
                  </a:lnTo>
                  <a:lnTo>
                    <a:pt x="1869" y="14014"/>
                  </a:lnTo>
                  <a:lnTo>
                    <a:pt x="24159" y="6990"/>
                  </a:lnTo>
                  <a:lnTo>
                    <a:pt x="71633" y="4480"/>
                  </a:lnTo>
                  <a:lnTo>
                    <a:pt x="101179" y="393"/>
                  </a:lnTo>
                  <a:lnTo>
                    <a:pt x="1269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5526"/>
            <p:cNvSpPr/>
            <p:nvPr>
              <p:custDataLst>
                <p:tags r:id="rId74"/>
              </p:custDataLst>
            </p:nvPr>
          </p:nvSpPr>
          <p:spPr>
            <a:xfrm>
              <a:off x="9654886" y="844550"/>
              <a:ext cx="168565" cy="37193"/>
            </a:xfrm>
            <a:custGeom>
              <a:avLst/>
              <a:gdLst/>
              <a:ahLst/>
              <a:cxnLst/>
              <a:rect l="0" t="0" r="0" b="0"/>
              <a:pathLst>
                <a:path w="168565" h="37193">
                  <a:moveTo>
                    <a:pt x="22514" y="19050"/>
                  </a:moveTo>
                  <a:lnTo>
                    <a:pt x="22514" y="19050"/>
                  </a:lnTo>
                  <a:lnTo>
                    <a:pt x="19143" y="22421"/>
                  </a:lnTo>
                  <a:lnTo>
                    <a:pt x="15607" y="24076"/>
                  </a:lnTo>
                  <a:lnTo>
                    <a:pt x="13675" y="24517"/>
                  </a:lnTo>
                  <a:lnTo>
                    <a:pt x="12388" y="25517"/>
                  </a:lnTo>
                  <a:lnTo>
                    <a:pt x="10957" y="28509"/>
                  </a:lnTo>
                  <a:lnTo>
                    <a:pt x="9872" y="29590"/>
                  </a:lnTo>
                  <a:lnTo>
                    <a:pt x="3412" y="32266"/>
                  </a:lnTo>
                  <a:lnTo>
                    <a:pt x="384" y="35037"/>
                  </a:lnTo>
                  <a:lnTo>
                    <a:pt x="0" y="36058"/>
                  </a:lnTo>
                  <a:lnTo>
                    <a:pt x="448" y="36738"/>
                  </a:lnTo>
                  <a:lnTo>
                    <a:pt x="1452" y="37192"/>
                  </a:lnTo>
                  <a:lnTo>
                    <a:pt x="2829" y="36789"/>
                  </a:lnTo>
                  <a:lnTo>
                    <a:pt x="8136" y="33557"/>
                  </a:lnTo>
                  <a:lnTo>
                    <a:pt x="14883" y="32285"/>
                  </a:lnTo>
                  <a:lnTo>
                    <a:pt x="62153" y="23920"/>
                  </a:lnTo>
                  <a:lnTo>
                    <a:pt x="105756" y="17596"/>
                  </a:lnTo>
                  <a:lnTo>
                    <a:pt x="149016" y="6222"/>
                  </a:lnTo>
                  <a:lnTo>
                    <a:pt x="1685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5527"/>
            <p:cNvSpPr/>
            <p:nvPr>
              <p:custDataLst>
                <p:tags r:id="rId75"/>
              </p:custDataLst>
            </p:nvPr>
          </p:nvSpPr>
          <p:spPr>
            <a:xfrm>
              <a:off x="11049009" y="698500"/>
              <a:ext cx="146042" cy="6351"/>
            </a:xfrm>
            <a:custGeom>
              <a:avLst/>
              <a:gdLst/>
              <a:ahLst/>
              <a:cxnLst/>
              <a:rect l="0" t="0" r="0" b="0"/>
              <a:pathLst>
                <a:path w="146042" h="6351">
                  <a:moveTo>
                    <a:pt x="19041" y="6350"/>
                  </a:moveTo>
                  <a:lnTo>
                    <a:pt x="19041" y="6350"/>
                  </a:lnTo>
                  <a:lnTo>
                    <a:pt x="22" y="6350"/>
                  </a:lnTo>
                  <a:lnTo>
                    <a:pt x="0" y="2979"/>
                  </a:lnTo>
                  <a:lnTo>
                    <a:pt x="1408" y="1986"/>
                  </a:lnTo>
                  <a:lnTo>
                    <a:pt x="14298" y="261"/>
                  </a:lnTo>
                  <a:lnTo>
                    <a:pt x="59066" y="3"/>
                  </a:lnTo>
                  <a:lnTo>
                    <a:pt x="101705" y="0"/>
                  </a:lnTo>
                  <a:lnTo>
                    <a:pt x="131474" y="1881"/>
                  </a:lnTo>
                  <a:lnTo>
                    <a:pt x="14604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5528"/>
            <p:cNvSpPr/>
            <p:nvPr>
              <p:custDataLst>
                <p:tags r:id="rId76"/>
              </p:custDataLst>
            </p:nvPr>
          </p:nvSpPr>
          <p:spPr>
            <a:xfrm>
              <a:off x="10807698" y="781311"/>
              <a:ext cx="50803" cy="227337"/>
            </a:xfrm>
            <a:custGeom>
              <a:avLst/>
              <a:gdLst/>
              <a:ahLst/>
              <a:cxnLst/>
              <a:rect l="0" t="0" r="0" b="0"/>
              <a:pathLst>
                <a:path w="50803" h="227337">
                  <a:moveTo>
                    <a:pt x="25402" y="6089"/>
                  </a:moveTo>
                  <a:lnTo>
                    <a:pt x="25402" y="6089"/>
                  </a:lnTo>
                  <a:lnTo>
                    <a:pt x="25402" y="0"/>
                  </a:lnTo>
                  <a:lnTo>
                    <a:pt x="25402" y="14673"/>
                  </a:lnTo>
                  <a:lnTo>
                    <a:pt x="14143" y="58821"/>
                  </a:lnTo>
                  <a:lnTo>
                    <a:pt x="11247" y="74630"/>
                  </a:lnTo>
                  <a:lnTo>
                    <a:pt x="7802" y="90133"/>
                  </a:lnTo>
                  <a:lnTo>
                    <a:pt x="647" y="135133"/>
                  </a:lnTo>
                  <a:lnTo>
                    <a:pt x="18" y="179461"/>
                  </a:lnTo>
                  <a:lnTo>
                    <a:pt x="0" y="220624"/>
                  </a:lnTo>
                  <a:lnTo>
                    <a:pt x="5469" y="227336"/>
                  </a:lnTo>
                  <a:lnTo>
                    <a:pt x="6470" y="226965"/>
                  </a:lnTo>
                  <a:lnTo>
                    <a:pt x="9461" y="224671"/>
                  </a:lnTo>
                  <a:lnTo>
                    <a:pt x="15024" y="223181"/>
                  </a:lnTo>
                  <a:lnTo>
                    <a:pt x="21495" y="221813"/>
                  </a:lnTo>
                  <a:lnTo>
                    <a:pt x="29106" y="217076"/>
                  </a:lnTo>
                  <a:lnTo>
                    <a:pt x="45947" y="200632"/>
                  </a:lnTo>
                  <a:lnTo>
                    <a:pt x="50802" y="19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5529"/>
            <p:cNvSpPr/>
            <p:nvPr>
              <p:custDataLst>
                <p:tags r:id="rId77"/>
              </p:custDataLst>
            </p:nvPr>
          </p:nvSpPr>
          <p:spPr>
            <a:xfrm>
              <a:off x="10039350" y="743833"/>
              <a:ext cx="69793" cy="302630"/>
            </a:xfrm>
            <a:custGeom>
              <a:avLst/>
              <a:gdLst/>
              <a:ahLst/>
              <a:cxnLst/>
              <a:rect l="0" t="0" r="0" b="0"/>
              <a:pathLst>
                <a:path w="69793" h="302630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13583" y="4662"/>
                  </a:lnTo>
                  <a:lnTo>
                    <a:pt x="13993" y="5636"/>
                  </a:lnTo>
                  <a:lnTo>
                    <a:pt x="17237" y="10377"/>
                  </a:lnTo>
                  <a:lnTo>
                    <a:pt x="19218" y="16251"/>
                  </a:lnTo>
                  <a:lnTo>
                    <a:pt x="23252" y="22460"/>
                  </a:lnTo>
                  <a:lnTo>
                    <a:pt x="44490" y="69016"/>
                  </a:lnTo>
                  <a:lnTo>
                    <a:pt x="52925" y="89281"/>
                  </a:lnTo>
                  <a:lnTo>
                    <a:pt x="61265" y="132541"/>
                  </a:lnTo>
                  <a:lnTo>
                    <a:pt x="68396" y="176921"/>
                  </a:lnTo>
                  <a:lnTo>
                    <a:pt x="69792" y="223353"/>
                  </a:lnTo>
                  <a:lnTo>
                    <a:pt x="69128" y="240300"/>
                  </a:lnTo>
                  <a:lnTo>
                    <a:pt x="58109" y="285703"/>
                  </a:lnTo>
                  <a:lnTo>
                    <a:pt x="55695" y="290648"/>
                  </a:lnTo>
                  <a:lnTo>
                    <a:pt x="52976" y="295197"/>
                  </a:lnTo>
                  <a:lnTo>
                    <a:pt x="51767" y="299571"/>
                  </a:lnTo>
                  <a:lnTo>
                    <a:pt x="50034" y="301020"/>
                  </a:lnTo>
                  <a:lnTo>
                    <a:pt x="44345" y="302629"/>
                  </a:lnTo>
                  <a:lnTo>
                    <a:pt x="41558" y="302353"/>
                  </a:lnTo>
                  <a:lnTo>
                    <a:pt x="29810" y="298337"/>
                  </a:lnTo>
                  <a:lnTo>
                    <a:pt x="25478" y="294146"/>
                  </a:lnTo>
                  <a:lnTo>
                    <a:pt x="10588" y="273201"/>
                  </a:lnTo>
                  <a:lnTo>
                    <a:pt x="1491" y="227510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5530"/>
            <p:cNvSpPr/>
            <p:nvPr>
              <p:custDataLst>
                <p:tags r:id="rId78"/>
              </p:custDataLst>
            </p:nvPr>
          </p:nvSpPr>
          <p:spPr>
            <a:xfrm>
              <a:off x="10179048" y="314090"/>
              <a:ext cx="127003" cy="860540"/>
            </a:xfrm>
            <a:custGeom>
              <a:avLst/>
              <a:gdLst/>
              <a:ahLst/>
              <a:cxnLst/>
              <a:rect l="0" t="0" r="0" b="0"/>
              <a:pathLst>
                <a:path w="127003" h="860540">
                  <a:moveTo>
                    <a:pt x="2" y="47860"/>
                  </a:moveTo>
                  <a:lnTo>
                    <a:pt x="2" y="47860"/>
                  </a:lnTo>
                  <a:lnTo>
                    <a:pt x="0" y="44489"/>
                  </a:lnTo>
                  <a:lnTo>
                    <a:pt x="5961" y="22803"/>
                  </a:lnTo>
                  <a:lnTo>
                    <a:pt x="6345" y="4670"/>
                  </a:lnTo>
                  <a:lnTo>
                    <a:pt x="9722" y="412"/>
                  </a:lnTo>
                  <a:lnTo>
                    <a:pt x="11421" y="0"/>
                  </a:lnTo>
                  <a:lnTo>
                    <a:pt x="13259" y="431"/>
                  </a:lnTo>
                  <a:lnTo>
                    <a:pt x="15191" y="1424"/>
                  </a:lnTo>
                  <a:lnTo>
                    <a:pt x="25449" y="37686"/>
                  </a:lnTo>
                  <a:lnTo>
                    <a:pt x="37249" y="77992"/>
                  </a:lnTo>
                  <a:lnTo>
                    <a:pt x="49060" y="116133"/>
                  </a:lnTo>
                  <a:lnTo>
                    <a:pt x="58126" y="158714"/>
                  </a:lnTo>
                  <a:lnTo>
                    <a:pt x="72020" y="205981"/>
                  </a:lnTo>
                  <a:lnTo>
                    <a:pt x="86171" y="252363"/>
                  </a:lnTo>
                  <a:lnTo>
                    <a:pt x="93098" y="284330"/>
                  </a:lnTo>
                  <a:lnTo>
                    <a:pt x="98529" y="316647"/>
                  </a:lnTo>
                  <a:lnTo>
                    <a:pt x="105552" y="363313"/>
                  </a:lnTo>
                  <a:lnTo>
                    <a:pt x="109943" y="395965"/>
                  </a:lnTo>
                  <a:lnTo>
                    <a:pt x="113010" y="442710"/>
                  </a:lnTo>
                  <a:lnTo>
                    <a:pt x="113920" y="487840"/>
                  </a:lnTo>
                  <a:lnTo>
                    <a:pt x="110818" y="529121"/>
                  </a:lnTo>
                  <a:lnTo>
                    <a:pt x="108802" y="568163"/>
                  </a:lnTo>
                  <a:lnTo>
                    <a:pt x="104832" y="609913"/>
                  </a:lnTo>
                  <a:lnTo>
                    <a:pt x="102559" y="646822"/>
                  </a:lnTo>
                  <a:lnTo>
                    <a:pt x="96722" y="690898"/>
                  </a:lnTo>
                  <a:lnTo>
                    <a:pt x="90655" y="731694"/>
                  </a:lnTo>
                  <a:lnTo>
                    <a:pt x="93497" y="775029"/>
                  </a:lnTo>
                  <a:lnTo>
                    <a:pt x="97029" y="820498"/>
                  </a:lnTo>
                  <a:lnTo>
                    <a:pt x="103083" y="845898"/>
                  </a:lnTo>
                  <a:lnTo>
                    <a:pt x="105787" y="851277"/>
                  </a:lnTo>
                  <a:lnTo>
                    <a:pt x="106990" y="856019"/>
                  </a:lnTo>
                  <a:lnTo>
                    <a:pt x="108016" y="857566"/>
                  </a:lnTo>
                  <a:lnTo>
                    <a:pt x="109406" y="858597"/>
                  </a:lnTo>
                  <a:lnTo>
                    <a:pt x="113335" y="860253"/>
                  </a:lnTo>
                  <a:lnTo>
                    <a:pt x="117386" y="860539"/>
                  </a:lnTo>
                  <a:lnTo>
                    <a:pt x="119180" y="859168"/>
                  </a:lnTo>
                  <a:lnTo>
                    <a:pt x="127002" y="847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5531"/>
            <p:cNvSpPr/>
            <p:nvPr>
              <p:custDataLst>
                <p:tags r:id="rId79"/>
              </p:custDataLst>
            </p:nvPr>
          </p:nvSpPr>
          <p:spPr>
            <a:xfrm>
              <a:off x="10007600" y="6159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9329" y="19050"/>
                  </a:lnTo>
                  <a:lnTo>
                    <a:pt x="8337" y="18344"/>
                  </a:lnTo>
                  <a:lnTo>
                    <a:pt x="7673" y="17169"/>
                  </a:lnTo>
                  <a:lnTo>
                    <a:pt x="6524" y="12583"/>
                  </a:lnTo>
                  <a:lnTo>
                    <a:pt x="6428" y="9590"/>
                  </a:lnTo>
                  <a:lnTo>
                    <a:pt x="5696" y="8510"/>
                  </a:lnTo>
                  <a:lnTo>
                    <a:pt x="4504" y="7790"/>
                  </a:lnTo>
                  <a:lnTo>
                    <a:pt x="3001" y="7310"/>
                  </a:lnTo>
                  <a:lnTo>
                    <a:pt x="2001" y="62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5532"/>
            <p:cNvSpPr/>
            <p:nvPr>
              <p:custDataLst>
                <p:tags r:id="rId80"/>
              </p:custDataLst>
            </p:nvPr>
          </p:nvSpPr>
          <p:spPr>
            <a:xfrm>
              <a:off x="8918270" y="590573"/>
              <a:ext cx="168581" cy="279378"/>
            </a:xfrm>
            <a:custGeom>
              <a:avLst/>
              <a:gdLst/>
              <a:ahLst/>
              <a:cxnLst/>
              <a:rect l="0" t="0" r="0" b="0"/>
              <a:pathLst>
                <a:path w="168581" h="279378">
                  <a:moveTo>
                    <a:pt x="16180" y="6327"/>
                  </a:moveTo>
                  <a:lnTo>
                    <a:pt x="16180" y="6327"/>
                  </a:lnTo>
                  <a:lnTo>
                    <a:pt x="10093" y="239"/>
                  </a:lnTo>
                  <a:lnTo>
                    <a:pt x="4385" y="0"/>
                  </a:lnTo>
                  <a:lnTo>
                    <a:pt x="377" y="3355"/>
                  </a:lnTo>
                  <a:lnTo>
                    <a:pt x="0" y="5051"/>
                  </a:lnTo>
                  <a:lnTo>
                    <a:pt x="456" y="6887"/>
                  </a:lnTo>
                  <a:lnTo>
                    <a:pt x="24815" y="51693"/>
                  </a:lnTo>
                  <a:lnTo>
                    <a:pt x="45774" y="89663"/>
                  </a:lnTo>
                  <a:lnTo>
                    <a:pt x="80678" y="137110"/>
                  </a:lnTo>
                  <a:lnTo>
                    <a:pt x="111463" y="181916"/>
                  </a:lnTo>
                  <a:lnTo>
                    <a:pt x="147332" y="229373"/>
                  </a:lnTo>
                  <a:lnTo>
                    <a:pt x="163969" y="261280"/>
                  </a:lnTo>
                  <a:lnTo>
                    <a:pt x="168580" y="279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5533"/>
            <p:cNvSpPr/>
            <p:nvPr>
              <p:custDataLst>
                <p:tags r:id="rId81"/>
              </p:custDataLst>
            </p:nvPr>
          </p:nvSpPr>
          <p:spPr>
            <a:xfrm>
              <a:off x="9188450" y="806450"/>
              <a:ext cx="63501" cy="228570"/>
            </a:xfrm>
            <a:custGeom>
              <a:avLst/>
              <a:gdLst/>
              <a:ahLst/>
              <a:cxnLst/>
              <a:rect l="0" t="0" r="0" b="0"/>
              <a:pathLst>
                <a:path w="63501" h="228570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3737" y="706"/>
                  </a:lnTo>
                  <a:lnTo>
                    <a:pt x="33073" y="1881"/>
                  </a:lnTo>
                  <a:lnTo>
                    <a:pt x="32008" y="8838"/>
                  </a:lnTo>
                  <a:lnTo>
                    <a:pt x="31828" y="14927"/>
                  </a:lnTo>
                  <a:lnTo>
                    <a:pt x="29904" y="19099"/>
                  </a:lnTo>
                  <a:lnTo>
                    <a:pt x="28401" y="21199"/>
                  </a:lnTo>
                  <a:lnTo>
                    <a:pt x="26289" y="30897"/>
                  </a:lnTo>
                  <a:lnTo>
                    <a:pt x="18948" y="78456"/>
                  </a:lnTo>
                  <a:lnTo>
                    <a:pt x="9614" y="121621"/>
                  </a:lnTo>
                  <a:lnTo>
                    <a:pt x="1451" y="166462"/>
                  </a:lnTo>
                  <a:lnTo>
                    <a:pt x="9" y="213627"/>
                  </a:lnTo>
                  <a:lnTo>
                    <a:pt x="0" y="228243"/>
                  </a:lnTo>
                  <a:lnTo>
                    <a:pt x="8837" y="228569"/>
                  </a:lnTo>
                  <a:lnTo>
                    <a:pt x="12865" y="226705"/>
                  </a:lnTo>
                  <a:lnTo>
                    <a:pt x="17007" y="224230"/>
                  </a:lnTo>
                  <a:lnTo>
                    <a:pt x="23306" y="222131"/>
                  </a:lnTo>
                  <a:lnTo>
                    <a:pt x="30345" y="218060"/>
                  </a:lnTo>
                  <a:lnTo>
                    <a:pt x="40349" y="215834"/>
                  </a:lnTo>
                  <a:lnTo>
                    <a:pt x="45684" y="212813"/>
                  </a:lnTo>
                  <a:lnTo>
                    <a:pt x="48526" y="209119"/>
                  </a:lnTo>
                  <a:lnTo>
                    <a:pt x="50495" y="205125"/>
                  </a:lnTo>
                  <a:lnTo>
                    <a:pt x="53723" y="200998"/>
                  </a:lnTo>
                  <a:lnTo>
                    <a:pt x="57507" y="198694"/>
                  </a:lnTo>
                  <a:lnTo>
                    <a:pt x="59504" y="198079"/>
                  </a:lnTo>
                  <a:lnTo>
                    <a:pt x="60837" y="196964"/>
                  </a:lnTo>
                  <a:lnTo>
                    <a:pt x="635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5534"/>
            <p:cNvSpPr/>
            <p:nvPr>
              <p:custDataLst>
                <p:tags r:id="rId82"/>
              </p:custDataLst>
            </p:nvPr>
          </p:nvSpPr>
          <p:spPr>
            <a:xfrm>
              <a:off x="11379200" y="6731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5645" y="40471"/>
                  </a:lnTo>
                  <a:lnTo>
                    <a:pt x="391" y="6798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5535"/>
            <p:cNvSpPr/>
            <p:nvPr>
              <p:custDataLst>
                <p:tags r:id="rId83"/>
              </p:custDataLst>
            </p:nvPr>
          </p:nvSpPr>
          <p:spPr>
            <a:xfrm>
              <a:off x="9138533" y="927100"/>
              <a:ext cx="100718" cy="25401"/>
            </a:xfrm>
            <a:custGeom>
              <a:avLst/>
              <a:gdLst/>
              <a:ahLst/>
              <a:cxnLst/>
              <a:rect l="0" t="0" r="0" b="0"/>
              <a:pathLst>
                <a:path w="100718" h="25401">
                  <a:moveTo>
                    <a:pt x="5467" y="25400"/>
                  </a:moveTo>
                  <a:lnTo>
                    <a:pt x="5467" y="25400"/>
                  </a:lnTo>
                  <a:lnTo>
                    <a:pt x="5467" y="19311"/>
                  </a:lnTo>
                  <a:lnTo>
                    <a:pt x="0" y="19073"/>
                  </a:lnTo>
                  <a:lnTo>
                    <a:pt x="4662" y="13585"/>
                  </a:lnTo>
                  <a:lnTo>
                    <a:pt x="8599" y="12962"/>
                  </a:lnTo>
                  <a:lnTo>
                    <a:pt x="16955" y="12046"/>
                  </a:lnTo>
                  <a:lnTo>
                    <a:pt x="32127" y="7239"/>
                  </a:lnTo>
                  <a:lnTo>
                    <a:pt x="77237" y="4479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5536"/>
            <p:cNvSpPr/>
            <p:nvPr>
              <p:custDataLst>
                <p:tags r:id="rId84"/>
              </p:custDataLst>
            </p:nvPr>
          </p:nvSpPr>
          <p:spPr>
            <a:xfrm>
              <a:off x="10522214" y="530730"/>
              <a:ext cx="209287" cy="332871"/>
            </a:xfrm>
            <a:custGeom>
              <a:avLst/>
              <a:gdLst/>
              <a:ahLst/>
              <a:cxnLst/>
              <a:rect l="0" t="0" r="0" b="0"/>
              <a:pathLst>
                <a:path w="209287" h="332871">
                  <a:moveTo>
                    <a:pt x="12436" y="28070"/>
                  </a:moveTo>
                  <a:lnTo>
                    <a:pt x="12436" y="28070"/>
                  </a:lnTo>
                  <a:lnTo>
                    <a:pt x="12436" y="24699"/>
                  </a:lnTo>
                  <a:lnTo>
                    <a:pt x="6479" y="3013"/>
                  </a:lnTo>
                  <a:lnTo>
                    <a:pt x="6260" y="0"/>
                  </a:lnTo>
                  <a:lnTo>
                    <a:pt x="6201" y="185"/>
                  </a:lnTo>
                  <a:lnTo>
                    <a:pt x="6164" y="1013"/>
                  </a:lnTo>
                  <a:lnTo>
                    <a:pt x="5432" y="1565"/>
                  </a:lnTo>
                  <a:lnTo>
                    <a:pt x="0" y="2627"/>
                  </a:lnTo>
                  <a:lnTo>
                    <a:pt x="3185" y="2657"/>
                  </a:lnTo>
                  <a:lnTo>
                    <a:pt x="6679" y="6427"/>
                  </a:lnTo>
                  <a:lnTo>
                    <a:pt x="32989" y="48707"/>
                  </a:lnTo>
                  <a:lnTo>
                    <a:pt x="57019" y="92267"/>
                  </a:lnTo>
                  <a:lnTo>
                    <a:pt x="83139" y="137654"/>
                  </a:lnTo>
                  <a:lnTo>
                    <a:pt x="119756" y="185125"/>
                  </a:lnTo>
                  <a:lnTo>
                    <a:pt x="143308" y="227092"/>
                  </a:lnTo>
                  <a:lnTo>
                    <a:pt x="174506" y="269003"/>
                  </a:lnTo>
                  <a:lnTo>
                    <a:pt x="196385" y="313248"/>
                  </a:lnTo>
                  <a:lnTo>
                    <a:pt x="200997" y="324469"/>
                  </a:lnTo>
                  <a:lnTo>
                    <a:pt x="201643" y="327269"/>
                  </a:lnTo>
                  <a:lnTo>
                    <a:pt x="202780" y="329136"/>
                  </a:lnTo>
                  <a:lnTo>
                    <a:pt x="204242" y="330381"/>
                  </a:lnTo>
                  <a:lnTo>
                    <a:pt x="209286" y="332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5537"/>
            <p:cNvSpPr/>
            <p:nvPr>
              <p:custDataLst>
                <p:tags r:id="rId85"/>
              </p:custDataLst>
            </p:nvPr>
          </p:nvSpPr>
          <p:spPr>
            <a:xfrm>
              <a:off x="10528300" y="502267"/>
              <a:ext cx="209473" cy="354984"/>
            </a:xfrm>
            <a:custGeom>
              <a:avLst/>
              <a:gdLst/>
              <a:ahLst/>
              <a:cxnLst/>
              <a:rect l="0" t="0" r="0" b="0"/>
              <a:pathLst>
                <a:path w="209473" h="354984">
                  <a:moveTo>
                    <a:pt x="203200" y="50183"/>
                  </a:moveTo>
                  <a:lnTo>
                    <a:pt x="203200" y="50183"/>
                  </a:lnTo>
                  <a:lnTo>
                    <a:pt x="203198" y="43441"/>
                  </a:lnTo>
                  <a:lnTo>
                    <a:pt x="205081" y="38250"/>
                  </a:lnTo>
                  <a:lnTo>
                    <a:pt x="206570" y="35877"/>
                  </a:lnTo>
                  <a:lnTo>
                    <a:pt x="209287" y="20615"/>
                  </a:lnTo>
                  <a:lnTo>
                    <a:pt x="209472" y="15709"/>
                  </a:lnTo>
                  <a:lnTo>
                    <a:pt x="204077" y="1467"/>
                  </a:lnTo>
                  <a:lnTo>
                    <a:pt x="203078" y="772"/>
                  </a:lnTo>
                  <a:lnTo>
                    <a:pt x="200089" y="0"/>
                  </a:lnTo>
                  <a:lnTo>
                    <a:pt x="199010" y="500"/>
                  </a:lnTo>
                  <a:lnTo>
                    <a:pt x="198289" y="1539"/>
                  </a:lnTo>
                  <a:lnTo>
                    <a:pt x="191970" y="14614"/>
                  </a:lnTo>
                  <a:lnTo>
                    <a:pt x="169187" y="55587"/>
                  </a:lnTo>
                  <a:lnTo>
                    <a:pt x="149620" y="99619"/>
                  </a:lnTo>
                  <a:lnTo>
                    <a:pt x="129030" y="144670"/>
                  </a:lnTo>
                  <a:lnTo>
                    <a:pt x="106056" y="189504"/>
                  </a:lnTo>
                  <a:lnTo>
                    <a:pt x="81021" y="232166"/>
                  </a:lnTo>
                  <a:lnTo>
                    <a:pt x="59343" y="274543"/>
                  </a:lnTo>
                  <a:lnTo>
                    <a:pt x="27284" y="321578"/>
                  </a:lnTo>
                  <a:lnTo>
                    <a:pt x="10694" y="349398"/>
                  </a:lnTo>
                  <a:lnTo>
                    <a:pt x="6397" y="352501"/>
                  </a:lnTo>
                  <a:lnTo>
                    <a:pt x="0" y="354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5538"/>
            <p:cNvSpPr/>
            <p:nvPr>
              <p:custDataLst>
                <p:tags r:id="rId86"/>
              </p:custDataLst>
            </p:nvPr>
          </p:nvSpPr>
          <p:spPr>
            <a:xfrm>
              <a:off x="10756984" y="889000"/>
              <a:ext cx="76117" cy="31226"/>
            </a:xfrm>
            <a:custGeom>
              <a:avLst/>
              <a:gdLst/>
              <a:ahLst/>
              <a:cxnLst/>
              <a:rect l="0" t="0" r="0" b="0"/>
              <a:pathLst>
                <a:path w="76117" h="31226">
                  <a:moveTo>
                    <a:pt x="12616" y="12700"/>
                  </a:moveTo>
                  <a:lnTo>
                    <a:pt x="12616" y="12700"/>
                  </a:lnTo>
                  <a:lnTo>
                    <a:pt x="7149" y="18167"/>
                  </a:lnTo>
                  <a:lnTo>
                    <a:pt x="875" y="18972"/>
                  </a:lnTo>
                  <a:lnTo>
                    <a:pt x="0" y="29978"/>
                  </a:lnTo>
                  <a:lnTo>
                    <a:pt x="678" y="30569"/>
                  </a:lnTo>
                  <a:lnTo>
                    <a:pt x="3311" y="31225"/>
                  </a:lnTo>
                  <a:lnTo>
                    <a:pt x="4296" y="30694"/>
                  </a:lnTo>
                  <a:lnTo>
                    <a:pt x="4954" y="29635"/>
                  </a:lnTo>
                  <a:lnTo>
                    <a:pt x="5389" y="28223"/>
                  </a:lnTo>
                  <a:lnTo>
                    <a:pt x="6387" y="27282"/>
                  </a:lnTo>
                  <a:lnTo>
                    <a:pt x="24123" y="20484"/>
                  </a:lnTo>
                  <a:lnTo>
                    <a:pt x="33195" y="17593"/>
                  </a:lnTo>
                  <a:lnTo>
                    <a:pt x="42937" y="14150"/>
                  </a:lnTo>
                  <a:lnTo>
                    <a:pt x="52173" y="11248"/>
                  </a:lnTo>
                  <a:lnTo>
                    <a:pt x="761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9" name="SMARTInkShape-Group1073"/>
          <p:cNvGrpSpPr/>
          <p:nvPr/>
        </p:nvGrpSpPr>
        <p:grpSpPr>
          <a:xfrm>
            <a:off x="8197850" y="491965"/>
            <a:ext cx="292101" cy="447713"/>
            <a:chOff x="8197850" y="491965"/>
            <a:chExt cx="292101" cy="447713"/>
          </a:xfrm>
        </p:grpSpPr>
        <p:sp>
          <p:nvSpPr>
            <p:cNvPr id="867" name="SMARTInkShape-5539"/>
            <p:cNvSpPr/>
            <p:nvPr>
              <p:custDataLst>
                <p:tags r:id="rId63"/>
              </p:custDataLst>
            </p:nvPr>
          </p:nvSpPr>
          <p:spPr>
            <a:xfrm>
              <a:off x="8197850" y="491965"/>
              <a:ext cx="138931" cy="447713"/>
            </a:xfrm>
            <a:custGeom>
              <a:avLst/>
              <a:gdLst/>
              <a:ahLst/>
              <a:cxnLst/>
              <a:rect l="0" t="0" r="0" b="0"/>
              <a:pathLst>
                <a:path w="138931" h="447713">
                  <a:moveTo>
                    <a:pt x="19050" y="155735"/>
                  </a:moveTo>
                  <a:lnTo>
                    <a:pt x="19050" y="155735"/>
                  </a:lnTo>
                  <a:lnTo>
                    <a:pt x="19050" y="176750"/>
                  </a:lnTo>
                  <a:lnTo>
                    <a:pt x="25931" y="222245"/>
                  </a:lnTo>
                  <a:lnTo>
                    <a:pt x="36373" y="266633"/>
                  </a:lnTo>
                  <a:lnTo>
                    <a:pt x="39829" y="307836"/>
                  </a:lnTo>
                  <a:lnTo>
                    <a:pt x="49648" y="352568"/>
                  </a:lnTo>
                  <a:lnTo>
                    <a:pt x="56493" y="397034"/>
                  </a:lnTo>
                  <a:lnTo>
                    <a:pt x="57141" y="443120"/>
                  </a:lnTo>
                  <a:lnTo>
                    <a:pt x="57150" y="447712"/>
                  </a:lnTo>
                  <a:lnTo>
                    <a:pt x="55268" y="413988"/>
                  </a:lnTo>
                  <a:lnTo>
                    <a:pt x="49310" y="370893"/>
                  </a:lnTo>
                  <a:lnTo>
                    <a:pt x="45090" y="324134"/>
                  </a:lnTo>
                  <a:lnTo>
                    <a:pt x="42694" y="282551"/>
                  </a:lnTo>
                  <a:lnTo>
                    <a:pt x="39008" y="240365"/>
                  </a:lnTo>
                  <a:lnTo>
                    <a:pt x="38279" y="198061"/>
                  </a:lnTo>
                  <a:lnTo>
                    <a:pt x="38136" y="157615"/>
                  </a:lnTo>
                  <a:lnTo>
                    <a:pt x="38105" y="114355"/>
                  </a:lnTo>
                  <a:lnTo>
                    <a:pt x="38100" y="67015"/>
                  </a:lnTo>
                  <a:lnTo>
                    <a:pt x="38805" y="40178"/>
                  </a:lnTo>
                  <a:lnTo>
                    <a:pt x="49656" y="8856"/>
                  </a:lnTo>
                  <a:lnTo>
                    <a:pt x="51449" y="7016"/>
                  </a:lnTo>
                  <a:lnTo>
                    <a:pt x="65005" y="449"/>
                  </a:lnTo>
                  <a:lnTo>
                    <a:pt x="67325" y="0"/>
                  </a:lnTo>
                  <a:lnTo>
                    <a:pt x="69579" y="406"/>
                  </a:lnTo>
                  <a:lnTo>
                    <a:pt x="85467" y="8724"/>
                  </a:lnTo>
                  <a:lnTo>
                    <a:pt x="93487" y="15373"/>
                  </a:lnTo>
                  <a:lnTo>
                    <a:pt x="121056" y="58825"/>
                  </a:lnTo>
                  <a:lnTo>
                    <a:pt x="125154" y="63612"/>
                  </a:lnTo>
                  <a:lnTo>
                    <a:pt x="129707" y="74575"/>
                  </a:lnTo>
                  <a:lnTo>
                    <a:pt x="138604" y="117716"/>
                  </a:lnTo>
                  <a:lnTo>
                    <a:pt x="138930" y="155623"/>
                  </a:lnTo>
                  <a:lnTo>
                    <a:pt x="132521" y="186714"/>
                  </a:lnTo>
                  <a:lnTo>
                    <a:pt x="115750" y="205014"/>
                  </a:lnTo>
                  <a:lnTo>
                    <a:pt x="80277" y="223255"/>
                  </a:lnTo>
                  <a:lnTo>
                    <a:pt x="56700" y="230011"/>
                  </a:lnTo>
                  <a:lnTo>
                    <a:pt x="21513" y="231822"/>
                  </a:lnTo>
                  <a:lnTo>
                    <a:pt x="14736" y="230003"/>
                  </a:lnTo>
                  <a:lnTo>
                    <a:pt x="6952" y="226894"/>
                  </a:lnTo>
                  <a:lnTo>
                    <a:pt x="0" y="22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5540"/>
            <p:cNvSpPr/>
            <p:nvPr>
              <p:custDataLst>
                <p:tags r:id="rId64"/>
              </p:custDataLst>
            </p:nvPr>
          </p:nvSpPr>
          <p:spPr>
            <a:xfrm>
              <a:off x="8324935" y="717550"/>
              <a:ext cx="165016" cy="208280"/>
            </a:xfrm>
            <a:custGeom>
              <a:avLst/>
              <a:gdLst/>
              <a:ahLst/>
              <a:cxnLst/>
              <a:rect l="0" t="0" r="0" b="0"/>
              <a:pathLst>
                <a:path w="165016" h="208280">
                  <a:moveTo>
                    <a:pt x="25315" y="114300"/>
                  </a:moveTo>
                  <a:lnTo>
                    <a:pt x="25315" y="114300"/>
                  </a:lnTo>
                  <a:lnTo>
                    <a:pt x="16476" y="114300"/>
                  </a:lnTo>
                  <a:lnTo>
                    <a:pt x="12449" y="112419"/>
                  </a:lnTo>
                  <a:lnTo>
                    <a:pt x="10388" y="110929"/>
                  </a:lnTo>
                  <a:lnTo>
                    <a:pt x="8097" y="107392"/>
                  </a:lnTo>
                  <a:lnTo>
                    <a:pt x="6373" y="103469"/>
                  </a:lnTo>
                  <a:lnTo>
                    <a:pt x="2142" y="97293"/>
                  </a:lnTo>
                  <a:lnTo>
                    <a:pt x="208" y="90145"/>
                  </a:lnTo>
                  <a:lnTo>
                    <a:pt x="0" y="85898"/>
                  </a:lnTo>
                  <a:lnTo>
                    <a:pt x="1835" y="82156"/>
                  </a:lnTo>
                  <a:lnTo>
                    <a:pt x="4296" y="78142"/>
                  </a:lnTo>
                  <a:lnTo>
                    <a:pt x="6387" y="71915"/>
                  </a:lnTo>
                  <a:lnTo>
                    <a:pt x="9376" y="67710"/>
                  </a:lnTo>
                  <a:lnTo>
                    <a:pt x="13057" y="65371"/>
                  </a:lnTo>
                  <a:lnTo>
                    <a:pt x="21169" y="63870"/>
                  </a:lnTo>
                  <a:lnTo>
                    <a:pt x="49593" y="72969"/>
                  </a:lnTo>
                  <a:lnTo>
                    <a:pt x="70715" y="90222"/>
                  </a:lnTo>
                  <a:lnTo>
                    <a:pt x="90901" y="131061"/>
                  </a:lnTo>
                  <a:lnTo>
                    <a:pt x="94322" y="148133"/>
                  </a:lnTo>
                  <a:lnTo>
                    <a:pt x="94386" y="177222"/>
                  </a:lnTo>
                  <a:lnTo>
                    <a:pt x="88693" y="194311"/>
                  </a:lnTo>
                  <a:lnTo>
                    <a:pt x="80054" y="205261"/>
                  </a:lnTo>
                  <a:lnTo>
                    <a:pt x="75983" y="207644"/>
                  </a:lnTo>
                  <a:lnTo>
                    <a:pt x="73910" y="208279"/>
                  </a:lnTo>
                  <a:lnTo>
                    <a:pt x="71822" y="207997"/>
                  </a:lnTo>
                  <a:lnTo>
                    <a:pt x="67622" y="205802"/>
                  </a:lnTo>
                  <a:lnTo>
                    <a:pt x="61290" y="197229"/>
                  </a:lnTo>
                  <a:lnTo>
                    <a:pt x="58316" y="189123"/>
                  </a:lnTo>
                  <a:lnTo>
                    <a:pt x="57175" y="161443"/>
                  </a:lnTo>
                  <a:lnTo>
                    <a:pt x="67902" y="116072"/>
                  </a:lnTo>
                  <a:lnTo>
                    <a:pt x="81636" y="82783"/>
                  </a:lnTo>
                  <a:lnTo>
                    <a:pt x="109239" y="41480"/>
                  </a:lnTo>
                  <a:lnTo>
                    <a:pt x="153650" y="6768"/>
                  </a:lnTo>
                  <a:lnTo>
                    <a:pt x="1650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2" name="SMARTInkShape-Group1074"/>
          <p:cNvGrpSpPr/>
          <p:nvPr/>
        </p:nvGrpSpPr>
        <p:grpSpPr>
          <a:xfrm>
            <a:off x="7670798" y="781050"/>
            <a:ext cx="234953" cy="119761"/>
            <a:chOff x="7670798" y="781050"/>
            <a:chExt cx="234953" cy="119761"/>
          </a:xfrm>
        </p:grpSpPr>
        <p:sp>
          <p:nvSpPr>
            <p:cNvPr id="870" name="SMARTInkShape-5541"/>
            <p:cNvSpPr/>
            <p:nvPr>
              <p:custDataLst>
                <p:tags r:id="rId61"/>
              </p:custDataLst>
            </p:nvPr>
          </p:nvSpPr>
          <p:spPr>
            <a:xfrm>
              <a:off x="7670798" y="781050"/>
              <a:ext cx="184153" cy="12701"/>
            </a:xfrm>
            <a:custGeom>
              <a:avLst/>
              <a:gdLst/>
              <a:ahLst/>
              <a:cxnLst/>
              <a:rect l="0" t="0" r="0" b="0"/>
              <a:pathLst>
                <a:path w="184153" h="12701">
                  <a:moveTo>
                    <a:pt x="12702" y="12700"/>
                  </a:moveTo>
                  <a:lnTo>
                    <a:pt x="12702" y="12700"/>
                  </a:lnTo>
                  <a:lnTo>
                    <a:pt x="962" y="12700"/>
                  </a:lnTo>
                  <a:lnTo>
                    <a:pt x="642" y="11994"/>
                  </a:lnTo>
                  <a:lnTo>
                    <a:pt x="0" y="6352"/>
                  </a:lnTo>
                  <a:lnTo>
                    <a:pt x="8840" y="6350"/>
                  </a:lnTo>
                  <a:lnTo>
                    <a:pt x="12867" y="4469"/>
                  </a:lnTo>
                  <a:lnTo>
                    <a:pt x="14928" y="2979"/>
                  </a:lnTo>
                  <a:lnTo>
                    <a:pt x="24573" y="883"/>
                  </a:lnTo>
                  <a:lnTo>
                    <a:pt x="70004" y="15"/>
                  </a:lnTo>
                  <a:lnTo>
                    <a:pt x="114597" y="1"/>
                  </a:lnTo>
                  <a:lnTo>
                    <a:pt x="158206" y="0"/>
                  </a:lnTo>
                  <a:lnTo>
                    <a:pt x="184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5542"/>
            <p:cNvSpPr/>
            <p:nvPr>
              <p:custDataLst>
                <p:tags r:id="rId62"/>
              </p:custDataLst>
            </p:nvPr>
          </p:nvSpPr>
          <p:spPr>
            <a:xfrm>
              <a:off x="7707128" y="863600"/>
              <a:ext cx="198623" cy="37211"/>
            </a:xfrm>
            <a:custGeom>
              <a:avLst/>
              <a:gdLst/>
              <a:ahLst/>
              <a:cxnLst/>
              <a:rect l="0" t="0" r="0" b="0"/>
              <a:pathLst>
                <a:path w="198623" h="37211">
                  <a:moveTo>
                    <a:pt x="27172" y="12700"/>
                  </a:moveTo>
                  <a:lnTo>
                    <a:pt x="27172" y="12700"/>
                  </a:lnTo>
                  <a:lnTo>
                    <a:pt x="23801" y="16071"/>
                  </a:lnTo>
                  <a:lnTo>
                    <a:pt x="20264" y="17726"/>
                  </a:lnTo>
                  <a:lnTo>
                    <a:pt x="18333" y="18167"/>
                  </a:lnTo>
                  <a:lnTo>
                    <a:pt x="171" y="29708"/>
                  </a:lnTo>
                  <a:lnTo>
                    <a:pt x="0" y="30388"/>
                  </a:lnTo>
                  <a:lnTo>
                    <a:pt x="590" y="30842"/>
                  </a:lnTo>
                  <a:lnTo>
                    <a:pt x="6607" y="31571"/>
                  </a:lnTo>
                  <a:lnTo>
                    <a:pt x="10506" y="31670"/>
                  </a:lnTo>
                  <a:lnTo>
                    <a:pt x="31800" y="37210"/>
                  </a:lnTo>
                  <a:lnTo>
                    <a:pt x="74076" y="32108"/>
                  </a:lnTo>
                  <a:lnTo>
                    <a:pt x="114278" y="27433"/>
                  </a:lnTo>
                  <a:lnTo>
                    <a:pt x="152960" y="22297"/>
                  </a:lnTo>
                  <a:lnTo>
                    <a:pt x="1986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3" name="SMARTInkShape-Group1075"/>
          <p:cNvGrpSpPr/>
          <p:nvPr/>
        </p:nvGrpSpPr>
        <p:grpSpPr>
          <a:xfrm>
            <a:off x="6108700" y="445383"/>
            <a:ext cx="1231811" cy="596018"/>
            <a:chOff x="6108700" y="445383"/>
            <a:chExt cx="1231811" cy="596018"/>
          </a:xfrm>
        </p:grpSpPr>
        <p:sp>
          <p:nvSpPr>
            <p:cNvPr id="873" name="SMARTInkShape-5543"/>
            <p:cNvSpPr/>
            <p:nvPr>
              <p:custDataLst>
                <p:tags r:id="rId51"/>
              </p:custDataLst>
            </p:nvPr>
          </p:nvSpPr>
          <p:spPr>
            <a:xfrm>
              <a:off x="6108700" y="882650"/>
              <a:ext cx="82549" cy="95251"/>
            </a:xfrm>
            <a:custGeom>
              <a:avLst/>
              <a:gdLst/>
              <a:ahLst/>
              <a:cxnLst/>
              <a:rect l="0" t="0" r="0" b="0"/>
              <a:pathLst>
                <a:path w="82549" h="95251">
                  <a:moveTo>
                    <a:pt x="76200" y="0"/>
                  </a:moveTo>
                  <a:lnTo>
                    <a:pt x="76200" y="0"/>
                  </a:lnTo>
                  <a:lnTo>
                    <a:pt x="81667" y="5467"/>
                  </a:lnTo>
                  <a:lnTo>
                    <a:pt x="82473" y="11740"/>
                  </a:lnTo>
                  <a:lnTo>
                    <a:pt x="82548" y="30973"/>
                  </a:lnTo>
                  <a:lnTo>
                    <a:pt x="81138" y="34054"/>
                  </a:lnTo>
                  <a:lnTo>
                    <a:pt x="75807" y="39359"/>
                  </a:lnTo>
                  <a:lnTo>
                    <a:pt x="31721" y="76355"/>
                  </a:lnTo>
                  <a:lnTo>
                    <a:pt x="22565" y="8403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5544"/>
            <p:cNvSpPr/>
            <p:nvPr>
              <p:custDataLst>
                <p:tags r:id="rId52"/>
              </p:custDataLst>
            </p:nvPr>
          </p:nvSpPr>
          <p:spPr>
            <a:xfrm>
              <a:off x="6318250" y="546177"/>
              <a:ext cx="196851" cy="342824"/>
            </a:xfrm>
            <a:custGeom>
              <a:avLst/>
              <a:gdLst/>
              <a:ahLst/>
              <a:cxnLst/>
              <a:rect l="0" t="0" r="0" b="0"/>
              <a:pathLst>
                <a:path w="196851" h="342824">
                  <a:moveTo>
                    <a:pt x="0" y="6273"/>
                  </a:moveTo>
                  <a:lnTo>
                    <a:pt x="0" y="6273"/>
                  </a:lnTo>
                  <a:lnTo>
                    <a:pt x="5467" y="806"/>
                  </a:lnTo>
                  <a:lnTo>
                    <a:pt x="11740" y="0"/>
                  </a:lnTo>
                  <a:lnTo>
                    <a:pt x="21454" y="8768"/>
                  </a:lnTo>
                  <a:lnTo>
                    <a:pt x="55151" y="55207"/>
                  </a:lnTo>
                  <a:lnTo>
                    <a:pt x="83815" y="98380"/>
                  </a:lnTo>
                  <a:lnTo>
                    <a:pt x="109440" y="144793"/>
                  </a:lnTo>
                  <a:lnTo>
                    <a:pt x="139191" y="188151"/>
                  </a:lnTo>
                  <a:lnTo>
                    <a:pt x="166280" y="234729"/>
                  </a:lnTo>
                  <a:lnTo>
                    <a:pt x="181764" y="278660"/>
                  </a:lnTo>
                  <a:lnTo>
                    <a:pt x="195585" y="321259"/>
                  </a:lnTo>
                  <a:lnTo>
                    <a:pt x="196850" y="342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5545"/>
            <p:cNvSpPr/>
            <p:nvPr>
              <p:custDataLst>
                <p:tags r:id="rId53"/>
              </p:custDataLst>
            </p:nvPr>
          </p:nvSpPr>
          <p:spPr>
            <a:xfrm>
              <a:off x="6305550" y="558884"/>
              <a:ext cx="241301" cy="387267"/>
            </a:xfrm>
            <a:custGeom>
              <a:avLst/>
              <a:gdLst/>
              <a:ahLst/>
              <a:cxnLst/>
              <a:rect l="0" t="0" r="0" b="0"/>
              <a:pathLst>
                <a:path w="241301" h="387267">
                  <a:moveTo>
                    <a:pt x="241300" y="12616"/>
                  </a:moveTo>
                  <a:lnTo>
                    <a:pt x="241300" y="12616"/>
                  </a:lnTo>
                  <a:lnTo>
                    <a:pt x="241298" y="876"/>
                  </a:lnTo>
                  <a:lnTo>
                    <a:pt x="240595" y="556"/>
                  </a:lnTo>
                  <a:lnTo>
                    <a:pt x="232461" y="0"/>
                  </a:lnTo>
                  <a:lnTo>
                    <a:pt x="231174" y="678"/>
                  </a:lnTo>
                  <a:lnTo>
                    <a:pt x="230316" y="1835"/>
                  </a:lnTo>
                  <a:lnTo>
                    <a:pt x="207632" y="48193"/>
                  </a:lnTo>
                  <a:lnTo>
                    <a:pt x="183982" y="90476"/>
                  </a:lnTo>
                  <a:lnTo>
                    <a:pt x="162256" y="136437"/>
                  </a:lnTo>
                  <a:lnTo>
                    <a:pt x="139138" y="177924"/>
                  </a:lnTo>
                  <a:lnTo>
                    <a:pt x="114190" y="220090"/>
                  </a:lnTo>
                  <a:lnTo>
                    <a:pt x="88877" y="261685"/>
                  </a:lnTo>
                  <a:lnTo>
                    <a:pt x="57147" y="303091"/>
                  </a:lnTo>
                  <a:lnTo>
                    <a:pt x="24237" y="349763"/>
                  </a:lnTo>
                  <a:lnTo>
                    <a:pt x="0" y="387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5546"/>
            <p:cNvSpPr/>
            <p:nvPr>
              <p:custDataLst>
                <p:tags r:id="rId54"/>
              </p:custDataLst>
            </p:nvPr>
          </p:nvSpPr>
          <p:spPr>
            <a:xfrm>
              <a:off x="6534235" y="882650"/>
              <a:ext cx="69672" cy="107579"/>
            </a:xfrm>
            <a:custGeom>
              <a:avLst/>
              <a:gdLst/>
              <a:ahLst/>
              <a:cxnLst/>
              <a:rect l="0" t="0" r="0" b="0"/>
              <a:pathLst>
                <a:path w="69672" h="107579">
                  <a:moveTo>
                    <a:pt x="63415" y="25400"/>
                  </a:moveTo>
                  <a:lnTo>
                    <a:pt x="63415" y="25400"/>
                  </a:lnTo>
                  <a:lnTo>
                    <a:pt x="63415" y="10235"/>
                  </a:lnTo>
                  <a:lnTo>
                    <a:pt x="62710" y="8940"/>
                  </a:lnTo>
                  <a:lnTo>
                    <a:pt x="61533" y="8076"/>
                  </a:lnTo>
                  <a:lnTo>
                    <a:pt x="57947" y="6691"/>
                  </a:lnTo>
                  <a:lnTo>
                    <a:pt x="57457" y="4620"/>
                  </a:lnTo>
                  <a:lnTo>
                    <a:pt x="57142" y="913"/>
                  </a:lnTo>
                  <a:lnTo>
                    <a:pt x="56411" y="608"/>
                  </a:lnTo>
                  <a:lnTo>
                    <a:pt x="48233" y="80"/>
                  </a:lnTo>
                  <a:lnTo>
                    <a:pt x="46943" y="759"/>
                  </a:lnTo>
                  <a:lnTo>
                    <a:pt x="46084" y="1917"/>
                  </a:lnTo>
                  <a:lnTo>
                    <a:pt x="44424" y="5085"/>
                  </a:lnTo>
                  <a:lnTo>
                    <a:pt x="10496" y="49677"/>
                  </a:lnTo>
                  <a:lnTo>
                    <a:pt x="577" y="80203"/>
                  </a:lnTo>
                  <a:lnTo>
                    <a:pt x="0" y="90986"/>
                  </a:lnTo>
                  <a:lnTo>
                    <a:pt x="1835" y="95237"/>
                  </a:lnTo>
                  <a:lnTo>
                    <a:pt x="8760" y="103714"/>
                  </a:lnTo>
                  <a:lnTo>
                    <a:pt x="12783" y="106067"/>
                  </a:lnTo>
                  <a:lnTo>
                    <a:pt x="20897" y="107392"/>
                  </a:lnTo>
                  <a:lnTo>
                    <a:pt x="24486" y="107578"/>
                  </a:lnTo>
                  <a:lnTo>
                    <a:pt x="30355" y="105903"/>
                  </a:lnTo>
                  <a:lnTo>
                    <a:pt x="42075" y="97097"/>
                  </a:lnTo>
                  <a:lnTo>
                    <a:pt x="52561" y="88847"/>
                  </a:lnTo>
                  <a:lnTo>
                    <a:pt x="58592" y="84643"/>
                  </a:lnTo>
                  <a:lnTo>
                    <a:pt x="66150" y="70709"/>
                  </a:lnTo>
                  <a:lnTo>
                    <a:pt x="68695" y="62265"/>
                  </a:lnTo>
                  <a:lnTo>
                    <a:pt x="69671" y="43293"/>
                  </a:lnTo>
                  <a:lnTo>
                    <a:pt x="67841" y="38527"/>
                  </a:lnTo>
                  <a:lnTo>
                    <a:pt x="45609" y="7684"/>
                  </a:lnTo>
                  <a:lnTo>
                    <a:pt x="44918" y="5061"/>
                  </a:lnTo>
                  <a:lnTo>
                    <a:pt x="443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5547"/>
            <p:cNvSpPr/>
            <p:nvPr>
              <p:custDataLst>
                <p:tags r:id="rId55"/>
              </p:custDataLst>
            </p:nvPr>
          </p:nvSpPr>
          <p:spPr>
            <a:xfrm>
              <a:off x="6711957" y="736600"/>
              <a:ext cx="95244" cy="12701"/>
            </a:xfrm>
            <a:custGeom>
              <a:avLst/>
              <a:gdLst/>
              <a:ahLst/>
              <a:cxnLst/>
              <a:rect l="0" t="0" r="0" b="0"/>
              <a:pathLst>
                <a:path w="95244" h="12701">
                  <a:moveTo>
                    <a:pt x="6343" y="12700"/>
                  </a:moveTo>
                  <a:lnTo>
                    <a:pt x="6343" y="12700"/>
                  </a:lnTo>
                  <a:lnTo>
                    <a:pt x="875" y="7233"/>
                  </a:lnTo>
                  <a:lnTo>
                    <a:pt x="0" y="84"/>
                  </a:lnTo>
                  <a:lnTo>
                    <a:pt x="44612" y="0"/>
                  </a:lnTo>
                  <a:lnTo>
                    <a:pt x="52984" y="706"/>
                  </a:lnTo>
                  <a:lnTo>
                    <a:pt x="80666" y="5958"/>
                  </a:lnTo>
                  <a:lnTo>
                    <a:pt x="83408" y="6089"/>
                  </a:lnTo>
                  <a:lnTo>
                    <a:pt x="88337" y="8115"/>
                  </a:lnTo>
                  <a:lnTo>
                    <a:pt x="9524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5548"/>
            <p:cNvSpPr/>
            <p:nvPr>
              <p:custDataLst>
                <p:tags r:id="rId56"/>
              </p:custDataLst>
            </p:nvPr>
          </p:nvSpPr>
          <p:spPr>
            <a:xfrm>
              <a:off x="6718322" y="819150"/>
              <a:ext cx="107929" cy="38071"/>
            </a:xfrm>
            <a:custGeom>
              <a:avLst/>
              <a:gdLst/>
              <a:ahLst/>
              <a:cxnLst/>
              <a:rect l="0" t="0" r="0" b="0"/>
              <a:pathLst>
                <a:path w="107929" h="38071">
                  <a:moveTo>
                    <a:pt x="6328" y="25400"/>
                  </a:moveTo>
                  <a:lnTo>
                    <a:pt x="6328" y="25400"/>
                  </a:lnTo>
                  <a:lnTo>
                    <a:pt x="2957" y="28771"/>
                  </a:lnTo>
                  <a:lnTo>
                    <a:pt x="1302" y="32308"/>
                  </a:lnTo>
                  <a:lnTo>
                    <a:pt x="0" y="38000"/>
                  </a:lnTo>
                  <a:lnTo>
                    <a:pt x="3355" y="38070"/>
                  </a:lnTo>
                  <a:lnTo>
                    <a:pt x="6888" y="36205"/>
                  </a:lnTo>
                  <a:lnTo>
                    <a:pt x="8818" y="34720"/>
                  </a:lnTo>
                  <a:lnTo>
                    <a:pt x="14726" y="33070"/>
                  </a:lnTo>
                  <a:lnTo>
                    <a:pt x="33408" y="31218"/>
                  </a:lnTo>
                  <a:lnTo>
                    <a:pt x="74975" y="14535"/>
                  </a:lnTo>
                  <a:lnTo>
                    <a:pt x="83405" y="12810"/>
                  </a:lnTo>
                  <a:lnTo>
                    <a:pt x="1079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5549"/>
            <p:cNvSpPr/>
            <p:nvPr>
              <p:custDataLst>
                <p:tags r:id="rId57"/>
              </p:custDataLst>
            </p:nvPr>
          </p:nvSpPr>
          <p:spPr>
            <a:xfrm>
              <a:off x="7042150" y="711200"/>
              <a:ext cx="12113" cy="146051"/>
            </a:xfrm>
            <a:custGeom>
              <a:avLst/>
              <a:gdLst/>
              <a:ahLst/>
              <a:cxnLst/>
              <a:rect l="0" t="0" r="0" b="0"/>
              <a:pathLst>
                <a:path w="12113" h="146051">
                  <a:moveTo>
                    <a:pt x="0" y="0"/>
                  </a:moveTo>
                  <a:lnTo>
                    <a:pt x="0" y="0"/>
                  </a:lnTo>
                  <a:lnTo>
                    <a:pt x="6343" y="0"/>
                  </a:lnTo>
                  <a:lnTo>
                    <a:pt x="6350" y="44903"/>
                  </a:lnTo>
                  <a:lnTo>
                    <a:pt x="7055" y="78334"/>
                  </a:lnTo>
                  <a:lnTo>
                    <a:pt x="12112" y="103718"/>
                  </a:lnTo>
                  <a:lnTo>
                    <a:pt x="11818" y="115712"/>
                  </a:lnTo>
                  <a:lnTo>
                    <a:pt x="7210" y="128745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5550"/>
            <p:cNvSpPr/>
            <p:nvPr>
              <p:custDataLst>
                <p:tags r:id="rId58"/>
              </p:custDataLst>
            </p:nvPr>
          </p:nvSpPr>
          <p:spPr>
            <a:xfrm>
              <a:off x="7023098" y="590550"/>
              <a:ext cx="25134" cy="25394"/>
            </a:xfrm>
            <a:custGeom>
              <a:avLst/>
              <a:gdLst/>
              <a:ahLst/>
              <a:cxnLst/>
              <a:rect l="0" t="0" r="0" b="0"/>
              <a:pathLst>
                <a:path w="25134" h="25394">
                  <a:moveTo>
                    <a:pt x="6352" y="12700"/>
                  </a:moveTo>
                  <a:lnTo>
                    <a:pt x="6352" y="12700"/>
                  </a:lnTo>
                  <a:lnTo>
                    <a:pt x="6352" y="9329"/>
                  </a:lnTo>
                  <a:lnTo>
                    <a:pt x="5647" y="9042"/>
                  </a:lnTo>
                  <a:lnTo>
                    <a:pt x="885" y="12079"/>
                  </a:lnTo>
                  <a:lnTo>
                    <a:pt x="24" y="507"/>
                  </a:lnTo>
                  <a:lnTo>
                    <a:pt x="0" y="11744"/>
                  </a:lnTo>
                  <a:lnTo>
                    <a:pt x="11742" y="24432"/>
                  </a:lnTo>
                  <a:lnTo>
                    <a:pt x="18765" y="25375"/>
                  </a:lnTo>
                  <a:lnTo>
                    <a:pt x="22337" y="25393"/>
                  </a:lnTo>
                  <a:lnTo>
                    <a:pt x="23359" y="24689"/>
                  </a:lnTo>
                  <a:lnTo>
                    <a:pt x="24039" y="23515"/>
                  </a:lnTo>
                  <a:lnTo>
                    <a:pt x="24998" y="18492"/>
                  </a:lnTo>
                  <a:lnTo>
                    <a:pt x="25133" y="16561"/>
                  </a:lnTo>
                  <a:lnTo>
                    <a:pt x="24517" y="15274"/>
                  </a:lnTo>
                  <a:lnTo>
                    <a:pt x="23401" y="14416"/>
                  </a:lnTo>
                  <a:lnTo>
                    <a:pt x="21951" y="13844"/>
                  </a:lnTo>
                  <a:lnTo>
                    <a:pt x="20984" y="12757"/>
                  </a:lnTo>
                  <a:lnTo>
                    <a:pt x="17553" y="5943"/>
                  </a:lnTo>
                  <a:lnTo>
                    <a:pt x="12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5551"/>
            <p:cNvSpPr/>
            <p:nvPr>
              <p:custDataLst>
                <p:tags r:id="rId59"/>
              </p:custDataLst>
            </p:nvPr>
          </p:nvSpPr>
          <p:spPr>
            <a:xfrm>
              <a:off x="7092952" y="876300"/>
              <a:ext cx="50712" cy="76192"/>
            </a:xfrm>
            <a:custGeom>
              <a:avLst/>
              <a:gdLst/>
              <a:ahLst/>
              <a:cxnLst/>
              <a:rect l="0" t="0" r="0" b="0"/>
              <a:pathLst>
                <a:path w="50712" h="76192">
                  <a:moveTo>
                    <a:pt x="12698" y="19050"/>
                  </a:moveTo>
                  <a:lnTo>
                    <a:pt x="12698" y="19050"/>
                  </a:lnTo>
                  <a:lnTo>
                    <a:pt x="12698" y="24517"/>
                  </a:lnTo>
                  <a:lnTo>
                    <a:pt x="11993" y="24812"/>
                  </a:lnTo>
                  <a:lnTo>
                    <a:pt x="9327" y="25138"/>
                  </a:lnTo>
                  <a:lnTo>
                    <a:pt x="8334" y="25931"/>
                  </a:lnTo>
                  <a:lnTo>
                    <a:pt x="5817" y="31852"/>
                  </a:lnTo>
                  <a:lnTo>
                    <a:pt x="2036" y="36641"/>
                  </a:lnTo>
                  <a:lnTo>
                    <a:pt x="601" y="42528"/>
                  </a:lnTo>
                  <a:lnTo>
                    <a:pt x="0" y="65879"/>
                  </a:lnTo>
                  <a:lnTo>
                    <a:pt x="1880" y="69966"/>
                  </a:lnTo>
                  <a:lnTo>
                    <a:pt x="3370" y="72044"/>
                  </a:lnTo>
                  <a:lnTo>
                    <a:pt x="6905" y="74353"/>
                  </a:lnTo>
                  <a:lnTo>
                    <a:pt x="14925" y="75835"/>
                  </a:lnTo>
                  <a:lnTo>
                    <a:pt x="33867" y="76191"/>
                  </a:lnTo>
                  <a:lnTo>
                    <a:pt x="38100" y="74314"/>
                  </a:lnTo>
                  <a:lnTo>
                    <a:pt x="40215" y="72826"/>
                  </a:lnTo>
                  <a:lnTo>
                    <a:pt x="42566" y="69291"/>
                  </a:lnTo>
                  <a:lnTo>
                    <a:pt x="44317" y="65368"/>
                  </a:lnTo>
                  <a:lnTo>
                    <a:pt x="49804" y="58372"/>
                  </a:lnTo>
                  <a:lnTo>
                    <a:pt x="50504" y="54141"/>
                  </a:lnTo>
                  <a:lnTo>
                    <a:pt x="50711" y="45048"/>
                  </a:lnTo>
                  <a:lnTo>
                    <a:pt x="48877" y="39307"/>
                  </a:lnTo>
                  <a:lnTo>
                    <a:pt x="46417" y="34403"/>
                  </a:lnTo>
                  <a:lnTo>
                    <a:pt x="44326" y="27676"/>
                  </a:lnTo>
                  <a:lnTo>
                    <a:pt x="33498" y="12709"/>
                  </a:lnTo>
                  <a:lnTo>
                    <a:pt x="317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5552"/>
            <p:cNvSpPr/>
            <p:nvPr>
              <p:custDataLst>
                <p:tags r:id="rId60"/>
              </p:custDataLst>
            </p:nvPr>
          </p:nvSpPr>
          <p:spPr>
            <a:xfrm>
              <a:off x="7219950" y="445383"/>
              <a:ext cx="120561" cy="596018"/>
            </a:xfrm>
            <a:custGeom>
              <a:avLst/>
              <a:gdLst/>
              <a:ahLst/>
              <a:cxnLst/>
              <a:rect l="0" t="0" r="0" b="0"/>
              <a:pathLst>
                <a:path w="120561" h="5960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49"/>
                  </a:lnTo>
                  <a:lnTo>
                    <a:pt x="10831" y="10705"/>
                  </a:lnTo>
                  <a:lnTo>
                    <a:pt x="38661" y="56879"/>
                  </a:lnTo>
                  <a:lnTo>
                    <a:pt x="63548" y="103210"/>
                  </a:lnTo>
                  <a:lnTo>
                    <a:pt x="80443" y="143543"/>
                  </a:lnTo>
                  <a:lnTo>
                    <a:pt x="93004" y="190550"/>
                  </a:lnTo>
                  <a:lnTo>
                    <a:pt x="103600" y="227994"/>
                  </a:lnTo>
                  <a:lnTo>
                    <a:pt x="110816" y="265193"/>
                  </a:lnTo>
                  <a:lnTo>
                    <a:pt x="113973" y="300283"/>
                  </a:lnTo>
                  <a:lnTo>
                    <a:pt x="118358" y="339921"/>
                  </a:lnTo>
                  <a:lnTo>
                    <a:pt x="120197" y="385635"/>
                  </a:lnTo>
                  <a:lnTo>
                    <a:pt x="120560" y="428636"/>
                  </a:lnTo>
                  <a:lnTo>
                    <a:pt x="115563" y="470396"/>
                  </a:lnTo>
                  <a:lnTo>
                    <a:pt x="105720" y="511837"/>
                  </a:lnTo>
                  <a:lnTo>
                    <a:pt x="87656" y="556891"/>
                  </a:lnTo>
                  <a:lnTo>
                    <a:pt x="71289" y="580743"/>
                  </a:lnTo>
                  <a:lnTo>
                    <a:pt x="65550" y="586406"/>
                  </a:lnTo>
                  <a:lnTo>
                    <a:pt x="50800" y="59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6" name="SMARTInkShape-Group1076"/>
          <p:cNvGrpSpPr/>
          <p:nvPr/>
        </p:nvGrpSpPr>
        <p:grpSpPr>
          <a:xfrm>
            <a:off x="5607050" y="844550"/>
            <a:ext cx="279401" cy="19051"/>
            <a:chOff x="5607050" y="844550"/>
            <a:chExt cx="279401" cy="19051"/>
          </a:xfrm>
        </p:grpSpPr>
        <p:sp>
          <p:nvSpPr>
            <p:cNvPr id="884" name="SMARTInkShape-5553"/>
            <p:cNvSpPr/>
            <p:nvPr>
              <p:custDataLst>
                <p:tags r:id="rId49"/>
              </p:custDataLst>
            </p:nvPr>
          </p:nvSpPr>
          <p:spPr>
            <a:xfrm>
              <a:off x="5607050" y="8445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21661" y="18344"/>
                  </a:lnTo>
                  <a:lnTo>
                    <a:pt x="48948" y="13092"/>
                  </a:lnTo>
                  <a:lnTo>
                    <a:pt x="84601" y="11999"/>
                  </a:lnTo>
                  <a:lnTo>
                    <a:pt x="96701" y="7675"/>
                  </a:lnTo>
                  <a:lnTo>
                    <a:pt x="111539" y="5819"/>
                  </a:lnTo>
                  <a:lnTo>
                    <a:pt x="119047" y="203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5554"/>
            <p:cNvSpPr/>
            <p:nvPr>
              <p:custDataLst>
                <p:tags r:id="rId50"/>
              </p:custDataLst>
            </p:nvPr>
          </p:nvSpPr>
          <p:spPr>
            <a:xfrm>
              <a:off x="5835650" y="8445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5086" y="6327"/>
                  </a:lnTo>
                  <a:lnTo>
                    <a:pt x="34852" y="6349"/>
                  </a:lnTo>
                  <a:lnTo>
                    <a:pt x="38538" y="8231"/>
                  </a:lnTo>
                  <a:lnTo>
                    <a:pt x="43282" y="11817"/>
                  </a:lnTo>
                  <a:lnTo>
                    <a:pt x="50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9" name="SMARTInkShape-Group1077"/>
          <p:cNvGrpSpPr/>
          <p:nvPr/>
        </p:nvGrpSpPr>
        <p:grpSpPr>
          <a:xfrm>
            <a:off x="5092700" y="882650"/>
            <a:ext cx="241301" cy="76201"/>
            <a:chOff x="5092700" y="882650"/>
            <a:chExt cx="241301" cy="76201"/>
          </a:xfrm>
        </p:grpSpPr>
        <p:sp>
          <p:nvSpPr>
            <p:cNvPr id="887" name="SMARTInkShape-5555"/>
            <p:cNvSpPr/>
            <p:nvPr>
              <p:custDataLst>
                <p:tags r:id="rId47"/>
              </p:custDataLst>
            </p:nvPr>
          </p:nvSpPr>
          <p:spPr>
            <a:xfrm>
              <a:off x="5092700" y="882650"/>
              <a:ext cx="30868" cy="76201"/>
            </a:xfrm>
            <a:custGeom>
              <a:avLst/>
              <a:gdLst/>
              <a:ahLst/>
              <a:cxnLst/>
              <a:rect l="0" t="0" r="0" b="0"/>
              <a:pathLst>
                <a:path w="30868" h="7620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27282" y="6908"/>
                  </a:lnTo>
                  <a:lnTo>
                    <a:pt x="29764" y="10831"/>
                  </a:lnTo>
                  <a:lnTo>
                    <a:pt x="30867" y="14927"/>
                  </a:lnTo>
                  <a:lnTo>
                    <a:pt x="30456" y="17007"/>
                  </a:lnTo>
                  <a:lnTo>
                    <a:pt x="27212" y="24011"/>
                  </a:lnTo>
                  <a:lnTo>
                    <a:pt x="25231" y="34004"/>
                  </a:lnTo>
                  <a:lnTo>
                    <a:pt x="20489" y="4174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5556"/>
            <p:cNvSpPr/>
            <p:nvPr>
              <p:custDataLst>
                <p:tags r:id="rId48"/>
              </p:custDataLst>
            </p:nvPr>
          </p:nvSpPr>
          <p:spPr>
            <a:xfrm>
              <a:off x="5264150" y="908050"/>
              <a:ext cx="69851" cy="12621"/>
            </a:xfrm>
            <a:custGeom>
              <a:avLst/>
              <a:gdLst/>
              <a:ahLst/>
              <a:cxnLst/>
              <a:rect l="0" t="0" r="0" b="0"/>
              <a:pathLst>
                <a:path w="69851" h="1262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11245" y="6881"/>
                  </a:lnTo>
                  <a:lnTo>
                    <a:pt x="17883" y="11794"/>
                  </a:lnTo>
                  <a:lnTo>
                    <a:pt x="24415" y="12620"/>
                  </a:lnTo>
                  <a:lnTo>
                    <a:pt x="47459" y="11993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4" name="SMARTInkShape-Group1078"/>
          <p:cNvGrpSpPr/>
          <p:nvPr/>
        </p:nvGrpSpPr>
        <p:grpSpPr>
          <a:xfrm>
            <a:off x="3683000" y="540640"/>
            <a:ext cx="1149351" cy="461738"/>
            <a:chOff x="3683000" y="540640"/>
            <a:chExt cx="1149351" cy="461738"/>
          </a:xfrm>
        </p:grpSpPr>
        <p:sp>
          <p:nvSpPr>
            <p:cNvPr id="890" name="SMARTInkShape-5557"/>
            <p:cNvSpPr/>
            <p:nvPr>
              <p:custDataLst>
                <p:tags r:id="rId33"/>
              </p:custDataLst>
            </p:nvPr>
          </p:nvSpPr>
          <p:spPr>
            <a:xfrm>
              <a:off x="3714750" y="590812"/>
              <a:ext cx="127001" cy="209289"/>
            </a:xfrm>
            <a:custGeom>
              <a:avLst/>
              <a:gdLst/>
              <a:ahLst/>
              <a:cxnLst/>
              <a:rect l="0" t="0" r="0" b="0"/>
              <a:pathLst>
                <a:path w="127001" h="209289">
                  <a:moveTo>
                    <a:pt x="0" y="6088"/>
                  </a:moveTo>
                  <a:lnTo>
                    <a:pt x="0" y="6088"/>
                  </a:lnTo>
                  <a:lnTo>
                    <a:pt x="5467" y="6088"/>
                  </a:lnTo>
                  <a:lnTo>
                    <a:pt x="5761" y="5382"/>
                  </a:lnTo>
                  <a:lnTo>
                    <a:pt x="6327" y="0"/>
                  </a:lnTo>
                  <a:lnTo>
                    <a:pt x="6348" y="8599"/>
                  </a:lnTo>
                  <a:lnTo>
                    <a:pt x="8231" y="12613"/>
                  </a:lnTo>
                  <a:lnTo>
                    <a:pt x="9720" y="14672"/>
                  </a:lnTo>
                  <a:lnTo>
                    <a:pt x="24185" y="51333"/>
                  </a:lnTo>
                  <a:lnTo>
                    <a:pt x="49685" y="95308"/>
                  </a:lnTo>
                  <a:lnTo>
                    <a:pt x="82589" y="139843"/>
                  </a:lnTo>
                  <a:lnTo>
                    <a:pt x="112812" y="183733"/>
                  </a:lnTo>
                  <a:lnTo>
                    <a:pt x="127000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5558"/>
            <p:cNvSpPr/>
            <p:nvPr>
              <p:custDataLst>
                <p:tags r:id="rId34"/>
              </p:custDataLst>
            </p:nvPr>
          </p:nvSpPr>
          <p:spPr>
            <a:xfrm>
              <a:off x="3683000" y="577934"/>
              <a:ext cx="184151" cy="266617"/>
            </a:xfrm>
            <a:custGeom>
              <a:avLst/>
              <a:gdLst/>
              <a:ahLst/>
              <a:cxnLst/>
              <a:rect l="0" t="0" r="0" b="0"/>
              <a:pathLst>
                <a:path w="184151" h="266617">
                  <a:moveTo>
                    <a:pt x="184150" y="12616"/>
                  </a:moveTo>
                  <a:lnTo>
                    <a:pt x="184150" y="12616"/>
                  </a:lnTo>
                  <a:lnTo>
                    <a:pt x="184150" y="7149"/>
                  </a:lnTo>
                  <a:lnTo>
                    <a:pt x="177877" y="0"/>
                  </a:lnTo>
                  <a:lnTo>
                    <a:pt x="174452" y="3312"/>
                  </a:lnTo>
                  <a:lnTo>
                    <a:pt x="172784" y="6835"/>
                  </a:lnTo>
                  <a:lnTo>
                    <a:pt x="172339" y="8762"/>
                  </a:lnTo>
                  <a:lnTo>
                    <a:pt x="166541" y="19016"/>
                  </a:lnTo>
                  <a:lnTo>
                    <a:pt x="166060" y="21116"/>
                  </a:lnTo>
                  <a:lnTo>
                    <a:pt x="140739" y="64520"/>
                  </a:lnTo>
                  <a:lnTo>
                    <a:pt x="118418" y="107080"/>
                  </a:lnTo>
                  <a:lnTo>
                    <a:pt x="87821" y="149268"/>
                  </a:lnTo>
                  <a:lnTo>
                    <a:pt x="55218" y="196588"/>
                  </a:lnTo>
                  <a:lnTo>
                    <a:pt x="25568" y="242372"/>
                  </a:lnTo>
                  <a:lnTo>
                    <a:pt x="12715" y="259810"/>
                  </a:lnTo>
                  <a:lnTo>
                    <a:pt x="8473" y="263591"/>
                  </a:lnTo>
                  <a:lnTo>
                    <a:pt x="0" y="266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5559"/>
            <p:cNvSpPr/>
            <p:nvPr>
              <p:custDataLst>
                <p:tags r:id="rId35"/>
              </p:custDataLst>
            </p:nvPr>
          </p:nvSpPr>
          <p:spPr>
            <a:xfrm>
              <a:off x="3905250" y="793752"/>
              <a:ext cx="38101" cy="184062"/>
            </a:xfrm>
            <a:custGeom>
              <a:avLst/>
              <a:gdLst/>
              <a:ahLst/>
              <a:cxnLst/>
              <a:rect l="0" t="0" r="0" b="0"/>
              <a:pathLst>
                <a:path w="38101" h="184062">
                  <a:moveTo>
                    <a:pt x="19050" y="6348"/>
                  </a:moveTo>
                  <a:lnTo>
                    <a:pt x="19050" y="6348"/>
                  </a:lnTo>
                  <a:lnTo>
                    <a:pt x="19050" y="881"/>
                  </a:lnTo>
                  <a:lnTo>
                    <a:pt x="18344" y="586"/>
                  </a:lnTo>
                  <a:lnTo>
                    <a:pt x="12722" y="0"/>
                  </a:lnTo>
                  <a:lnTo>
                    <a:pt x="12702" y="5466"/>
                  </a:lnTo>
                  <a:lnTo>
                    <a:pt x="8336" y="11243"/>
                  </a:lnTo>
                  <a:lnTo>
                    <a:pt x="7233" y="15109"/>
                  </a:lnTo>
                  <a:lnTo>
                    <a:pt x="2985" y="59320"/>
                  </a:lnTo>
                  <a:lnTo>
                    <a:pt x="51" y="104384"/>
                  </a:lnTo>
                  <a:lnTo>
                    <a:pt x="0" y="150465"/>
                  </a:lnTo>
                  <a:lnTo>
                    <a:pt x="0" y="173459"/>
                  </a:lnTo>
                  <a:lnTo>
                    <a:pt x="705" y="174905"/>
                  </a:lnTo>
                  <a:lnTo>
                    <a:pt x="1881" y="175870"/>
                  </a:lnTo>
                  <a:lnTo>
                    <a:pt x="5069" y="177647"/>
                  </a:lnTo>
                  <a:lnTo>
                    <a:pt x="11555" y="183152"/>
                  </a:lnTo>
                  <a:lnTo>
                    <a:pt x="15732" y="183853"/>
                  </a:lnTo>
                  <a:lnTo>
                    <a:pt x="21438" y="184061"/>
                  </a:lnTo>
                  <a:lnTo>
                    <a:pt x="25521" y="182228"/>
                  </a:lnTo>
                  <a:lnTo>
                    <a:pt x="38100" y="171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5560"/>
            <p:cNvSpPr/>
            <p:nvPr>
              <p:custDataLst>
                <p:tags r:id="rId36"/>
              </p:custDataLst>
            </p:nvPr>
          </p:nvSpPr>
          <p:spPr>
            <a:xfrm>
              <a:off x="3867412" y="908050"/>
              <a:ext cx="75939" cy="12701"/>
            </a:xfrm>
            <a:custGeom>
              <a:avLst/>
              <a:gdLst/>
              <a:ahLst/>
              <a:cxnLst/>
              <a:rect l="0" t="0" r="0" b="0"/>
              <a:pathLst>
                <a:path w="75939" h="12701">
                  <a:moveTo>
                    <a:pt x="6088" y="12700"/>
                  </a:moveTo>
                  <a:lnTo>
                    <a:pt x="6088" y="12700"/>
                  </a:lnTo>
                  <a:lnTo>
                    <a:pt x="0" y="12700"/>
                  </a:lnTo>
                  <a:lnTo>
                    <a:pt x="20939" y="12700"/>
                  </a:lnTo>
                  <a:lnTo>
                    <a:pt x="25153" y="10819"/>
                  </a:lnTo>
                  <a:lnTo>
                    <a:pt x="29378" y="8336"/>
                  </a:lnTo>
                  <a:lnTo>
                    <a:pt x="37839" y="6742"/>
                  </a:lnTo>
                  <a:lnTo>
                    <a:pt x="42777" y="5819"/>
                  </a:lnTo>
                  <a:lnTo>
                    <a:pt x="58122" y="906"/>
                  </a:lnTo>
                  <a:lnTo>
                    <a:pt x="75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5561"/>
            <p:cNvSpPr/>
            <p:nvPr>
              <p:custDataLst>
                <p:tags r:id="rId37"/>
              </p:custDataLst>
            </p:nvPr>
          </p:nvSpPr>
          <p:spPr>
            <a:xfrm>
              <a:off x="3987800" y="908050"/>
              <a:ext cx="19051" cy="12678"/>
            </a:xfrm>
            <a:custGeom>
              <a:avLst/>
              <a:gdLst/>
              <a:ahLst/>
              <a:cxnLst/>
              <a:rect l="0" t="0" r="0" b="0"/>
              <a:pathLst>
                <a:path w="19051" h="12678">
                  <a:moveTo>
                    <a:pt x="0" y="6350"/>
                  </a:moveTo>
                  <a:lnTo>
                    <a:pt x="0" y="6350"/>
                  </a:lnTo>
                  <a:lnTo>
                    <a:pt x="0" y="12677"/>
                  </a:lnTo>
                  <a:lnTo>
                    <a:pt x="0" y="9322"/>
                  </a:lnTo>
                  <a:lnTo>
                    <a:pt x="705" y="8331"/>
                  </a:lnTo>
                  <a:lnTo>
                    <a:pt x="1881" y="7671"/>
                  </a:lnTo>
                  <a:lnTo>
                    <a:pt x="3371" y="7231"/>
                  </a:lnTo>
                  <a:lnTo>
                    <a:pt x="11555" y="96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5562"/>
            <p:cNvSpPr/>
            <p:nvPr>
              <p:custDataLst>
                <p:tags r:id="rId38"/>
              </p:custDataLst>
            </p:nvPr>
          </p:nvSpPr>
          <p:spPr>
            <a:xfrm>
              <a:off x="4083050" y="8572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593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5563"/>
            <p:cNvSpPr/>
            <p:nvPr>
              <p:custDataLst>
                <p:tags r:id="rId39"/>
              </p:custDataLst>
            </p:nvPr>
          </p:nvSpPr>
          <p:spPr>
            <a:xfrm>
              <a:off x="4197350" y="698768"/>
              <a:ext cx="95251" cy="12433"/>
            </a:xfrm>
            <a:custGeom>
              <a:avLst/>
              <a:gdLst/>
              <a:ahLst/>
              <a:cxnLst/>
              <a:rect l="0" t="0" r="0" b="0"/>
              <a:pathLst>
                <a:path w="95251" h="12433">
                  <a:moveTo>
                    <a:pt x="0" y="12432"/>
                  </a:moveTo>
                  <a:lnTo>
                    <a:pt x="0" y="12432"/>
                  </a:lnTo>
                  <a:lnTo>
                    <a:pt x="3371" y="9061"/>
                  </a:lnTo>
                  <a:lnTo>
                    <a:pt x="6907" y="7406"/>
                  </a:lnTo>
                  <a:lnTo>
                    <a:pt x="17007" y="5551"/>
                  </a:lnTo>
                  <a:lnTo>
                    <a:pt x="24011" y="1770"/>
                  </a:lnTo>
                  <a:lnTo>
                    <a:pt x="39337" y="0"/>
                  </a:lnTo>
                  <a:lnTo>
                    <a:pt x="61677" y="5223"/>
                  </a:lnTo>
                  <a:lnTo>
                    <a:pt x="77669" y="2254"/>
                  </a:lnTo>
                  <a:lnTo>
                    <a:pt x="95250" y="6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5564"/>
            <p:cNvSpPr/>
            <p:nvPr>
              <p:custDataLst>
                <p:tags r:id="rId40"/>
              </p:custDataLst>
            </p:nvPr>
          </p:nvSpPr>
          <p:spPr>
            <a:xfrm>
              <a:off x="4216423" y="774700"/>
              <a:ext cx="101578" cy="23613"/>
            </a:xfrm>
            <a:custGeom>
              <a:avLst/>
              <a:gdLst/>
              <a:ahLst/>
              <a:cxnLst/>
              <a:rect l="0" t="0" r="0" b="0"/>
              <a:pathLst>
                <a:path w="101578" h="23613">
                  <a:moveTo>
                    <a:pt x="6327" y="6350"/>
                  </a:moveTo>
                  <a:lnTo>
                    <a:pt x="6327" y="6350"/>
                  </a:lnTo>
                  <a:lnTo>
                    <a:pt x="2956" y="6350"/>
                  </a:lnTo>
                  <a:lnTo>
                    <a:pt x="1963" y="7056"/>
                  </a:lnTo>
                  <a:lnTo>
                    <a:pt x="1301" y="8231"/>
                  </a:lnTo>
                  <a:lnTo>
                    <a:pt x="55" y="12439"/>
                  </a:lnTo>
                  <a:lnTo>
                    <a:pt x="0" y="19365"/>
                  </a:lnTo>
                  <a:lnTo>
                    <a:pt x="697" y="21376"/>
                  </a:lnTo>
                  <a:lnTo>
                    <a:pt x="1868" y="22717"/>
                  </a:lnTo>
                  <a:lnTo>
                    <a:pt x="3354" y="23612"/>
                  </a:lnTo>
                  <a:lnTo>
                    <a:pt x="5051" y="23502"/>
                  </a:lnTo>
                  <a:lnTo>
                    <a:pt x="8817" y="21499"/>
                  </a:lnTo>
                  <a:lnTo>
                    <a:pt x="10809" y="21388"/>
                  </a:lnTo>
                  <a:lnTo>
                    <a:pt x="14904" y="23147"/>
                  </a:lnTo>
                  <a:lnTo>
                    <a:pt x="16984" y="23192"/>
                  </a:lnTo>
                  <a:lnTo>
                    <a:pt x="60588" y="9651"/>
                  </a:lnTo>
                  <a:lnTo>
                    <a:pt x="101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5565"/>
            <p:cNvSpPr/>
            <p:nvPr>
              <p:custDataLst>
                <p:tags r:id="rId41"/>
              </p:custDataLst>
            </p:nvPr>
          </p:nvSpPr>
          <p:spPr>
            <a:xfrm>
              <a:off x="4502150" y="660423"/>
              <a:ext cx="25401" cy="139678"/>
            </a:xfrm>
            <a:custGeom>
              <a:avLst/>
              <a:gdLst/>
              <a:ahLst/>
              <a:cxnLst/>
              <a:rect l="0" t="0" r="0" b="0"/>
              <a:pathLst>
                <a:path w="25401" h="139678">
                  <a:moveTo>
                    <a:pt x="0" y="6327"/>
                  </a:moveTo>
                  <a:lnTo>
                    <a:pt x="0" y="6327"/>
                  </a:lnTo>
                  <a:lnTo>
                    <a:pt x="0" y="54"/>
                  </a:lnTo>
                  <a:lnTo>
                    <a:pt x="3371" y="0"/>
                  </a:lnTo>
                  <a:lnTo>
                    <a:pt x="4364" y="698"/>
                  </a:lnTo>
                  <a:lnTo>
                    <a:pt x="5026" y="1869"/>
                  </a:lnTo>
                  <a:lnTo>
                    <a:pt x="6881" y="10809"/>
                  </a:lnTo>
                  <a:lnTo>
                    <a:pt x="10662" y="17690"/>
                  </a:lnTo>
                  <a:lnTo>
                    <a:pt x="18445" y="60146"/>
                  </a:lnTo>
                  <a:lnTo>
                    <a:pt x="20812" y="81242"/>
                  </a:lnTo>
                  <a:lnTo>
                    <a:pt x="24493" y="99206"/>
                  </a:lnTo>
                  <a:lnTo>
                    <a:pt x="25400" y="13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5566"/>
            <p:cNvSpPr/>
            <p:nvPr>
              <p:custDataLst>
                <p:tags r:id="rId42"/>
              </p:custDataLst>
            </p:nvPr>
          </p:nvSpPr>
          <p:spPr>
            <a:xfrm>
              <a:off x="4477012" y="540640"/>
              <a:ext cx="12432" cy="18160"/>
            </a:xfrm>
            <a:custGeom>
              <a:avLst/>
              <a:gdLst/>
              <a:ahLst/>
              <a:cxnLst/>
              <a:rect l="0" t="0" r="0" b="0"/>
              <a:pathLst>
                <a:path w="12432" h="18160">
                  <a:moveTo>
                    <a:pt x="6088" y="5460"/>
                  </a:moveTo>
                  <a:lnTo>
                    <a:pt x="6088" y="5460"/>
                  </a:lnTo>
                  <a:lnTo>
                    <a:pt x="6088" y="10927"/>
                  </a:lnTo>
                  <a:lnTo>
                    <a:pt x="5382" y="11222"/>
                  </a:lnTo>
                  <a:lnTo>
                    <a:pt x="621" y="11733"/>
                  </a:lnTo>
                  <a:lnTo>
                    <a:pt x="130" y="13657"/>
                  </a:lnTo>
                  <a:lnTo>
                    <a:pt x="0" y="15158"/>
                  </a:lnTo>
                  <a:lnTo>
                    <a:pt x="618" y="16159"/>
                  </a:lnTo>
                  <a:lnTo>
                    <a:pt x="1736" y="16826"/>
                  </a:lnTo>
                  <a:lnTo>
                    <a:pt x="6086" y="18159"/>
                  </a:lnTo>
                  <a:lnTo>
                    <a:pt x="11555" y="12693"/>
                  </a:lnTo>
                  <a:lnTo>
                    <a:pt x="12431" y="5544"/>
                  </a:lnTo>
                  <a:lnTo>
                    <a:pt x="6970" y="0"/>
                  </a:lnTo>
                  <a:lnTo>
                    <a:pt x="6676" y="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5567"/>
            <p:cNvSpPr/>
            <p:nvPr>
              <p:custDataLst>
                <p:tags r:id="rId43"/>
              </p:custDataLst>
            </p:nvPr>
          </p:nvSpPr>
          <p:spPr>
            <a:xfrm>
              <a:off x="4622800" y="812877"/>
              <a:ext cx="38101" cy="189501"/>
            </a:xfrm>
            <a:custGeom>
              <a:avLst/>
              <a:gdLst/>
              <a:ahLst/>
              <a:cxnLst/>
              <a:rect l="0" t="0" r="0" b="0"/>
              <a:pathLst>
                <a:path w="38101" h="189501">
                  <a:moveTo>
                    <a:pt x="0" y="6273"/>
                  </a:moveTo>
                  <a:lnTo>
                    <a:pt x="0" y="6273"/>
                  </a:lnTo>
                  <a:lnTo>
                    <a:pt x="3371" y="2902"/>
                  </a:lnTo>
                  <a:lnTo>
                    <a:pt x="6907" y="1247"/>
                  </a:lnTo>
                  <a:lnTo>
                    <a:pt x="12361" y="0"/>
                  </a:lnTo>
                  <a:lnTo>
                    <a:pt x="12697" y="20502"/>
                  </a:lnTo>
                  <a:lnTo>
                    <a:pt x="10817" y="25062"/>
                  </a:lnTo>
                  <a:lnTo>
                    <a:pt x="9328" y="27266"/>
                  </a:lnTo>
                  <a:lnTo>
                    <a:pt x="7232" y="37109"/>
                  </a:lnTo>
                  <a:lnTo>
                    <a:pt x="6360" y="82487"/>
                  </a:lnTo>
                  <a:lnTo>
                    <a:pt x="5645" y="103641"/>
                  </a:lnTo>
                  <a:lnTo>
                    <a:pt x="588" y="129040"/>
                  </a:lnTo>
                  <a:lnTo>
                    <a:pt x="77" y="150206"/>
                  </a:lnTo>
                  <a:lnTo>
                    <a:pt x="1915" y="156791"/>
                  </a:lnTo>
                  <a:lnTo>
                    <a:pt x="4379" y="162776"/>
                  </a:lnTo>
                  <a:lnTo>
                    <a:pt x="6273" y="182524"/>
                  </a:lnTo>
                  <a:lnTo>
                    <a:pt x="7004" y="183041"/>
                  </a:lnTo>
                  <a:lnTo>
                    <a:pt x="9697" y="183614"/>
                  </a:lnTo>
                  <a:lnTo>
                    <a:pt x="10699" y="184473"/>
                  </a:lnTo>
                  <a:lnTo>
                    <a:pt x="11811" y="187308"/>
                  </a:lnTo>
                  <a:lnTo>
                    <a:pt x="12813" y="188346"/>
                  </a:lnTo>
                  <a:lnTo>
                    <a:pt x="15808" y="189500"/>
                  </a:lnTo>
                  <a:lnTo>
                    <a:pt x="16888" y="189102"/>
                  </a:lnTo>
                  <a:lnTo>
                    <a:pt x="17609" y="188131"/>
                  </a:lnTo>
                  <a:lnTo>
                    <a:pt x="18089" y="186779"/>
                  </a:lnTo>
                  <a:lnTo>
                    <a:pt x="19115" y="185877"/>
                  </a:lnTo>
                  <a:lnTo>
                    <a:pt x="22136" y="184875"/>
                  </a:lnTo>
                  <a:lnTo>
                    <a:pt x="23225" y="183902"/>
                  </a:lnTo>
                  <a:lnTo>
                    <a:pt x="24433" y="180939"/>
                  </a:lnTo>
                  <a:lnTo>
                    <a:pt x="25460" y="179867"/>
                  </a:lnTo>
                  <a:lnTo>
                    <a:pt x="28484" y="178676"/>
                  </a:lnTo>
                  <a:lnTo>
                    <a:pt x="29573" y="177653"/>
                  </a:lnTo>
                  <a:lnTo>
                    <a:pt x="38100" y="165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5568"/>
            <p:cNvSpPr/>
            <p:nvPr>
              <p:custDataLst>
                <p:tags r:id="rId44"/>
              </p:custDataLst>
            </p:nvPr>
          </p:nvSpPr>
          <p:spPr>
            <a:xfrm>
              <a:off x="4585225" y="920750"/>
              <a:ext cx="88376" cy="19051"/>
            </a:xfrm>
            <a:custGeom>
              <a:avLst/>
              <a:gdLst/>
              <a:ahLst/>
              <a:cxnLst/>
              <a:rect l="0" t="0" r="0" b="0"/>
              <a:pathLst>
                <a:path w="88376" h="19051">
                  <a:moveTo>
                    <a:pt x="18525" y="19050"/>
                  </a:moveTo>
                  <a:lnTo>
                    <a:pt x="18525" y="19050"/>
                  </a:lnTo>
                  <a:lnTo>
                    <a:pt x="0" y="19050"/>
                  </a:lnTo>
                  <a:lnTo>
                    <a:pt x="8359" y="19050"/>
                  </a:lnTo>
                  <a:lnTo>
                    <a:pt x="12361" y="17169"/>
                  </a:lnTo>
                  <a:lnTo>
                    <a:pt x="16491" y="14686"/>
                  </a:lnTo>
                  <a:lnTo>
                    <a:pt x="24891" y="13092"/>
                  </a:lnTo>
                  <a:lnTo>
                    <a:pt x="29821" y="12169"/>
                  </a:lnTo>
                  <a:lnTo>
                    <a:pt x="44483" y="7708"/>
                  </a:lnTo>
                  <a:lnTo>
                    <a:pt x="77108" y="5698"/>
                  </a:lnTo>
                  <a:lnTo>
                    <a:pt x="88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5569"/>
            <p:cNvSpPr/>
            <p:nvPr>
              <p:custDataLst>
                <p:tags r:id="rId45"/>
              </p:custDataLst>
            </p:nvPr>
          </p:nvSpPr>
          <p:spPr>
            <a:xfrm>
              <a:off x="4711700" y="939800"/>
              <a:ext cx="50801" cy="18168"/>
            </a:xfrm>
            <a:custGeom>
              <a:avLst/>
              <a:gdLst/>
              <a:ahLst/>
              <a:cxnLst/>
              <a:rect l="0" t="0" r="0" b="0"/>
              <a:pathLst>
                <a:path w="50801" h="18168">
                  <a:moveTo>
                    <a:pt x="0" y="12700"/>
                  </a:moveTo>
                  <a:lnTo>
                    <a:pt x="0" y="12700"/>
                  </a:lnTo>
                  <a:lnTo>
                    <a:pt x="5467" y="18167"/>
                  </a:lnTo>
                  <a:lnTo>
                    <a:pt x="5761" y="17756"/>
                  </a:lnTo>
                  <a:lnTo>
                    <a:pt x="6088" y="15417"/>
                  </a:lnTo>
                  <a:lnTo>
                    <a:pt x="6881" y="14512"/>
                  </a:lnTo>
                  <a:lnTo>
                    <a:pt x="9643" y="13505"/>
                  </a:lnTo>
                  <a:lnTo>
                    <a:pt x="23892" y="12008"/>
                  </a:lnTo>
                  <a:lnTo>
                    <a:pt x="29814" y="8340"/>
                  </a:lnTo>
                  <a:lnTo>
                    <a:pt x="36037" y="6234"/>
                  </a:lnTo>
                  <a:lnTo>
                    <a:pt x="42349" y="2161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5570"/>
            <p:cNvSpPr/>
            <p:nvPr>
              <p:custDataLst>
                <p:tags r:id="rId46"/>
              </p:custDataLst>
            </p:nvPr>
          </p:nvSpPr>
          <p:spPr>
            <a:xfrm>
              <a:off x="4815065" y="908050"/>
              <a:ext cx="17286" cy="69851"/>
            </a:xfrm>
            <a:custGeom>
              <a:avLst/>
              <a:gdLst/>
              <a:ahLst/>
              <a:cxnLst/>
              <a:rect l="0" t="0" r="0" b="0"/>
              <a:pathLst>
                <a:path w="17286" h="6985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117" y="6467"/>
                  </a:lnTo>
                  <a:lnTo>
                    <a:pt x="2948" y="11245"/>
                  </a:lnTo>
                  <a:lnTo>
                    <a:pt x="4261" y="19181"/>
                  </a:lnTo>
                  <a:lnTo>
                    <a:pt x="5248" y="34015"/>
                  </a:lnTo>
                  <a:lnTo>
                    <a:pt x="9642" y="41750"/>
                  </a:lnTo>
                  <a:lnTo>
                    <a:pt x="13418" y="46307"/>
                  </a:lnTo>
                  <a:lnTo>
                    <a:pt x="15566" y="52566"/>
                  </a:lnTo>
                  <a:lnTo>
                    <a:pt x="1728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9" name="SMARTInkShape-Group1079"/>
          <p:cNvGrpSpPr/>
          <p:nvPr/>
        </p:nvGrpSpPr>
        <p:grpSpPr>
          <a:xfrm>
            <a:off x="590550" y="247653"/>
            <a:ext cx="2831218" cy="965110"/>
            <a:chOff x="590550" y="247653"/>
            <a:chExt cx="2831218" cy="965110"/>
          </a:xfrm>
        </p:grpSpPr>
        <p:sp>
          <p:nvSpPr>
            <p:cNvPr id="905" name="SMARTInkShape-5571"/>
            <p:cNvSpPr/>
            <p:nvPr>
              <p:custDataLst>
                <p:tags r:id="rId9"/>
              </p:custDataLst>
            </p:nvPr>
          </p:nvSpPr>
          <p:spPr>
            <a:xfrm>
              <a:off x="1505034" y="933450"/>
              <a:ext cx="82467" cy="25401"/>
            </a:xfrm>
            <a:custGeom>
              <a:avLst/>
              <a:gdLst/>
              <a:ahLst/>
              <a:cxnLst/>
              <a:rect l="0" t="0" r="0" b="0"/>
              <a:pathLst>
                <a:path w="82467" h="25401">
                  <a:moveTo>
                    <a:pt x="12616" y="25400"/>
                  </a:moveTo>
                  <a:lnTo>
                    <a:pt x="12616" y="25400"/>
                  </a:lnTo>
                  <a:lnTo>
                    <a:pt x="0" y="25400"/>
                  </a:lnTo>
                  <a:lnTo>
                    <a:pt x="3312" y="22029"/>
                  </a:lnTo>
                  <a:lnTo>
                    <a:pt x="6835" y="20374"/>
                  </a:lnTo>
                  <a:lnTo>
                    <a:pt x="23222" y="18396"/>
                  </a:lnTo>
                  <a:lnTo>
                    <a:pt x="40971" y="8929"/>
                  </a:lnTo>
                  <a:lnTo>
                    <a:pt x="82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5572"/>
            <p:cNvSpPr/>
            <p:nvPr>
              <p:custDataLst>
                <p:tags r:id="rId10"/>
              </p:custDataLst>
            </p:nvPr>
          </p:nvSpPr>
          <p:spPr>
            <a:xfrm>
              <a:off x="1644650" y="9715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5467" y="13583"/>
                  </a:lnTo>
                  <a:lnTo>
                    <a:pt x="11245" y="12169"/>
                  </a:lnTo>
                  <a:lnTo>
                    <a:pt x="17129" y="8388"/>
                  </a:lnTo>
                  <a:lnTo>
                    <a:pt x="24047" y="6954"/>
                  </a:lnTo>
                  <a:lnTo>
                    <a:pt x="42455" y="5697"/>
                  </a:lnTo>
                  <a:lnTo>
                    <a:pt x="60744" y="59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5573"/>
            <p:cNvSpPr/>
            <p:nvPr>
              <p:custDataLst>
                <p:tags r:id="rId11"/>
              </p:custDataLst>
            </p:nvPr>
          </p:nvSpPr>
          <p:spPr>
            <a:xfrm>
              <a:off x="1695450" y="9334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77" y="0"/>
                  </a:lnTo>
                  <a:lnTo>
                    <a:pt x="0" y="46332"/>
                  </a:lnTo>
                  <a:lnTo>
                    <a:pt x="0" y="93077"/>
                  </a:lnTo>
                  <a:lnTo>
                    <a:pt x="0" y="97342"/>
                  </a:lnTo>
                  <a:lnTo>
                    <a:pt x="1881" y="101589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5574"/>
            <p:cNvSpPr/>
            <p:nvPr>
              <p:custDataLst>
                <p:tags r:id="rId12"/>
              </p:custDataLst>
            </p:nvPr>
          </p:nvSpPr>
          <p:spPr>
            <a:xfrm>
              <a:off x="1771650" y="90805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6089" y="8838"/>
                  </a:lnTo>
                  <a:lnTo>
                    <a:pt x="6881" y="10126"/>
                  </a:lnTo>
                  <a:lnTo>
                    <a:pt x="8115" y="10984"/>
                  </a:lnTo>
                  <a:lnTo>
                    <a:pt x="9643" y="11556"/>
                  </a:lnTo>
                  <a:lnTo>
                    <a:pt x="10662" y="12643"/>
                  </a:lnTo>
                  <a:lnTo>
                    <a:pt x="11794" y="15732"/>
                  </a:lnTo>
                  <a:lnTo>
                    <a:pt x="12695" y="59345"/>
                  </a:lnTo>
                  <a:lnTo>
                    <a:pt x="12700" y="105834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5575"/>
            <p:cNvSpPr/>
            <p:nvPr>
              <p:custDataLst>
                <p:tags r:id="rId13"/>
              </p:custDataLst>
            </p:nvPr>
          </p:nvSpPr>
          <p:spPr>
            <a:xfrm>
              <a:off x="1905889" y="704850"/>
              <a:ext cx="100712" cy="11741"/>
            </a:xfrm>
            <a:custGeom>
              <a:avLst/>
              <a:gdLst/>
              <a:ahLst/>
              <a:cxnLst/>
              <a:rect l="0" t="0" r="0" b="0"/>
              <a:pathLst>
                <a:path w="100712" h="11741">
                  <a:moveTo>
                    <a:pt x="11811" y="0"/>
                  </a:moveTo>
                  <a:lnTo>
                    <a:pt x="11811" y="0"/>
                  </a:lnTo>
                  <a:lnTo>
                    <a:pt x="5539" y="0"/>
                  </a:lnTo>
                  <a:lnTo>
                    <a:pt x="0" y="5467"/>
                  </a:lnTo>
                  <a:lnTo>
                    <a:pt x="410" y="6467"/>
                  </a:lnTo>
                  <a:lnTo>
                    <a:pt x="2745" y="9459"/>
                  </a:lnTo>
                  <a:lnTo>
                    <a:pt x="6136" y="11260"/>
                  </a:lnTo>
                  <a:lnTo>
                    <a:pt x="8027" y="11740"/>
                  </a:lnTo>
                  <a:lnTo>
                    <a:pt x="9994" y="11354"/>
                  </a:lnTo>
                  <a:lnTo>
                    <a:pt x="18220" y="7548"/>
                  </a:lnTo>
                  <a:lnTo>
                    <a:pt x="42239" y="4500"/>
                  </a:lnTo>
                  <a:lnTo>
                    <a:pt x="47912" y="2000"/>
                  </a:lnTo>
                  <a:lnTo>
                    <a:pt x="94234" y="3"/>
                  </a:lnTo>
                  <a:lnTo>
                    <a:pt x="1007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5576"/>
            <p:cNvSpPr/>
            <p:nvPr>
              <p:custDataLst>
                <p:tags r:id="rId14"/>
              </p:custDataLst>
            </p:nvPr>
          </p:nvSpPr>
          <p:spPr>
            <a:xfrm>
              <a:off x="1905007" y="762000"/>
              <a:ext cx="133344" cy="38094"/>
            </a:xfrm>
            <a:custGeom>
              <a:avLst/>
              <a:gdLst/>
              <a:ahLst/>
              <a:cxnLst/>
              <a:rect l="0" t="0" r="0" b="0"/>
              <a:pathLst>
                <a:path w="133344" h="38094">
                  <a:moveTo>
                    <a:pt x="6343" y="19050"/>
                  </a:moveTo>
                  <a:lnTo>
                    <a:pt x="6343" y="19050"/>
                  </a:lnTo>
                  <a:lnTo>
                    <a:pt x="6343" y="22421"/>
                  </a:lnTo>
                  <a:lnTo>
                    <a:pt x="4461" y="25958"/>
                  </a:lnTo>
                  <a:lnTo>
                    <a:pt x="254" y="31411"/>
                  </a:lnTo>
                  <a:lnTo>
                    <a:pt x="0" y="37830"/>
                  </a:lnTo>
                  <a:lnTo>
                    <a:pt x="14920" y="38093"/>
                  </a:lnTo>
                  <a:lnTo>
                    <a:pt x="35394" y="31632"/>
                  </a:lnTo>
                  <a:lnTo>
                    <a:pt x="42859" y="27560"/>
                  </a:lnTo>
                  <a:lnTo>
                    <a:pt x="88903" y="13869"/>
                  </a:lnTo>
                  <a:lnTo>
                    <a:pt x="133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5577"/>
            <p:cNvSpPr/>
            <p:nvPr>
              <p:custDataLst>
                <p:tags r:id="rId15"/>
              </p:custDataLst>
            </p:nvPr>
          </p:nvSpPr>
          <p:spPr>
            <a:xfrm>
              <a:off x="2184400" y="711200"/>
              <a:ext cx="69794" cy="228491"/>
            </a:xfrm>
            <a:custGeom>
              <a:avLst/>
              <a:gdLst/>
              <a:ahLst/>
              <a:cxnLst/>
              <a:rect l="0" t="0" r="0" b="0"/>
              <a:pathLst>
                <a:path w="69794" h="228491">
                  <a:moveTo>
                    <a:pt x="44450" y="0"/>
                  </a:moveTo>
                  <a:lnTo>
                    <a:pt x="44450" y="0"/>
                  </a:lnTo>
                  <a:lnTo>
                    <a:pt x="38983" y="0"/>
                  </a:lnTo>
                  <a:lnTo>
                    <a:pt x="38688" y="706"/>
                  </a:lnTo>
                  <a:lnTo>
                    <a:pt x="38101" y="15987"/>
                  </a:lnTo>
                  <a:lnTo>
                    <a:pt x="39982" y="19570"/>
                  </a:lnTo>
                  <a:lnTo>
                    <a:pt x="42464" y="23515"/>
                  </a:lnTo>
                  <a:lnTo>
                    <a:pt x="44058" y="31796"/>
                  </a:lnTo>
                  <a:lnTo>
                    <a:pt x="44188" y="33897"/>
                  </a:lnTo>
                  <a:lnTo>
                    <a:pt x="46215" y="38113"/>
                  </a:lnTo>
                  <a:lnTo>
                    <a:pt x="48762" y="42339"/>
                  </a:lnTo>
                  <a:lnTo>
                    <a:pt x="62050" y="88949"/>
                  </a:lnTo>
                  <a:lnTo>
                    <a:pt x="64952" y="101615"/>
                  </a:lnTo>
                  <a:lnTo>
                    <a:pt x="67673" y="110779"/>
                  </a:lnTo>
                  <a:lnTo>
                    <a:pt x="69793" y="154342"/>
                  </a:lnTo>
                  <a:lnTo>
                    <a:pt x="69139" y="179901"/>
                  </a:lnTo>
                  <a:lnTo>
                    <a:pt x="66190" y="191907"/>
                  </a:lnTo>
                  <a:lnTo>
                    <a:pt x="67746" y="200246"/>
                  </a:lnTo>
                  <a:lnTo>
                    <a:pt x="63260" y="213710"/>
                  </a:lnTo>
                  <a:lnTo>
                    <a:pt x="59274" y="220111"/>
                  </a:lnTo>
                  <a:lnTo>
                    <a:pt x="58094" y="224357"/>
                  </a:lnTo>
                  <a:lnTo>
                    <a:pt x="57074" y="225771"/>
                  </a:lnTo>
                  <a:lnTo>
                    <a:pt x="55688" y="226714"/>
                  </a:lnTo>
                  <a:lnTo>
                    <a:pt x="51765" y="228228"/>
                  </a:lnTo>
                  <a:lnTo>
                    <a:pt x="47715" y="228490"/>
                  </a:lnTo>
                  <a:lnTo>
                    <a:pt x="46627" y="227821"/>
                  </a:lnTo>
                  <a:lnTo>
                    <a:pt x="45901" y="226669"/>
                  </a:lnTo>
                  <a:lnTo>
                    <a:pt x="45417" y="225196"/>
                  </a:lnTo>
                  <a:lnTo>
                    <a:pt x="44389" y="224214"/>
                  </a:lnTo>
                  <a:lnTo>
                    <a:pt x="37670" y="220756"/>
                  </a:lnTo>
                  <a:lnTo>
                    <a:pt x="23801" y="207106"/>
                  </a:lnTo>
                  <a:lnTo>
                    <a:pt x="9048" y="175482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5578"/>
            <p:cNvSpPr/>
            <p:nvPr>
              <p:custDataLst>
                <p:tags r:id="rId16"/>
              </p:custDataLst>
            </p:nvPr>
          </p:nvSpPr>
          <p:spPr>
            <a:xfrm>
              <a:off x="2178059" y="609600"/>
              <a:ext cx="19042" cy="12701"/>
            </a:xfrm>
            <a:custGeom>
              <a:avLst/>
              <a:gdLst/>
              <a:ahLst/>
              <a:cxnLst/>
              <a:rect l="0" t="0" r="0" b="0"/>
              <a:pathLst>
                <a:path w="19042" h="12701">
                  <a:moveTo>
                    <a:pt x="19041" y="12700"/>
                  </a:moveTo>
                  <a:lnTo>
                    <a:pt x="19041" y="12700"/>
                  </a:lnTo>
                  <a:lnTo>
                    <a:pt x="15670" y="12700"/>
                  </a:lnTo>
                  <a:lnTo>
                    <a:pt x="14677" y="11994"/>
                  </a:lnTo>
                  <a:lnTo>
                    <a:pt x="14015" y="10819"/>
                  </a:lnTo>
                  <a:lnTo>
                    <a:pt x="13574" y="9329"/>
                  </a:lnTo>
                  <a:lnTo>
                    <a:pt x="12574" y="8336"/>
                  </a:lnTo>
                  <a:lnTo>
                    <a:pt x="9581" y="7233"/>
                  </a:lnTo>
                  <a:lnTo>
                    <a:pt x="21" y="6352"/>
                  </a:lnTo>
                  <a:lnTo>
                    <a:pt x="0" y="2980"/>
                  </a:lnTo>
                  <a:lnTo>
                    <a:pt x="702" y="1986"/>
                  </a:lnTo>
                  <a:lnTo>
                    <a:pt x="1876" y="1324"/>
                  </a:lnTo>
                  <a:lnTo>
                    <a:pt x="63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5579"/>
            <p:cNvSpPr/>
            <p:nvPr>
              <p:custDataLst>
                <p:tags r:id="rId17"/>
              </p:custDataLst>
            </p:nvPr>
          </p:nvSpPr>
          <p:spPr>
            <a:xfrm>
              <a:off x="2438400" y="247653"/>
              <a:ext cx="82541" cy="965110"/>
            </a:xfrm>
            <a:custGeom>
              <a:avLst/>
              <a:gdLst/>
              <a:ahLst/>
              <a:cxnLst/>
              <a:rect l="0" t="0" r="0" b="0"/>
              <a:pathLst>
                <a:path w="82541" h="965110">
                  <a:moveTo>
                    <a:pt x="0" y="69847"/>
                  </a:moveTo>
                  <a:lnTo>
                    <a:pt x="0" y="69847"/>
                  </a:lnTo>
                  <a:lnTo>
                    <a:pt x="0" y="63105"/>
                  </a:lnTo>
                  <a:lnTo>
                    <a:pt x="1881" y="57914"/>
                  </a:lnTo>
                  <a:lnTo>
                    <a:pt x="3371" y="55541"/>
                  </a:lnTo>
                  <a:lnTo>
                    <a:pt x="5467" y="45461"/>
                  </a:lnTo>
                  <a:lnTo>
                    <a:pt x="6350" y="0"/>
                  </a:lnTo>
                  <a:lnTo>
                    <a:pt x="7056" y="6478"/>
                  </a:lnTo>
                  <a:lnTo>
                    <a:pt x="15810" y="52325"/>
                  </a:lnTo>
                  <a:lnTo>
                    <a:pt x="27138" y="96803"/>
                  </a:lnTo>
                  <a:lnTo>
                    <a:pt x="31089" y="134514"/>
                  </a:lnTo>
                  <a:lnTo>
                    <a:pt x="36415" y="176653"/>
                  </a:lnTo>
                  <a:lnTo>
                    <a:pt x="42461" y="220419"/>
                  </a:lnTo>
                  <a:lnTo>
                    <a:pt x="48721" y="263960"/>
                  </a:lnTo>
                  <a:lnTo>
                    <a:pt x="55044" y="303986"/>
                  </a:lnTo>
                  <a:lnTo>
                    <a:pt x="61387" y="341951"/>
                  </a:lnTo>
                  <a:lnTo>
                    <a:pt x="67734" y="377267"/>
                  </a:lnTo>
                  <a:lnTo>
                    <a:pt x="74083" y="416973"/>
                  </a:lnTo>
                  <a:lnTo>
                    <a:pt x="80668" y="464591"/>
                  </a:lnTo>
                  <a:lnTo>
                    <a:pt x="81992" y="501956"/>
                  </a:lnTo>
                  <a:lnTo>
                    <a:pt x="82385" y="539839"/>
                  </a:lnTo>
                  <a:lnTo>
                    <a:pt x="82517" y="587194"/>
                  </a:lnTo>
                  <a:lnTo>
                    <a:pt x="82540" y="623185"/>
                  </a:lnTo>
                  <a:lnTo>
                    <a:pt x="81843" y="668908"/>
                  </a:lnTo>
                  <a:lnTo>
                    <a:pt x="77523" y="716093"/>
                  </a:lnTo>
                  <a:lnTo>
                    <a:pt x="73090" y="759593"/>
                  </a:lnTo>
                  <a:lnTo>
                    <a:pt x="70490" y="797793"/>
                  </a:lnTo>
                  <a:lnTo>
                    <a:pt x="69934" y="842292"/>
                  </a:lnTo>
                  <a:lnTo>
                    <a:pt x="64093" y="888159"/>
                  </a:lnTo>
                  <a:lnTo>
                    <a:pt x="64382" y="903644"/>
                  </a:lnTo>
                  <a:lnTo>
                    <a:pt x="69799" y="949660"/>
                  </a:lnTo>
                  <a:lnTo>
                    <a:pt x="69850" y="965109"/>
                  </a:lnTo>
                  <a:lnTo>
                    <a:pt x="69850" y="933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5580"/>
            <p:cNvSpPr/>
            <p:nvPr>
              <p:custDataLst>
                <p:tags r:id="rId18"/>
              </p:custDataLst>
            </p:nvPr>
          </p:nvSpPr>
          <p:spPr>
            <a:xfrm>
              <a:off x="2628900" y="603352"/>
              <a:ext cx="152401" cy="241199"/>
            </a:xfrm>
            <a:custGeom>
              <a:avLst/>
              <a:gdLst/>
              <a:ahLst/>
              <a:cxnLst/>
              <a:rect l="0" t="0" r="0" b="0"/>
              <a:pathLst>
                <a:path w="152401" h="241199">
                  <a:moveTo>
                    <a:pt x="0" y="18948"/>
                  </a:moveTo>
                  <a:lnTo>
                    <a:pt x="0" y="18948"/>
                  </a:lnTo>
                  <a:lnTo>
                    <a:pt x="0" y="1065"/>
                  </a:lnTo>
                  <a:lnTo>
                    <a:pt x="705" y="676"/>
                  </a:lnTo>
                  <a:lnTo>
                    <a:pt x="5467" y="0"/>
                  </a:lnTo>
                  <a:lnTo>
                    <a:pt x="27542" y="21098"/>
                  </a:lnTo>
                  <a:lnTo>
                    <a:pt x="57708" y="65329"/>
                  </a:lnTo>
                  <a:lnTo>
                    <a:pt x="75692" y="96642"/>
                  </a:lnTo>
                  <a:lnTo>
                    <a:pt x="80913" y="107806"/>
                  </a:lnTo>
                  <a:lnTo>
                    <a:pt x="111415" y="153770"/>
                  </a:lnTo>
                  <a:lnTo>
                    <a:pt x="136872" y="200846"/>
                  </a:lnTo>
                  <a:lnTo>
                    <a:pt x="145057" y="229438"/>
                  </a:lnTo>
                  <a:lnTo>
                    <a:pt x="146094" y="231241"/>
                  </a:lnTo>
                  <a:lnTo>
                    <a:pt x="147490" y="232443"/>
                  </a:lnTo>
                  <a:lnTo>
                    <a:pt x="149127" y="233245"/>
                  </a:lnTo>
                  <a:lnTo>
                    <a:pt x="150218" y="234485"/>
                  </a:lnTo>
                  <a:lnTo>
                    <a:pt x="152400" y="241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5581"/>
            <p:cNvSpPr/>
            <p:nvPr>
              <p:custDataLst>
                <p:tags r:id="rId19"/>
              </p:custDataLst>
            </p:nvPr>
          </p:nvSpPr>
          <p:spPr>
            <a:xfrm>
              <a:off x="2667000" y="603250"/>
              <a:ext cx="133351" cy="273051"/>
            </a:xfrm>
            <a:custGeom>
              <a:avLst/>
              <a:gdLst/>
              <a:ahLst/>
              <a:cxnLst/>
              <a:rect l="0" t="0" r="0" b="0"/>
              <a:pathLst>
                <a:path w="133351" h="273051">
                  <a:moveTo>
                    <a:pt x="133350" y="0"/>
                  </a:moveTo>
                  <a:lnTo>
                    <a:pt x="133350" y="0"/>
                  </a:lnTo>
                  <a:lnTo>
                    <a:pt x="127883" y="0"/>
                  </a:lnTo>
                  <a:lnTo>
                    <a:pt x="123890" y="3371"/>
                  </a:lnTo>
                  <a:lnTo>
                    <a:pt x="122090" y="6908"/>
                  </a:lnTo>
                  <a:lnTo>
                    <a:pt x="121610" y="8838"/>
                  </a:lnTo>
                  <a:lnTo>
                    <a:pt x="117563" y="14927"/>
                  </a:lnTo>
                  <a:lnTo>
                    <a:pt x="101562" y="38662"/>
                  </a:lnTo>
                  <a:lnTo>
                    <a:pt x="84665" y="82820"/>
                  </a:lnTo>
                  <a:lnTo>
                    <a:pt x="64824" y="127016"/>
                  </a:lnTo>
                  <a:lnTo>
                    <a:pt x="48761" y="171451"/>
                  </a:lnTo>
                  <a:lnTo>
                    <a:pt x="37711" y="214411"/>
                  </a:lnTo>
                  <a:lnTo>
                    <a:pt x="19040" y="252080"/>
                  </a:lnTo>
                  <a:lnTo>
                    <a:pt x="9171" y="264330"/>
                  </a:lnTo>
                  <a:lnTo>
                    <a:pt x="7604" y="268704"/>
                  </a:lnTo>
                  <a:lnTo>
                    <a:pt x="6480" y="270153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5582"/>
            <p:cNvSpPr/>
            <p:nvPr>
              <p:custDataLst>
                <p:tags r:id="rId20"/>
              </p:custDataLst>
            </p:nvPr>
          </p:nvSpPr>
          <p:spPr>
            <a:xfrm>
              <a:off x="2851173" y="826383"/>
              <a:ext cx="57128" cy="174153"/>
            </a:xfrm>
            <a:custGeom>
              <a:avLst/>
              <a:gdLst/>
              <a:ahLst/>
              <a:cxnLst/>
              <a:rect l="0" t="0" r="0" b="0"/>
              <a:pathLst>
                <a:path w="57128" h="174153">
                  <a:moveTo>
                    <a:pt x="19027" y="5467"/>
                  </a:moveTo>
                  <a:lnTo>
                    <a:pt x="19027" y="5467"/>
                  </a:lnTo>
                  <a:lnTo>
                    <a:pt x="15656" y="5467"/>
                  </a:lnTo>
                  <a:lnTo>
                    <a:pt x="14663" y="4761"/>
                  </a:lnTo>
                  <a:lnTo>
                    <a:pt x="14001" y="3586"/>
                  </a:lnTo>
                  <a:lnTo>
                    <a:pt x="12938" y="0"/>
                  </a:lnTo>
                  <a:lnTo>
                    <a:pt x="11987" y="10000"/>
                  </a:lnTo>
                  <a:lnTo>
                    <a:pt x="7654" y="18226"/>
                  </a:lnTo>
                  <a:lnTo>
                    <a:pt x="6337" y="61735"/>
                  </a:lnTo>
                  <a:lnTo>
                    <a:pt x="5623" y="83667"/>
                  </a:lnTo>
                  <a:lnTo>
                    <a:pt x="369" y="113410"/>
                  </a:lnTo>
                  <a:lnTo>
                    <a:pt x="0" y="139679"/>
                  </a:lnTo>
                  <a:lnTo>
                    <a:pt x="1869" y="144609"/>
                  </a:lnTo>
                  <a:lnTo>
                    <a:pt x="4345" y="149153"/>
                  </a:lnTo>
                  <a:lnTo>
                    <a:pt x="5935" y="157818"/>
                  </a:lnTo>
                  <a:lnTo>
                    <a:pt x="6066" y="159951"/>
                  </a:lnTo>
                  <a:lnTo>
                    <a:pt x="8093" y="164202"/>
                  </a:lnTo>
                  <a:lnTo>
                    <a:pt x="9621" y="166324"/>
                  </a:lnTo>
                  <a:lnTo>
                    <a:pt x="13200" y="168681"/>
                  </a:lnTo>
                  <a:lnTo>
                    <a:pt x="23329" y="171024"/>
                  </a:lnTo>
                  <a:lnTo>
                    <a:pt x="27524" y="173828"/>
                  </a:lnTo>
                  <a:lnTo>
                    <a:pt x="29631" y="174152"/>
                  </a:lnTo>
                  <a:lnTo>
                    <a:pt x="31741" y="173662"/>
                  </a:lnTo>
                  <a:lnTo>
                    <a:pt x="35966" y="171943"/>
                  </a:lnTo>
                  <a:lnTo>
                    <a:pt x="42312" y="170269"/>
                  </a:lnTo>
                  <a:lnTo>
                    <a:pt x="57127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5583"/>
            <p:cNvSpPr/>
            <p:nvPr>
              <p:custDataLst>
                <p:tags r:id="rId21"/>
              </p:custDataLst>
            </p:nvPr>
          </p:nvSpPr>
          <p:spPr>
            <a:xfrm>
              <a:off x="2806707" y="914400"/>
              <a:ext cx="95244" cy="25399"/>
            </a:xfrm>
            <a:custGeom>
              <a:avLst/>
              <a:gdLst/>
              <a:ahLst/>
              <a:cxnLst/>
              <a:rect l="0" t="0" r="0" b="0"/>
              <a:pathLst>
                <a:path w="95244" h="25399">
                  <a:moveTo>
                    <a:pt x="6343" y="19050"/>
                  </a:moveTo>
                  <a:lnTo>
                    <a:pt x="6343" y="19050"/>
                  </a:lnTo>
                  <a:lnTo>
                    <a:pt x="0" y="25393"/>
                  </a:lnTo>
                  <a:lnTo>
                    <a:pt x="3366" y="25398"/>
                  </a:lnTo>
                  <a:lnTo>
                    <a:pt x="6901" y="23518"/>
                  </a:lnTo>
                  <a:lnTo>
                    <a:pt x="8832" y="22028"/>
                  </a:lnTo>
                  <a:lnTo>
                    <a:pt x="14740" y="20374"/>
                  </a:lnTo>
                  <a:lnTo>
                    <a:pt x="58869" y="14701"/>
                  </a:lnTo>
                  <a:lnTo>
                    <a:pt x="80375" y="9592"/>
                  </a:lnTo>
                  <a:lnTo>
                    <a:pt x="952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5584"/>
            <p:cNvSpPr/>
            <p:nvPr>
              <p:custDataLst>
                <p:tags r:id="rId22"/>
              </p:custDataLst>
            </p:nvPr>
          </p:nvSpPr>
          <p:spPr>
            <a:xfrm>
              <a:off x="2997278" y="730514"/>
              <a:ext cx="82473" cy="18787"/>
            </a:xfrm>
            <a:custGeom>
              <a:avLst/>
              <a:gdLst/>
              <a:ahLst/>
              <a:cxnLst/>
              <a:rect l="0" t="0" r="0" b="0"/>
              <a:pathLst>
                <a:path w="82473" h="18787">
                  <a:moveTo>
                    <a:pt x="6272" y="18786"/>
                  </a:moveTo>
                  <a:lnTo>
                    <a:pt x="6272" y="18786"/>
                  </a:lnTo>
                  <a:lnTo>
                    <a:pt x="0" y="12514"/>
                  </a:lnTo>
                  <a:lnTo>
                    <a:pt x="3316" y="12459"/>
                  </a:lnTo>
                  <a:lnTo>
                    <a:pt x="4301" y="11746"/>
                  </a:lnTo>
                  <a:lnTo>
                    <a:pt x="5396" y="9072"/>
                  </a:lnTo>
                  <a:lnTo>
                    <a:pt x="7099" y="8077"/>
                  </a:lnTo>
                  <a:lnTo>
                    <a:pt x="20501" y="6348"/>
                  </a:lnTo>
                  <a:lnTo>
                    <a:pt x="33803" y="5432"/>
                  </a:lnTo>
                  <a:lnTo>
                    <a:pt x="46212" y="626"/>
                  </a:lnTo>
                  <a:lnTo>
                    <a:pt x="56127" y="0"/>
                  </a:lnTo>
                  <a:lnTo>
                    <a:pt x="62062" y="1735"/>
                  </a:lnTo>
                  <a:lnTo>
                    <a:pt x="67051" y="4152"/>
                  </a:lnTo>
                  <a:lnTo>
                    <a:pt x="82472" y="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5585"/>
            <p:cNvSpPr/>
            <p:nvPr>
              <p:custDataLst>
                <p:tags r:id="rId23"/>
              </p:custDataLst>
            </p:nvPr>
          </p:nvSpPr>
          <p:spPr>
            <a:xfrm>
              <a:off x="2997300" y="800100"/>
              <a:ext cx="101501" cy="12623"/>
            </a:xfrm>
            <a:custGeom>
              <a:avLst/>
              <a:gdLst/>
              <a:ahLst/>
              <a:cxnLst/>
              <a:rect l="0" t="0" r="0" b="0"/>
              <a:pathLst>
                <a:path w="101501" h="12623">
                  <a:moveTo>
                    <a:pt x="12600" y="0"/>
                  </a:moveTo>
                  <a:lnTo>
                    <a:pt x="12600" y="0"/>
                  </a:lnTo>
                  <a:lnTo>
                    <a:pt x="9229" y="0"/>
                  </a:lnTo>
                  <a:lnTo>
                    <a:pt x="5693" y="1881"/>
                  </a:lnTo>
                  <a:lnTo>
                    <a:pt x="0" y="6272"/>
                  </a:lnTo>
                  <a:lnTo>
                    <a:pt x="8083" y="6340"/>
                  </a:lnTo>
                  <a:lnTo>
                    <a:pt x="7472" y="6343"/>
                  </a:lnTo>
                  <a:lnTo>
                    <a:pt x="9983" y="6348"/>
                  </a:lnTo>
                  <a:lnTo>
                    <a:pt x="13318" y="8231"/>
                  </a:lnTo>
                  <a:lnTo>
                    <a:pt x="17153" y="10714"/>
                  </a:lnTo>
                  <a:lnTo>
                    <a:pt x="23984" y="12111"/>
                  </a:lnTo>
                  <a:lnTo>
                    <a:pt x="39246" y="12622"/>
                  </a:lnTo>
                  <a:lnTo>
                    <a:pt x="86709" y="3056"/>
                  </a:lnTo>
                  <a:lnTo>
                    <a:pt x="101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5586"/>
            <p:cNvSpPr/>
            <p:nvPr>
              <p:custDataLst>
                <p:tags r:id="rId24"/>
              </p:custDataLst>
            </p:nvPr>
          </p:nvSpPr>
          <p:spPr>
            <a:xfrm>
              <a:off x="3289300" y="6921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705" y="40349"/>
                  </a:lnTo>
                  <a:lnTo>
                    <a:pt x="5026" y="52289"/>
                  </a:lnTo>
                  <a:lnTo>
                    <a:pt x="6349" y="99681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5587"/>
            <p:cNvSpPr/>
            <p:nvPr>
              <p:custDataLst>
                <p:tags r:id="rId25"/>
              </p:custDataLst>
            </p:nvPr>
          </p:nvSpPr>
          <p:spPr>
            <a:xfrm>
              <a:off x="3263900" y="565150"/>
              <a:ext cx="19051" cy="31750"/>
            </a:xfrm>
            <a:custGeom>
              <a:avLst/>
              <a:gdLst/>
              <a:ahLst/>
              <a:cxnLst/>
              <a:rect l="0" t="0" r="0" b="0"/>
              <a:pathLst>
                <a:path w="19051" h="31750">
                  <a:moveTo>
                    <a:pt x="19050" y="0"/>
                  </a:moveTo>
                  <a:lnTo>
                    <a:pt x="19050" y="0"/>
                  </a:lnTo>
                  <a:lnTo>
                    <a:pt x="2027" y="0"/>
                  </a:lnTo>
                  <a:lnTo>
                    <a:pt x="1351" y="706"/>
                  </a:lnTo>
                  <a:lnTo>
                    <a:pt x="601" y="3371"/>
                  </a:lnTo>
                  <a:lnTo>
                    <a:pt x="0" y="30574"/>
                  </a:lnTo>
                  <a:lnTo>
                    <a:pt x="705" y="30966"/>
                  </a:lnTo>
                  <a:lnTo>
                    <a:pt x="12432" y="31749"/>
                  </a:lnTo>
                  <a:lnTo>
                    <a:pt x="12700" y="13612"/>
                  </a:lnTo>
                  <a:lnTo>
                    <a:pt x="11994" y="13308"/>
                  </a:lnTo>
                  <a:lnTo>
                    <a:pt x="9329" y="12970"/>
                  </a:lnTo>
                  <a:lnTo>
                    <a:pt x="8336" y="13586"/>
                  </a:lnTo>
                  <a:lnTo>
                    <a:pt x="7674" y="14702"/>
                  </a:lnTo>
                  <a:lnTo>
                    <a:pt x="6524" y="19183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5588"/>
            <p:cNvSpPr/>
            <p:nvPr>
              <p:custDataLst>
                <p:tags r:id="rId26"/>
              </p:custDataLst>
            </p:nvPr>
          </p:nvSpPr>
          <p:spPr>
            <a:xfrm>
              <a:off x="3384550" y="812800"/>
              <a:ext cx="37218" cy="76201"/>
            </a:xfrm>
            <a:custGeom>
              <a:avLst/>
              <a:gdLst/>
              <a:ahLst/>
              <a:cxnLst/>
              <a:rect l="0" t="0" r="0" b="0"/>
              <a:pathLst>
                <a:path w="37218" h="7620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33631" y="6908"/>
                  </a:lnTo>
                  <a:lnTo>
                    <a:pt x="36114" y="10831"/>
                  </a:lnTo>
                  <a:lnTo>
                    <a:pt x="37217" y="14927"/>
                  </a:lnTo>
                  <a:lnTo>
                    <a:pt x="36806" y="17007"/>
                  </a:lnTo>
                  <a:lnTo>
                    <a:pt x="32958" y="25415"/>
                  </a:lnTo>
                  <a:lnTo>
                    <a:pt x="32555" y="27526"/>
                  </a:lnTo>
                  <a:lnTo>
                    <a:pt x="18618" y="5582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5589"/>
            <p:cNvSpPr/>
            <p:nvPr>
              <p:custDataLst>
                <p:tags r:id="rId27"/>
              </p:custDataLst>
            </p:nvPr>
          </p:nvSpPr>
          <p:spPr>
            <a:xfrm>
              <a:off x="590550" y="502646"/>
              <a:ext cx="126334" cy="417987"/>
            </a:xfrm>
            <a:custGeom>
              <a:avLst/>
              <a:gdLst/>
              <a:ahLst/>
              <a:cxnLst/>
              <a:rect l="0" t="0" r="0" b="0"/>
              <a:pathLst>
                <a:path w="126334" h="417987">
                  <a:moveTo>
                    <a:pt x="19050" y="87904"/>
                  </a:moveTo>
                  <a:lnTo>
                    <a:pt x="19050" y="87904"/>
                  </a:lnTo>
                  <a:lnTo>
                    <a:pt x="15679" y="84533"/>
                  </a:lnTo>
                  <a:lnTo>
                    <a:pt x="14686" y="84246"/>
                  </a:lnTo>
                  <a:lnTo>
                    <a:pt x="14024" y="84759"/>
                  </a:lnTo>
                  <a:lnTo>
                    <a:pt x="12962" y="87283"/>
                  </a:lnTo>
                  <a:lnTo>
                    <a:pt x="12707" y="102815"/>
                  </a:lnTo>
                  <a:lnTo>
                    <a:pt x="18876" y="130770"/>
                  </a:lnTo>
                  <a:lnTo>
                    <a:pt x="20921" y="162935"/>
                  </a:lnTo>
                  <a:lnTo>
                    <a:pt x="24073" y="178339"/>
                  </a:lnTo>
                  <a:lnTo>
                    <a:pt x="28693" y="224715"/>
                  </a:lnTo>
                  <a:lnTo>
                    <a:pt x="38038" y="271885"/>
                  </a:lnTo>
                  <a:lnTo>
                    <a:pt x="45894" y="316494"/>
                  </a:lnTo>
                  <a:lnTo>
                    <a:pt x="54973" y="362940"/>
                  </a:lnTo>
                  <a:lnTo>
                    <a:pt x="57133" y="408917"/>
                  </a:lnTo>
                  <a:lnTo>
                    <a:pt x="57149" y="417704"/>
                  </a:lnTo>
                  <a:lnTo>
                    <a:pt x="53779" y="417986"/>
                  </a:lnTo>
                  <a:lnTo>
                    <a:pt x="52786" y="417319"/>
                  </a:lnTo>
                  <a:lnTo>
                    <a:pt x="52124" y="416170"/>
                  </a:lnTo>
                  <a:lnTo>
                    <a:pt x="51388" y="412305"/>
                  </a:lnTo>
                  <a:lnTo>
                    <a:pt x="48953" y="386138"/>
                  </a:lnTo>
                  <a:lnTo>
                    <a:pt x="45784" y="371709"/>
                  </a:lnTo>
                  <a:lnTo>
                    <a:pt x="41157" y="329090"/>
                  </a:lnTo>
                  <a:lnTo>
                    <a:pt x="34997" y="287723"/>
                  </a:lnTo>
                  <a:lnTo>
                    <a:pt x="30296" y="246488"/>
                  </a:lnTo>
                  <a:lnTo>
                    <a:pt x="25339" y="204299"/>
                  </a:lnTo>
                  <a:lnTo>
                    <a:pt x="16647" y="161985"/>
                  </a:lnTo>
                  <a:lnTo>
                    <a:pt x="7579" y="114558"/>
                  </a:lnTo>
                  <a:lnTo>
                    <a:pt x="5716" y="69633"/>
                  </a:lnTo>
                  <a:lnTo>
                    <a:pt x="264" y="32984"/>
                  </a:lnTo>
                  <a:lnTo>
                    <a:pt x="1999" y="26336"/>
                  </a:lnTo>
                  <a:lnTo>
                    <a:pt x="5061" y="18626"/>
                  </a:lnTo>
                  <a:lnTo>
                    <a:pt x="6095" y="9700"/>
                  </a:lnTo>
                  <a:lnTo>
                    <a:pt x="6886" y="8252"/>
                  </a:lnTo>
                  <a:lnTo>
                    <a:pt x="8118" y="7286"/>
                  </a:lnTo>
                  <a:lnTo>
                    <a:pt x="11369" y="5507"/>
                  </a:lnTo>
                  <a:lnTo>
                    <a:pt x="17166" y="1244"/>
                  </a:lnTo>
                  <a:lnTo>
                    <a:pt x="21270" y="0"/>
                  </a:lnTo>
                  <a:lnTo>
                    <a:pt x="22647" y="373"/>
                  </a:lnTo>
                  <a:lnTo>
                    <a:pt x="23565" y="1328"/>
                  </a:lnTo>
                  <a:lnTo>
                    <a:pt x="24176" y="2670"/>
                  </a:lnTo>
                  <a:lnTo>
                    <a:pt x="25995" y="3565"/>
                  </a:lnTo>
                  <a:lnTo>
                    <a:pt x="34592" y="5529"/>
                  </a:lnTo>
                  <a:lnTo>
                    <a:pt x="57626" y="20070"/>
                  </a:lnTo>
                  <a:lnTo>
                    <a:pt x="84568" y="46238"/>
                  </a:lnTo>
                  <a:lnTo>
                    <a:pt x="111537" y="89450"/>
                  </a:lnTo>
                  <a:lnTo>
                    <a:pt x="117636" y="103257"/>
                  </a:lnTo>
                  <a:lnTo>
                    <a:pt x="126333" y="147697"/>
                  </a:lnTo>
                  <a:lnTo>
                    <a:pt x="126277" y="191442"/>
                  </a:lnTo>
                  <a:lnTo>
                    <a:pt x="119826" y="217005"/>
                  </a:lnTo>
                  <a:lnTo>
                    <a:pt x="106422" y="234814"/>
                  </a:lnTo>
                  <a:lnTo>
                    <a:pt x="71328" y="257216"/>
                  </a:lnTo>
                  <a:lnTo>
                    <a:pt x="56412" y="262875"/>
                  </a:lnTo>
                  <a:lnTo>
                    <a:pt x="10698" y="265694"/>
                  </a:lnTo>
                  <a:lnTo>
                    <a:pt x="4267" y="265701"/>
                  </a:lnTo>
                  <a:lnTo>
                    <a:pt x="2845" y="264997"/>
                  </a:lnTo>
                  <a:lnTo>
                    <a:pt x="1897" y="263821"/>
                  </a:lnTo>
                  <a:lnTo>
                    <a:pt x="0" y="259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5590"/>
            <p:cNvSpPr/>
            <p:nvPr>
              <p:custDataLst>
                <p:tags r:id="rId28"/>
              </p:custDataLst>
            </p:nvPr>
          </p:nvSpPr>
          <p:spPr>
            <a:xfrm>
              <a:off x="736600" y="723900"/>
              <a:ext cx="120651" cy="170378"/>
            </a:xfrm>
            <a:custGeom>
              <a:avLst/>
              <a:gdLst/>
              <a:ahLst/>
              <a:cxnLst/>
              <a:rect l="0" t="0" r="0" b="0"/>
              <a:pathLst>
                <a:path w="120651" h="170378">
                  <a:moveTo>
                    <a:pt x="0" y="50800"/>
                  </a:moveTo>
                  <a:lnTo>
                    <a:pt x="0" y="50800"/>
                  </a:lnTo>
                  <a:lnTo>
                    <a:pt x="0" y="38439"/>
                  </a:lnTo>
                  <a:lnTo>
                    <a:pt x="15111" y="38103"/>
                  </a:lnTo>
                  <a:lnTo>
                    <a:pt x="19181" y="39983"/>
                  </a:lnTo>
                  <a:lnTo>
                    <a:pt x="45762" y="64821"/>
                  </a:lnTo>
                  <a:lnTo>
                    <a:pt x="59196" y="87085"/>
                  </a:lnTo>
                  <a:lnTo>
                    <a:pt x="67014" y="108140"/>
                  </a:lnTo>
                  <a:lnTo>
                    <a:pt x="69835" y="154106"/>
                  </a:lnTo>
                  <a:lnTo>
                    <a:pt x="69847" y="162928"/>
                  </a:lnTo>
                  <a:lnTo>
                    <a:pt x="67967" y="166016"/>
                  </a:lnTo>
                  <a:lnTo>
                    <a:pt x="64382" y="170377"/>
                  </a:lnTo>
                  <a:lnTo>
                    <a:pt x="64088" y="170029"/>
                  </a:lnTo>
                  <a:lnTo>
                    <a:pt x="63761" y="167761"/>
                  </a:lnTo>
                  <a:lnTo>
                    <a:pt x="59188" y="159851"/>
                  </a:lnTo>
                  <a:lnTo>
                    <a:pt x="57048" y="150061"/>
                  </a:lnTo>
                  <a:lnTo>
                    <a:pt x="52965" y="141672"/>
                  </a:lnTo>
                  <a:lnTo>
                    <a:pt x="45095" y="95649"/>
                  </a:lnTo>
                  <a:lnTo>
                    <a:pt x="45347" y="81179"/>
                  </a:lnTo>
                  <a:lnTo>
                    <a:pt x="53917" y="41128"/>
                  </a:lnTo>
                  <a:lnTo>
                    <a:pt x="59476" y="34037"/>
                  </a:lnTo>
                  <a:lnTo>
                    <a:pt x="65239" y="28533"/>
                  </a:lnTo>
                  <a:lnTo>
                    <a:pt x="69895" y="21468"/>
                  </a:lnTo>
                  <a:lnTo>
                    <a:pt x="75985" y="17067"/>
                  </a:lnTo>
                  <a:lnTo>
                    <a:pt x="113764" y="491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5591"/>
            <p:cNvSpPr/>
            <p:nvPr>
              <p:custDataLst>
                <p:tags r:id="rId29"/>
              </p:custDataLst>
            </p:nvPr>
          </p:nvSpPr>
          <p:spPr>
            <a:xfrm>
              <a:off x="1035083" y="508968"/>
              <a:ext cx="114268" cy="392733"/>
            </a:xfrm>
            <a:custGeom>
              <a:avLst/>
              <a:gdLst/>
              <a:ahLst/>
              <a:cxnLst/>
              <a:rect l="0" t="0" r="0" b="0"/>
              <a:pathLst>
                <a:path w="114268" h="392733">
                  <a:moveTo>
                    <a:pt x="88867" y="30782"/>
                  </a:moveTo>
                  <a:lnTo>
                    <a:pt x="88867" y="30782"/>
                  </a:lnTo>
                  <a:lnTo>
                    <a:pt x="88867" y="21323"/>
                  </a:lnTo>
                  <a:lnTo>
                    <a:pt x="88161" y="20242"/>
                  </a:lnTo>
                  <a:lnTo>
                    <a:pt x="86985" y="19522"/>
                  </a:lnTo>
                  <a:lnTo>
                    <a:pt x="85496" y="19042"/>
                  </a:lnTo>
                  <a:lnTo>
                    <a:pt x="85209" y="18017"/>
                  </a:lnTo>
                  <a:lnTo>
                    <a:pt x="86771" y="14996"/>
                  </a:lnTo>
                  <a:lnTo>
                    <a:pt x="86764" y="13908"/>
                  </a:lnTo>
                  <a:lnTo>
                    <a:pt x="86054" y="13182"/>
                  </a:lnTo>
                  <a:lnTo>
                    <a:pt x="84875" y="12699"/>
                  </a:lnTo>
                  <a:lnTo>
                    <a:pt x="84089" y="11671"/>
                  </a:lnTo>
                  <a:lnTo>
                    <a:pt x="83216" y="8647"/>
                  </a:lnTo>
                  <a:lnTo>
                    <a:pt x="82277" y="7559"/>
                  </a:lnTo>
                  <a:lnTo>
                    <a:pt x="79353" y="6350"/>
                  </a:lnTo>
                  <a:lnTo>
                    <a:pt x="78291" y="5321"/>
                  </a:lnTo>
                  <a:lnTo>
                    <a:pt x="77111" y="2298"/>
                  </a:lnTo>
                  <a:lnTo>
                    <a:pt x="76091" y="1209"/>
                  </a:lnTo>
                  <a:lnTo>
                    <a:pt x="73076" y="0"/>
                  </a:lnTo>
                  <a:lnTo>
                    <a:pt x="71284" y="383"/>
                  </a:lnTo>
                  <a:lnTo>
                    <a:pt x="65391" y="4293"/>
                  </a:lnTo>
                  <a:lnTo>
                    <a:pt x="52867" y="16761"/>
                  </a:lnTo>
                  <a:lnTo>
                    <a:pt x="29835" y="63140"/>
                  </a:lnTo>
                  <a:lnTo>
                    <a:pt x="13059" y="105711"/>
                  </a:lnTo>
                  <a:lnTo>
                    <a:pt x="1883" y="151878"/>
                  </a:lnTo>
                  <a:lnTo>
                    <a:pt x="219" y="193824"/>
                  </a:lnTo>
                  <a:lnTo>
                    <a:pt x="0" y="236106"/>
                  </a:lnTo>
                  <a:lnTo>
                    <a:pt x="3341" y="283528"/>
                  </a:lnTo>
                  <a:lnTo>
                    <a:pt x="16974" y="329159"/>
                  </a:lnTo>
                  <a:lnTo>
                    <a:pt x="23978" y="347555"/>
                  </a:lnTo>
                  <a:lnTo>
                    <a:pt x="51740" y="380783"/>
                  </a:lnTo>
                  <a:lnTo>
                    <a:pt x="65637" y="388094"/>
                  </a:lnTo>
                  <a:lnTo>
                    <a:pt x="84226" y="391816"/>
                  </a:lnTo>
                  <a:lnTo>
                    <a:pt x="114267" y="392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5592"/>
            <p:cNvSpPr/>
            <p:nvPr>
              <p:custDataLst>
                <p:tags r:id="rId30"/>
              </p:custDataLst>
            </p:nvPr>
          </p:nvSpPr>
          <p:spPr>
            <a:xfrm>
              <a:off x="1282700" y="580542"/>
              <a:ext cx="190501" cy="276519"/>
            </a:xfrm>
            <a:custGeom>
              <a:avLst/>
              <a:gdLst/>
              <a:ahLst/>
              <a:cxnLst/>
              <a:rect l="0" t="0" r="0" b="0"/>
              <a:pathLst>
                <a:path w="190501" h="27651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3037"/>
                  </a:lnTo>
                  <a:lnTo>
                    <a:pt x="10126" y="14453"/>
                  </a:lnTo>
                  <a:lnTo>
                    <a:pt x="11556" y="18569"/>
                  </a:lnTo>
                  <a:lnTo>
                    <a:pt x="15954" y="22750"/>
                  </a:lnTo>
                  <a:lnTo>
                    <a:pt x="21908" y="27665"/>
                  </a:lnTo>
                  <a:lnTo>
                    <a:pt x="49452" y="63131"/>
                  </a:lnTo>
                  <a:lnTo>
                    <a:pt x="55845" y="73835"/>
                  </a:lnTo>
                  <a:lnTo>
                    <a:pt x="92959" y="118260"/>
                  </a:lnTo>
                  <a:lnTo>
                    <a:pt x="126993" y="163744"/>
                  </a:lnTo>
                  <a:lnTo>
                    <a:pt x="151166" y="206936"/>
                  </a:lnTo>
                  <a:lnTo>
                    <a:pt x="181837" y="249495"/>
                  </a:lnTo>
                  <a:lnTo>
                    <a:pt x="183828" y="254735"/>
                  </a:lnTo>
                  <a:lnTo>
                    <a:pt x="188209" y="262358"/>
                  </a:lnTo>
                  <a:lnTo>
                    <a:pt x="190473" y="276518"/>
                  </a:lnTo>
                  <a:lnTo>
                    <a:pt x="19050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5593"/>
            <p:cNvSpPr/>
            <p:nvPr>
              <p:custDataLst>
                <p:tags r:id="rId31"/>
              </p:custDataLst>
            </p:nvPr>
          </p:nvSpPr>
          <p:spPr>
            <a:xfrm>
              <a:off x="1301750" y="533662"/>
              <a:ext cx="190501" cy="355339"/>
            </a:xfrm>
            <a:custGeom>
              <a:avLst/>
              <a:gdLst/>
              <a:ahLst/>
              <a:cxnLst/>
              <a:rect l="0" t="0" r="0" b="0"/>
              <a:pathLst>
                <a:path w="190501" h="355339">
                  <a:moveTo>
                    <a:pt x="190500" y="6088"/>
                  </a:moveTo>
                  <a:lnTo>
                    <a:pt x="190500" y="6088"/>
                  </a:lnTo>
                  <a:lnTo>
                    <a:pt x="187129" y="6088"/>
                  </a:lnTo>
                  <a:lnTo>
                    <a:pt x="186136" y="5382"/>
                  </a:lnTo>
                  <a:lnTo>
                    <a:pt x="185474" y="4206"/>
                  </a:lnTo>
                  <a:lnTo>
                    <a:pt x="185033" y="2717"/>
                  </a:lnTo>
                  <a:lnTo>
                    <a:pt x="184033" y="1724"/>
                  </a:lnTo>
                  <a:lnTo>
                    <a:pt x="178760" y="0"/>
                  </a:lnTo>
                  <a:lnTo>
                    <a:pt x="174714" y="3186"/>
                  </a:lnTo>
                  <a:lnTo>
                    <a:pt x="172900" y="6680"/>
                  </a:lnTo>
                  <a:lnTo>
                    <a:pt x="172417" y="8599"/>
                  </a:lnTo>
                  <a:lnTo>
                    <a:pt x="168366" y="14672"/>
                  </a:lnTo>
                  <a:lnTo>
                    <a:pt x="146887" y="45817"/>
                  </a:lnTo>
                  <a:lnTo>
                    <a:pt x="131493" y="87898"/>
                  </a:lnTo>
                  <a:lnTo>
                    <a:pt x="109718" y="135511"/>
                  </a:lnTo>
                  <a:lnTo>
                    <a:pt x="88854" y="177578"/>
                  </a:lnTo>
                  <a:lnTo>
                    <a:pt x="63496" y="223315"/>
                  </a:lnTo>
                  <a:lnTo>
                    <a:pt x="37237" y="269123"/>
                  </a:lnTo>
                  <a:lnTo>
                    <a:pt x="16966" y="314820"/>
                  </a:lnTo>
                  <a:lnTo>
                    <a:pt x="8236" y="334367"/>
                  </a:lnTo>
                  <a:lnTo>
                    <a:pt x="6482" y="339667"/>
                  </a:lnTo>
                  <a:lnTo>
                    <a:pt x="1489" y="348819"/>
                  </a:lnTo>
                  <a:lnTo>
                    <a:pt x="0" y="355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5594"/>
            <p:cNvSpPr/>
            <p:nvPr>
              <p:custDataLst>
                <p:tags r:id="rId32"/>
              </p:custDataLst>
            </p:nvPr>
          </p:nvSpPr>
          <p:spPr>
            <a:xfrm>
              <a:off x="1555750" y="806450"/>
              <a:ext cx="44451" cy="253991"/>
            </a:xfrm>
            <a:custGeom>
              <a:avLst/>
              <a:gdLst/>
              <a:ahLst/>
              <a:cxnLst/>
              <a:rect l="0" t="0" r="0" b="0"/>
              <a:pathLst>
                <a:path w="44451" h="253991">
                  <a:moveTo>
                    <a:pt x="12700" y="0"/>
                  </a:moveTo>
                  <a:lnTo>
                    <a:pt x="12700" y="0"/>
                  </a:lnTo>
                  <a:lnTo>
                    <a:pt x="12700" y="45942"/>
                  </a:lnTo>
                  <a:lnTo>
                    <a:pt x="11994" y="53580"/>
                  </a:lnTo>
                  <a:lnTo>
                    <a:pt x="7233" y="74171"/>
                  </a:lnTo>
                  <a:lnTo>
                    <a:pt x="6373" y="121645"/>
                  </a:lnTo>
                  <a:lnTo>
                    <a:pt x="393" y="166463"/>
                  </a:lnTo>
                  <a:lnTo>
                    <a:pt x="7" y="213697"/>
                  </a:lnTo>
                  <a:lnTo>
                    <a:pt x="0" y="252713"/>
                  </a:lnTo>
                  <a:lnTo>
                    <a:pt x="706" y="253142"/>
                  </a:lnTo>
                  <a:lnTo>
                    <a:pt x="7839" y="253950"/>
                  </a:lnTo>
                  <a:lnTo>
                    <a:pt x="11740" y="253990"/>
                  </a:lnTo>
                  <a:lnTo>
                    <a:pt x="12060" y="253288"/>
                  </a:lnTo>
                  <a:lnTo>
                    <a:pt x="12415" y="250626"/>
                  </a:lnTo>
                  <a:lnTo>
                    <a:pt x="14455" y="247091"/>
                  </a:lnTo>
                  <a:lnTo>
                    <a:pt x="15987" y="245161"/>
                  </a:lnTo>
                  <a:lnTo>
                    <a:pt x="21451" y="243016"/>
                  </a:lnTo>
                  <a:lnTo>
                    <a:pt x="27878" y="241357"/>
                  </a:lnTo>
                  <a:lnTo>
                    <a:pt x="33087" y="238268"/>
                  </a:lnTo>
                  <a:lnTo>
                    <a:pt x="34758" y="235751"/>
                  </a:lnTo>
                  <a:lnTo>
                    <a:pt x="39321" y="223453"/>
                  </a:lnTo>
                  <a:lnTo>
                    <a:pt x="444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619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SMARTInkShape-Group1135"/>
          <p:cNvGrpSpPr/>
          <p:nvPr/>
        </p:nvGrpSpPr>
        <p:grpSpPr>
          <a:xfrm>
            <a:off x="8884562" y="5975352"/>
            <a:ext cx="646789" cy="443624"/>
            <a:chOff x="8884562" y="5975352"/>
            <a:chExt cx="646789" cy="443624"/>
          </a:xfrm>
        </p:grpSpPr>
        <p:sp>
          <p:nvSpPr>
            <p:cNvPr id="377" name="SMARTInkShape-5806"/>
            <p:cNvSpPr/>
            <p:nvPr>
              <p:custDataLst>
                <p:tags r:id="rId206"/>
              </p:custDataLst>
            </p:nvPr>
          </p:nvSpPr>
          <p:spPr>
            <a:xfrm>
              <a:off x="9429750" y="6108702"/>
              <a:ext cx="101601" cy="145753"/>
            </a:xfrm>
            <a:custGeom>
              <a:avLst/>
              <a:gdLst/>
              <a:ahLst/>
              <a:cxnLst/>
              <a:rect l="0" t="0" r="0" b="0"/>
              <a:pathLst>
                <a:path w="101601" h="145753">
                  <a:moveTo>
                    <a:pt x="101600" y="6348"/>
                  </a:moveTo>
                  <a:lnTo>
                    <a:pt x="101600" y="6348"/>
                  </a:lnTo>
                  <a:lnTo>
                    <a:pt x="98229" y="6348"/>
                  </a:lnTo>
                  <a:lnTo>
                    <a:pt x="97237" y="5643"/>
                  </a:lnTo>
                  <a:lnTo>
                    <a:pt x="96573" y="4467"/>
                  </a:lnTo>
                  <a:lnTo>
                    <a:pt x="96133" y="2977"/>
                  </a:lnTo>
                  <a:lnTo>
                    <a:pt x="95132" y="1984"/>
                  </a:lnTo>
                  <a:lnTo>
                    <a:pt x="92140" y="881"/>
                  </a:lnTo>
                  <a:lnTo>
                    <a:pt x="54977" y="0"/>
                  </a:lnTo>
                  <a:lnTo>
                    <a:pt x="50775" y="1880"/>
                  </a:lnTo>
                  <a:lnTo>
                    <a:pt x="45699" y="5465"/>
                  </a:lnTo>
                  <a:lnTo>
                    <a:pt x="45004" y="7838"/>
                  </a:lnTo>
                  <a:lnTo>
                    <a:pt x="44459" y="24169"/>
                  </a:lnTo>
                  <a:lnTo>
                    <a:pt x="48816" y="30224"/>
                  </a:lnTo>
                  <a:lnTo>
                    <a:pt x="58603" y="56765"/>
                  </a:lnTo>
                  <a:lnTo>
                    <a:pt x="65904" y="68910"/>
                  </a:lnTo>
                  <a:lnTo>
                    <a:pt x="75214" y="96403"/>
                  </a:lnTo>
                  <a:lnTo>
                    <a:pt x="76173" y="122478"/>
                  </a:lnTo>
                  <a:lnTo>
                    <a:pt x="74306" y="126870"/>
                  </a:lnTo>
                  <a:lnTo>
                    <a:pt x="71830" y="131174"/>
                  </a:lnTo>
                  <a:lnTo>
                    <a:pt x="70732" y="135440"/>
                  </a:lnTo>
                  <a:lnTo>
                    <a:pt x="69730" y="136859"/>
                  </a:lnTo>
                  <a:lnTo>
                    <a:pt x="68359" y="137805"/>
                  </a:lnTo>
                  <a:lnTo>
                    <a:pt x="64954" y="139562"/>
                  </a:lnTo>
                  <a:lnTo>
                    <a:pt x="61090" y="142695"/>
                  </a:lnTo>
                  <a:lnTo>
                    <a:pt x="55138" y="144558"/>
                  </a:lnTo>
                  <a:lnTo>
                    <a:pt x="43190" y="145752"/>
                  </a:lnTo>
                  <a:lnTo>
                    <a:pt x="38481" y="144035"/>
                  </a:lnTo>
                  <a:lnTo>
                    <a:pt x="34035" y="141625"/>
                  </a:lnTo>
                  <a:lnTo>
                    <a:pt x="8101" y="130935"/>
                  </a:lnTo>
                  <a:lnTo>
                    <a:pt x="3601" y="126866"/>
                  </a:lnTo>
                  <a:lnTo>
                    <a:pt x="0" y="120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5807"/>
            <p:cNvSpPr/>
            <p:nvPr>
              <p:custDataLst>
                <p:tags r:id="rId207"/>
              </p:custDataLst>
            </p:nvPr>
          </p:nvSpPr>
          <p:spPr>
            <a:xfrm>
              <a:off x="9271002" y="6083424"/>
              <a:ext cx="126634" cy="335552"/>
            </a:xfrm>
            <a:custGeom>
              <a:avLst/>
              <a:gdLst/>
              <a:ahLst/>
              <a:cxnLst/>
              <a:rect l="0" t="0" r="0" b="0"/>
              <a:pathLst>
                <a:path w="126634" h="335552">
                  <a:moveTo>
                    <a:pt x="31748" y="82426"/>
                  </a:moveTo>
                  <a:lnTo>
                    <a:pt x="31748" y="82426"/>
                  </a:lnTo>
                  <a:lnTo>
                    <a:pt x="26281" y="87893"/>
                  </a:lnTo>
                  <a:lnTo>
                    <a:pt x="19652" y="112235"/>
                  </a:lnTo>
                  <a:lnTo>
                    <a:pt x="17178" y="152315"/>
                  </a:lnTo>
                  <a:lnTo>
                    <a:pt x="14024" y="166869"/>
                  </a:lnTo>
                  <a:lnTo>
                    <a:pt x="12044" y="211486"/>
                  </a:lnTo>
                  <a:lnTo>
                    <a:pt x="6612" y="254839"/>
                  </a:lnTo>
                  <a:lnTo>
                    <a:pt x="4502" y="283871"/>
                  </a:lnTo>
                  <a:lnTo>
                    <a:pt x="1332" y="299688"/>
                  </a:lnTo>
                  <a:lnTo>
                    <a:pt x="4" y="335551"/>
                  </a:lnTo>
                  <a:lnTo>
                    <a:pt x="0" y="332796"/>
                  </a:lnTo>
                  <a:lnTo>
                    <a:pt x="1881" y="329404"/>
                  </a:lnTo>
                  <a:lnTo>
                    <a:pt x="3369" y="327511"/>
                  </a:lnTo>
                  <a:lnTo>
                    <a:pt x="5024" y="321645"/>
                  </a:lnTo>
                  <a:lnTo>
                    <a:pt x="12763" y="281900"/>
                  </a:lnTo>
                  <a:lnTo>
                    <a:pt x="24824" y="235895"/>
                  </a:lnTo>
                  <a:lnTo>
                    <a:pt x="37744" y="190796"/>
                  </a:lnTo>
                  <a:lnTo>
                    <a:pt x="46494" y="149851"/>
                  </a:lnTo>
                  <a:lnTo>
                    <a:pt x="55017" y="106773"/>
                  </a:lnTo>
                  <a:lnTo>
                    <a:pt x="65613" y="61678"/>
                  </a:lnTo>
                  <a:lnTo>
                    <a:pt x="74708" y="15196"/>
                  </a:lnTo>
                  <a:lnTo>
                    <a:pt x="75903" y="4628"/>
                  </a:lnTo>
                  <a:lnTo>
                    <a:pt x="76705" y="3043"/>
                  </a:lnTo>
                  <a:lnTo>
                    <a:pt x="77949" y="1989"/>
                  </a:lnTo>
                  <a:lnTo>
                    <a:pt x="81639" y="293"/>
                  </a:lnTo>
                  <a:lnTo>
                    <a:pt x="85650" y="0"/>
                  </a:lnTo>
                  <a:lnTo>
                    <a:pt x="89335" y="1813"/>
                  </a:lnTo>
                  <a:lnTo>
                    <a:pt x="97452" y="8726"/>
                  </a:lnTo>
                  <a:lnTo>
                    <a:pt x="103740" y="18176"/>
                  </a:lnTo>
                  <a:lnTo>
                    <a:pt x="124227" y="65551"/>
                  </a:lnTo>
                  <a:lnTo>
                    <a:pt x="126633" y="83296"/>
                  </a:lnTo>
                  <a:lnTo>
                    <a:pt x="121857" y="97832"/>
                  </a:lnTo>
                  <a:lnTo>
                    <a:pt x="114119" y="112411"/>
                  </a:lnTo>
                  <a:lnTo>
                    <a:pt x="112062" y="115116"/>
                  </a:lnTo>
                  <a:lnTo>
                    <a:pt x="109777" y="121885"/>
                  </a:lnTo>
                  <a:lnTo>
                    <a:pt x="109167" y="125665"/>
                  </a:lnTo>
                  <a:lnTo>
                    <a:pt x="107349" y="128890"/>
                  </a:lnTo>
                  <a:lnTo>
                    <a:pt x="86965" y="147956"/>
                  </a:lnTo>
                  <a:lnTo>
                    <a:pt x="80747" y="150356"/>
                  </a:lnTo>
                  <a:lnTo>
                    <a:pt x="73987" y="152129"/>
                  </a:lnTo>
                  <a:lnTo>
                    <a:pt x="68629" y="155268"/>
                  </a:lnTo>
                  <a:lnTo>
                    <a:pt x="66919" y="155682"/>
                  </a:lnTo>
                  <a:lnTo>
                    <a:pt x="65778" y="155252"/>
                  </a:lnTo>
                  <a:lnTo>
                    <a:pt x="65020" y="154260"/>
                  </a:lnTo>
                  <a:lnTo>
                    <a:pt x="64174" y="151277"/>
                  </a:lnTo>
                  <a:lnTo>
                    <a:pt x="63498" y="133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5808"/>
            <p:cNvSpPr/>
            <p:nvPr>
              <p:custDataLst>
                <p:tags r:id="rId208"/>
              </p:custDataLst>
            </p:nvPr>
          </p:nvSpPr>
          <p:spPr>
            <a:xfrm>
              <a:off x="9163083" y="6121430"/>
              <a:ext cx="69818" cy="114271"/>
            </a:xfrm>
            <a:custGeom>
              <a:avLst/>
              <a:gdLst/>
              <a:ahLst/>
              <a:cxnLst/>
              <a:rect l="0" t="0" r="0" b="0"/>
              <a:pathLst>
                <a:path w="69818" h="114271">
                  <a:moveTo>
                    <a:pt x="6317" y="31720"/>
                  </a:moveTo>
                  <a:lnTo>
                    <a:pt x="6317" y="31720"/>
                  </a:lnTo>
                  <a:lnTo>
                    <a:pt x="6317" y="37808"/>
                  </a:lnTo>
                  <a:lnTo>
                    <a:pt x="23962" y="38063"/>
                  </a:lnTo>
                  <a:lnTo>
                    <a:pt x="24430" y="37360"/>
                  </a:lnTo>
                  <a:lnTo>
                    <a:pt x="25795" y="32999"/>
                  </a:lnTo>
                  <a:lnTo>
                    <a:pt x="28614" y="29231"/>
                  </a:lnTo>
                  <a:lnTo>
                    <a:pt x="32219" y="27086"/>
                  </a:lnTo>
                  <a:lnTo>
                    <a:pt x="34169" y="26514"/>
                  </a:lnTo>
                  <a:lnTo>
                    <a:pt x="35466" y="25427"/>
                  </a:lnTo>
                  <a:lnTo>
                    <a:pt x="43433" y="13844"/>
                  </a:lnTo>
                  <a:lnTo>
                    <a:pt x="44125" y="9646"/>
                  </a:lnTo>
                  <a:lnTo>
                    <a:pt x="44328" y="3934"/>
                  </a:lnTo>
                  <a:lnTo>
                    <a:pt x="43652" y="2613"/>
                  </a:lnTo>
                  <a:lnTo>
                    <a:pt x="42497" y="1733"/>
                  </a:lnTo>
                  <a:lnTo>
                    <a:pt x="38941" y="319"/>
                  </a:lnTo>
                  <a:lnTo>
                    <a:pt x="29305" y="0"/>
                  </a:lnTo>
                  <a:lnTo>
                    <a:pt x="27992" y="696"/>
                  </a:lnTo>
                  <a:lnTo>
                    <a:pt x="27118" y="1865"/>
                  </a:lnTo>
                  <a:lnTo>
                    <a:pt x="25439" y="5046"/>
                  </a:lnTo>
                  <a:lnTo>
                    <a:pt x="4175" y="30867"/>
                  </a:lnTo>
                  <a:lnTo>
                    <a:pt x="1213" y="42678"/>
                  </a:lnTo>
                  <a:lnTo>
                    <a:pt x="0" y="70953"/>
                  </a:lnTo>
                  <a:lnTo>
                    <a:pt x="3349" y="81365"/>
                  </a:lnTo>
                  <a:lnTo>
                    <a:pt x="16974" y="102920"/>
                  </a:lnTo>
                  <a:lnTo>
                    <a:pt x="22566" y="107143"/>
                  </a:lnTo>
                  <a:lnTo>
                    <a:pt x="24123" y="110633"/>
                  </a:lnTo>
                  <a:lnTo>
                    <a:pt x="25948" y="111845"/>
                  </a:lnTo>
                  <a:lnTo>
                    <a:pt x="37137" y="113791"/>
                  </a:lnTo>
                  <a:lnTo>
                    <a:pt x="69817" y="114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5809"/>
            <p:cNvSpPr/>
            <p:nvPr>
              <p:custDataLst>
                <p:tags r:id="rId209"/>
              </p:custDataLst>
            </p:nvPr>
          </p:nvSpPr>
          <p:spPr>
            <a:xfrm>
              <a:off x="9030605" y="6134100"/>
              <a:ext cx="107046" cy="12701"/>
            </a:xfrm>
            <a:custGeom>
              <a:avLst/>
              <a:gdLst/>
              <a:ahLst/>
              <a:cxnLst/>
              <a:rect l="0" t="0" r="0" b="0"/>
              <a:pathLst>
                <a:path w="107046" h="12701">
                  <a:moveTo>
                    <a:pt x="11795" y="12700"/>
                  </a:moveTo>
                  <a:lnTo>
                    <a:pt x="11795" y="12700"/>
                  </a:lnTo>
                  <a:lnTo>
                    <a:pt x="0" y="12698"/>
                  </a:lnTo>
                  <a:lnTo>
                    <a:pt x="28301" y="11995"/>
                  </a:lnTo>
                  <a:lnTo>
                    <a:pt x="75194" y="6466"/>
                  </a:lnTo>
                  <a:lnTo>
                    <a:pt x="89847" y="4504"/>
                  </a:lnTo>
                  <a:lnTo>
                    <a:pt x="1070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5810"/>
            <p:cNvSpPr/>
            <p:nvPr>
              <p:custDataLst>
                <p:tags r:id="rId210"/>
              </p:custDataLst>
            </p:nvPr>
          </p:nvSpPr>
          <p:spPr>
            <a:xfrm>
              <a:off x="9055100" y="5975352"/>
              <a:ext cx="44451" cy="285628"/>
            </a:xfrm>
            <a:custGeom>
              <a:avLst/>
              <a:gdLst/>
              <a:ahLst/>
              <a:cxnLst/>
              <a:rect l="0" t="0" r="0" b="0"/>
              <a:pathLst>
                <a:path w="44451" h="285628">
                  <a:moveTo>
                    <a:pt x="0" y="6348"/>
                  </a:moveTo>
                  <a:lnTo>
                    <a:pt x="0" y="6348"/>
                  </a:lnTo>
                  <a:lnTo>
                    <a:pt x="0" y="881"/>
                  </a:lnTo>
                  <a:lnTo>
                    <a:pt x="705" y="586"/>
                  </a:lnTo>
                  <a:lnTo>
                    <a:pt x="6088" y="21"/>
                  </a:lnTo>
                  <a:lnTo>
                    <a:pt x="860" y="0"/>
                  </a:lnTo>
                  <a:lnTo>
                    <a:pt x="573" y="703"/>
                  </a:lnTo>
                  <a:lnTo>
                    <a:pt x="2" y="44512"/>
                  </a:lnTo>
                  <a:lnTo>
                    <a:pt x="705" y="89855"/>
                  </a:lnTo>
                  <a:lnTo>
                    <a:pt x="5762" y="133487"/>
                  </a:lnTo>
                  <a:lnTo>
                    <a:pt x="6298" y="177865"/>
                  </a:lnTo>
                  <a:lnTo>
                    <a:pt x="6346" y="221602"/>
                  </a:lnTo>
                  <a:lnTo>
                    <a:pt x="7055" y="267844"/>
                  </a:lnTo>
                  <a:lnTo>
                    <a:pt x="12817" y="282655"/>
                  </a:lnTo>
                  <a:lnTo>
                    <a:pt x="14190" y="283686"/>
                  </a:lnTo>
                  <a:lnTo>
                    <a:pt x="18091" y="285340"/>
                  </a:lnTo>
                  <a:lnTo>
                    <a:pt x="22136" y="285627"/>
                  </a:lnTo>
                  <a:lnTo>
                    <a:pt x="31176" y="282342"/>
                  </a:lnTo>
                  <a:lnTo>
                    <a:pt x="33483" y="280655"/>
                  </a:lnTo>
                  <a:lnTo>
                    <a:pt x="37437" y="274205"/>
                  </a:lnTo>
                  <a:lnTo>
                    <a:pt x="44450" y="260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5811"/>
            <p:cNvSpPr/>
            <p:nvPr>
              <p:custDataLst>
                <p:tags r:id="rId211"/>
              </p:custDataLst>
            </p:nvPr>
          </p:nvSpPr>
          <p:spPr>
            <a:xfrm>
              <a:off x="8884562" y="6089676"/>
              <a:ext cx="68929" cy="171392"/>
            </a:xfrm>
            <a:custGeom>
              <a:avLst/>
              <a:gdLst/>
              <a:ahLst/>
              <a:cxnLst/>
              <a:rect l="0" t="0" r="0" b="0"/>
              <a:pathLst>
                <a:path w="68929" h="171392">
                  <a:moveTo>
                    <a:pt x="62588" y="19024"/>
                  </a:moveTo>
                  <a:lnTo>
                    <a:pt x="62588" y="19024"/>
                  </a:lnTo>
                  <a:lnTo>
                    <a:pt x="53128" y="9564"/>
                  </a:lnTo>
                  <a:lnTo>
                    <a:pt x="49445" y="7765"/>
                  </a:lnTo>
                  <a:lnTo>
                    <a:pt x="47478" y="7284"/>
                  </a:lnTo>
                  <a:lnTo>
                    <a:pt x="37148" y="1424"/>
                  </a:lnTo>
                  <a:lnTo>
                    <a:pt x="19391" y="0"/>
                  </a:lnTo>
                  <a:lnTo>
                    <a:pt x="11395" y="5004"/>
                  </a:lnTo>
                  <a:lnTo>
                    <a:pt x="9410" y="5443"/>
                  </a:lnTo>
                  <a:lnTo>
                    <a:pt x="8086" y="6443"/>
                  </a:lnTo>
                  <a:lnTo>
                    <a:pt x="6614" y="9434"/>
                  </a:lnTo>
                  <a:lnTo>
                    <a:pt x="4964" y="17104"/>
                  </a:lnTo>
                  <a:lnTo>
                    <a:pt x="1143" y="23314"/>
                  </a:lnTo>
                  <a:lnTo>
                    <a:pt x="0" y="27517"/>
                  </a:lnTo>
                  <a:lnTo>
                    <a:pt x="5609" y="48776"/>
                  </a:lnTo>
                  <a:lnTo>
                    <a:pt x="12238" y="62035"/>
                  </a:lnTo>
                  <a:lnTo>
                    <a:pt x="14205" y="64631"/>
                  </a:lnTo>
                  <a:lnTo>
                    <a:pt x="16391" y="71279"/>
                  </a:lnTo>
                  <a:lnTo>
                    <a:pt x="16974" y="75028"/>
                  </a:lnTo>
                  <a:lnTo>
                    <a:pt x="21384" y="82955"/>
                  </a:lnTo>
                  <a:lnTo>
                    <a:pt x="45339" y="112796"/>
                  </a:lnTo>
                  <a:lnTo>
                    <a:pt x="57456" y="122449"/>
                  </a:lnTo>
                  <a:lnTo>
                    <a:pt x="64438" y="132374"/>
                  </a:lnTo>
                  <a:lnTo>
                    <a:pt x="67605" y="140882"/>
                  </a:lnTo>
                  <a:lnTo>
                    <a:pt x="68928" y="167184"/>
                  </a:lnTo>
                  <a:lnTo>
                    <a:pt x="67519" y="168598"/>
                  </a:lnTo>
                  <a:lnTo>
                    <a:pt x="62193" y="170167"/>
                  </a:lnTo>
                  <a:lnTo>
                    <a:pt x="41464" y="171391"/>
                  </a:lnTo>
                  <a:lnTo>
                    <a:pt x="37207" y="169528"/>
                  </a:lnTo>
                  <a:lnTo>
                    <a:pt x="25354" y="162583"/>
                  </a:lnTo>
                  <a:lnTo>
                    <a:pt x="22948" y="159885"/>
                  </a:lnTo>
                  <a:lnTo>
                    <a:pt x="20275" y="153125"/>
                  </a:lnTo>
                  <a:lnTo>
                    <a:pt x="11788" y="114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4" name="SMARTInkShape-5812"/>
          <p:cNvSpPr/>
          <p:nvPr>
            <p:custDataLst>
              <p:tags r:id="rId1"/>
            </p:custDataLst>
          </p:nvPr>
        </p:nvSpPr>
        <p:spPr>
          <a:xfrm>
            <a:off x="8343900" y="6083683"/>
            <a:ext cx="165101" cy="144570"/>
          </a:xfrm>
          <a:custGeom>
            <a:avLst/>
            <a:gdLst/>
            <a:ahLst/>
            <a:cxnLst/>
            <a:rect l="0" t="0" r="0" b="0"/>
            <a:pathLst>
              <a:path w="165101" h="144570">
                <a:moveTo>
                  <a:pt x="0" y="31367"/>
                </a:moveTo>
                <a:lnTo>
                  <a:pt x="0" y="31367"/>
                </a:lnTo>
                <a:lnTo>
                  <a:pt x="5467" y="25900"/>
                </a:lnTo>
                <a:lnTo>
                  <a:pt x="6272" y="19627"/>
                </a:lnTo>
                <a:lnTo>
                  <a:pt x="7004" y="19306"/>
                </a:lnTo>
                <a:lnTo>
                  <a:pt x="9699" y="18951"/>
                </a:lnTo>
                <a:lnTo>
                  <a:pt x="9993" y="19562"/>
                </a:lnTo>
                <a:lnTo>
                  <a:pt x="6762" y="25151"/>
                </a:lnTo>
                <a:lnTo>
                  <a:pt x="6533" y="28134"/>
                </a:lnTo>
                <a:lnTo>
                  <a:pt x="18411" y="71785"/>
                </a:lnTo>
                <a:lnTo>
                  <a:pt x="19043" y="118774"/>
                </a:lnTo>
                <a:lnTo>
                  <a:pt x="25322" y="144569"/>
                </a:lnTo>
                <a:lnTo>
                  <a:pt x="27281" y="101047"/>
                </a:lnTo>
                <a:lnTo>
                  <a:pt x="39473" y="57155"/>
                </a:lnTo>
                <a:lnTo>
                  <a:pt x="42976" y="44183"/>
                </a:lnTo>
                <a:lnTo>
                  <a:pt x="45894" y="31401"/>
                </a:lnTo>
                <a:lnTo>
                  <a:pt x="51227" y="20558"/>
                </a:lnTo>
                <a:lnTo>
                  <a:pt x="59350" y="10573"/>
                </a:lnTo>
                <a:lnTo>
                  <a:pt x="69012" y="3961"/>
                </a:lnTo>
                <a:lnTo>
                  <a:pt x="77442" y="904"/>
                </a:lnTo>
                <a:lnTo>
                  <a:pt x="87778" y="0"/>
                </a:lnTo>
                <a:lnTo>
                  <a:pt x="93811" y="1668"/>
                </a:lnTo>
                <a:lnTo>
                  <a:pt x="103055" y="8456"/>
                </a:lnTo>
                <a:lnTo>
                  <a:pt x="138492" y="40159"/>
                </a:lnTo>
                <a:lnTo>
                  <a:pt x="148758" y="65097"/>
                </a:lnTo>
                <a:lnTo>
                  <a:pt x="165100" y="1139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SMARTInkShape-Group1137"/>
          <p:cNvGrpSpPr/>
          <p:nvPr/>
        </p:nvGrpSpPr>
        <p:grpSpPr>
          <a:xfrm>
            <a:off x="7613650" y="6070685"/>
            <a:ext cx="174913" cy="152316"/>
            <a:chOff x="7613650" y="6070685"/>
            <a:chExt cx="174913" cy="152316"/>
          </a:xfrm>
        </p:grpSpPr>
        <p:sp>
          <p:nvSpPr>
            <p:cNvPr id="385" name="SMARTInkShape-5813"/>
            <p:cNvSpPr/>
            <p:nvPr>
              <p:custDataLst>
                <p:tags r:id="rId203"/>
              </p:custDataLst>
            </p:nvPr>
          </p:nvSpPr>
          <p:spPr>
            <a:xfrm>
              <a:off x="7696200" y="6097257"/>
              <a:ext cx="92363" cy="106694"/>
            </a:xfrm>
            <a:custGeom>
              <a:avLst/>
              <a:gdLst/>
              <a:ahLst/>
              <a:cxnLst/>
              <a:rect l="0" t="0" r="0" b="0"/>
              <a:pathLst>
                <a:path w="92363" h="106694">
                  <a:moveTo>
                    <a:pt x="0" y="30493"/>
                  </a:moveTo>
                  <a:lnTo>
                    <a:pt x="0" y="30493"/>
                  </a:lnTo>
                  <a:lnTo>
                    <a:pt x="0" y="77779"/>
                  </a:lnTo>
                  <a:lnTo>
                    <a:pt x="0" y="100255"/>
                  </a:lnTo>
                  <a:lnTo>
                    <a:pt x="0" y="55333"/>
                  </a:lnTo>
                  <a:lnTo>
                    <a:pt x="705" y="47178"/>
                  </a:lnTo>
                  <a:lnTo>
                    <a:pt x="5069" y="35357"/>
                  </a:lnTo>
                  <a:lnTo>
                    <a:pt x="10983" y="24686"/>
                  </a:lnTo>
                  <a:lnTo>
                    <a:pt x="12643" y="20151"/>
                  </a:lnTo>
                  <a:lnTo>
                    <a:pt x="27597" y="2986"/>
                  </a:lnTo>
                  <a:lnTo>
                    <a:pt x="31786" y="630"/>
                  </a:lnTo>
                  <a:lnTo>
                    <a:pt x="33890" y="0"/>
                  </a:lnTo>
                  <a:lnTo>
                    <a:pt x="35999" y="286"/>
                  </a:lnTo>
                  <a:lnTo>
                    <a:pt x="40223" y="2487"/>
                  </a:lnTo>
                  <a:lnTo>
                    <a:pt x="55033" y="15066"/>
                  </a:lnTo>
                  <a:lnTo>
                    <a:pt x="59266" y="16580"/>
                  </a:lnTo>
                  <a:lnTo>
                    <a:pt x="63500" y="21016"/>
                  </a:lnTo>
                  <a:lnTo>
                    <a:pt x="79728" y="47421"/>
                  </a:lnTo>
                  <a:lnTo>
                    <a:pt x="83874" y="60779"/>
                  </a:lnTo>
                  <a:lnTo>
                    <a:pt x="86665" y="65825"/>
                  </a:lnTo>
                  <a:lnTo>
                    <a:pt x="92362" y="83484"/>
                  </a:lnTo>
                  <a:lnTo>
                    <a:pt x="88900" y="106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5814"/>
            <p:cNvSpPr/>
            <p:nvPr>
              <p:custDataLst>
                <p:tags r:id="rId204"/>
              </p:custDataLst>
            </p:nvPr>
          </p:nvSpPr>
          <p:spPr>
            <a:xfrm>
              <a:off x="7613650" y="6070685"/>
              <a:ext cx="12701" cy="25316"/>
            </a:xfrm>
            <a:custGeom>
              <a:avLst/>
              <a:gdLst/>
              <a:ahLst/>
              <a:cxnLst/>
              <a:rect l="0" t="0" r="0" b="0"/>
              <a:pathLst>
                <a:path w="12701" h="25316">
                  <a:moveTo>
                    <a:pt x="12700" y="25315"/>
                  </a:moveTo>
                  <a:lnTo>
                    <a:pt x="12700" y="25315"/>
                  </a:lnTo>
                  <a:lnTo>
                    <a:pt x="12700" y="18574"/>
                  </a:lnTo>
                  <a:lnTo>
                    <a:pt x="11995" y="16586"/>
                  </a:lnTo>
                  <a:lnTo>
                    <a:pt x="10818" y="15264"/>
                  </a:lnTo>
                  <a:lnTo>
                    <a:pt x="9329" y="14380"/>
                  </a:lnTo>
                  <a:lnTo>
                    <a:pt x="8336" y="13086"/>
                  </a:lnTo>
                  <a:lnTo>
                    <a:pt x="6612" y="7303"/>
                  </a:lnTo>
                  <a:lnTo>
                    <a:pt x="80" y="0"/>
                  </a:lnTo>
                  <a:lnTo>
                    <a:pt x="0" y="6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5815"/>
            <p:cNvSpPr/>
            <p:nvPr>
              <p:custDataLst>
                <p:tags r:id="rId205"/>
              </p:custDataLst>
            </p:nvPr>
          </p:nvSpPr>
          <p:spPr>
            <a:xfrm>
              <a:off x="7620000" y="6153227"/>
              <a:ext cx="12701" cy="69774"/>
            </a:xfrm>
            <a:custGeom>
              <a:avLst/>
              <a:gdLst/>
              <a:ahLst/>
              <a:cxnLst/>
              <a:rect l="0" t="0" r="0" b="0"/>
              <a:pathLst>
                <a:path w="12701" h="69774">
                  <a:moveTo>
                    <a:pt x="0" y="6273"/>
                  </a:moveTo>
                  <a:lnTo>
                    <a:pt x="0" y="6273"/>
                  </a:lnTo>
                  <a:lnTo>
                    <a:pt x="0" y="0"/>
                  </a:lnTo>
                  <a:lnTo>
                    <a:pt x="0" y="20500"/>
                  </a:lnTo>
                  <a:lnTo>
                    <a:pt x="1881" y="25061"/>
                  </a:lnTo>
                  <a:lnTo>
                    <a:pt x="3370" y="27266"/>
                  </a:lnTo>
                  <a:lnTo>
                    <a:pt x="5467" y="37109"/>
                  </a:lnTo>
                  <a:lnTo>
                    <a:pt x="6881" y="48712"/>
                  </a:lnTo>
                  <a:lnTo>
                    <a:pt x="12700" y="69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1138"/>
          <p:cNvGrpSpPr/>
          <p:nvPr/>
        </p:nvGrpSpPr>
        <p:grpSpPr>
          <a:xfrm>
            <a:off x="7048500" y="6070602"/>
            <a:ext cx="95230" cy="316857"/>
            <a:chOff x="7048500" y="6070602"/>
            <a:chExt cx="95230" cy="316857"/>
          </a:xfrm>
        </p:grpSpPr>
        <p:sp>
          <p:nvSpPr>
            <p:cNvPr id="389" name="SMARTInkShape-5816"/>
            <p:cNvSpPr/>
            <p:nvPr>
              <p:custDataLst>
                <p:tags r:id="rId201"/>
              </p:custDataLst>
            </p:nvPr>
          </p:nvSpPr>
          <p:spPr>
            <a:xfrm>
              <a:off x="7092980" y="6070602"/>
              <a:ext cx="25371" cy="6349"/>
            </a:xfrm>
            <a:custGeom>
              <a:avLst/>
              <a:gdLst/>
              <a:ahLst/>
              <a:cxnLst/>
              <a:rect l="0" t="0" r="0" b="0"/>
              <a:pathLst>
                <a:path w="25371" h="6349">
                  <a:moveTo>
                    <a:pt x="25370" y="6348"/>
                  </a:moveTo>
                  <a:lnTo>
                    <a:pt x="25370" y="6348"/>
                  </a:lnTo>
                  <a:lnTo>
                    <a:pt x="16531" y="6348"/>
                  </a:lnTo>
                  <a:lnTo>
                    <a:pt x="15244" y="5643"/>
                  </a:lnTo>
                  <a:lnTo>
                    <a:pt x="14386" y="4467"/>
                  </a:lnTo>
                  <a:lnTo>
                    <a:pt x="13813" y="2977"/>
                  </a:lnTo>
                  <a:lnTo>
                    <a:pt x="12727" y="1984"/>
                  </a:lnTo>
                  <a:lnTo>
                    <a:pt x="9638" y="881"/>
                  </a:lnTo>
                  <a:lnTo>
                    <a:pt x="0" y="0"/>
                  </a:lnTo>
                  <a:lnTo>
                    <a:pt x="3350" y="3370"/>
                  </a:lnTo>
                  <a:lnTo>
                    <a:pt x="6882" y="5025"/>
                  </a:lnTo>
                  <a:lnTo>
                    <a:pt x="12670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5817"/>
            <p:cNvSpPr/>
            <p:nvPr>
              <p:custDataLst>
                <p:tags r:id="rId202"/>
              </p:custDataLst>
            </p:nvPr>
          </p:nvSpPr>
          <p:spPr>
            <a:xfrm>
              <a:off x="7048500" y="6203948"/>
              <a:ext cx="95230" cy="183511"/>
            </a:xfrm>
            <a:custGeom>
              <a:avLst/>
              <a:gdLst/>
              <a:ahLst/>
              <a:cxnLst/>
              <a:rect l="0" t="0" r="0" b="0"/>
              <a:pathLst>
                <a:path w="95230" h="183511">
                  <a:moveTo>
                    <a:pt x="57150" y="2"/>
                  </a:moveTo>
                  <a:lnTo>
                    <a:pt x="57150" y="2"/>
                  </a:lnTo>
                  <a:lnTo>
                    <a:pt x="62617" y="0"/>
                  </a:lnTo>
                  <a:lnTo>
                    <a:pt x="62912" y="707"/>
                  </a:lnTo>
                  <a:lnTo>
                    <a:pt x="63478" y="9462"/>
                  </a:lnTo>
                  <a:lnTo>
                    <a:pt x="64190" y="10542"/>
                  </a:lnTo>
                  <a:lnTo>
                    <a:pt x="65371" y="11261"/>
                  </a:lnTo>
                  <a:lnTo>
                    <a:pt x="66864" y="11742"/>
                  </a:lnTo>
                  <a:lnTo>
                    <a:pt x="67859" y="12767"/>
                  </a:lnTo>
                  <a:lnTo>
                    <a:pt x="74759" y="30556"/>
                  </a:lnTo>
                  <a:lnTo>
                    <a:pt x="77654" y="39629"/>
                  </a:lnTo>
                  <a:lnTo>
                    <a:pt x="82981" y="49373"/>
                  </a:lnTo>
                  <a:lnTo>
                    <a:pt x="86975" y="55812"/>
                  </a:lnTo>
                  <a:lnTo>
                    <a:pt x="94021" y="76469"/>
                  </a:lnTo>
                  <a:lnTo>
                    <a:pt x="95229" y="121516"/>
                  </a:lnTo>
                  <a:lnTo>
                    <a:pt x="94545" y="153973"/>
                  </a:lnTo>
                  <a:lnTo>
                    <a:pt x="90181" y="162196"/>
                  </a:lnTo>
                  <a:lnTo>
                    <a:pt x="78243" y="179274"/>
                  </a:lnTo>
                  <a:lnTo>
                    <a:pt x="74050" y="181984"/>
                  </a:lnTo>
                  <a:lnTo>
                    <a:pt x="64353" y="183510"/>
                  </a:lnTo>
                  <a:lnTo>
                    <a:pt x="58469" y="181986"/>
                  </a:lnTo>
                  <a:lnTo>
                    <a:pt x="48944" y="175258"/>
                  </a:lnTo>
                  <a:lnTo>
                    <a:pt x="24172" y="141697"/>
                  </a:lnTo>
                  <a:lnTo>
                    <a:pt x="4256" y="94256"/>
                  </a:lnTo>
                  <a:lnTo>
                    <a:pt x="0" y="57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1139"/>
          <p:cNvGrpSpPr/>
          <p:nvPr/>
        </p:nvGrpSpPr>
        <p:grpSpPr>
          <a:xfrm>
            <a:off x="6508865" y="5962680"/>
            <a:ext cx="196736" cy="310714"/>
            <a:chOff x="6508865" y="5962680"/>
            <a:chExt cx="196736" cy="310714"/>
          </a:xfrm>
        </p:grpSpPr>
        <p:sp>
          <p:nvSpPr>
            <p:cNvPr id="392" name="SMARTInkShape-5818"/>
            <p:cNvSpPr/>
            <p:nvPr>
              <p:custDataLst>
                <p:tags r:id="rId199"/>
              </p:custDataLst>
            </p:nvPr>
          </p:nvSpPr>
          <p:spPr>
            <a:xfrm>
              <a:off x="6508865" y="6051550"/>
              <a:ext cx="196736" cy="44449"/>
            </a:xfrm>
            <a:custGeom>
              <a:avLst/>
              <a:gdLst/>
              <a:ahLst/>
              <a:cxnLst/>
              <a:rect l="0" t="0" r="0" b="0"/>
              <a:pathLst>
                <a:path w="196736" h="44449">
                  <a:moveTo>
                    <a:pt x="31635" y="38100"/>
                  </a:moveTo>
                  <a:lnTo>
                    <a:pt x="31635" y="38100"/>
                  </a:lnTo>
                  <a:lnTo>
                    <a:pt x="28264" y="41471"/>
                  </a:lnTo>
                  <a:lnTo>
                    <a:pt x="22846" y="43126"/>
                  </a:lnTo>
                  <a:lnTo>
                    <a:pt x="0" y="44448"/>
                  </a:lnTo>
                  <a:lnTo>
                    <a:pt x="3290" y="41078"/>
                  </a:lnTo>
                  <a:lnTo>
                    <a:pt x="8688" y="39424"/>
                  </a:lnTo>
                  <a:lnTo>
                    <a:pt x="19662" y="36610"/>
                  </a:lnTo>
                  <a:lnTo>
                    <a:pt x="28431" y="33910"/>
                  </a:lnTo>
                  <a:lnTo>
                    <a:pt x="71800" y="24969"/>
                  </a:lnTo>
                  <a:lnTo>
                    <a:pt x="117572" y="17688"/>
                  </a:lnTo>
                  <a:lnTo>
                    <a:pt x="162477" y="8287"/>
                  </a:lnTo>
                  <a:lnTo>
                    <a:pt x="196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5819"/>
            <p:cNvSpPr/>
            <p:nvPr>
              <p:custDataLst>
                <p:tags r:id="rId200"/>
              </p:custDataLst>
            </p:nvPr>
          </p:nvSpPr>
          <p:spPr>
            <a:xfrm>
              <a:off x="6572250" y="5962680"/>
              <a:ext cx="101592" cy="310714"/>
            </a:xfrm>
            <a:custGeom>
              <a:avLst/>
              <a:gdLst/>
              <a:ahLst/>
              <a:cxnLst/>
              <a:rect l="0" t="0" r="0" b="0"/>
              <a:pathLst>
                <a:path w="101592" h="310714">
                  <a:moveTo>
                    <a:pt x="38100" y="12670"/>
                  </a:moveTo>
                  <a:lnTo>
                    <a:pt x="38100" y="12670"/>
                  </a:lnTo>
                  <a:lnTo>
                    <a:pt x="38100" y="9299"/>
                  </a:lnTo>
                  <a:lnTo>
                    <a:pt x="39981" y="5763"/>
                  </a:lnTo>
                  <a:lnTo>
                    <a:pt x="44372" y="71"/>
                  </a:lnTo>
                  <a:lnTo>
                    <a:pt x="41056" y="0"/>
                  </a:lnTo>
                  <a:lnTo>
                    <a:pt x="40070" y="696"/>
                  </a:lnTo>
                  <a:lnTo>
                    <a:pt x="39413" y="1866"/>
                  </a:lnTo>
                  <a:lnTo>
                    <a:pt x="38975" y="3350"/>
                  </a:lnTo>
                  <a:lnTo>
                    <a:pt x="33189" y="12837"/>
                  </a:lnTo>
                  <a:lnTo>
                    <a:pt x="20522" y="58032"/>
                  </a:lnTo>
                  <a:lnTo>
                    <a:pt x="8193" y="101623"/>
                  </a:lnTo>
                  <a:lnTo>
                    <a:pt x="1486" y="146582"/>
                  </a:lnTo>
                  <a:lnTo>
                    <a:pt x="195" y="187721"/>
                  </a:lnTo>
                  <a:lnTo>
                    <a:pt x="17" y="231988"/>
                  </a:lnTo>
                  <a:lnTo>
                    <a:pt x="0" y="276173"/>
                  </a:lnTo>
                  <a:lnTo>
                    <a:pt x="705" y="293268"/>
                  </a:lnTo>
                  <a:lnTo>
                    <a:pt x="3370" y="299187"/>
                  </a:lnTo>
                  <a:lnTo>
                    <a:pt x="8839" y="306486"/>
                  </a:lnTo>
                  <a:lnTo>
                    <a:pt x="12865" y="309060"/>
                  </a:lnTo>
                  <a:lnTo>
                    <a:pt x="19098" y="310510"/>
                  </a:lnTo>
                  <a:lnTo>
                    <a:pt x="21199" y="310713"/>
                  </a:lnTo>
                  <a:lnTo>
                    <a:pt x="25415" y="309057"/>
                  </a:lnTo>
                  <a:lnTo>
                    <a:pt x="39643" y="300264"/>
                  </a:lnTo>
                  <a:lnTo>
                    <a:pt x="65633" y="253074"/>
                  </a:lnTo>
                  <a:lnTo>
                    <a:pt x="67975" y="246281"/>
                  </a:lnTo>
                  <a:lnTo>
                    <a:pt x="69840" y="207690"/>
                  </a:lnTo>
                  <a:lnTo>
                    <a:pt x="69138" y="206182"/>
                  </a:lnTo>
                  <a:lnTo>
                    <a:pt x="67963" y="205178"/>
                  </a:lnTo>
                  <a:lnTo>
                    <a:pt x="64779" y="204061"/>
                  </a:lnTo>
                  <a:lnTo>
                    <a:pt x="61011" y="203567"/>
                  </a:lnTo>
                  <a:lnTo>
                    <a:pt x="56985" y="205227"/>
                  </a:lnTo>
                  <a:lnTo>
                    <a:pt x="48651" y="212043"/>
                  </a:lnTo>
                  <a:lnTo>
                    <a:pt x="46316" y="216051"/>
                  </a:lnTo>
                  <a:lnTo>
                    <a:pt x="44574" y="220184"/>
                  </a:lnTo>
                  <a:lnTo>
                    <a:pt x="40331" y="226477"/>
                  </a:lnTo>
                  <a:lnTo>
                    <a:pt x="38761" y="232810"/>
                  </a:lnTo>
                  <a:lnTo>
                    <a:pt x="38126" y="253107"/>
                  </a:lnTo>
                  <a:lnTo>
                    <a:pt x="38823" y="255511"/>
                  </a:lnTo>
                  <a:lnTo>
                    <a:pt x="39993" y="257115"/>
                  </a:lnTo>
                  <a:lnTo>
                    <a:pt x="41479" y="258183"/>
                  </a:lnTo>
                  <a:lnTo>
                    <a:pt x="42470" y="259601"/>
                  </a:lnTo>
                  <a:lnTo>
                    <a:pt x="43568" y="263058"/>
                  </a:lnTo>
                  <a:lnTo>
                    <a:pt x="45274" y="264262"/>
                  </a:lnTo>
                  <a:lnTo>
                    <a:pt x="56267" y="266194"/>
                  </a:lnTo>
                  <a:lnTo>
                    <a:pt x="78301" y="266662"/>
                  </a:lnTo>
                  <a:lnTo>
                    <a:pt x="82543" y="264783"/>
                  </a:lnTo>
                  <a:lnTo>
                    <a:pt x="86781" y="262304"/>
                  </a:lnTo>
                  <a:lnTo>
                    <a:pt x="91015" y="261202"/>
                  </a:lnTo>
                  <a:lnTo>
                    <a:pt x="92427" y="260202"/>
                  </a:lnTo>
                  <a:lnTo>
                    <a:pt x="93368" y="258830"/>
                  </a:lnTo>
                  <a:lnTo>
                    <a:pt x="95119" y="255425"/>
                  </a:lnTo>
                  <a:lnTo>
                    <a:pt x="100606" y="248787"/>
                  </a:lnTo>
                  <a:lnTo>
                    <a:pt x="101306" y="244595"/>
                  </a:lnTo>
                  <a:lnTo>
                    <a:pt x="101591" y="229801"/>
                  </a:lnTo>
                  <a:lnTo>
                    <a:pt x="95250" y="209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1140"/>
          <p:cNvGrpSpPr/>
          <p:nvPr/>
        </p:nvGrpSpPr>
        <p:grpSpPr>
          <a:xfrm>
            <a:off x="6115129" y="6032500"/>
            <a:ext cx="44372" cy="203201"/>
            <a:chOff x="6115129" y="6032500"/>
            <a:chExt cx="44372" cy="203201"/>
          </a:xfrm>
        </p:grpSpPr>
        <p:sp>
          <p:nvSpPr>
            <p:cNvPr id="395" name="SMARTInkShape-5820"/>
            <p:cNvSpPr/>
            <p:nvPr>
              <p:custDataLst>
                <p:tags r:id="rId197"/>
              </p:custDataLst>
            </p:nvPr>
          </p:nvSpPr>
          <p:spPr>
            <a:xfrm>
              <a:off x="6115129" y="6032500"/>
              <a:ext cx="37937" cy="12701"/>
            </a:xfrm>
            <a:custGeom>
              <a:avLst/>
              <a:gdLst/>
              <a:ahLst/>
              <a:cxnLst/>
              <a:rect l="0" t="0" r="0" b="0"/>
              <a:pathLst>
                <a:path w="37937" h="12701">
                  <a:moveTo>
                    <a:pt x="25321" y="12700"/>
                  </a:moveTo>
                  <a:lnTo>
                    <a:pt x="25321" y="12700"/>
                  </a:lnTo>
                  <a:lnTo>
                    <a:pt x="21950" y="12700"/>
                  </a:lnTo>
                  <a:lnTo>
                    <a:pt x="18414" y="10818"/>
                  </a:lnTo>
                  <a:lnTo>
                    <a:pt x="13765" y="7233"/>
                  </a:lnTo>
                  <a:lnTo>
                    <a:pt x="6562" y="6373"/>
                  </a:lnTo>
                  <a:lnTo>
                    <a:pt x="0" y="6350"/>
                  </a:lnTo>
                  <a:lnTo>
                    <a:pt x="5395" y="11817"/>
                  </a:lnTo>
                  <a:lnTo>
                    <a:pt x="11662" y="12623"/>
                  </a:lnTo>
                  <a:lnTo>
                    <a:pt x="24151" y="12698"/>
                  </a:lnTo>
                  <a:lnTo>
                    <a:pt x="30686" y="7232"/>
                  </a:lnTo>
                  <a:lnTo>
                    <a:pt x="34749" y="6612"/>
                  </a:lnTo>
                  <a:lnTo>
                    <a:pt x="35840" y="5819"/>
                  </a:lnTo>
                  <a:lnTo>
                    <a:pt x="36567" y="4585"/>
                  </a:lnTo>
                  <a:lnTo>
                    <a:pt x="37936" y="269"/>
                  </a:lnTo>
                  <a:lnTo>
                    <a:pt x="25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5821"/>
            <p:cNvSpPr/>
            <p:nvPr>
              <p:custDataLst>
                <p:tags r:id="rId198"/>
              </p:custDataLst>
            </p:nvPr>
          </p:nvSpPr>
          <p:spPr>
            <a:xfrm>
              <a:off x="6140450" y="61404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348" y="52449"/>
                  </a:lnTo>
                  <a:lnTo>
                    <a:pt x="7055" y="61323"/>
                  </a:lnTo>
                  <a:lnTo>
                    <a:pt x="11817" y="80704"/>
                  </a:lnTo>
                  <a:lnTo>
                    <a:pt x="12438" y="89842"/>
                  </a:lnTo>
                  <a:lnTo>
                    <a:pt x="13231" y="91645"/>
                  </a:lnTo>
                  <a:lnTo>
                    <a:pt x="14465" y="92846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1141"/>
          <p:cNvGrpSpPr/>
          <p:nvPr/>
        </p:nvGrpSpPr>
        <p:grpSpPr>
          <a:xfrm>
            <a:off x="5175272" y="5975426"/>
            <a:ext cx="552196" cy="317425"/>
            <a:chOff x="5175272" y="5975426"/>
            <a:chExt cx="552196" cy="317425"/>
          </a:xfrm>
        </p:grpSpPr>
        <p:sp>
          <p:nvSpPr>
            <p:cNvPr id="398" name="SMARTInkShape-5822"/>
            <p:cNvSpPr/>
            <p:nvPr>
              <p:custDataLst>
                <p:tags r:id="rId192"/>
              </p:custDataLst>
            </p:nvPr>
          </p:nvSpPr>
          <p:spPr>
            <a:xfrm>
              <a:off x="5556250" y="6134210"/>
              <a:ext cx="171218" cy="114191"/>
            </a:xfrm>
            <a:custGeom>
              <a:avLst/>
              <a:gdLst/>
              <a:ahLst/>
              <a:cxnLst/>
              <a:rect l="0" t="0" r="0" b="0"/>
              <a:pathLst>
                <a:path w="171218" h="114191">
                  <a:moveTo>
                    <a:pt x="0" y="25290"/>
                  </a:moveTo>
                  <a:lnTo>
                    <a:pt x="0" y="25290"/>
                  </a:lnTo>
                  <a:lnTo>
                    <a:pt x="6327" y="25290"/>
                  </a:lnTo>
                  <a:lnTo>
                    <a:pt x="6350" y="46490"/>
                  </a:lnTo>
                  <a:lnTo>
                    <a:pt x="8231" y="50704"/>
                  </a:lnTo>
                  <a:lnTo>
                    <a:pt x="9721" y="52816"/>
                  </a:lnTo>
                  <a:lnTo>
                    <a:pt x="11817" y="62530"/>
                  </a:lnTo>
                  <a:lnTo>
                    <a:pt x="12699" y="109932"/>
                  </a:lnTo>
                  <a:lnTo>
                    <a:pt x="12700" y="113816"/>
                  </a:lnTo>
                  <a:lnTo>
                    <a:pt x="12700" y="99253"/>
                  </a:lnTo>
                  <a:lnTo>
                    <a:pt x="20539" y="71452"/>
                  </a:lnTo>
                  <a:lnTo>
                    <a:pt x="23240" y="65562"/>
                  </a:lnTo>
                  <a:lnTo>
                    <a:pt x="28486" y="46185"/>
                  </a:lnTo>
                  <a:lnTo>
                    <a:pt x="36175" y="34539"/>
                  </a:lnTo>
                  <a:lnTo>
                    <a:pt x="55897" y="13853"/>
                  </a:lnTo>
                  <a:lnTo>
                    <a:pt x="57021" y="14138"/>
                  </a:lnTo>
                  <a:lnTo>
                    <a:pt x="60150" y="16336"/>
                  </a:lnTo>
                  <a:lnTo>
                    <a:pt x="62011" y="19664"/>
                  </a:lnTo>
                  <a:lnTo>
                    <a:pt x="63304" y="29620"/>
                  </a:lnTo>
                  <a:lnTo>
                    <a:pt x="63500" y="68746"/>
                  </a:lnTo>
                  <a:lnTo>
                    <a:pt x="64206" y="69078"/>
                  </a:lnTo>
                  <a:lnTo>
                    <a:pt x="66871" y="69447"/>
                  </a:lnTo>
                  <a:lnTo>
                    <a:pt x="67864" y="68839"/>
                  </a:lnTo>
                  <a:lnTo>
                    <a:pt x="68526" y="67728"/>
                  </a:lnTo>
                  <a:lnTo>
                    <a:pt x="68967" y="66282"/>
                  </a:lnTo>
                  <a:lnTo>
                    <a:pt x="69967" y="65319"/>
                  </a:lnTo>
                  <a:lnTo>
                    <a:pt x="72959" y="64247"/>
                  </a:lnTo>
                  <a:lnTo>
                    <a:pt x="74039" y="63256"/>
                  </a:lnTo>
                  <a:lnTo>
                    <a:pt x="91103" y="32738"/>
                  </a:lnTo>
                  <a:lnTo>
                    <a:pt x="97169" y="26718"/>
                  </a:lnTo>
                  <a:lnTo>
                    <a:pt x="103158" y="21691"/>
                  </a:lnTo>
                  <a:lnTo>
                    <a:pt x="107941" y="14895"/>
                  </a:lnTo>
                  <a:lnTo>
                    <a:pt x="124418" y="2729"/>
                  </a:lnTo>
                  <a:lnTo>
                    <a:pt x="128909" y="1152"/>
                  </a:lnTo>
                  <a:lnTo>
                    <a:pt x="147266" y="0"/>
                  </a:lnTo>
                  <a:lnTo>
                    <a:pt x="151999" y="1821"/>
                  </a:lnTo>
                  <a:lnTo>
                    <a:pt x="154249" y="3294"/>
                  </a:lnTo>
                  <a:lnTo>
                    <a:pt x="155749" y="4982"/>
                  </a:lnTo>
                  <a:lnTo>
                    <a:pt x="168797" y="29663"/>
                  </a:lnTo>
                  <a:lnTo>
                    <a:pt x="171217" y="53005"/>
                  </a:lnTo>
                  <a:lnTo>
                    <a:pt x="170738" y="90912"/>
                  </a:lnTo>
                  <a:lnTo>
                    <a:pt x="165100" y="114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5823"/>
            <p:cNvSpPr/>
            <p:nvPr>
              <p:custDataLst>
                <p:tags r:id="rId193"/>
              </p:custDataLst>
            </p:nvPr>
          </p:nvSpPr>
          <p:spPr>
            <a:xfrm>
              <a:off x="5441983" y="6172200"/>
              <a:ext cx="75873" cy="95141"/>
            </a:xfrm>
            <a:custGeom>
              <a:avLst/>
              <a:gdLst/>
              <a:ahLst/>
              <a:cxnLst/>
              <a:rect l="0" t="0" r="0" b="0"/>
              <a:pathLst>
                <a:path w="75873" h="95141">
                  <a:moveTo>
                    <a:pt x="57117" y="0"/>
                  </a:moveTo>
                  <a:lnTo>
                    <a:pt x="57117" y="0"/>
                  </a:lnTo>
                  <a:lnTo>
                    <a:pt x="32961" y="0"/>
                  </a:lnTo>
                  <a:lnTo>
                    <a:pt x="12942" y="7840"/>
                  </a:lnTo>
                  <a:lnTo>
                    <a:pt x="4255" y="15110"/>
                  </a:lnTo>
                  <a:lnTo>
                    <a:pt x="1873" y="19179"/>
                  </a:lnTo>
                  <a:lnTo>
                    <a:pt x="343" y="27543"/>
                  </a:lnTo>
                  <a:lnTo>
                    <a:pt x="0" y="45686"/>
                  </a:lnTo>
                  <a:lnTo>
                    <a:pt x="1863" y="50409"/>
                  </a:lnTo>
                  <a:lnTo>
                    <a:pt x="33836" y="90993"/>
                  </a:lnTo>
                  <a:lnTo>
                    <a:pt x="39950" y="93358"/>
                  </a:lnTo>
                  <a:lnTo>
                    <a:pt x="58972" y="95140"/>
                  </a:lnTo>
                  <a:lnTo>
                    <a:pt x="63351" y="93319"/>
                  </a:lnTo>
                  <a:lnTo>
                    <a:pt x="65506" y="91846"/>
                  </a:lnTo>
                  <a:lnTo>
                    <a:pt x="67902" y="88328"/>
                  </a:lnTo>
                  <a:lnTo>
                    <a:pt x="69670" y="84412"/>
                  </a:lnTo>
                  <a:lnTo>
                    <a:pt x="73928" y="78241"/>
                  </a:lnTo>
                  <a:lnTo>
                    <a:pt x="75172" y="74050"/>
                  </a:lnTo>
                  <a:lnTo>
                    <a:pt x="75872" y="64353"/>
                  </a:lnTo>
                  <a:lnTo>
                    <a:pt x="74154" y="58469"/>
                  </a:lnTo>
                  <a:lnTo>
                    <a:pt x="58946" y="32176"/>
                  </a:lnTo>
                  <a:lnTo>
                    <a:pt x="57224" y="27705"/>
                  </a:lnTo>
                  <a:lnTo>
                    <a:pt x="45593" y="13961"/>
                  </a:lnTo>
                  <a:lnTo>
                    <a:pt x="44939" y="11380"/>
                  </a:lnTo>
                  <a:lnTo>
                    <a:pt x="444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5824"/>
            <p:cNvSpPr/>
            <p:nvPr>
              <p:custDataLst>
                <p:tags r:id="rId194"/>
              </p:custDataLst>
            </p:nvPr>
          </p:nvSpPr>
          <p:spPr>
            <a:xfrm>
              <a:off x="5327650" y="6153150"/>
              <a:ext cx="88901" cy="107630"/>
            </a:xfrm>
            <a:custGeom>
              <a:avLst/>
              <a:gdLst/>
              <a:ahLst/>
              <a:cxnLst/>
              <a:rect l="0" t="0" r="0" b="0"/>
              <a:pathLst>
                <a:path w="88901" h="107630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1245" y="4364"/>
                  </a:lnTo>
                  <a:lnTo>
                    <a:pt x="17129" y="6467"/>
                  </a:lnTo>
                  <a:lnTo>
                    <a:pt x="23340" y="10539"/>
                  </a:lnTo>
                  <a:lnTo>
                    <a:pt x="29651" y="12765"/>
                  </a:lnTo>
                  <a:lnTo>
                    <a:pt x="33874" y="15787"/>
                  </a:lnTo>
                  <a:lnTo>
                    <a:pt x="52917" y="43351"/>
                  </a:lnTo>
                  <a:lnTo>
                    <a:pt x="62507" y="74993"/>
                  </a:lnTo>
                  <a:lnTo>
                    <a:pt x="61176" y="81072"/>
                  </a:lnTo>
                  <a:lnTo>
                    <a:pt x="58940" y="86832"/>
                  </a:lnTo>
                  <a:lnTo>
                    <a:pt x="56975" y="96596"/>
                  </a:lnTo>
                  <a:lnTo>
                    <a:pt x="55623" y="98265"/>
                  </a:lnTo>
                  <a:lnTo>
                    <a:pt x="54015" y="99376"/>
                  </a:lnTo>
                  <a:lnTo>
                    <a:pt x="52943" y="100823"/>
                  </a:lnTo>
                  <a:lnTo>
                    <a:pt x="50884" y="107629"/>
                  </a:lnTo>
                  <a:lnTo>
                    <a:pt x="47454" y="104484"/>
                  </a:lnTo>
                  <a:lnTo>
                    <a:pt x="45785" y="99119"/>
                  </a:lnTo>
                  <a:lnTo>
                    <a:pt x="45340" y="95713"/>
                  </a:lnTo>
                  <a:lnTo>
                    <a:pt x="51346" y="57107"/>
                  </a:lnTo>
                  <a:lnTo>
                    <a:pt x="54101" y="50547"/>
                  </a:lnTo>
                  <a:lnTo>
                    <a:pt x="86032" y="364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5825"/>
            <p:cNvSpPr/>
            <p:nvPr>
              <p:custDataLst>
                <p:tags r:id="rId195"/>
              </p:custDataLst>
            </p:nvPr>
          </p:nvSpPr>
          <p:spPr>
            <a:xfrm>
              <a:off x="5175272" y="6172277"/>
              <a:ext cx="107929" cy="6274"/>
            </a:xfrm>
            <a:custGeom>
              <a:avLst/>
              <a:gdLst/>
              <a:ahLst/>
              <a:cxnLst/>
              <a:rect l="0" t="0" r="0" b="0"/>
              <a:pathLst>
                <a:path w="107929" h="6274">
                  <a:moveTo>
                    <a:pt x="6328" y="6273"/>
                  </a:moveTo>
                  <a:lnTo>
                    <a:pt x="6328" y="6273"/>
                  </a:lnTo>
                  <a:lnTo>
                    <a:pt x="2957" y="6273"/>
                  </a:lnTo>
                  <a:lnTo>
                    <a:pt x="1964" y="5568"/>
                  </a:lnTo>
                  <a:lnTo>
                    <a:pt x="1302" y="4391"/>
                  </a:lnTo>
                  <a:lnTo>
                    <a:pt x="0" y="0"/>
                  </a:lnTo>
                  <a:lnTo>
                    <a:pt x="36790" y="628"/>
                  </a:lnTo>
                  <a:lnTo>
                    <a:pt x="50866" y="3580"/>
                  </a:lnTo>
                  <a:lnTo>
                    <a:pt x="71791" y="545"/>
                  </a:lnTo>
                  <a:lnTo>
                    <a:pt x="107928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5826"/>
            <p:cNvSpPr/>
            <p:nvPr>
              <p:custDataLst>
                <p:tags r:id="rId196"/>
              </p:custDataLst>
            </p:nvPr>
          </p:nvSpPr>
          <p:spPr>
            <a:xfrm>
              <a:off x="5226051" y="5975426"/>
              <a:ext cx="50800" cy="317425"/>
            </a:xfrm>
            <a:custGeom>
              <a:avLst/>
              <a:gdLst/>
              <a:ahLst/>
              <a:cxnLst/>
              <a:rect l="0" t="0" r="0" b="0"/>
              <a:pathLst>
                <a:path w="50800" h="317425">
                  <a:moveTo>
                    <a:pt x="50799" y="12624"/>
                  </a:moveTo>
                  <a:lnTo>
                    <a:pt x="50799" y="12624"/>
                  </a:lnTo>
                  <a:lnTo>
                    <a:pt x="50799" y="7157"/>
                  </a:lnTo>
                  <a:lnTo>
                    <a:pt x="47428" y="3164"/>
                  </a:lnTo>
                  <a:lnTo>
                    <a:pt x="45730" y="2790"/>
                  </a:lnTo>
                  <a:lnTo>
                    <a:pt x="43891" y="3246"/>
                  </a:lnTo>
                  <a:lnTo>
                    <a:pt x="39243" y="5676"/>
                  </a:lnTo>
                  <a:lnTo>
                    <a:pt x="35067" y="6096"/>
                  </a:lnTo>
                  <a:lnTo>
                    <a:pt x="31342" y="4314"/>
                  </a:lnTo>
                  <a:lnTo>
                    <a:pt x="26573" y="791"/>
                  </a:lnTo>
                  <a:lnTo>
                    <a:pt x="20035" y="0"/>
                  </a:lnTo>
                  <a:lnTo>
                    <a:pt x="15970" y="3318"/>
                  </a:lnTo>
                  <a:lnTo>
                    <a:pt x="14153" y="6840"/>
                  </a:lnTo>
                  <a:lnTo>
                    <a:pt x="3247" y="52091"/>
                  </a:lnTo>
                  <a:lnTo>
                    <a:pt x="189" y="95960"/>
                  </a:lnTo>
                  <a:lnTo>
                    <a:pt x="15" y="139043"/>
                  </a:lnTo>
                  <a:lnTo>
                    <a:pt x="0" y="182037"/>
                  </a:lnTo>
                  <a:lnTo>
                    <a:pt x="1880" y="209072"/>
                  </a:lnTo>
                  <a:lnTo>
                    <a:pt x="9459" y="253901"/>
                  </a:lnTo>
                  <a:lnTo>
                    <a:pt x="12643" y="299712"/>
                  </a:lnTo>
                  <a:lnTo>
                    <a:pt x="12699" y="317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1142"/>
          <p:cNvGrpSpPr/>
          <p:nvPr/>
        </p:nvGrpSpPr>
        <p:grpSpPr>
          <a:xfrm>
            <a:off x="4222835" y="6096000"/>
            <a:ext cx="577688" cy="342847"/>
            <a:chOff x="4222835" y="6096000"/>
            <a:chExt cx="577688" cy="342847"/>
          </a:xfrm>
        </p:grpSpPr>
        <p:sp>
          <p:nvSpPr>
            <p:cNvPr id="404" name="SMARTInkShape-5827"/>
            <p:cNvSpPr/>
            <p:nvPr>
              <p:custDataLst>
                <p:tags r:id="rId186"/>
              </p:custDataLst>
            </p:nvPr>
          </p:nvSpPr>
          <p:spPr>
            <a:xfrm>
              <a:off x="4679950" y="6121503"/>
              <a:ext cx="120573" cy="317344"/>
            </a:xfrm>
            <a:custGeom>
              <a:avLst/>
              <a:gdLst/>
              <a:ahLst/>
              <a:cxnLst/>
              <a:rect l="0" t="0" r="0" b="0"/>
              <a:pathLst>
                <a:path w="120573" h="317344">
                  <a:moveTo>
                    <a:pt x="114300" y="44347"/>
                  </a:moveTo>
                  <a:lnTo>
                    <a:pt x="114300" y="44347"/>
                  </a:lnTo>
                  <a:lnTo>
                    <a:pt x="117671" y="40976"/>
                  </a:lnTo>
                  <a:lnTo>
                    <a:pt x="119326" y="37440"/>
                  </a:lnTo>
                  <a:lnTo>
                    <a:pt x="120572" y="23147"/>
                  </a:lnTo>
                  <a:lnTo>
                    <a:pt x="119893" y="21747"/>
                  </a:lnTo>
                  <a:lnTo>
                    <a:pt x="118734" y="20813"/>
                  </a:lnTo>
                  <a:lnTo>
                    <a:pt x="115565" y="19071"/>
                  </a:lnTo>
                  <a:lnTo>
                    <a:pt x="109814" y="14828"/>
                  </a:lnTo>
                  <a:lnTo>
                    <a:pt x="103642" y="12553"/>
                  </a:lnTo>
                  <a:lnTo>
                    <a:pt x="88896" y="1653"/>
                  </a:lnTo>
                  <a:lnTo>
                    <a:pt x="81226" y="51"/>
                  </a:lnTo>
                  <a:lnTo>
                    <a:pt x="79551" y="0"/>
                  </a:lnTo>
                  <a:lnTo>
                    <a:pt x="75807" y="1824"/>
                  </a:lnTo>
                  <a:lnTo>
                    <a:pt x="71792" y="4280"/>
                  </a:lnTo>
                  <a:lnTo>
                    <a:pt x="67656" y="5373"/>
                  </a:lnTo>
                  <a:lnTo>
                    <a:pt x="66271" y="6369"/>
                  </a:lnTo>
                  <a:lnTo>
                    <a:pt x="65348" y="7740"/>
                  </a:lnTo>
                  <a:lnTo>
                    <a:pt x="63615" y="11144"/>
                  </a:lnTo>
                  <a:lnTo>
                    <a:pt x="59379" y="17027"/>
                  </a:lnTo>
                  <a:lnTo>
                    <a:pt x="57810" y="23240"/>
                  </a:lnTo>
                  <a:lnTo>
                    <a:pt x="57236" y="33772"/>
                  </a:lnTo>
                  <a:lnTo>
                    <a:pt x="57914" y="35180"/>
                  </a:lnTo>
                  <a:lnTo>
                    <a:pt x="59070" y="36119"/>
                  </a:lnTo>
                  <a:lnTo>
                    <a:pt x="60547" y="36746"/>
                  </a:lnTo>
                  <a:lnTo>
                    <a:pt x="61531" y="37868"/>
                  </a:lnTo>
                  <a:lnTo>
                    <a:pt x="63241" y="43355"/>
                  </a:lnTo>
                  <a:lnTo>
                    <a:pt x="68945" y="49727"/>
                  </a:lnTo>
                  <a:lnTo>
                    <a:pt x="75238" y="50612"/>
                  </a:lnTo>
                  <a:lnTo>
                    <a:pt x="82263" y="44606"/>
                  </a:lnTo>
                  <a:lnTo>
                    <a:pt x="88821" y="44349"/>
                  </a:lnTo>
                  <a:lnTo>
                    <a:pt x="92247" y="47719"/>
                  </a:lnTo>
                  <a:lnTo>
                    <a:pt x="93915" y="51255"/>
                  </a:lnTo>
                  <a:lnTo>
                    <a:pt x="99609" y="95942"/>
                  </a:lnTo>
                  <a:lnTo>
                    <a:pt x="100305" y="110276"/>
                  </a:lnTo>
                  <a:lnTo>
                    <a:pt x="95607" y="152439"/>
                  </a:lnTo>
                  <a:lnTo>
                    <a:pt x="93400" y="192290"/>
                  </a:lnTo>
                  <a:lnTo>
                    <a:pt x="87414" y="234456"/>
                  </a:lnTo>
                  <a:lnTo>
                    <a:pt x="75434" y="280369"/>
                  </a:lnTo>
                  <a:lnTo>
                    <a:pt x="60677" y="310324"/>
                  </a:lnTo>
                  <a:lnTo>
                    <a:pt x="58091" y="312681"/>
                  </a:lnTo>
                  <a:lnTo>
                    <a:pt x="51453" y="315303"/>
                  </a:lnTo>
                  <a:lnTo>
                    <a:pt x="18150" y="317343"/>
                  </a:lnTo>
                  <a:lnTo>
                    <a:pt x="15628" y="315949"/>
                  </a:lnTo>
                  <a:lnTo>
                    <a:pt x="10944" y="310639"/>
                  </a:lnTo>
                  <a:lnTo>
                    <a:pt x="0" y="285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5828"/>
            <p:cNvSpPr/>
            <p:nvPr>
              <p:custDataLst>
                <p:tags r:id="rId187"/>
              </p:custDataLst>
            </p:nvPr>
          </p:nvSpPr>
          <p:spPr>
            <a:xfrm>
              <a:off x="4565650" y="6116307"/>
              <a:ext cx="63501" cy="106694"/>
            </a:xfrm>
            <a:custGeom>
              <a:avLst/>
              <a:gdLst/>
              <a:ahLst/>
              <a:cxnLst/>
              <a:rect l="0" t="0" r="0" b="0"/>
              <a:pathLst>
                <a:path w="63501" h="106694">
                  <a:moveTo>
                    <a:pt x="0" y="17793"/>
                  </a:moveTo>
                  <a:lnTo>
                    <a:pt x="0" y="17793"/>
                  </a:lnTo>
                  <a:lnTo>
                    <a:pt x="0" y="33580"/>
                  </a:lnTo>
                  <a:lnTo>
                    <a:pt x="1882" y="37274"/>
                  </a:lnTo>
                  <a:lnTo>
                    <a:pt x="4364" y="41268"/>
                  </a:lnTo>
                  <a:lnTo>
                    <a:pt x="5958" y="49582"/>
                  </a:lnTo>
                  <a:lnTo>
                    <a:pt x="6350" y="96370"/>
                  </a:lnTo>
                  <a:lnTo>
                    <a:pt x="6350" y="99166"/>
                  </a:lnTo>
                  <a:lnTo>
                    <a:pt x="6350" y="85387"/>
                  </a:lnTo>
                  <a:lnTo>
                    <a:pt x="8231" y="81229"/>
                  </a:lnTo>
                  <a:lnTo>
                    <a:pt x="10714" y="77031"/>
                  </a:lnTo>
                  <a:lnTo>
                    <a:pt x="12111" y="69996"/>
                  </a:lnTo>
                  <a:lnTo>
                    <a:pt x="13231" y="59287"/>
                  </a:lnTo>
                  <a:lnTo>
                    <a:pt x="23516" y="35357"/>
                  </a:lnTo>
                  <a:lnTo>
                    <a:pt x="42572" y="11491"/>
                  </a:lnTo>
                  <a:lnTo>
                    <a:pt x="44321" y="7231"/>
                  </a:lnTo>
                  <a:lnTo>
                    <a:pt x="47450" y="2986"/>
                  </a:lnTo>
                  <a:lnTo>
                    <a:pt x="51193" y="630"/>
                  </a:lnTo>
                  <a:lnTo>
                    <a:pt x="53179" y="0"/>
                  </a:lnTo>
                  <a:lnTo>
                    <a:pt x="54502" y="286"/>
                  </a:lnTo>
                  <a:lnTo>
                    <a:pt x="55385" y="1184"/>
                  </a:lnTo>
                  <a:lnTo>
                    <a:pt x="57071" y="4061"/>
                  </a:lnTo>
                  <a:lnTo>
                    <a:pt x="61281" y="9648"/>
                  </a:lnTo>
                  <a:lnTo>
                    <a:pt x="62843" y="15771"/>
                  </a:lnTo>
                  <a:lnTo>
                    <a:pt x="63497" y="59147"/>
                  </a:lnTo>
                  <a:lnTo>
                    <a:pt x="62794" y="89521"/>
                  </a:lnTo>
                  <a:lnTo>
                    <a:pt x="60129" y="95063"/>
                  </a:lnTo>
                  <a:lnTo>
                    <a:pt x="59842" y="97529"/>
                  </a:lnTo>
                  <a:lnTo>
                    <a:pt x="63500" y="106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5829"/>
            <p:cNvSpPr/>
            <p:nvPr>
              <p:custDataLst>
                <p:tags r:id="rId188"/>
              </p:custDataLst>
            </p:nvPr>
          </p:nvSpPr>
          <p:spPr>
            <a:xfrm>
              <a:off x="4489450" y="60960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2700" y="15679"/>
                  </a:lnTo>
                  <a:lnTo>
                    <a:pt x="10818" y="12143"/>
                  </a:lnTo>
                  <a:lnTo>
                    <a:pt x="8336" y="8218"/>
                  </a:lnTo>
                  <a:lnTo>
                    <a:pt x="7233" y="4123"/>
                  </a:lnTo>
                  <a:lnTo>
                    <a:pt x="6233" y="2749"/>
                  </a:lnTo>
                  <a:lnTo>
                    <a:pt x="4861" y="18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5830"/>
            <p:cNvSpPr/>
            <p:nvPr>
              <p:custDataLst>
                <p:tags r:id="rId189"/>
              </p:custDataLst>
            </p:nvPr>
          </p:nvSpPr>
          <p:spPr>
            <a:xfrm>
              <a:off x="4495800" y="6159500"/>
              <a:ext cx="12510" cy="63501"/>
            </a:xfrm>
            <a:custGeom>
              <a:avLst/>
              <a:gdLst/>
              <a:ahLst/>
              <a:cxnLst/>
              <a:rect l="0" t="0" r="0" b="0"/>
              <a:pathLst>
                <a:path w="12510" h="635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7040" y="17421"/>
                  </a:lnTo>
                  <a:lnTo>
                    <a:pt x="10709" y="23426"/>
                  </a:lnTo>
                  <a:lnTo>
                    <a:pt x="11815" y="27581"/>
                  </a:lnTo>
                  <a:lnTo>
                    <a:pt x="11404" y="29676"/>
                  </a:lnTo>
                  <a:lnTo>
                    <a:pt x="9067" y="33886"/>
                  </a:lnTo>
                  <a:lnTo>
                    <a:pt x="8867" y="35996"/>
                  </a:lnTo>
                  <a:lnTo>
                    <a:pt x="12509" y="52917"/>
                  </a:lnTo>
                  <a:lnTo>
                    <a:pt x="10733" y="57150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5831"/>
            <p:cNvSpPr/>
            <p:nvPr>
              <p:custDataLst>
                <p:tags r:id="rId190"/>
              </p:custDataLst>
            </p:nvPr>
          </p:nvSpPr>
          <p:spPr>
            <a:xfrm>
              <a:off x="4375229" y="6146912"/>
              <a:ext cx="63128" cy="100495"/>
            </a:xfrm>
            <a:custGeom>
              <a:avLst/>
              <a:gdLst/>
              <a:ahLst/>
              <a:cxnLst/>
              <a:rect l="0" t="0" r="0" b="0"/>
              <a:pathLst>
                <a:path w="63128" h="100495">
                  <a:moveTo>
                    <a:pt x="38021" y="31638"/>
                  </a:moveTo>
                  <a:lnTo>
                    <a:pt x="38021" y="31638"/>
                  </a:lnTo>
                  <a:lnTo>
                    <a:pt x="38021" y="26171"/>
                  </a:lnTo>
                  <a:lnTo>
                    <a:pt x="37315" y="25876"/>
                  </a:lnTo>
                  <a:lnTo>
                    <a:pt x="34650" y="25550"/>
                  </a:lnTo>
                  <a:lnTo>
                    <a:pt x="31113" y="23523"/>
                  </a:lnTo>
                  <a:lnTo>
                    <a:pt x="19954" y="13550"/>
                  </a:lnTo>
                  <a:lnTo>
                    <a:pt x="15891" y="12872"/>
                  </a:lnTo>
                  <a:lnTo>
                    <a:pt x="14801" y="13483"/>
                  </a:lnTo>
                  <a:lnTo>
                    <a:pt x="14074" y="14596"/>
                  </a:lnTo>
                  <a:lnTo>
                    <a:pt x="13590" y="16044"/>
                  </a:lnTo>
                  <a:lnTo>
                    <a:pt x="12561" y="17008"/>
                  </a:lnTo>
                  <a:lnTo>
                    <a:pt x="9537" y="18081"/>
                  </a:lnTo>
                  <a:lnTo>
                    <a:pt x="8448" y="19072"/>
                  </a:lnTo>
                  <a:lnTo>
                    <a:pt x="7238" y="22055"/>
                  </a:lnTo>
                  <a:lnTo>
                    <a:pt x="4517" y="33651"/>
                  </a:lnTo>
                  <a:lnTo>
                    <a:pt x="1283" y="43052"/>
                  </a:lnTo>
                  <a:lnTo>
                    <a:pt x="0" y="62451"/>
                  </a:lnTo>
                  <a:lnTo>
                    <a:pt x="1838" y="68381"/>
                  </a:lnTo>
                  <a:lnTo>
                    <a:pt x="4301" y="73368"/>
                  </a:lnTo>
                  <a:lnTo>
                    <a:pt x="6804" y="86618"/>
                  </a:lnTo>
                  <a:lnTo>
                    <a:pt x="9565" y="90881"/>
                  </a:lnTo>
                  <a:lnTo>
                    <a:pt x="13144" y="93246"/>
                  </a:lnTo>
                  <a:lnTo>
                    <a:pt x="17087" y="95003"/>
                  </a:lnTo>
                  <a:lnTo>
                    <a:pt x="23273" y="99253"/>
                  </a:lnTo>
                  <a:lnTo>
                    <a:pt x="27468" y="100494"/>
                  </a:lnTo>
                  <a:lnTo>
                    <a:pt x="29574" y="100119"/>
                  </a:lnTo>
                  <a:lnTo>
                    <a:pt x="35910" y="96222"/>
                  </a:lnTo>
                  <a:lnTo>
                    <a:pt x="52838" y="80282"/>
                  </a:lnTo>
                  <a:lnTo>
                    <a:pt x="55189" y="74189"/>
                  </a:lnTo>
                  <a:lnTo>
                    <a:pt x="63127" y="37093"/>
                  </a:lnTo>
                  <a:lnTo>
                    <a:pt x="59963" y="26512"/>
                  </a:lnTo>
                  <a:lnTo>
                    <a:pt x="52426" y="13028"/>
                  </a:lnTo>
                  <a:lnTo>
                    <a:pt x="50773" y="8549"/>
                  </a:lnTo>
                  <a:lnTo>
                    <a:pt x="47687" y="4208"/>
                  </a:lnTo>
                  <a:lnTo>
                    <a:pt x="43963" y="1808"/>
                  </a:lnTo>
                  <a:lnTo>
                    <a:pt x="32902" y="0"/>
                  </a:lnTo>
                  <a:lnTo>
                    <a:pt x="32491" y="669"/>
                  </a:lnTo>
                  <a:lnTo>
                    <a:pt x="31671" y="12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5832"/>
            <p:cNvSpPr/>
            <p:nvPr>
              <p:custDataLst>
                <p:tags r:id="rId191"/>
              </p:custDataLst>
            </p:nvPr>
          </p:nvSpPr>
          <p:spPr>
            <a:xfrm>
              <a:off x="4222835" y="6146885"/>
              <a:ext cx="95128" cy="271947"/>
            </a:xfrm>
            <a:custGeom>
              <a:avLst/>
              <a:gdLst/>
              <a:ahLst/>
              <a:cxnLst/>
              <a:rect l="0" t="0" r="0" b="0"/>
              <a:pathLst>
                <a:path w="95128" h="271947">
                  <a:moveTo>
                    <a:pt x="76115" y="31665"/>
                  </a:moveTo>
                  <a:lnTo>
                    <a:pt x="76115" y="31665"/>
                  </a:lnTo>
                  <a:lnTo>
                    <a:pt x="76115" y="26198"/>
                  </a:lnTo>
                  <a:lnTo>
                    <a:pt x="70648" y="19925"/>
                  </a:lnTo>
                  <a:lnTo>
                    <a:pt x="51760" y="7232"/>
                  </a:lnTo>
                  <a:lnTo>
                    <a:pt x="47654" y="3181"/>
                  </a:lnTo>
                  <a:lnTo>
                    <a:pt x="43945" y="1368"/>
                  </a:lnTo>
                  <a:lnTo>
                    <a:pt x="29524" y="0"/>
                  </a:lnTo>
                  <a:lnTo>
                    <a:pt x="25304" y="1835"/>
                  </a:lnTo>
                  <a:lnTo>
                    <a:pt x="9616" y="15647"/>
                  </a:lnTo>
                  <a:lnTo>
                    <a:pt x="7754" y="21252"/>
                  </a:lnTo>
                  <a:lnTo>
                    <a:pt x="6221" y="27743"/>
                  </a:lnTo>
                  <a:lnTo>
                    <a:pt x="2097" y="36069"/>
                  </a:lnTo>
                  <a:lnTo>
                    <a:pt x="0" y="62270"/>
                  </a:lnTo>
                  <a:lnTo>
                    <a:pt x="1834" y="68315"/>
                  </a:lnTo>
                  <a:lnTo>
                    <a:pt x="7758" y="77312"/>
                  </a:lnTo>
                  <a:lnTo>
                    <a:pt x="9376" y="79030"/>
                  </a:lnTo>
                  <a:lnTo>
                    <a:pt x="13057" y="80938"/>
                  </a:lnTo>
                  <a:lnTo>
                    <a:pt x="23962" y="82264"/>
                  </a:lnTo>
                  <a:lnTo>
                    <a:pt x="30829" y="82375"/>
                  </a:lnTo>
                  <a:lnTo>
                    <a:pt x="36702" y="80543"/>
                  </a:lnTo>
                  <a:lnTo>
                    <a:pt x="41665" y="78083"/>
                  </a:lnTo>
                  <a:lnTo>
                    <a:pt x="48425" y="75993"/>
                  </a:lnTo>
                  <a:lnTo>
                    <a:pt x="54897" y="71925"/>
                  </a:lnTo>
                  <a:lnTo>
                    <a:pt x="59159" y="70724"/>
                  </a:lnTo>
                  <a:lnTo>
                    <a:pt x="60578" y="68993"/>
                  </a:lnTo>
                  <a:lnTo>
                    <a:pt x="63280" y="61227"/>
                  </a:lnTo>
                  <a:lnTo>
                    <a:pt x="64736" y="59840"/>
                  </a:lnTo>
                  <a:lnTo>
                    <a:pt x="66412" y="58914"/>
                  </a:lnTo>
                  <a:lnTo>
                    <a:pt x="67530" y="57592"/>
                  </a:lnTo>
                  <a:lnTo>
                    <a:pt x="69677" y="51024"/>
                  </a:lnTo>
                  <a:lnTo>
                    <a:pt x="69757" y="45275"/>
                  </a:lnTo>
                  <a:lnTo>
                    <a:pt x="70470" y="79076"/>
                  </a:lnTo>
                  <a:lnTo>
                    <a:pt x="82530" y="124965"/>
                  </a:lnTo>
                  <a:lnTo>
                    <a:pt x="93714" y="171276"/>
                  </a:lnTo>
                  <a:lnTo>
                    <a:pt x="95127" y="214489"/>
                  </a:lnTo>
                  <a:lnTo>
                    <a:pt x="94443" y="223692"/>
                  </a:lnTo>
                  <a:lnTo>
                    <a:pt x="85704" y="252658"/>
                  </a:lnTo>
                  <a:lnTo>
                    <a:pt x="77282" y="265065"/>
                  </a:lnTo>
                  <a:lnTo>
                    <a:pt x="66912" y="270673"/>
                  </a:lnTo>
                  <a:lnTo>
                    <a:pt x="61912" y="271946"/>
                  </a:lnTo>
                  <a:lnTo>
                    <a:pt x="59590" y="271581"/>
                  </a:lnTo>
                  <a:lnTo>
                    <a:pt x="48914" y="267804"/>
                  </a:lnTo>
                  <a:lnTo>
                    <a:pt x="42154" y="266439"/>
                  </a:lnTo>
                  <a:lnTo>
                    <a:pt x="36797" y="263479"/>
                  </a:lnTo>
                  <a:lnTo>
                    <a:pt x="29814" y="254475"/>
                  </a:lnTo>
                  <a:lnTo>
                    <a:pt x="23277" y="242869"/>
                  </a:lnTo>
                  <a:lnTo>
                    <a:pt x="19816" y="221943"/>
                  </a:lnTo>
                  <a:lnTo>
                    <a:pt x="19922" y="207204"/>
                  </a:lnTo>
                  <a:lnTo>
                    <a:pt x="25315" y="184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1143"/>
          <p:cNvGrpSpPr/>
          <p:nvPr/>
        </p:nvGrpSpPr>
        <p:grpSpPr>
          <a:xfrm>
            <a:off x="3689382" y="5962760"/>
            <a:ext cx="222219" cy="323741"/>
            <a:chOff x="3689382" y="5962760"/>
            <a:chExt cx="222219" cy="323741"/>
          </a:xfrm>
        </p:grpSpPr>
        <p:sp>
          <p:nvSpPr>
            <p:cNvPr id="411" name="SMARTInkShape-5833"/>
            <p:cNvSpPr/>
            <p:nvPr>
              <p:custDataLst>
                <p:tags r:id="rId183"/>
              </p:custDataLst>
            </p:nvPr>
          </p:nvSpPr>
          <p:spPr>
            <a:xfrm>
              <a:off x="3822700" y="6172200"/>
              <a:ext cx="88901" cy="44451"/>
            </a:xfrm>
            <a:custGeom>
              <a:avLst/>
              <a:gdLst/>
              <a:ahLst/>
              <a:cxnLst/>
              <a:rect l="0" t="0" r="0" b="0"/>
              <a:pathLst>
                <a:path w="88901" h="44451">
                  <a:moveTo>
                    <a:pt x="0" y="44450"/>
                  </a:moveTo>
                  <a:lnTo>
                    <a:pt x="0" y="44450"/>
                  </a:lnTo>
                  <a:lnTo>
                    <a:pt x="0" y="26382"/>
                  </a:lnTo>
                  <a:lnTo>
                    <a:pt x="3371" y="22320"/>
                  </a:lnTo>
                  <a:lnTo>
                    <a:pt x="6907" y="20503"/>
                  </a:lnTo>
                  <a:lnTo>
                    <a:pt x="8838" y="20019"/>
                  </a:lnTo>
                  <a:lnTo>
                    <a:pt x="17712" y="14877"/>
                  </a:lnTo>
                  <a:lnTo>
                    <a:pt x="27669" y="12640"/>
                  </a:lnTo>
                  <a:lnTo>
                    <a:pt x="32994" y="9616"/>
                  </a:lnTo>
                  <a:lnTo>
                    <a:pt x="36107" y="9232"/>
                  </a:lnTo>
                  <a:lnTo>
                    <a:pt x="47230" y="10652"/>
                  </a:lnTo>
                  <a:lnTo>
                    <a:pt x="79614" y="578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5834"/>
            <p:cNvSpPr/>
            <p:nvPr>
              <p:custDataLst>
                <p:tags r:id="rId184"/>
              </p:custDataLst>
            </p:nvPr>
          </p:nvSpPr>
          <p:spPr>
            <a:xfrm>
              <a:off x="3848231" y="5962760"/>
              <a:ext cx="57013" cy="323741"/>
            </a:xfrm>
            <a:custGeom>
              <a:avLst/>
              <a:gdLst/>
              <a:ahLst/>
              <a:cxnLst/>
              <a:rect l="0" t="0" r="0" b="0"/>
              <a:pathLst>
                <a:path w="57013" h="323741">
                  <a:moveTo>
                    <a:pt x="50669" y="88790"/>
                  </a:moveTo>
                  <a:lnTo>
                    <a:pt x="50669" y="88790"/>
                  </a:lnTo>
                  <a:lnTo>
                    <a:pt x="50669" y="82049"/>
                  </a:lnTo>
                  <a:lnTo>
                    <a:pt x="52551" y="76857"/>
                  </a:lnTo>
                  <a:lnTo>
                    <a:pt x="54040" y="74485"/>
                  </a:lnTo>
                  <a:lnTo>
                    <a:pt x="56136" y="64404"/>
                  </a:lnTo>
                  <a:lnTo>
                    <a:pt x="57012" y="24157"/>
                  </a:lnTo>
                  <a:lnTo>
                    <a:pt x="55134" y="19377"/>
                  </a:lnTo>
                  <a:lnTo>
                    <a:pt x="52653" y="14901"/>
                  </a:lnTo>
                  <a:lnTo>
                    <a:pt x="51061" y="6279"/>
                  </a:lnTo>
                  <a:lnTo>
                    <a:pt x="50930" y="4149"/>
                  </a:lnTo>
                  <a:lnTo>
                    <a:pt x="50137" y="2729"/>
                  </a:lnTo>
                  <a:lnTo>
                    <a:pt x="48903" y="1783"/>
                  </a:lnTo>
                  <a:lnTo>
                    <a:pt x="45224" y="264"/>
                  </a:lnTo>
                  <a:lnTo>
                    <a:pt x="41216" y="0"/>
                  </a:lnTo>
                  <a:lnTo>
                    <a:pt x="37531" y="1821"/>
                  </a:lnTo>
                  <a:lnTo>
                    <a:pt x="35560" y="3294"/>
                  </a:lnTo>
                  <a:lnTo>
                    <a:pt x="33370" y="8694"/>
                  </a:lnTo>
                  <a:lnTo>
                    <a:pt x="31692" y="15091"/>
                  </a:lnTo>
                  <a:lnTo>
                    <a:pt x="12533" y="57733"/>
                  </a:lnTo>
                  <a:lnTo>
                    <a:pt x="8090" y="76295"/>
                  </a:lnTo>
                  <a:lnTo>
                    <a:pt x="1357" y="116089"/>
                  </a:lnTo>
                  <a:lnTo>
                    <a:pt x="0" y="158249"/>
                  </a:lnTo>
                  <a:lnTo>
                    <a:pt x="1762" y="198586"/>
                  </a:lnTo>
                  <a:lnTo>
                    <a:pt x="5958" y="243905"/>
                  </a:lnTo>
                  <a:lnTo>
                    <a:pt x="8066" y="271416"/>
                  </a:lnTo>
                  <a:lnTo>
                    <a:pt x="11680" y="289573"/>
                  </a:lnTo>
                  <a:lnTo>
                    <a:pt x="12546" y="315135"/>
                  </a:lnTo>
                  <a:lnTo>
                    <a:pt x="10677" y="318269"/>
                  </a:lnTo>
                  <a:lnTo>
                    <a:pt x="6219" y="323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5835"/>
            <p:cNvSpPr/>
            <p:nvPr>
              <p:custDataLst>
                <p:tags r:id="rId185"/>
              </p:custDataLst>
            </p:nvPr>
          </p:nvSpPr>
          <p:spPr>
            <a:xfrm>
              <a:off x="3689382" y="6165850"/>
              <a:ext cx="69809" cy="101491"/>
            </a:xfrm>
            <a:custGeom>
              <a:avLst/>
              <a:gdLst/>
              <a:ahLst/>
              <a:cxnLst/>
              <a:rect l="0" t="0" r="0" b="0"/>
              <a:pathLst>
                <a:path w="69809" h="101491">
                  <a:moveTo>
                    <a:pt x="38068" y="31750"/>
                  </a:moveTo>
                  <a:lnTo>
                    <a:pt x="38068" y="31750"/>
                  </a:lnTo>
                  <a:lnTo>
                    <a:pt x="38068" y="26283"/>
                  </a:lnTo>
                  <a:lnTo>
                    <a:pt x="38773" y="25988"/>
                  </a:lnTo>
                  <a:lnTo>
                    <a:pt x="41439" y="25662"/>
                  </a:lnTo>
                  <a:lnTo>
                    <a:pt x="42432" y="24869"/>
                  </a:lnTo>
                  <a:lnTo>
                    <a:pt x="43535" y="22106"/>
                  </a:lnTo>
                  <a:lnTo>
                    <a:pt x="44411" y="7334"/>
                  </a:lnTo>
                  <a:lnTo>
                    <a:pt x="43708" y="7006"/>
                  </a:lnTo>
                  <a:lnTo>
                    <a:pt x="35579" y="6435"/>
                  </a:lnTo>
                  <a:lnTo>
                    <a:pt x="31553" y="8270"/>
                  </a:lnTo>
                  <a:lnTo>
                    <a:pt x="29491" y="9747"/>
                  </a:lnTo>
                  <a:lnTo>
                    <a:pt x="27200" y="13269"/>
                  </a:lnTo>
                  <a:lnTo>
                    <a:pt x="25477" y="17185"/>
                  </a:lnTo>
                  <a:lnTo>
                    <a:pt x="2774" y="52874"/>
                  </a:lnTo>
                  <a:lnTo>
                    <a:pt x="799" y="61449"/>
                  </a:lnTo>
                  <a:lnTo>
                    <a:pt x="0" y="84380"/>
                  </a:lnTo>
                  <a:lnTo>
                    <a:pt x="1864" y="88772"/>
                  </a:lnTo>
                  <a:lnTo>
                    <a:pt x="4338" y="93076"/>
                  </a:lnTo>
                  <a:lnTo>
                    <a:pt x="5438" y="97342"/>
                  </a:lnTo>
                  <a:lnTo>
                    <a:pt x="7142" y="98761"/>
                  </a:lnTo>
                  <a:lnTo>
                    <a:pt x="15578" y="100759"/>
                  </a:lnTo>
                  <a:lnTo>
                    <a:pt x="27310" y="101490"/>
                  </a:lnTo>
                  <a:lnTo>
                    <a:pt x="31640" y="99669"/>
                  </a:lnTo>
                  <a:lnTo>
                    <a:pt x="51997" y="86670"/>
                  </a:lnTo>
                  <a:lnTo>
                    <a:pt x="65507" y="68606"/>
                  </a:lnTo>
                  <a:lnTo>
                    <a:pt x="67901" y="62007"/>
                  </a:lnTo>
                  <a:lnTo>
                    <a:pt x="69808" y="23570"/>
                  </a:lnTo>
                  <a:lnTo>
                    <a:pt x="67932" y="19178"/>
                  </a:lnTo>
                  <a:lnTo>
                    <a:pt x="65452" y="14874"/>
                  </a:lnTo>
                  <a:lnTo>
                    <a:pt x="64350" y="10608"/>
                  </a:lnTo>
                  <a:lnTo>
                    <a:pt x="63350" y="9189"/>
                  </a:lnTo>
                  <a:lnTo>
                    <a:pt x="61979" y="8242"/>
                  </a:lnTo>
                  <a:lnTo>
                    <a:pt x="60358" y="7612"/>
                  </a:lnTo>
                  <a:lnTo>
                    <a:pt x="59278" y="6485"/>
                  </a:lnTo>
                  <a:lnTo>
                    <a:pt x="57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1144"/>
          <p:cNvGrpSpPr/>
          <p:nvPr/>
        </p:nvGrpSpPr>
        <p:grpSpPr>
          <a:xfrm>
            <a:off x="3155950" y="5963940"/>
            <a:ext cx="247651" cy="353904"/>
            <a:chOff x="3155950" y="5963940"/>
            <a:chExt cx="247651" cy="353904"/>
          </a:xfrm>
        </p:grpSpPr>
        <p:sp>
          <p:nvSpPr>
            <p:cNvPr id="415" name="SMARTInkShape-5836"/>
            <p:cNvSpPr/>
            <p:nvPr>
              <p:custDataLst>
                <p:tags r:id="rId181"/>
              </p:custDataLst>
            </p:nvPr>
          </p:nvSpPr>
          <p:spPr>
            <a:xfrm>
              <a:off x="3277512" y="6146800"/>
              <a:ext cx="126089" cy="155795"/>
            </a:xfrm>
            <a:custGeom>
              <a:avLst/>
              <a:gdLst/>
              <a:ahLst/>
              <a:cxnLst/>
              <a:rect l="0" t="0" r="0" b="0"/>
              <a:pathLst>
                <a:path w="126089" h="155795">
                  <a:moveTo>
                    <a:pt x="18138" y="76200"/>
                  </a:moveTo>
                  <a:lnTo>
                    <a:pt x="18138" y="76200"/>
                  </a:lnTo>
                  <a:lnTo>
                    <a:pt x="5777" y="76198"/>
                  </a:lnTo>
                  <a:lnTo>
                    <a:pt x="2167" y="72829"/>
                  </a:lnTo>
                  <a:lnTo>
                    <a:pt x="457" y="69293"/>
                  </a:lnTo>
                  <a:lnTo>
                    <a:pt x="0" y="67361"/>
                  </a:lnTo>
                  <a:lnTo>
                    <a:pt x="402" y="65368"/>
                  </a:lnTo>
                  <a:lnTo>
                    <a:pt x="4234" y="57102"/>
                  </a:lnTo>
                  <a:lnTo>
                    <a:pt x="5200" y="48674"/>
                  </a:lnTo>
                  <a:lnTo>
                    <a:pt x="5985" y="47265"/>
                  </a:lnTo>
                  <a:lnTo>
                    <a:pt x="7214" y="46327"/>
                  </a:lnTo>
                  <a:lnTo>
                    <a:pt x="10461" y="44578"/>
                  </a:lnTo>
                  <a:lnTo>
                    <a:pt x="16255" y="40333"/>
                  </a:lnTo>
                  <a:lnTo>
                    <a:pt x="22440" y="38762"/>
                  </a:lnTo>
                  <a:lnTo>
                    <a:pt x="32963" y="38187"/>
                  </a:lnTo>
                  <a:lnTo>
                    <a:pt x="42678" y="41497"/>
                  </a:lnTo>
                  <a:lnTo>
                    <a:pt x="55846" y="50968"/>
                  </a:lnTo>
                  <a:lnTo>
                    <a:pt x="60297" y="55812"/>
                  </a:lnTo>
                  <a:lnTo>
                    <a:pt x="72451" y="77865"/>
                  </a:lnTo>
                  <a:lnTo>
                    <a:pt x="74447" y="87434"/>
                  </a:lnTo>
                  <a:lnTo>
                    <a:pt x="75178" y="111572"/>
                  </a:lnTo>
                  <a:lnTo>
                    <a:pt x="73357" y="118497"/>
                  </a:lnTo>
                  <a:lnTo>
                    <a:pt x="64300" y="138188"/>
                  </a:lnTo>
                  <a:lnTo>
                    <a:pt x="62643" y="143261"/>
                  </a:lnTo>
                  <a:lnTo>
                    <a:pt x="53158" y="155374"/>
                  </a:lnTo>
                  <a:lnTo>
                    <a:pt x="51362" y="155794"/>
                  </a:lnTo>
                  <a:lnTo>
                    <a:pt x="49460" y="155368"/>
                  </a:lnTo>
                  <a:lnTo>
                    <a:pt x="44708" y="152986"/>
                  </a:lnTo>
                  <a:lnTo>
                    <a:pt x="43641" y="138145"/>
                  </a:lnTo>
                  <a:lnTo>
                    <a:pt x="53000" y="94783"/>
                  </a:lnTo>
                  <a:lnTo>
                    <a:pt x="64600" y="68465"/>
                  </a:lnTo>
                  <a:lnTo>
                    <a:pt x="101585" y="21253"/>
                  </a:lnTo>
                  <a:lnTo>
                    <a:pt x="126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5837"/>
            <p:cNvSpPr/>
            <p:nvPr>
              <p:custDataLst>
                <p:tags r:id="rId182"/>
              </p:custDataLst>
            </p:nvPr>
          </p:nvSpPr>
          <p:spPr>
            <a:xfrm>
              <a:off x="3155950" y="5963940"/>
              <a:ext cx="112929" cy="353904"/>
            </a:xfrm>
            <a:custGeom>
              <a:avLst/>
              <a:gdLst/>
              <a:ahLst/>
              <a:cxnLst/>
              <a:rect l="0" t="0" r="0" b="0"/>
              <a:pathLst>
                <a:path w="112929" h="353904">
                  <a:moveTo>
                    <a:pt x="0" y="157460"/>
                  </a:moveTo>
                  <a:lnTo>
                    <a:pt x="0" y="157460"/>
                  </a:lnTo>
                  <a:lnTo>
                    <a:pt x="5467" y="151993"/>
                  </a:lnTo>
                  <a:lnTo>
                    <a:pt x="6343" y="144844"/>
                  </a:lnTo>
                  <a:lnTo>
                    <a:pt x="7056" y="179347"/>
                  </a:lnTo>
                  <a:lnTo>
                    <a:pt x="16890" y="221814"/>
                  </a:lnTo>
                  <a:lnTo>
                    <a:pt x="23950" y="265460"/>
                  </a:lnTo>
                  <a:lnTo>
                    <a:pt x="26852" y="282593"/>
                  </a:lnTo>
                  <a:lnTo>
                    <a:pt x="30299" y="298489"/>
                  </a:lnTo>
                  <a:lnTo>
                    <a:pt x="31734" y="344949"/>
                  </a:lnTo>
                  <a:lnTo>
                    <a:pt x="31749" y="353903"/>
                  </a:lnTo>
                  <a:lnTo>
                    <a:pt x="29868" y="309121"/>
                  </a:lnTo>
                  <a:lnTo>
                    <a:pt x="22290" y="261995"/>
                  </a:lnTo>
                  <a:lnTo>
                    <a:pt x="17595" y="218907"/>
                  </a:lnTo>
                  <a:lnTo>
                    <a:pt x="13667" y="178222"/>
                  </a:lnTo>
                  <a:lnTo>
                    <a:pt x="12828" y="132564"/>
                  </a:lnTo>
                  <a:lnTo>
                    <a:pt x="17081" y="90498"/>
                  </a:lnTo>
                  <a:lnTo>
                    <a:pt x="23961" y="45211"/>
                  </a:lnTo>
                  <a:lnTo>
                    <a:pt x="26855" y="31068"/>
                  </a:lnTo>
                  <a:lnTo>
                    <a:pt x="33202" y="12020"/>
                  </a:lnTo>
                  <a:lnTo>
                    <a:pt x="34834" y="9700"/>
                  </a:lnTo>
                  <a:lnTo>
                    <a:pt x="43875" y="3065"/>
                  </a:lnTo>
                  <a:lnTo>
                    <a:pt x="52119" y="0"/>
                  </a:lnTo>
                  <a:lnTo>
                    <a:pt x="58676" y="1164"/>
                  </a:lnTo>
                  <a:lnTo>
                    <a:pt x="75777" y="6600"/>
                  </a:lnTo>
                  <a:lnTo>
                    <a:pt x="96458" y="25434"/>
                  </a:lnTo>
                  <a:lnTo>
                    <a:pt x="103448" y="35713"/>
                  </a:lnTo>
                  <a:lnTo>
                    <a:pt x="112800" y="68600"/>
                  </a:lnTo>
                  <a:lnTo>
                    <a:pt x="112928" y="77749"/>
                  </a:lnTo>
                  <a:lnTo>
                    <a:pt x="105374" y="103663"/>
                  </a:lnTo>
                  <a:lnTo>
                    <a:pt x="87000" y="132418"/>
                  </a:lnTo>
                  <a:lnTo>
                    <a:pt x="75637" y="142985"/>
                  </a:lnTo>
                  <a:lnTo>
                    <a:pt x="39823" y="167920"/>
                  </a:lnTo>
                  <a:lnTo>
                    <a:pt x="31750" y="170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1145"/>
          <p:cNvGrpSpPr/>
          <p:nvPr/>
        </p:nvGrpSpPr>
        <p:grpSpPr>
          <a:xfrm>
            <a:off x="1526478" y="5671838"/>
            <a:ext cx="1305623" cy="787496"/>
            <a:chOff x="1526478" y="5671838"/>
            <a:chExt cx="1305623" cy="787496"/>
          </a:xfrm>
        </p:grpSpPr>
        <p:sp>
          <p:nvSpPr>
            <p:cNvPr id="418" name="SMARTInkShape-5838"/>
            <p:cNvSpPr/>
            <p:nvPr>
              <p:custDataLst>
                <p:tags r:id="rId171"/>
              </p:custDataLst>
            </p:nvPr>
          </p:nvSpPr>
          <p:spPr>
            <a:xfrm>
              <a:off x="2705100" y="62547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16315" y="11995"/>
                  </a:lnTo>
                  <a:lnTo>
                    <a:pt x="61401" y="960"/>
                  </a:lnTo>
                  <a:lnTo>
                    <a:pt x="105572" y="2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5839"/>
            <p:cNvSpPr/>
            <p:nvPr>
              <p:custDataLst>
                <p:tags r:id="rId172"/>
              </p:custDataLst>
            </p:nvPr>
          </p:nvSpPr>
          <p:spPr>
            <a:xfrm>
              <a:off x="2711450" y="61658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8838" y="12700"/>
                  </a:lnTo>
                  <a:lnTo>
                    <a:pt x="12865" y="10818"/>
                  </a:lnTo>
                  <a:lnTo>
                    <a:pt x="14927" y="9329"/>
                  </a:lnTo>
                  <a:lnTo>
                    <a:pt x="24570" y="7233"/>
                  </a:lnTo>
                  <a:lnTo>
                    <a:pt x="39958" y="6427"/>
                  </a:lnTo>
                  <a:lnTo>
                    <a:pt x="44335" y="4504"/>
                  </a:lnTo>
                  <a:lnTo>
                    <a:pt x="46490" y="3001"/>
                  </a:lnTo>
                  <a:lnTo>
                    <a:pt x="56265" y="88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5840"/>
            <p:cNvSpPr/>
            <p:nvPr>
              <p:custDataLst>
                <p:tags r:id="rId173"/>
              </p:custDataLst>
            </p:nvPr>
          </p:nvSpPr>
          <p:spPr>
            <a:xfrm>
              <a:off x="2501900" y="6160383"/>
              <a:ext cx="1" cy="5468"/>
            </a:xfrm>
            <a:custGeom>
              <a:avLst/>
              <a:gdLst/>
              <a:ahLst/>
              <a:cxnLst/>
              <a:rect l="0" t="0" r="0" b="0"/>
              <a:pathLst>
                <a:path w="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5841"/>
            <p:cNvSpPr/>
            <p:nvPr>
              <p:custDataLst>
                <p:tags r:id="rId174"/>
              </p:custDataLst>
            </p:nvPr>
          </p:nvSpPr>
          <p:spPr>
            <a:xfrm>
              <a:off x="2482850" y="6248400"/>
              <a:ext cx="44398" cy="210934"/>
            </a:xfrm>
            <a:custGeom>
              <a:avLst/>
              <a:gdLst/>
              <a:ahLst/>
              <a:cxnLst/>
              <a:rect l="0" t="0" r="0" b="0"/>
              <a:pathLst>
                <a:path w="44398" h="210934">
                  <a:moveTo>
                    <a:pt x="25400" y="0"/>
                  </a:moveTo>
                  <a:lnTo>
                    <a:pt x="25400" y="0"/>
                  </a:lnTo>
                  <a:lnTo>
                    <a:pt x="25400" y="17899"/>
                  </a:lnTo>
                  <a:lnTo>
                    <a:pt x="36660" y="51277"/>
                  </a:lnTo>
                  <a:lnTo>
                    <a:pt x="39855" y="76242"/>
                  </a:lnTo>
                  <a:lnTo>
                    <a:pt x="43088" y="88912"/>
                  </a:lnTo>
                  <a:lnTo>
                    <a:pt x="44397" y="134995"/>
                  </a:lnTo>
                  <a:lnTo>
                    <a:pt x="43743" y="170291"/>
                  </a:lnTo>
                  <a:lnTo>
                    <a:pt x="38178" y="195697"/>
                  </a:lnTo>
                  <a:lnTo>
                    <a:pt x="33751" y="202397"/>
                  </a:lnTo>
                  <a:lnTo>
                    <a:pt x="32639" y="208957"/>
                  </a:lnTo>
                  <a:lnTo>
                    <a:pt x="31637" y="210565"/>
                  </a:lnTo>
                  <a:lnTo>
                    <a:pt x="30264" y="210933"/>
                  </a:lnTo>
                  <a:lnTo>
                    <a:pt x="19619" y="206451"/>
                  </a:lnTo>
                  <a:lnTo>
                    <a:pt x="11379" y="200792"/>
                  </a:lnTo>
                  <a:lnTo>
                    <a:pt x="4469" y="19127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5842"/>
            <p:cNvSpPr/>
            <p:nvPr>
              <p:custDataLst>
                <p:tags r:id="rId175"/>
              </p:custDataLst>
            </p:nvPr>
          </p:nvSpPr>
          <p:spPr>
            <a:xfrm>
              <a:off x="2381250" y="6166755"/>
              <a:ext cx="12701" cy="11796"/>
            </a:xfrm>
            <a:custGeom>
              <a:avLst/>
              <a:gdLst/>
              <a:ahLst/>
              <a:cxnLst/>
              <a:rect l="0" t="0" r="0" b="0"/>
              <a:pathLst>
                <a:path w="12701" h="11796">
                  <a:moveTo>
                    <a:pt x="12700" y="11795"/>
                  </a:moveTo>
                  <a:lnTo>
                    <a:pt x="12700" y="11795"/>
                  </a:lnTo>
                  <a:lnTo>
                    <a:pt x="12700" y="8424"/>
                  </a:lnTo>
                  <a:lnTo>
                    <a:pt x="11994" y="7431"/>
                  </a:lnTo>
                  <a:lnTo>
                    <a:pt x="10819" y="6769"/>
                  </a:lnTo>
                  <a:lnTo>
                    <a:pt x="7233" y="5707"/>
                  </a:lnTo>
                  <a:lnTo>
                    <a:pt x="960" y="0"/>
                  </a:lnTo>
                  <a:lnTo>
                    <a:pt x="640" y="404"/>
                  </a:lnTo>
                  <a:lnTo>
                    <a:pt x="0" y="5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5843"/>
            <p:cNvSpPr/>
            <p:nvPr>
              <p:custDataLst>
                <p:tags r:id="rId176"/>
              </p:custDataLst>
            </p:nvPr>
          </p:nvSpPr>
          <p:spPr>
            <a:xfrm>
              <a:off x="2387600" y="62420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5467" y="11740"/>
                  </a:lnTo>
                  <a:lnTo>
                    <a:pt x="6088" y="15787"/>
                  </a:lnTo>
                  <a:lnTo>
                    <a:pt x="7004" y="24180"/>
                  </a:lnTo>
                  <a:lnTo>
                    <a:pt x="11811" y="39360"/>
                  </a:lnTo>
                  <a:lnTo>
                    <a:pt x="12699" y="86178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5844"/>
            <p:cNvSpPr/>
            <p:nvPr>
              <p:custDataLst>
                <p:tags r:id="rId177"/>
              </p:custDataLst>
            </p:nvPr>
          </p:nvSpPr>
          <p:spPr>
            <a:xfrm>
              <a:off x="2235200" y="5671838"/>
              <a:ext cx="120651" cy="151003"/>
            </a:xfrm>
            <a:custGeom>
              <a:avLst/>
              <a:gdLst/>
              <a:ahLst/>
              <a:cxnLst/>
              <a:rect l="0" t="0" r="0" b="0"/>
              <a:pathLst>
                <a:path w="120651" h="151003">
                  <a:moveTo>
                    <a:pt x="0" y="74912"/>
                  </a:moveTo>
                  <a:lnTo>
                    <a:pt x="0" y="74912"/>
                  </a:lnTo>
                  <a:lnTo>
                    <a:pt x="0" y="68569"/>
                  </a:lnTo>
                  <a:lnTo>
                    <a:pt x="0" y="71935"/>
                  </a:lnTo>
                  <a:lnTo>
                    <a:pt x="1881" y="75470"/>
                  </a:lnTo>
                  <a:lnTo>
                    <a:pt x="4364" y="79394"/>
                  </a:lnTo>
                  <a:lnTo>
                    <a:pt x="5958" y="87660"/>
                  </a:lnTo>
                  <a:lnTo>
                    <a:pt x="7040" y="111014"/>
                  </a:lnTo>
                  <a:lnTo>
                    <a:pt x="12110" y="129306"/>
                  </a:lnTo>
                  <a:lnTo>
                    <a:pt x="12698" y="150738"/>
                  </a:lnTo>
                  <a:lnTo>
                    <a:pt x="16070" y="151002"/>
                  </a:lnTo>
                  <a:lnTo>
                    <a:pt x="17063" y="149626"/>
                  </a:lnTo>
                  <a:lnTo>
                    <a:pt x="18789" y="136797"/>
                  </a:lnTo>
                  <a:lnTo>
                    <a:pt x="20921" y="104635"/>
                  </a:lnTo>
                  <a:lnTo>
                    <a:pt x="25007" y="73410"/>
                  </a:lnTo>
                  <a:lnTo>
                    <a:pt x="27165" y="57298"/>
                  </a:lnTo>
                  <a:lnTo>
                    <a:pt x="36641" y="22757"/>
                  </a:lnTo>
                  <a:lnTo>
                    <a:pt x="48957" y="5231"/>
                  </a:lnTo>
                  <a:lnTo>
                    <a:pt x="49571" y="3057"/>
                  </a:lnTo>
                  <a:lnTo>
                    <a:pt x="51392" y="1609"/>
                  </a:lnTo>
                  <a:lnTo>
                    <a:pt x="57178" y="0"/>
                  </a:lnTo>
                  <a:lnTo>
                    <a:pt x="59991" y="276"/>
                  </a:lnTo>
                  <a:lnTo>
                    <a:pt x="73961" y="5253"/>
                  </a:lnTo>
                  <a:lnTo>
                    <a:pt x="78262" y="8205"/>
                  </a:lnTo>
                  <a:lnTo>
                    <a:pt x="91012" y="25436"/>
                  </a:lnTo>
                  <a:lnTo>
                    <a:pt x="93366" y="31991"/>
                  </a:lnTo>
                  <a:lnTo>
                    <a:pt x="98249" y="47697"/>
                  </a:lnTo>
                  <a:lnTo>
                    <a:pt x="106185" y="68602"/>
                  </a:lnTo>
                  <a:lnTo>
                    <a:pt x="113387" y="114267"/>
                  </a:lnTo>
                  <a:lnTo>
                    <a:pt x="115776" y="122508"/>
                  </a:lnTo>
                  <a:lnTo>
                    <a:pt x="119206" y="131112"/>
                  </a:lnTo>
                  <a:lnTo>
                    <a:pt x="120650" y="138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5845"/>
            <p:cNvSpPr/>
            <p:nvPr>
              <p:custDataLst>
                <p:tags r:id="rId178"/>
              </p:custDataLst>
            </p:nvPr>
          </p:nvSpPr>
          <p:spPr>
            <a:xfrm>
              <a:off x="1526478" y="5895511"/>
              <a:ext cx="175323" cy="435440"/>
            </a:xfrm>
            <a:custGeom>
              <a:avLst/>
              <a:gdLst/>
              <a:ahLst/>
              <a:cxnLst/>
              <a:rect l="0" t="0" r="0" b="0"/>
              <a:pathLst>
                <a:path w="175323" h="435440">
                  <a:moveTo>
                    <a:pt x="118172" y="16339"/>
                  </a:moveTo>
                  <a:lnTo>
                    <a:pt x="118172" y="16339"/>
                  </a:lnTo>
                  <a:lnTo>
                    <a:pt x="118172" y="12968"/>
                  </a:lnTo>
                  <a:lnTo>
                    <a:pt x="120053" y="9432"/>
                  </a:lnTo>
                  <a:lnTo>
                    <a:pt x="124444" y="3740"/>
                  </a:lnTo>
                  <a:lnTo>
                    <a:pt x="121128" y="298"/>
                  </a:lnTo>
                  <a:lnTo>
                    <a:pt x="118731" y="0"/>
                  </a:lnTo>
                  <a:lnTo>
                    <a:pt x="112306" y="1551"/>
                  </a:lnTo>
                  <a:lnTo>
                    <a:pt x="106628" y="6474"/>
                  </a:lnTo>
                  <a:lnTo>
                    <a:pt x="75487" y="48770"/>
                  </a:lnTo>
                  <a:lnTo>
                    <a:pt x="50408" y="95086"/>
                  </a:lnTo>
                  <a:lnTo>
                    <a:pt x="34205" y="133677"/>
                  </a:lnTo>
                  <a:lnTo>
                    <a:pt x="21597" y="177152"/>
                  </a:lnTo>
                  <a:lnTo>
                    <a:pt x="9098" y="222926"/>
                  </a:lnTo>
                  <a:lnTo>
                    <a:pt x="540" y="270303"/>
                  </a:lnTo>
                  <a:lnTo>
                    <a:pt x="0" y="314363"/>
                  </a:lnTo>
                  <a:lnTo>
                    <a:pt x="6478" y="353668"/>
                  </a:lnTo>
                  <a:lnTo>
                    <a:pt x="15855" y="380009"/>
                  </a:lnTo>
                  <a:lnTo>
                    <a:pt x="25426" y="393400"/>
                  </a:lnTo>
                  <a:lnTo>
                    <a:pt x="44595" y="408872"/>
                  </a:lnTo>
                  <a:lnTo>
                    <a:pt x="76357" y="423370"/>
                  </a:lnTo>
                  <a:lnTo>
                    <a:pt x="120652" y="432323"/>
                  </a:lnTo>
                  <a:lnTo>
                    <a:pt x="175322" y="435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5846"/>
            <p:cNvSpPr/>
            <p:nvPr>
              <p:custDataLst>
                <p:tags r:id="rId179"/>
              </p:custDataLst>
            </p:nvPr>
          </p:nvSpPr>
          <p:spPr>
            <a:xfrm>
              <a:off x="2032000" y="5880177"/>
              <a:ext cx="101570" cy="412674"/>
            </a:xfrm>
            <a:custGeom>
              <a:avLst/>
              <a:gdLst/>
              <a:ahLst/>
              <a:cxnLst/>
              <a:rect l="0" t="0" r="0" b="0"/>
              <a:pathLst>
                <a:path w="101570" h="412674">
                  <a:moveTo>
                    <a:pt x="69850" y="6273"/>
                  </a:moveTo>
                  <a:lnTo>
                    <a:pt x="69850" y="6273"/>
                  </a:lnTo>
                  <a:lnTo>
                    <a:pt x="69850" y="0"/>
                  </a:lnTo>
                  <a:lnTo>
                    <a:pt x="69850" y="3317"/>
                  </a:lnTo>
                  <a:lnTo>
                    <a:pt x="71731" y="6842"/>
                  </a:lnTo>
                  <a:lnTo>
                    <a:pt x="74214" y="10758"/>
                  </a:lnTo>
                  <a:lnTo>
                    <a:pt x="87149" y="48305"/>
                  </a:lnTo>
                  <a:lnTo>
                    <a:pt x="95654" y="90493"/>
                  </a:lnTo>
                  <a:lnTo>
                    <a:pt x="100817" y="132082"/>
                  </a:lnTo>
                  <a:lnTo>
                    <a:pt x="101445" y="171974"/>
                  </a:lnTo>
                  <a:lnTo>
                    <a:pt x="101569" y="213825"/>
                  </a:lnTo>
                  <a:lnTo>
                    <a:pt x="92160" y="256063"/>
                  </a:lnTo>
                  <a:lnTo>
                    <a:pt x="80894" y="296496"/>
                  </a:lnTo>
                  <a:lnTo>
                    <a:pt x="65290" y="335240"/>
                  </a:lnTo>
                  <a:lnTo>
                    <a:pt x="37499" y="378601"/>
                  </a:lnTo>
                  <a:lnTo>
                    <a:pt x="0" y="412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5847"/>
            <p:cNvSpPr/>
            <p:nvPr>
              <p:custDataLst>
                <p:tags r:id="rId180"/>
              </p:custDataLst>
            </p:nvPr>
          </p:nvSpPr>
          <p:spPr>
            <a:xfrm>
              <a:off x="1765300" y="5880243"/>
              <a:ext cx="165061" cy="399708"/>
            </a:xfrm>
            <a:custGeom>
              <a:avLst/>
              <a:gdLst/>
              <a:ahLst/>
              <a:cxnLst/>
              <a:rect l="0" t="0" r="0" b="0"/>
              <a:pathLst>
                <a:path w="165061" h="399708">
                  <a:moveTo>
                    <a:pt x="0" y="133207"/>
                  </a:moveTo>
                  <a:lnTo>
                    <a:pt x="0" y="133207"/>
                  </a:lnTo>
                  <a:lnTo>
                    <a:pt x="0" y="114441"/>
                  </a:lnTo>
                  <a:lnTo>
                    <a:pt x="0" y="123020"/>
                  </a:lnTo>
                  <a:lnTo>
                    <a:pt x="1881" y="127033"/>
                  </a:lnTo>
                  <a:lnTo>
                    <a:pt x="4364" y="131168"/>
                  </a:lnTo>
                  <a:lnTo>
                    <a:pt x="5761" y="138169"/>
                  </a:lnTo>
                  <a:lnTo>
                    <a:pt x="6881" y="148867"/>
                  </a:lnTo>
                  <a:lnTo>
                    <a:pt x="17591" y="191215"/>
                  </a:lnTo>
                  <a:lnTo>
                    <a:pt x="26762" y="234857"/>
                  </a:lnTo>
                  <a:lnTo>
                    <a:pt x="31093" y="270927"/>
                  </a:lnTo>
                  <a:lnTo>
                    <a:pt x="36737" y="317241"/>
                  </a:lnTo>
                  <a:lnTo>
                    <a:pt x="42411" y="361685"/>
                  </a:lnTo>
                  <a:lnTo>
                    <a:pt x="44448" y="399707"/>
                  </a:lnTo>
                  <a:lnTo>
                    <a:pt x="43744" y="383996"/>
                  </a:lnTo>
                  <a:lnTo>
                    <a:pt x="39424" y="364178"/>
                  </a:lnTo>
                  <a:lnTo>
                    <a:pt x="33190" y="322033"/>
                  </a:lnTo>
                  <a:lnTo>
                    <a:pt x="31940" y="281153"/>
                  </a:lnTo>
                  <a:lnTo>
                    <a:pt x="31775" y="235641"/>
                  </a:lnTo>
                  <a:lnTo>
                    <a:pt x="31753" y="190745"/>
                  </a:lnTo>
                  <a:lnTo>
                    <a:pt x="36776" y="144617"/>
                  </a:lnTo>
                  <a:lnTo>
                    <a:pt x="43010" y="101902"/>
                  </a:lnTo>
                  <a:lnTo>
                    <a:pt x="51231" y="63396"/>
                  </a:lnTo>
                  <a:lnTo>
                    <a:pt x="65642" y="27748"/>
                  </a:lnTo>
                  <a:lnTo>
                    <a:pt x="83786" y="5378"/>
                  </a:lnTo>
                  <a:lnTo>
                    <a:pt x="90390" y="2311"/>
                  </a:lnTo>
                  <a:lnTo>
                    <a:pt x="115249" y="0"/>
                  </a:lnTo>
                  <a:lnTo>
                    <a:pt x="125792" y="3270"/>
                  </a:lnTo>
                  <a:lnTo>
                    <a:pt x="134482" y="8708"/>
                  </a:lnTo>
                  <a:lnTo>
                    <a:pt x="159958" y="42309"/>
                  </a:lnTo>
                  <a:lnTo>
                    <a:pt x="163576" y="54926"/>
                  </a:lnTo>
                  <a:lnTo>
                    <a:pt x="165060" y="98458"/>
                  </a:lnTo>
                  <a:lnTo>
                    <a:pt x="160023" y="116100"/>
                  </a:lnTo>
                  <a:lnTo>
                    <a:pt x="152233" y="131292"/>
                  </a:lnTo>
                  <a:lnTo>
                    <a:pt x="136725" y="147902"/>
                  </a:lnTo>
                  <a:lnTo>
                    <a:pt x="118599" y="158165"/>
                  </a:lnTo>
                  <a:lnTo>
                    <a:pt x="75531" y="174817"/>
                  </a:lnTo>
                  <a:lnTo>
                    <a:pt x="30841" y="177547"/>
                  </a:lnTo>
                  <a:lnTo>
                    <a:pt x="22409" y="175726"/>
                  </a:lnTo>
                  <a:lnTo>
                    <a:pt x="13695" y="170735"/>
                  </a:lnTo>
                  <a:lnTo>
                    <a:pt x="11247" y="168809"/>
                  </a:lnTo>
                  <a:lnTo>
                    <a:pt x="10320" y="166819"/>
                  </a:lnTo>
                  <a:lnTo>
                    <a:pt x="10408" y="164788"/>
                  </a:lnTo>
                  <a:lnTo>
                    <a:pt x="11172" y="162727"/>
                  </a:lnTo>
                  <a:lnTo>
                    <a:pt x="12387" y="161353"/>
                  </a:lnTo>
                  <a:lnTo>
                    <a:pt x="19050" y="158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1146"/>
          <p:cNvGrpSpPr/>
          <p:nvPr/>
        </p:nvGrpSpPr>
        <p:grpSpPr>
          <a:xfrm>
            <a:off x="9785350" y="5118333"/>
            <a:ext cx="812791" cy="399446"/>
            <a:chOff x="9785350" y="5118333"/>
            <a:chExt cx="812791" cy="399446"/>
          </a:xfrm>
        </p:grpSpPr>
        <p:sp>
          <p:nvSpPr>
            <p:cNvPr id="429" name="SMARTInkShape-5848"/>
            <p:cNvSpPr/>
            <p:nvPr>
              <p:custDataLst>
                <p:tags r:id="rId163"/>
              </p:custDataLst>
            </p:nvPr>
          </p:nvSpPr>
          <p:spPr>
            <a:xfrm>
              <a:off x="10528403" y="5378450"/>
              <a:ext cx="69738" cy="119651"/>
            </a:xfrm>
            <a:custGeom>
              <a:avLst/>
              <a:gdLst/>
              <a:ahLst/>
              <a:cxnLst/>
              <a:rect l="0" t="0" r="0" b="0"/>
              <a:pathLst>
                <a:path w="69738" h="119651">
                  <a:moveTo>
                    <a:pt x="50697" y="25400"/>
                  </a:moveTo>
                  <a:lnTo>
                    <a:pt x="50697" y="25400"/>
                  </a:lnTo>
                  <a:lnTo>
                    <a:pt x="44609" y="25400"/>
                  </a:lnTo>
                  <a:lnTo>
                    <a:pt x="41052" y="28771"/>
                  </a:lnTo>
                  <a:lnTo>
                    <a:pt x="35592" y="30426"/>
                  </a:lnTo>
                  <a:lnTo>
                    <a:pt x="29168" y="31867"/>
                  </a:lnTo>
                  <a:lnTo>
                    <a:pt x="19292" y="38541"/>
                  </a:lnTo>
                  <a:lnTo>
                    <a:pt x="17060" y="40510"/>
                  </a:lnTo>
                  <a:lnTo>
                    <a:pt x="14581" y="46462"/>
                  </a:lnTo>
                  <a:lnTo>
                    <a:pt x="12773" y="53105"/>
                  </a:lnTo>
                  <a:lnTo>
                    <a:pt x="1664" y="74764"/>
                  </a:lnTo>
                  <a:lnTo>
                    <a:pt x="0" y="94304"/>
                  </a:lnTo>
                  <a:lnTo>
                    <a:pt x="1823" y="100238"/>
                  </a:lnTo>
                  <a:lnTo>
                    <a:pt x="8745" y="109798"/>
                  </a:lnTo>
                  <a:lnTo>
                    <a:pt x="12767" y="112299"/>
                  </a:lnTo>
                  <a:lnTo>
                    <a:pt x="14826" y="112966"/>
                  </a:lnTo>
                  <a:lnTo>
                    <a:pt x="16200" y="114116"/>
                  </a:lnTo>
                  <a:lnTo>
                    <a:pt x="17726" y="117275"/>
                  </a:lnTo>
                  <a:lnTo>
                    <a:pt x="19545" y="118401"/>
                  </a:lnTo>
                  <a:lnTo>
                    <a:pt x="25327" y="119650"/>
                  </a:lnTo>
                  <a:lnTo>
                    <a:pt x="30720" y="118324"/>
                  </a:lnTo>
                  <a:lnTo>
                    <a:pt x="35468" y="116088"/>
                  </a:lnTo>
                  <a:lnTo>
                    <a:pt x="42108" y="114124"/>
                  </a:lnTo>
                  <a:lnTo>
                    <a:pt x="46410" y="111164"/>
                  </a:lnTo>
                  <a:lnTo>
                    <a:pt x="65512" y="87019"/>
                  </a:lnTo>
                  <a:lnTo>
                    <a:pt x="67866" y="80773"/>
                  </a:lnTo>
                  <a:lnTo>
                    <a:pt x="69737" y="36967"/>
                  </a:lnTo>
                  <a:lnTo>
                    <a:pt x="67860" y="32187"/>
                  </a:lnTo>
                  <a:lnTo>
                    <a:pt x="58762" y="19088"/>
                  </a:lnTo>
                  <a:lnTo>
                    <a:pt x="57105" y="14834"/>
                  </a:lnTo>
                  <a:lnTo>
                    <a:pt x="52908" y="8472"/>
                  </a:lnTo>
                  <a:lnTo>
                    <a:pt x="506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5849"/>
            <p:cNvSpPr/>
            <p:nvPr>
              <p:custDataLst>
                <p:tags r:id="rId164"/>
              </p:custDataLst>
            </p:nvPr>
          </p:nvSpPr>
          <p:spPr>
            <a:xfrm>
              <a:off x="10477783" y="5384800"/>
              <a:ext cx="25118" cy="95251"/>
            </a:xfrm>
            <a:custGeom>
              <a:avLst/>
              <a:gdLst/>
              <a:ahLst/>
              <a:cxnLst/>
              <a:rect l="0" t="0" r="0" b="0"/>
              <a:pathLst>
                <a:path w="25118" h="95251">
                  <a:moveTo>
                    <a:pt x="25117" y="0"/>
                  </a:moveTo>
                  <a:lnTo>
                    <a:pt x="25117" y="0"/>
                  </a:lnTo>
                  <a:lnTo>
                    <a:pt x="25115" y="3371"/>
                  </a:lnTo>
                  <a:lnTo>
                    <a:pt x="23236" y="6907"/>
                  </a:lnTo>
                  <a:lnTo>
                    <a:pt x="14991" y="17007"/>
                  </a:lnTo>
                  <a:lnTo>
                    <a:pt x="13179" y="23305"/>
                  </a:lnTo>
                  <a:lnTo>
                    <a:pt x="12756" y="27526"/>
                  </a:lnTo>
                  <a:lnTo>
                    <a:pt x="10686" y="31754"/>
                  </a:lnTo>
                  <a:lnTo>
                    <a:pt x="8119" y="35985"/>
                  </a:lnTo>
                  <a:lnTo>
                    <a:pt x="145" y="63107"/>
                  </a:lnTo>
                  <a:lnTo>
                    <a:pt x="0" y="65355"/>
                  </a:lnTo>
                  <a:lnTo>
                    <a:pt x="1726" y="69734"/>
                  </a:lnTo>
                  <a:lnTo>
                    <a:pt x="4138" y="74032"/>
                  </a:lnTo>
                  <a:lnTo>
                    <a:pt x="5685" y="82540"/>
                  </a:lnTo>
                  <a:lnTo>
                    <a:pt x="5813" y="84660"/>
                  </a:lnTo>
                  <a:lnTo>
                    <a:pt x="7835" y="88897"/>
                  </a:lnTo>
                  <a:lnTo>
                    <a:pt x="9363" y="91015"/>
                  </a:lnTo>
                  <a:lnTo>
                    <a:pt x="12940" y="93367"/>
                  </a:lnTo>
                  <a:lnTo>
                    <a:pt x="1876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5850"/>
            <p:cNvSpPr/>
            <p:nvPr>
              <p:custDataLst>
                <p:tags r:id="rId165"/>
              </p:custDataLst>
            </p:nvPr>
          </p:nvSpPr>
          <p:spPr>
            <a:xfrm>
              <a:off x="10382250" y="5144900"/>
              <a:ext cx="82442" cy="276706"/>
            </a:xfrm>
            <a:custGeom>
              <a:avLst/>
              <a:gdLst/>
              <a:ahLst/>
              <a:cxnLst/>
              <a:rect l="0" t="0" r="0" b="0"/>
              <a:pathLst>
                <a:path w="82442" h="276706">
                  <a:moveTo>
                    <a:pt x="0" y="81150"/>
                  </a:moveTo>
                  <a:lnTo>
                    <a:pt x="0" y="81150"/>
                  </a:lnTo>
                  <a:lnTo>
                    <a:pt x="0" y="84521"/>
                  </a:lnTo>
                  <a:lnTo>
                    <a:pt x="1881" y="88057"/>
                  </a:lnTo>
                  <a:lnTo>
                    <a:pt x="4363" y="91982"/>
                  </a:lnTo>
                  <a:lnTo>
                    <a:pt x="11741" y="117515"/>
                  </a:lnTo>
                  <a:lnTo>
                    <a:pt x="12673" y="164703"/>
                  </a:lnTo>
                  <a:lnTo>
                    <a:pt x="12698" y="207504"/>
                  </a:lnTo>
                  <a:lnTo>
                    <a:pt x="11995" y="239788"/>
                  </a:lnTo>
                  <a:lnTo>
                    <a:pt x="6372" y="276705"/>
                  </a:lnTo>
                  <a:lnTo>
                    <a:pt x="5659" y="276431"/>
                  </a:lnTo>
                  <a:lnTo>
                    <a:pt x="2986" y="274245"/>
                  </a:lnTo>
                  <a:lnTo>
                    <a:pt x="1326" y="270923"/>
                  </a:lnTo>
                  <a:lnTo>
                    <a:pt x="78" y="247953"/>
                  </a:lnTo>
                  <a:lnTo>
                    <a:pt x="3" y="202808"/>
                  </a:lnTo>
                  <a:lnTo>
                    <a:pt x="0" y="161438"/>
                  </a:lnTo>
                  <a:lnTo>
                    <a:pt x="1881" y="114205"/>
                  </a:lnTo>
                  <a:lnTo>
                    <a:pt x="10831" y="71444"/>
                  </a:lnTo>
                  <a:lnTo>
                    <a:pt x="25415" y="26056"/>
                  </a:lnTo>
                  <a:lnTo>
                    <a:pt x="33869" y="10844"/>
                  </a:lnTo>
                  <a:lnTo>
                    <a:pt x="40217" y="3325"/>
                  </a:lnTo>
                  <a:lnTo>
                    <a:pt x="44448" y="700"/>
                  </a:lnTo>
                  <a:lnTo>
                    <a:pt x="46567" y="0"/>
                  </a:lnTo>
                  <a:lnTo>
                    <a:pt x="48683" y="239"/>
                  </a:lnTo>
                  <a:lnTo>
                    <a:pt x="63498" y="6494"/>
                  </a:lnTo>
                  <a:lnTo>
                    <a:pt x="71967" y="13722"/>
                  </a:lnTo>
                  <a:lnTo>
                    <a:pt x="78317" y="23228"/>
                  </a:lnTo>
                  <a:lnTo>
                    <a:pt x="81295" y="34982"/>
                  </a:lnTo>
                  <a:lnTo>
                    <a:pt x="82441" y="54551"/>
                  </a:lnTo>
                  <a:lnTo>
                    <a:pt x="79146" y="66605"/>
                  </a:lnTo>
                  <a:lnTo>
                    <a:pt x="67620" y="86290"/>
                  </a:lnTo>
                  <a:lnTo>
                    <a:pt x="61568" y="92371"/>
                  </a:lnTo>
                  <a:lnTo>
                    <a:pt x="32689" y="114991"/>
                  </a:lnTo>
                  <a:lnTo>
                    <a:pt x="11735" y="122247"/>
                  </a:lnTo>
                  <a:lnTo>
                    <a:pt x="0" y="13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5851"/>
            <p:cNvSpPr/>
            <p:nvPr>
              <p:custDataLst>
                <p:tags r:id="rId166"/>
              </p:custDataLst>
            </p:nvPr>
          </p:nvSpPr>
          <p:spPr>
            <a:xfrm>
              <a:off x="10083800" y="5308678"/>
              <a:ext cx="120651" cy="126923"/>
            </a:xfrm>
            <a:custGeom>
              <a:avLst/>
              <a:gdLst/>
              <a:ahLst/>
              <a:cxnLst/>
              <a:rect l="0" t="0" r="0" b="0"/>
              <a:pathLst>
                <a:path w="120651" h="126923">
                  <a:moveTo>
                    <a:pt x="120650" y="6272"/>
                  </a:moveTo>
                  <a:lnTo>
                    <a:pt x="120650" y="6272"/>
                  </a:lnTo>
                  <a:lnTo>
                    <a:pt x="120650" y="183"/>
                  </a:lnTo>
                  <a:lnTo>
                    <a:pt x="117280" y="0"/>
                  </a:lnTo>
                  <a:lnTo>
                    <a:pt x="116287" y="1384"/>
                  </a:lnTo>
                  <a:lnTo>
                    <a:pt x="114182" y="8664"/>
                  </a:lnTo>
                  <a:lnTo>
                    <a:pt x="112809" y="9985"/>
                  </a:lnTo>
                  <a:lnTo>
                    <a:pt x="107507" y="13722"/>
                  </a:lnTo>
                  <a:lnTo>
                    <a:pt x="103520" y="18050"/>
                  </a:lnTo>
                  <a:lnTo>
                    <a:pt x="96602" y="27714"/>
                  </a:lnTo>
                  <a:lnTo>
                    <a:pt x="49512" y="71737"/>
                  </a:lnTo>
                  <a:lnTo>
                    <a:pt x="14695" y="107784"/>
                  </a:lnTo>
                  <a:lnTo>
                    <a:pt x="0" y="126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852"/>
            <p:cNvSpPr/>
            <p:nvPr>
              <p:custDataLst>
                <p:tags r:id="rId167"/>
              </p:custDataLst>
            </p:nvPr>
          </p:nvSpPr>
          <p:spPr>
            <a:xfrm>
              <a:off x="10115550" y="5295900"/>
              <a:ext cx="44451" cy="127001"/>
            </a:xfrm>
            <a:custGeom>
              <a:avLst/>
              <a:gdLst/>
              <a:ahLst/>
              <a:cxnLst/>
              <a:rect l="0" t="0" r="0" b="0"/>
              <a:pathLst>
                <a:path w="44451" h="127001">
                  <a:moveTo>
                    <a:pt x="0" y="0"/>
                  </a:moveTo>
                  <a:lnTo>
                    <a:pt x="0" y="0"/>
                  </a:lnTo>
                  <a:lnTo>
                    <a:pt x="0" y="9644"/>
                  </a:lnTo>
                  <a:lnTo>
                    <a:pt x="1881" y="13223"/>
                  </a:lnTo>
                  <a:lnTo>
                    <a:pt x="4363" y="17166"/>
                  </a:lnTo>
                  <a:lnTo>
                    <a:pt x="21455" y="61678"/>
                  </a:lnTo>
                  <a:lnTo>
                    <a:pt x="34829" y="106718"/>
                  </a:lnTo>
                  <a:lnTo>
                    <a:pt x="39550" y="120209"/>
                  </a:lnTo>
                  <a:lnTo>
                    <a:pt x="444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853"/>
            <p:cNvSpPr/>
            <p:nvPr>
              <p:custDataLst>
                <p:tags r:id="rId168"/>
              </p:custDataLst>
            </p:nvPr>
          </p:nvSpPr>
          <p:spPr>
            <a:xfrm>
              <a:off x="9982200" y="54483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088" y="9459"/>
                  </a:lnTo>
                  <a:lnTo>
                    <a:pt x="6348" y="37491"/>
                  </a:lnTo>
                  <a:lnTo>
                    <a:pt x="11376" y="49953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5854"/>
            <p:cNvSpPr/>
            <p:nvPr>
              <p:custDataLst>
                <p:tags r:id="rId169"/>
              </p:custDataLst>
            </p:nvPr>
          </p:nvSpPr>
          <p:spPr>
            <a:xfrm>
              <a:off x="9864433" y="5436508"/>
              <a:ext cx="54268" cy="81271"/>
            </a:xfrm>
            <a:custGeom>
              <a:avLst/>
              <a:gdLst/>
              <a:ahLst/>
              <a:cxnLst/>
              <a:rect l="0" t="0" r="0" b="0"/>
              <a:pathLst>
                <a:path w="54268" h="81271">
                  <a:moveTo>
                    <a:pt x="54267" y="18142"/>
                  </a:moveTo>
                  <a:lnTo>
                    <a:pt x="54267" y="18142"/>
                  </a:lnTo>
                  <a:lnTo>
                    <a:pt x="50897" y="14771"/>
                  </a:lnTo>
                  <a:lnTo>
                    <a:pt x="47360" y="13116"/>
                  </a:lnTo>
                  <a:lnTo>
                    <a:pt x="45428" y="12675"/>
                  </a:lnTo>
                  <a:lnTo>
                    <a:pt x="44141" y="11675"/>
                  </a:lnTo>
                  <a:lnTo>
                    <a:pt x="42711" y="8682"/>
                  </a:lnTo>
                  <a:lnTo>
                    <a:pt x="41625" y="7602"/>
                  </a:lnTo>
                  <a:lnTo>
                    <a:pt x="38535" y="6402"/>
                  </a:lnTo>
                  <a:lnTo>
                    <a:pt x="30804" y="4926"/>
                  </a:lnTo>
                  <a:lnTo>
                    <a:pt x="24580" y="1135"/>
                  </a:lnTo>
                  <a:lnTo>
                    <a:pt x="20375" y="0"/>
                  </a:lnTo>
                  <a:lnTo>
                    <a:pt x="18973" y="403"/>
                  </a:lnTo>
                  <a:lnTo>
                    <a:pt x="18037" y="1377"/>
                  </a:lnTo>
                  <a:lnTo>
                    <a:pt x="16293" y="4341"/>
                  </a:lnTo>
                  <a:lnTo>
                    <a:pt x="12048" y="9976"/>
                  </a:lnTo>
                  <a:lnTo>
                    <a:pt x="9771" y="16113"/>
                  </a:lnTo>
                  <a:lnTo>
                    <a:pt x="5648" y="22401"/>
                  </a:lnTo>
                  <a:lnTo>
                    <a:pt x="3407" y="28732"/>
                  </a:lnTo>
                  <a:lnTo>
                    <a:pt x="383" y="32962"/>
                  </a:lnTo>
                  <a:lnTo>
                    <a:pt x="0" y="35783"/>
                  </a:lnTo>
                  <a:lnTo>
                    <a:pt x="4055" y="60301"/>
                  </a:lnTo>
                  <a:lnTo>
                    <a:pt x="10352" y="68908"/>
                  </a:lnTo>
                  <a:lnTo>
                    <a:pt x="18389" y="77402"/>
                  </a:lnTo>
                  <a:lnTo>
                    <a:pt x="22564" y="79758"/>
                  </a:lnTo>
                  <a:lnTo>
                    <a:pt x="30992" y="81270"/>
                  </a:lnTo>
                  <a:lnTo>
                    <a:pt x="35221" y="79594"/>
                  </a:lnTo>
                  <a:lnTo>
                    <a:pt x="39452" y="77205"/>
                  </a:lnTo>
                  <a:lnTo>
                    <a:pt x="43684" y="76142"/>
                  </a:lnTo>
                  <a:lnTo>
                    <a:pt x="45095" y="75153"/>
                  </a:lnTo>
                  <a:lnTo>
                    <a:pt x="46036" y="73788"/>
                  </a:lnTo>
                  <a:lnTo>
                    <a:pt x="47786" y="70390"/>
                  </a:lnTo>
                  <a:lnTo>
                    <a:pt x="52032" y="64510"/>
                  </a:lnTo>
                  <a:lnTo>
                    <a:pt x="53273" y="60387"/>
                  </a:lnTo>
                  <a:lnTo>
                    <a:pt x="54178" y="42301"/>
                  </a:lnTo>
                  <a:lnTo>
                    <a:pt x="52347" y="37581"/>
                  </a:lnTo>
                  <a:lnTo>
                    <a:pt x="49886" y="33131"/>
                  </a:lnTo>
                  <a:lnTo>
                    <a:pt x="47795" y="26660"/>
                  </a:lnTo>
                  <a:lnTo>
                    <a:pt x="43727" y="20274"/>
                  </a:lnTo>
                  <a:lnTo>
                    <a:pt x="42526" y="16032"/>
                  </a:lnTo>
                  <a:lnTo>
                    <a:pt x="41501" y="14619"/>
                  </a:lnTo>
                  <a:lnTo>
                    <a:pt x="40112" y="13677"/>
                  </a:lnTo>
                  <a:lnTo>
                    <a:pt x="38481" y="13048"/>
                  </a:lnTo>
                  <a:lnTo>
                    <a:pt x="37393" y="11925"/>
                  </a:lnTo>
                  <a:lnTo>
                    <a:pt x="35301" y="5736"/>
                  </a:lnTo>
                  <a:lnTo>
                    <a:pt x="35224" y="10935"/>
                  </a:lnTo>
                  <a:lnTo>
                    <a:pt x="41567" y="18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5855"/>
            <p:cNvSpPr/>
            <p:nvPr>
              <p:custDataLst>
                <p:tags r:id="rId170"/>
              </p:custDataLst>
            </p:nvPr>
          </p:nvSpPr>
          <p:spPr>
            <a:xfrm>
              <a:off x="9785350" y="5118333"/>
              <a:ext cx="95148" cy="355168"/>
            </a:xfrm>
            <a:custGeom>
              <a:avLst/>
              <a:gdLst/>
              <a:ahLst/>
              <a:cxnLst/>
              <a:rect l="0" t="0" r="0" b="0"/>
              <a:pathLst>
                <a:path w="95148" h="355168">
                  <a:moveTo>
                    <a:pt x="6350" y="158517"/>
                  </a:moveTo>
                  <a:lnTo>
                    <a:pt x="6350" y="158517"/>
                  </a:lnTo>
                  <a:lnTo>
                    <a:pt x="6350" y="171348"/>
                  </a:lnTo>
                  <a:lnTo>
                    <a:pt x="8231" y="176684"/>
                  </a:lnTo>
                  <a:lnTo>
                    <a:pt x="9720" y="179094"/>
                  </a:lnTo>
                  <a:lnTo>
                    <a:pt x="17609" y="216366"/>
                  </a:lnTo>
                  <a:lnTo>
                    <a:pt x="24754" y="262130"/>
                  </a:lnTo>
                  <a:lnTo>
                    <a:pt x="27244" y="304685"/>
                  </a:lnTo>
                  <a:lnTo>
                    <a:pt x="36742" y="351948"/>
                  </a:lnTo>
                  <a:lnTo>
                    <a:pt x="38022" y="355167"/>
                  </a:lnTo>
                  <a:lnTo>
                    <a:pt x="34705" y="351937"/>
                  </a:lnTo>
                  <a:lnTo>
                    <a:pt x="33062" y="346552"/>
                  </a:lnTo>
                  <a:lnTo>
                    <a:pt x="30258" y="335587"/>
                  </a:lnTo>
                  <a:lnTo>
                    <a:pt x="27560" y="326821"/>
                  </a:lnTo>
                  <a:lnTo>
                    <a:pt x="23645" y="283451"/>
                  </a:lnTo>
                  <a:lnTo>
                    <a:pt x="19655" y="237842"/>
                  </a:lnTo>
                  <a:lnTo>
                    <a:pt x="19170" y="196398"/>
                  </a:lnTo>
                  <a:lnTo>
                    <a:pt x="22444" y="150869"/>
                  </a:lnTo>
                  <a:lnTo>
                    <a:pt x="25521" y="106886"/>
                  </a:lnTo>
                  <a:lnTo>
                    <a:pt x="34160" y="61598"/>
                  </a:lnTo>
                  <a:lnTo>
                    <a:pt x="48701" y="17810"/>
                  </a:lnTo>
                  <a:lnTo>
                    <a:pt x="55039" y="5740"/>
                  </a:lnTo>
                  <a:lnTo>
                    <a:pt x="59268" y="2422"/>
                  </a:lnTo>
                  <a:lnTo>
                    <a:pt x="68595" y="0"/>
                  </a:lnTo>
                  <a:lnTo>
                    <a:pt x="72849" y="3207"/>
                  </a:lnTo>
                  <a:lnTo>
                    <a:pt x="78578" y="8625"/>
                  </a:lnTo>
                  <a:lnTo>
                    <a:pt x="80785" y="14523"/>
                  </a:lnTo>
                  <a:lnTo>
                    <a:pt x="82472" y="21142"/>
                  </a:lnTo>
                  <a:lnTo>
                    <a:pt x="92606" y="41357"/>
                  </a:lnTo>
                  <a:lnTo>
                    <a:pt x="95147" y="85432"/>
                  </a:lnTo>
                  <a:lnTo>
                    <a:pt x="84413" y="120482"/>
                  </a:lnTo>
                  <a:lnTo>
                    <a:pt x="69835" y="150166"/>
                  </a:lnTo>
                  <a:lnTo>
                    <a:pt x="64905" y="155511"/>
                  </a:lnTo>
                  <a:lnTo>
                    <a:pt x="46195" y="166866"/>
                  </a:lnTo>
                  <a:lnTo>
                    <a:pt x="37127" y="169928"/>
                  </a:lnTo>
                  <a:lnTo>
                    <a:pt x="0" y="17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1147"/>
          <p:cNvGrpSpPr/>
          <p:nvPr/>
        </p:nvGrpSpPr>
        <p:grpSpPr>
          <a:xfrm>
            <a:off x="9283700" y="5270500"/>
            <a:ext cx="196851" cy="177801"/>
            <a:chOff x="9283700" y="5270500"/>
            <a:chExt cx="196851" cy="177801"/>
          </a:xfrm>
        </p:grpSpPr>
        <p:sp>
          <p:nvSpPr>
            <p:cNvPr id="438" name="SMARTInkShape-5856"/>
            <p:cNvSpPr/>
            <p:nvPr>
              <p:custDataLst>
                <p:tags r:id="rId161"/>
              </p:custDataLst>
            </p:nvPr>
          </p:nvSpPr>
          <p:spPr>
            <a:xfrm>
              <a:off x="9385300" y="52705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0"/>
                  </a:lnTo>
                  <a:lnTo>
                    <a:pt x="7233" y="5467"/>
                  </a:lnTo>
                  <a:lnTo>
                    <a:pt x="3240" y="6088"/>
                  </a:lnTo>
                  <a:lnTo>
                    <a:pt x="2160" y="6881"/>
                  </a:lnTo>
                  <a:lnTo>
                    <a:pt x="959" y="9643"/>
                  </a:lnTo>
                  <a:lnTo>
                    <a:pt x="2" y="55146"/>
                  </a:lnTo>
                  <a:lnTo>
                    <a:pt x="705" y="71988"/>
                  </a:lnTo>
                  <a:lnTo>
                    <a:pt x="3657" y="85379"/>
                  </a:lnTo>
                  <a:lnTo>
                    <a:pt x="184" y="127993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5857"/>
            <p:cNvSpPr/>
            <p:nvPr>
              <p:custDataLst>
                <p:tags r:id="rId162"/>
              </p:custDataLst>
            </p:nvPr>
          </p:nvSpPr>
          <p:spPr>
            <a:xfrm>
              <a:off x="9283700" y="5359400"/>
              <a:ext cx="196851" cy="6351"/>
            </a:xfrm>
            <a:custGeom>
              <a:avLst/>
              <a:gdLst/>
              <a:ahLst/>
              <a:cxnLst/>
              <a:rect l="0" t="0" r="0" b="0"/>
              <a:pathLst>
                <a:path w="1968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3814" y="392"/>
                  </a:lnTo>
                  <a:lnTo>
                    <a:pt x="21663" y="880"/>
                  </a:lnTo>
                  <a:lnTo>
                    <a:pt x="47316" y="5776"/>
                  </a:lnTo>
                  <a:lnTo>
                    <a:pt x="94093" y="6317"/>
                  </a:lnTo>
                  <a:lnTo>
                    <a:pt x="138274" y="6347"/>
                  </a:lnTo>
                  <a:lnTo>
                    <a:pt x="172649" y="446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" name="SMARTInkShape-Group1148"/>
          <p:cNvGrpSpPr/>
          <p:nvPr/>
        </p:nvGrpSpPr>
        <p:grpSpPr>
          <a:xfrm>
            <a:off x="8477250" y="5119215"/>
            <a:ext cx="507892" cy="397864"/>
            <a:chOff x="8477250" y="5119215"/>
            <a:chExt cx="507892" cy="397864"/>
          </a:xfrm>
        </p:grpSpPr>
        <p:sp>
          <p:nvSpPr>
            <p:cNvPr id="441" name="SMARTInkShape-5858"/>
            <p:cNvSpPr/>
            <p:nvPr>
              <p:custDataLst>
                <p:tags r:id="rId156"/>
              </p:custDataLst>
            </p:nvPr>
          </p:nvSpPr>
          <p:spPr>
            <a:xfrm>
              <a:off x="8737600" y="5119215"/>
              <a:ext cx="101044" cy="359462"/>
            </a:xfrm>
            <a:custGeom>
              <a:avLst/>
              <a:gdLst/>
              <a:ahLst/>
              <a:cxnLst/>
              <a:rect l="0" t="0" r="0" b="0"/>
              <a:pathLst>
                <a:path w="101044" h="359462">
                  <a:moveTo>
                    <a:pt x="0" y="144935"/>
                  </a:moveTo>
                  <a:lnTo>
                    <a:pt x="0" y="144935"/>
                  </a:lnTo>
                  <a:lnTo>
                    <a:pt x="3370" y="144935"/>
                  </a:lnTo>
                  <a:lnTo>
                    <a:pt x="4363" y="145640"/>
                  </a:lnTo>
                  <a:lnTo>
                    <a:pt x="5026" y="146816"/>
                  </a:lnTo>
                  <a:lnTo>
                    <a:pt x="5467" y="148306"/>
                  </a:lnTo>
                  <a:lnTo>
                    <a:pt x="6467" y="149299"/>
                  </a:lnTo>
                  <a:lnTo>
                    <a:pt x="11741" y="151024"/>
                  </a:lnTo>
                  <a:lnTo>
                    <a:pt x="12273" y="153050"/>
                  </a:lnTo>
                  <a:lnTo>
                    <a:pt x="12415" y="154579"/>
                  </a:lnTo>
                  <a:lnTo>
                    <a:pt x="10693" y="158158"/>
                  </a:lnTo>
                  <a:lnTo>
                    <a:pt x="9244" y="160100"/>
                  </a:lnTo>
                  <a:lnTo>
                    <a:pt x="7208" y="169577"/>
                  </a:lnTo>
                  <a:lnTo>
                    <a:pt x="6423" y="190367"/>
                  </a:lnTo>
                  <a:lnTo>
                    <a:pt x="12310" y="234121"/>
                  </a:lnTo>
                  <a:lnTo>
                    <a:pt x="12684" y="280283"/>
                  </a:lnTo>
                  <a:lnTo>
                    <a:pt x="12698" y="325791"/>
                  </a:lnTo>
                  <a:lnTo>
                    <a:pt x="12700" y="359461"/>
                  </a:lnTo>
                  <a:lnTo>
                    <a:pt x="12700" y="318787"/>
                  </a:lnTo>
                  <a:lnTo>
                    <a:pt x="12700" y="279176"/>
                  </a:lnTo>
                  <a:lnTo>
                    <a:pt x="14581" y="239525"/>
                  </a:lnTo>
                  <a:lnTo>
                    <a:pt x="18167" y="194350"/>
                  </a:lnTo>
                  <a:lnTo>
                    <a:pt x="19581" y="149730"/>
                  </a:lnTo>
                  <a:lnTo>
                    <a:pt x="24042" y="106945"/>
                  </a:lnTo>
                  <a:lnTo>
                    <a:pt x="25927" y="59708"/>
                  </a:lnTo>
                  <a:lnTo>
                    <a:pt x="34214" y="28139"/>
                  </a:lnTo>
                  <a:lnTo>
                    <a:pt x="44340" y="6304"/>
                  </a:lnTo>
                  <a:lnTo>
                    <a:pt x="47458" y="2653"/>
                  </a:lnTo>
                  <a:lnTo>
                    <a:pt x="51195" y="559"/>
                  </a:lnTo>
                  <a:lnTo>
                    <a:pt x="53179" y="0"/>
                  </a:lnTo>
                  <a:lnTo>
                    <a:pt x="55210" y="335"/>
                  </a:lnTo>
                  <a:lnTo>
                    <a:pt x="59343" y="2587"/>
                  </a:lnTo>
                  <a:lnTo>
                    <a:pt x="65639" y="7821"/>
                  </a:lnTo>
                  <a:lnTo>
                    <a:pt x="78318" y="28931"/>
                  </a:lnTo>
                  <a:lnTo>
                    <a:pt x="97367" y="76088"/>
                  </a:lnTo>
                  <a:lnTo>
                    <a:pt x="101043" y="101941"/>
                  </a:lnTo>
                  <a:lnTo>
                    <a:pt x="100821" y="128062"/>
                  </a:lnTo>
                  <a:lnTo>
                    <a:pt x="98196" y="139554"/>
                  </a:lnTo>
                  <a:lnTo>
                    <a:pt x="92797" y="147952"/>
                  </a:lnTo>
                  <a:lnTo>
                    <a:pt x="83705" y="158529"/>
                  </a:lnTo>
                  <a:lnTo>
                    <a:pt x="71413" y="178214"/>
                  </a:lnTo>
                  <a:lnTo>
                    <a:pt x="52565" y="191146"/>
                  </a:lnTo>
                  <a:lnTo>
                    <a:pt x="25400" y="20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5859"/>
            <p:cNvSpPr/>
            <p:nvPr>
              <p:custDataLst>
                <p:tags r:id="rId157"/>
              </p:custDataLst>
            </p:nvPr>
          </p:nvSpPr>
          <p:spPr>
            <a:xfrm>
              <a:off x="8515350" y="5264228"/>
              <a:ext cx="107951" cy="158673"/>
            </a:xfrm>
            <a:custGeom>
              <a:avLst/>
              <a:gdLst/>
              <a:ahLst/>
              <a:cxnLst/>
              <a:rect l="0" t="0" r="0" b="0"/>
              <a:pathLst>
                <a:path w="107951" h="158673">
                  <a:moveTo>
                    <a:pt x="107950" y="6272"/>
                  </a:moveTo>
                  <a:lnTo>
                    <a:pt x="107950" y="6272"/>
                  </a:lnTo>
                  <a:lnTo>
                    <a:pt x="107948" y="805"/>
                  </a:lnTo>
                  <a:lnTo>
                    <a:pt x="107245" y="510"/>
                  </a:lnTo>
                  <a:lnTo>
                    <a:pt x="102482" y="0"/>
                  </a:lnTo>
                  <a:lnTo>
                    <a:pt x="98490" y="6687"/>
                  </a:lnTo>
                  <a:lnTo>
                    <a:pt x="96705" y="7959"/>
                  </a:lnTo>
                  <a:lnTo>
                    <a:pt x="94809" y="8103"/>
                  </a:lnTo>
                  <a:lnTo>
                    <a:pt x="92839" y="7492"/>
                  </a:lnTo>
                  <a:lnTo>
                    <a:pt x="90821" y="7791"/>
                  </a:lnTo>
                  <a:lnTo>
                    <a:pt x="86696" y="10005"/>
                  </a:lnTo>
                  <a:lnTo>
                    <a:pt x="55915" y="39268"/>
                  </a:lnTo>
                  <a:lnTo>
                    <a:pt x="20180" y="86731"/>
                  </a:lnTo>
                  <a:lnTo>
                    <a:pt x="11545" y="99412"/>
                  </a:lnTo>
                  <a:lnTo>
                    <a:pt x="1019" y="134134"/>
                  </a:lnTo>
                  <a:lnTo>
                    <a:pt x="0" y="158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5860"/>
            <p:cNvSpPr/>
            <p:nvPr>
              <p:custDataLst>
                <p:tags r:id="rId158"/>
              </p:custDataLst>
            </p:nvPr>
          </p:nvSpPr>
          <p:spPr>
            <a:xfrm>
              <a:off x="8477250" y="5245100"/>
              <a:ext cx="139701" cy="158751"/>
            </a:xfrm>
            <a:custGeom>
              <a:avLst/>
              <a:gdLst/>
              <a:ahLst/>
              <a:cxnLst/>
              <a:rect l="0" t="0" r="0" b="0"/>
              <a:pathLst>
                <a:path w="139701" h="1587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5467" y="6272"/>
                  </a:lnTo>
                  <a:lnTo>
                    <a:pt x="11244" y="10699"/>
                  </a:lnTo>
                  <a:lnTo>
                    <a:pt x="15110" y="11811"/>
                  </a:lnTo>
                  <a:lnTo>
                    <a:pt x="19180" y="16068"/>
                  </a:lnTo>
                  <a:lnTo>
                    <a:pt x="27543" y="26927"/>
                  </a:lnTo>
                  <a:lnTo>
                    <a:pt x="71458" y="65861"/>
                  </a:lnTo>
                  <a:lnTo>
                    <a:pt x="106795" y="110091"/>
                  </a:lnTo>
                  <a:lnTo>
                    <a:pt x="130471" y="143235"/>
                  </a:lnTo>
                  <a:lnTo>
                    <a:pt x="134663" y="152262"/>
                  </a:lnTo>
                  <a:lnTo>
                    <a:pt x="1397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5861"/>
            <p:cNvSpPr/>
            <p:nvPr>
              <p:custDataLst>
                <p:tags r:id="rId159"/>
              </p:custDataLst>
            </p:nvPr>
          </p:nvSpPr>
          <p:spPr>
            <a:xfrm>
              <a:off x="8928388" y="5441950"/>
              <a:ext cx="56754" cy="73260"/>
            </a:xfrm>
            <a:custGeom>
              <a:avLst/>
              <a:gdLst/>
              <a:ahLst/>
              <a:cxnLst/>
              <a:rect l="0" t="0" r="0" b="0"/>
              <a:pathLst>
                <a:path w="56754" h="73260">
                  <a:moveTo>
                    <a:pt x="25112" y="0"/>
                  </a:moveTo>
                  <a:lnTo>
                    <a:pt x="25112" y="0"/>
                  </a:lnTo>
                  <a:lnTo>
                    <a:pt x="30579" y="0"/>
                  </a:lnTo>
                  <a:lnTo>
                    <a:pt x="21980" y="0"/>
                  </a:lnTo>
                  <a:lnTo>
                    <a:pt x="18310" y="1882"/>
                  </a:lnTo>
                  <a:lnTo>
                    <a:pt x="16345" y="3371"/>
                  </a:lnTo>
                  <a:lnTo>
                    <a:pt x="14158" y="6907"/>
                  </a:lnTo>
                  <a:lnTo>
                    <a:pt x="12483" y="10832"/>
                  </a:lnTo>
                  <a:lnTo>
                    <a:pt x="8278" y="17007"/>
                  </a:lnTo>
                  <a:lnTo>
                    <a:pt x="6011" y="23305"/>
                  </a:lnTo>
                  <a:lnTo>
                    <a:pt x="1892" y="29640"/>
                  </a:lnTo>
                  <a:lnTo>
                    <a:pt x="358" y="35985"/>
                  </a:lnTo>
                  <a:lnTo>
                    <a:pt x="0" y="40217"/>
                  </a:lnTo>
                  <a:lnTo>
                    <a:pt x="1719" y="44450"/>
                  </a:lnTo>
                  <a:lnTo>
                    <a:pt x="4131" y="48683"/>
                  </a:lnTo>
                  <a:lnTo>
                    <a:pt x="6196" y="55033"/>
                  </a:lnTo>
                  <a:lnTo>
                    <a:pt x="10256" y="61383"/>
                  </a:lnTo>
                  <a:lnTo>
                    <a:pt x="11454" y="65617"/>
                  </a:lnTo>
                  <a:lnTo>
                    <a:pt x="12478" y="67028"/>
                  </a:lnTo>
                  <a:lnTo>
                    <a:pt x="13869" y="67968"/>
                  </a:lnTo>
                  <a:lnTo>
                    <a:pt x="17292" y="69719"/>
                  </a:lnTo>
                  <a:lnTo>
                    <a:pt x="21166" y="72849"/>
                  </a:lnTo>
                  <a:lnTo>
                    <a:pt x="22480" y="73259"/>
                  </a:lnTo>
                  <a:lnTo>
                    <a:pt x="23358" y="72829"/>
                  </a:lnTo>
                  <a:lnTo>
                    <a:pt x="23942" y="71836"/>
                  </a:lnTo>
                  <a:lnTo>
                    <a:pt x="25039" y="71174"/>
                  </a:lnTo>
                  <a:lnTo>
                    <a:pt x="29950" y="70242"/>
                  </a:lnTo>
                  <a:lnTo>
                    <a:pt x="33847" y="70024"/>
                  </a:lnTo>
                  <a:lnTo>
                    <a:pt x="37932" y="68045"/>
                  </a:lnTo>
                  <a:lnTo>
                    <a:pt x="52635" y="54928"/>
                  </a:lnTo>
                  <a:lnTo>
                    <a:pt x="54984" y="50753"/>
                  </a:lnTo>
                  <a:lnTo>
                    <a:pt x="56753" y="39351"/>
                  </a:lnTo>
                  <a:lnTo>
                    <a:pt x="51821" y="31357"/>
                  </a:lnTo>
                  <a:lnTo>
                    <a:pt x="51384" y="29371"/>
                  </a:lnTo>
                  <a:lnTo>
                    <a:pt x="50390" y="28048"/>
                  </a:lnTo>
                  <a:lnTo>
                    <a:pt x="39732" y="21269"/>
                  </a:lnTo>
                  <a:lnTo>
                    <a:pt x="33518" y="19002"/>
                  </a:lnTo>
                  <a:lnTo>
                    <a:pt x="29319" y="15972"/>
                  </a:lnTo>
                  <a:lnTo>
                    <a:pt x="26982" y="12273"/>
                  </a:lnTo>
                  <a:lnTo>
                    <a:pt x="2511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5862"/>
            <p:cNvSpPr/>
            <p:nvPr>
              <p:custDataLst>
                <p:tags r:id="rId160"/>
              </p:custDataLst>
            </p:nvPr>
          </p:nvSpPr>
          <p:spPr>
            <a:xfrm>
              <a:off x="8833758" y="5423279"/>
              <a:ext cx="61616" cy="93800"/>
            </a:xfrm>
            <a:custGeom>
              <a:avLst/>
              <a:gdLst/>
              <a:ahLst/>
              <a:cxnLst/>
              <a:rect l="0" t="0" r="0" b="0"/>
              <a:pathLst>
                <a:path w="61616" h="93800">
                  <a:moveTo>
                    <a:pt x="56242" y="18671"/>
                  </a:moveTo>
                  <a:lnTo>
                    <a:pt x="56242" y="18671"/>
                  </a:lnTo>
                  <a:lnTo>
                    <a:pt x="38414" y="18671"/>
                  </a:lnTo>
                  <a:lnTo>
                    <a:pt x="32364" y="14307"/>
                  </a:lnTo>
                  <a:lnTo>
                    <a:pt x="28461" y="13204"/>
                  </a:lnTo>
                  <a:lnTo>
                    <a:pt x="27138" y="12204"/>
                  </a:lnTo>
                  <a:lnTo>
                    <a:pt x="24570" y="8131"/>
                  </a:lnTo>
                  <a:lnTo>
                    <a:pt x="19127" y="6255"/>
                  </a:lnTo>
                  <a:lnTo>
                    <a:pt x="12762" y="11463"/>
                  </a:lnTo>
                  <a:lnTo>
                    <a:pt x="8708" y="15438"/>
                  </a:lnTo>
                  <a:lnTo>
                    <a:pt x="6893" y="19116"/>
                  </a:lnTo>
                  <a:lnTo>
                    <a:pt x="3688" y="36436"/>
                  </a:lnTo>
                  <a:lnTo>
                    <a:pt x="1135" y="41383"/>
                  </a:lnTo>
                  <a:lnTo>
                    <a:pt x="0" y="45934"/>
                  </a:lnTo>
                  <a:lnTo>
                    <a:pt x="7219" y="77583"/>
                  </a:lnTo>
                  <a:lnTo>
                    <a:pt x="10465" y="83660"/>
                  </a:lnTo>
                  <a:lnTo>
                    <a:pt x="23268" y="93799"/>
                  </a:lnTo>
                  <a:lnTo>
                    <a:pt x="24382" y="93451"/>
                  </a:lnTo>
                  <a:lnTo>
                    <a:pt x="29320" y="90295"/>
                  </a:lnTo>
                  <a:lnTo>
                    <a:pt x="33221" y="89309"/>
                  </a:lnTo>
                  <a:lnTo>
                    <a:pt x="42758" y="82012"/>
                  </a:lnTo>
                  <a:lnTo>
                    <a:pt x="46721" y="76691"/>
                  </a:lnTo>
                  <a:lnTo>
                    <a:pt x="50832" y="69730"/>
                  </a:lnTo>
                  <a:lnTo>
                    <a:pt x="52636" y="67526"/>
                  </a:lnTo>
                  <a:lnTo>
                    <a:pt x="54640" y="61316"/>
                  </a:lnTo>
                  <a:lnTo>
                    <a:pt x="57647" y="49886"/>
                  </a:lnTo>
                  <a:lnTo>
                    <a:pt x="61615" y="36752"/>
                  </a:lnTo>
                  <a:lnTo>
                    <a:pt x="60277" y="30000"/>
                  </a:lnTo>
                  <a:lnTo>
                    <a:pt x="54714" y="12758"/>
                  </a:lnTo>
                  <a:lnTo>
                    <a:pt x="52035" y="8282"/>
                  </a:lnTo>
                  <a:lnTo>
                    <a:pt x="50845" y="3941"/>
                  </a:lnTo>
                  <a:lnTo>
                    <a:pt x="49821" y="2501"/>
                  </a:lnTo>
                  <a:lnTo>
                    <a:pt x="48435" y="1541"/>
                  </a:lnTo>
                  <a:lnTo>
                    <a:pt x="44509" y="0"/>
                  </a:lnTo>
                  <a:lnTo>
                    <a:pt x="38159" y="5121"/>
                  </a:lnTo>
                  <a:lnTo>
                    <a:pt x="38542" y="6111"/>
                  </a:lnTo>
                  <a:lnTo>
                    <a:pt x="43542" y="1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0" name="SMARTInkShape-Group1149"/>
          <p:cNvGrpSpPr/>
          <p:nvPr/>
        </p:nvGrpSpPr>
        <p:grpSpPr>
          <a:xfrm>
            <a:off x="8045450" y="5067684"/>
            <a:ext cx="272964" cy="392321"/>
            <a:chOff x="8045450" y="5067684"/>
            <a:chExt cx="272964" cy="392321"/>
          </a:xfrm>
        </p:grpSpPr>
        <p:sp>
          <p:nvSpPr>
            <p:cNvPr id="447" name="SMARTInkShape-5863"/>
            <p:cNvSpPr/>
            <p:nvPr>
              <p:custDataLst>
                <p:tags r:id="rId153"/>
              </p:custDataLst>
            </p:nvPr>
          </p:nvSpPr>
          <p:spPr>
            <a:xfrm>
              <a:off x="8261387" y="5334000"/>
              <a:ext cx="57027" cy="126005"/>
            </a:xfrm>
            <a:custGeom>
              <a:avLst/>
              <a:gdLst/>
              <a:ahLst/>
              <a:cxnLst/>
              <a:rect l="0" t="0" r="0" b="0"/>
              <a:pathLst>
                <a:path w="57027" h="126005">
                  <a:moveTo>
                    <a:pt x="25363" y="44450"/>
                  </a:moveTo>
                  <a:lnTo>
                    <a:pt x="25363" y="44450"/>
                  </a:lnTo>
                  <a:lnTo>
                    <a:pt x="25363" y="34806"/>
                  </a:lnTo>
                  <a:lnTo>
                    <a:pt x="24658" y="33787"/>
                  </a:lnTo>
                  <a:lnTo>
                    <a:pt x="23482" y="33108"/>
                  </a:lnTo>
                  <a:lnTo>
                    <a:pt x="18455" y="32153"/>
                  </a:lnTo>
                  <a:lnTo>
                    <a:pt x="16524" y="32018"/>
                  </a:lnTo>
                  <a:lnTo>
                    <a:pt x="15237" y="32634"/>
                  </a:lnTo>
                  <a:lnTo>
                    <a:pt x="14379" y="33751"/>
                  </a:lnTo>
                  <a:lnTo>
                    <a:pt x="13806" y="35201"/>
                  </a:lnTo>
                  <a:lnTo>
                    <a:pt x="12720" y="36167"/>
                  </a:lnTo>
                  <a:lnTo>
                    <a:pt x="9631" y="37241"/>
                  </a:lnTo>
                  <a:lnTo>
                    <a:pt x="8524" y="38233"/>
                  </a:lnTo>
                  <a:lnTo>
                    <a:pt x="1416" y="50932"/>
                  </a:lnTo>
                  <a:lnTo>
                    <a:pt x="0" y="77693"/>
                  </a:lnTo>
                  <a:lnTo>
                    <a:pt x="673" y="96857"/>
                  </a:lnTo>
                  <a:lnTo>
                    <a:pt x="5034" y="105055"/>
                  </a:lnTo>
                  <a:lnTo>
                    <a:pt x="14889" y="116314"/>
                  </a:lnTo>
                  <a:lnTo>
                    <a:pt x="19061" y="118723"/>
                  </a:lnTo>
                  <a:lnTo>
                    <a:pt x="21162" y="119365"/>
                  </a:lnTo>
                  <a:lnTo>
                    <a:pt x="22562" y="120500"/>
                  </a:lnTo>
                  <a:lnTo>
                    <a:pt x="25239" y="124760"/>
                  </a:lnTo>
                  <a:lnTo>
                    <a:pt x="28366" y="126004"/>
                  </a:lnTo>
                  <a:lnTo>
                    <a:pt x="30186" y="125631"/>
                  </a:lnTo>
                  <a:lnTo>
                    <a:pt x="36120" y="121734"/>
                  </a:lnTo>
                  <a:lnTo>
                    <a:pt x="46552" y="112047"/>
                  </a:lnTo>
                  <a:lnTo>
                    <a:pt x="48892" y="107889"/>
                  </a:lnTo>
                  <a:lnTo>
                    <a:pt x="56452" y="84548"/>
                  </a:lnTo>
                  <a:lnTo>
                    <a:pt x="57026" y="65322"/>
                  </a:lnTo>
                  <a:lnTo>
                    <a:pt x="55192" y="58900"/>
                  </a:lnTo>
                  <a:lnTo>
                    <a:pt x="52731" y="52989"/>
                  </a:lnTo>
                  <a:lnTo>
                    <a:pt x="45016" y="5629"/>
                  </a:lnTo>
                  <a:lnTo>
                    <a:pt x="44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5864"/>
            <p:cNvSpPr/>
            <p:nvPr>
              <p:custDataLst>
                <p:tags r:id="rId154"/>
              </p:custDataLst>
            </p:nvPr>
          </p:nvSpPr>
          <p:spPr>
            <a:xfrm>
              <a:off x="8166126" y="5347046"/>
              <a:ext cx="50775" cy="106610"/>
            </a:xfrm>
            <a:custGeom>
              <a:avLst/>
              <a:gdLst/>
              <a:ahLst/>
              <a:cxnLst/>
              <a:rect l="0" t="0" r="0" b="0"/>
              <a:pathLst>
                <a:path w="50775" h="106610">
                  <a:moveTo>
                    <a:pt x="50774" y="18704"/>
                  </a:moveTo>
                  <a:lnTo>
                    <a:pt x="50774" y="18704"/>
                  </a:lnTo>
                  <a:lnTo>
                    <a:pt x="50774" y="13237"/>
                  </a:lnTo>
                  <a:lnTo>
                    <a:pt x="46410" y="7459"/>
                  </a:lnTo>
                  <a:lnTo>
                    <a:pt x="45306" y="3594"/>
                  </a:lnTo>
                  <a:lnTo>
                    <a:pt x="44306" y="2280"/>
                  </a:lnTo>
                  <a:lnTo>
                    <a:pt x="41314" y="821"/>
                  </a:lnTo>
                  <a:lnTo>
                    <a:pt x="32292" y="0"/>
                  </a:lnTo>
                  <a:lnTo>
                    <a:pt x="26567" y="1689"/>
                  </a:lnTo>
                  <a:lnTo>
                    <a:pt x="24052" y="3127"/>
                  </a:lnTo>
                  <a:lnTo>
                    <a:pt x="22377" y="4792"/>
                  </a:lnTo>
                  <a:lnTo>
                    <a:pt x="19312" y="9800"/>
                  </a:lnTo>
                  <a:lnTo>
                    <a:pt x="10316" y="15388"/>
                  </a:lnTo>
                  <a:lnTo>
                    <a:pt x="8099" y="19112"/>
                  </a:lnTo>
                  <a:lnTo>
                    <a:pt x="413" y="48748"/>
                  </a:lnTo>
                  <a:lnTo>
                    <a:pt x="0" y="74009"/>
                  </a:lnTo>
                  <a:lnTo>
                    <a:pt x="1866" y="80444"/>
                  </a:lnTo>
                  <a:lnTo>
                    <a:pt x="4343" y="85654"/>
                  </a:lnTo>
                  <a:lnTo>
                    <a:pt x="6443" y="92555"/>
                  </a:lnTo>
                  <a:lnTo>
                    <a:pt x="9434" y="96917"/>
                  </a:lnTo>
                  <a:lnTo>
                    <a:pt x="13116" y="99326"/>
                  </a:lnTo>
                  <a:lnTo>
                    <a:pt x="17104" y="101103"/>
                  </a:lnTo>
                  <a:lnTo>
                    <a:pt x="24146" y="106609"/>
                  </a:lnTo>
                  <a:lnTo>
                    <a:pt x="25261" y="106235"/>
                  </a:lnTo>
                  <a:lnTo>
                    <a:pt x="34104" y="98679"/>
                  </a:lnTo>
                  <a:lnTo>
                    <a:pt x="36311" y="94701"/>
                  </a:lnTo>
                  <a:lnTo>
                    <a:pt x="37996" y="90579"/>
                  </a:lnTo>
                  <a:lnTo>
                    <a:pt x="42206" y="84295"/>
                  </a:lnTo>
                  <a:lnTo>
                    <a:pt x="43767" y="77257"/>
                  </a:lnTo>
                  <a:lnTo>
                    <a:pt x="44398" y="51578"/>
                  </a:lnTo>
                  <a:lnTo>
                    <a:pt x="42531" y="45545"/>
                  </a:lnTo>
                  <a:lnTo>
                    <a:pt x="40054" y="40511"/>
                  </a:lnTo>
                  <a:lnTo>
                    <a:pt x="37955" y="33710"/>
                  </a:lnTo>
                  <a:lnTo>
                    <a:pt x="25374" y="18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5865"/>
            <p:cNvSpPr/>
            <p:nvPr>
              <p:custDataLst>
                <p:tags r:id="rId155"/>
              </p:custDataLst>
            </p:nvPr>
          </p:nvSpPr>
          <p:spPr>
            <a:xfrm>
              <a:off x="8045450" y="5067684"/>
              <a:ext cx="126432" cy="367789"/>
            </a:xfrm>
            <a:custGeom>
              <a:avLst/>
              <a:gdLst/>
              <a:ahLst/>
              <a:cxnLst/>
              <a:rect l="0" t="0" r="0" b="0"/>
              <a:pathLst>
                <a:path w="126432" h="367789">
                  <a:moveTo>
                    <a:pt x="0" y="132966"/>
                  </a:moveTo>
                  <a:lnTo>
                    <a:pt x="0" y="132966"/>
                  </a:lnTo>
                  <a:lnTo>
                    <a:pt x="0" y="121173"/>
                  </a:lnTo>
                  <a:lnTo>
                    <a:pt x="3370" y="123905"/>
                  </a:lnTo>
                  <a:lnTo>
                    <a:pt x="5026" y="127293"/>
                  </a:lnTo>
                  <a:lnTo>
                    <a:pt x="13140" y="146284"/>
                  </a:lnTo>
                  <a:lnTo>
                    <a:pt x="22636" y="167620"/>
                  </a:lnTo>
                  <a:lnTo>
                    <a:pt x="32145" y="209336"/>
                  </a:lnTo>
                  <a:lnTo>
                    <a:pt x="39459" y="249162"/>
                  </a:lnTo>
                  <a:lnTo>
                    <a:pt x="44158" y="294434"/>
                  </a:lnTo>
                  <a:lnTo>
                    <a:pt x="44439" y="337597"/>
                  </a:lnTo>
                  <a:lnTo>
                    <a:pt x="44448" y="363023"/>
                  </a:lnTo>
                  <a:lnTo>
                    <a:pt x="43745" y="364653"/>
                  </a:lnTo>
                  <a:lnTo>
                    <a:pt x="42568" y="365741"/>
                  </a:lnTo>
                  <a:lnTo>
                    <a:pt x="38362" y="367788"/>
                  </a:lnTo>
                  <a:lnTo>
                    <a:pt x="34806" y="361136"/>
                  </a:lnTo>
                  <a:lnTo>
                    <a:pt x="32655" y="350228"/>
                  </a:lnTo>
                  <a:lnTo>
                    <a:pt x="31803" y="309768"/>
                  </a:lnTo>
                  <a:lnTo>
                    <a:pt x="28386" y="270139"/>
                  </a:lnTo>
                  <a:lnTo>
                    <a:pt x="25793" y="223136"/>
                  </a:lnTo>
                  <a:lnTo>
                    <a:pt x="28848" y="184879"/>
                  </a:lnTo>
                  <a:lnTo>
                    <a:pt x="31367" y="139741"/>
                  </a:lnTo>
                  <a:lnTo>
                    <a:pt x="36064" y="97038"/>
                  </a:lnTo>
                  <a:lnTo>
                    <a:pt x="43007" y="49652"/>
                  </a:lnTo>
                  <a:lnTo>
                    <a:pt x="45904" y="33021"/>
                  </a:lnTo>
                  <a:lnTo>
                    <a:pt x="51230" y="21038"/>
                  </a:lnTo>
                  <a:lnTo>
                    <a:pt x="65641" y="3988"/>
                  </a:lnTo>
                  <a:lnTo>
                    <a:pt x="69861" y="1559"/>
                  </a:lnTo>
                  <a:lnTo>
                    <a:pt x="78084" y="192"/>
                  </a:lnTo>
                  <a:lnTo>
                    <a:pt x="81690" y="0"/>
                  </a:lnTo>
                  <a:lnTo>
                    <a:pt x="87577" y="1667"/>
                  </a:lnTo>
                  <a:lnTo>
                    <a:pt x="96740" y="8455"/>
                  </a:lnTo>
                  <a:lnTo>
                    <a:pt x="111543" y="23097"/>
                  </a:lnTo>
                  <a:lnTo>
                    <a:pt x="122682" y="45624"/>
                  </a:lnTo>
                  <a:lnTo>
                    <a:pt x="126431" y="69114"/>
                  </a:lnTo>
                  <a:lnTo>
                    <a:pt x="126219" y="90586"/>
                  </a:lnTo>
                  <a:lnTo>
                    <a:pt x="118152" y="111793"/>
                  </a:lnTo>
                  <a:lnTo>
                    <a:pt x="112249" y="118382"/>
                  </a:lnTo>
                  <a:lnTo>
                    <a:pt x="105627" y="124368"/>
                  </a:lnTo>
                  <a:lnTo>
                    <a:pt x="96521" y="134965"/>
                  </a:lnTo>
                  <a:lnTo>
                    <a:pt x="49988" y="160457"/>
                  </a:lnTo>
                  <a:lnTo>
                    <a:pt x="43149" y="162823"/>
                  </a:lnTo>
                  <a:lnTo>
                    <a:pt x="19050" y="164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3" name="SMARTInkShape-Group1150"/>
          <p:cNvGrpSpPr/>
          <p:nvPr/>
        </p:nvGrpSpPr>
        <p:grpSpPr>
          <a:xfrm>
            <a:off x="7465779" y="5289550"/>
            <a:ext cx="160572" cy="143119"/>
            <a:chOff x="7465779" y="5289550"/>
            <a:chExt cx="160572" cy="143119"/>
          </a:xfrm>
        </p:grpSpPr>
        <p:sp>
          <p:nvSpPr>
            <p:cNvPr id="451" name="SMARTInkShape-5866"/>
            <p:cNvSpPr/>
            <p:nvPr>
              <p:custDataLst>
                <p:tags r:id="rId151"/>
              </p:custDataLst>
            </p:nvPr>
          </p:nvSpPr>
          <p:spPr>
            <a:xfrm>
              <a:off x="7474051" y="5403850"/>
              <a:ext cx="152300" cy="28819"/>
            </a:xfrm>
            <a:custGeom>
              <a:avLst/>
              <a:gdLst/>
              <a:ahLst/>
              <a:cxnLst/>
              <a:rect l="0" t="0" r="0" b="0"/>
              <a:pathLst>
                <a:path w="152300" h="28819">
                  <a:moveTo>
                    <a:pt x="12599" y="6350"/>
                  </a:moveTo>
                  <a:lnTo>
                    <a:pt x="12599" y="6350"/>
                  </a:lnTo>
                  <a:lnTo>
                    <a:pt x="2473" y="17182"/>
                  </a:lnTo>
                  <a:lnTo>
                    <a:pt x="238" y="24178"/>
                  </a:lnTo>
                  <a:lnTo>
                    <a:pt x="0" y="28409"/>
                  </a:lnTo>
                  <a:lnTo>
                    <a:pt x="2083" y="28818"/>
                  </a:lnTo>
                  <a:lnTo>
                    <a:pt x="38373" y="23597"/>
                  </a:lnTo>
                  <a:lnTo>
                    <a:pt x="47336" y="21070"/>
                  </a:lnTo>
                  <a:lnTo>
                    <a:pt x="91894" y="15758"/>
                  </a:lnTo>
                  <a:lnTo>
                    <a:pt x="137838" y="4980"/>
                  </a:lnTo>
                  <a:lnTo>
                    <a:pt x="1522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5867"/>
            <p:cNvSpPr/>
            <p:nvPr>
              <p:custDataLst>
                <p:tags r:id="rId152"/>
              </p:custDataLst>
            </p:nvPr>
          </p:nvSpPr>
          <p:spPr>
            <a:xfrm>
              <a:off x="7465779" y="5289550"/>
              <a:ext cx="109772" cy="12701"/>
            </a:xfrm>
            <a:custGeom>
              <a:avLst/>
              <a:gdLst/>
              <a:ahLst/>
              <a:cxnLst/>
              <a:rect l="0" t="0" r="0" b="0"/>
              <a:pathLst>
                <a:path w="109772" h="12701">
                  <a:moveTo>
                    <a:pt x="8171" y="0"/>
                  </a:moveTo>
                  <a:lnTo>
                    <a:pt x="8171" y="0"/>
                  </a:lnTo>
                  <a:lnTo>
                    <a:pt x="148" y="4364"/>
                  </a:lnTo>
                  <a:lnTo>
                    <a:pt x="0" y="5026"/>
                  </a:lnTo>
                  <a:lnTo>
                    <a:pt x="607" y="5467"/>
                  </a:lnTo>
                  <a:lnTo>
                    <a:pt x="1717" y="5056"/>
                  </a:lnTo>
                  <a:lnTo>
                    <a:pt x="6651" y="1812"/>
                  </a:lnTo>
                  <a:lnTo>
                    <a:pt x="13286" y="536"/>
                  </a:lnTo>
                  <a:lnTo>
                    <a:pt x="56889" y="5"/>
                  </a:lnTo>
                  <a:lnTo>
                    <a:pt x="73794" y="707"/>
                  </a:lnTo>
                  <a:lnTo>
                    <a:pt x="101539" y="7839"/>
                  </a:lnTo>
                  <a:lnTo>
                    <a:pt x="1097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1151"/>
          <p:cNvGrpSpPr/>
          <p:nvPr/>
        </p:nvGrpSpPr>
        <p:grpSpPr>
          <a:xfrm>
            <a:off x="6058069" y="4902226"/>
            <a:ext cx="1041192" cy="659996"/>
            <a:chOff x="6058069" y="4902226"/>
            <a:chExt cx="1041192" cy="659996"/>
          </a:xfrm>
        </p:grpSpPr>
        <p:sp>
          <p:nvSpPr>
            <p:cNvPr id="454" name="SMARTInkShape-5868"/>
            <p:cNvSpPr/>
            <p:nvPr>
              <p:custDataLst>
                <p:tags r:id="rId145"/>
              </p:custDataLst>
            </p:nvPr>
          </p:nvSpPr>
          <p:spPr>
            <a:xfrm>
              <a:off x="7011392" y="5454650"/>
              <a:ext cx="87869" cy="107572"/>
            </a:xfrm>
            <a:custGeom>
              <a:avLst/>
              <a:gdLst/>
              <a:ahLst/>
              <a:cxnLst/>
              <a:rect l="0" t="0" r="0" b="0"/>
              <a:pathLst>
                <a:path w="87869" h="107572">
                  <a:moveTo>
                    <a:pt x="43458" y="25400"/>
                  </a:moveTo>
                  <a:lnTo>
                    <a:pt x="43458" y="25400"/>
                  </a:lnTo>
                  <a:lnTo>
                    <a:pt x="43458" y="22029"/>
                  </a:lnTo>
                  <a:lnTo>
                    <a:pt x="44163" y="21036"/>
                  </a:lnTo>
                  <a:lnTo>
                    <a:pt x="45339" y="20374"/>
                  </a:lnTo>
                  <a:lnTo>
                    <a:pt x="46828" y="19933"/>
                  </a:lnTo>
                  <a:lnTo>
                    <a:pt x="47821" y="18933"/>
                  </a:lnTo>
                  <a:lnTo>
                    <a:pt x="49546" y="13660"/>
                  </a:lnTo>
                  <a:lnTo>
                    <a:pt x="49785" y="7317"/>
                  </a:lnTo>
                  <a:lnTo>
                    <a:pt x="49087" y="6995"/>
                  </a:lnTo>
                  <a:lnTo>
                    <a:pt x="44337" y="6435"/>
                  </a:lnTo>
                  <a:lnTo>
                    <a:pt x="15916" y="33893"/>
                  </a:lnTo>
                  <a:lnTo>
                    <a:pt x="9584" y="43595"/>
                  </a:lnTo>
                  <a:lnTo>
                    <a:pt x="0" y="71628"/>
                  </a:lnTo>
                  <a:lnTo>
                    <a:pt x="1330" y="77931"/>
                  </a:lnTo>
                  <a:lnTo>
                    <a:pt x="6046" y="87531"/>
                  </a:lnTo>
                  <a:lnTo>
                    <a:pt x="13961" y="97096"/>
                  </a:lnTo>
                  <a:lnTo>
                    <a:pt x="23586" y="103637"/>
                  </a:lnTo>
                  <a:lnTo>
                    <a:pt x="32004" y="106671"/>
                  </a:lnTo>
                  <a:lnTo>
                    <a:pt x="42338" y="107571"/>
                  </a:lnTo>
                  <a:lnTo>
                    <a:pt x="54336" y="104466"/>
                  </a:lnTo>
                  <a:lnTo>
                    <a:pt x="80080" y="88847"/>
                  </a:lnTo>
                  <a:lnTo>
                    <a:pt x="84428" y="84643"/>
                  </a:lnTo>
                  <a:lnTo>
                    <a:pt x="86362" y="80423"/>
                  </a:lnTo>
                  <a:lnTo>
                    <a:pt x="87868" y="46456"/>
                  </a:lnTo>
                  <a:lnTo>
                    <a:pt x="86009" y="39932"/>
                  </a:lnTo>
                  <a:lnTo>
                    <a:pt x="79113" y="30411"/>
                  </a:lnTo>
                  <a:lnTo>
                    <a:pt x="64433" y="15477"/>
                  </a:lnTo>
                  <a:lnTo>
                    <a:pt x="43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5869"/>
            <p:cNvSpPr/>
            <p:nvPr>
              <p:custDataLst>
                <p:tags r:id="rId146"/>
              </p:custDataLst>
            </p:nvPr>
          </p:nvSpPr>
          <p:spPr>
            <a:xfrm>
              <a:off x="6858037" y="5454650"/>
              <a:ext cx="82396" cy="88528"/>
            </a:xfrm>
            <a:custGeom>
              <a:avLst/>
              <a:gdLst/>
              <a:ahLst/>
              <a:cxnLst/>
              <a:rect l="0" t="0" r="0" b="0"/>
              <a:pathLst>
                <a:path w="82396" h="88528">
                  <a:moveTo>
                    <a:pt x="19013" y="0"/>
                  </a:moveTo>
                  <a:lnTo>
                    <a:pt x="19013" y="0"/>
                  </a:lnTo>
                  <a:lnTo>
                    <a:pt x="9553" y="0"/>
                  </a:lnTo>
                  <a:lnTo>
                    <a:pt x="8473" y="705"/>
                  </a:lnTo>
                  <a:lnTo>
                    <a:pt x="7753" y="1881"/>
                  </a:lnTo>
                  <a:lnTo>
                    <a:pt x="7273" y="3371"/>
                  </a:lnTo>
                  <a:lnTo>
                    <a:pt x="1413" y="12865"/>
                  </a:lnTo>
                  <a:lnTo>
                    <a:pt x="0" y="36780"/>
                  </a:lnTo>
                  <a:lnTo>
                    <a:pt x="673" y="52874"/>
                  </a:lnTo>
                  <a:lnTo>
                    <a:pt x="7803" y="69724"/>
                  </a:lnTo>
                  <a:lnTo>
                    <a:pt x="21216" y="84660"/>
                  </a:lnTo>
                  <a:lnTo>
                    <a:pt x="25402" y="87015"/>
                  </a:lnTo>
                  <a:lnTo>
                    <a:pt x="33838" y="88527"/>
                  </a:lnTo>
                  <a:lnTo>
                    <a:pt x="43553" y="85419"/>
                  </a:lnTo>
                  <a:lnTo>
                    <a:pt x="49440" y="80062"/>
                  </a:lnTo>
                  <a:lnTo>
                    <a:pt x="55113" y="73683"/>
                  </a:lnTo>
                  <a:lnTo>
                    <a:pt x="73406" y="58712"/>
                  </a:lnTo>
                  <a:lnTo>
                    <a:pt x="79501" y="48597"/>
                  </a:lnTo>
                  <a:lnTo>
                    <a:pt x="81622" y="40113"/>
                  </a:lnTo>
                  <a:lnTo>
                    <a:pt x="82395" y="24245"/>
                  </a:lnTo>
                  <a:lnTo>
                    <a:pt x="81023" y="21808"/>
                  </a:lnTo>
                  <a:lnTo>
                    <a:pt x="68196" y="10668"/>
                  </a:lnTo>
                  <a:lnTo>
                    <a:pt x="61803" y="8269"/>
                  </a:lnTo>
                  <a:lnTo>
                    <a:pt x="27188" y="6383"/>
                  </a:lnTo>
                  <a:lnTo>
                    <a:pt x="20765" y="8246"/>
                  </a:lnTo>
                  <a:lnTo>
                    <a:pt x="15558" y="10720"/>
                  </a:lnTo>
                  <a:lnTo>
                    <a:pt x="10892" y="11820"/>
                  </a:lnTo>
                  <a:lnTo>
                    <a:pt x="9366" y="12819"/>
                  </a:lnTo>
                  <a:lnTo>
                    <a:pt x="8349" y="14191"/>
                  </a:lnTo>
                  <a:lnTo>
                    <a:pt x="631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5870"/>
            <p:cNvSpPr/>
            <p:nvPr>
              <p:custDataLst>
                <p:tags r:id="rId147"/>
              </p:custDataLst>
            </p:nvPr>
          </p:nvSpPr>
          <p:spPr>
            <a:xfrm>
              <a:off x="6058069" y="5048734"/>
              <a:ext cx="260182" cy="450367"/>
            </a:xfrm>
            <a:custGeom>
              <a:avLst/>
              <a:gdLst/>
              <a:ahLst/>
              <a:cxnLst/>
              <a:rect l="0" t="0" r="0" b="0"/>
              <a:pathLst>
                <a:path w="260182" h="450367">
                  <a:moveTo>
                    <a:pt x="95081" y="94766"/>
                  </a:moveTo>
                  <a:lnTo>
                    <a:pt x="95081" y="94766"/>
                  </a:lnTo>
                  <a:lnTo>
                    <a:pt x="84541" y="50213"/>
                  </a:lnTo>
                  <a:lnTo>
                    <a:pt x="78913" y="22976"/>
                  </a:lnTo>
                  <a:lnTo>
                    <a:pt x="80369" y="14410"/>
                  </a:lnTo>
                  <a:lnTo>
                    <a:pt x="79628" y="10857"/>
                  </a:lnTo>
                  <a:lnTo>
                    <a:pt x="75043" y="5027"/>
                  </a:lnTo>
                  <a:lnTo>
                    <a:pt x="70183" y="1965"/>
                  </a:lnTo>
                  <a:lnTo>
                    <a:pt x="64965" y="605"/>
                  </a:lnTo>
                  <a:lnTo>
                    <a:pt x="57943" y="0"/>
                  </a:lnTo>
                  <a:lnTo>
                    <a:pt x="52000" y="1612"/>
                  </a:lnTo>
                  <a:lnTo>
                    <a:pt x="42435" y="8397"/>
                  </a:lnTo>
                  <a:lnTo>
                    <a:pt x="26117" y="32928"/>
                  </a:lnTo>
                  <a:lnTo>
                    <a:pt x="12926" y="72024"/>
                  </a:lnTo>
                  <a:lnTo>
                    <a:pt x="4143" y="112224"/>
                  </a:lnTo>
                  <a:lnTo>
                    <a:pt x="682" y="154842"/>
                  </a:lnTo>
                  <a:lnTo>
                    <a:pt x="0" y="201413"/>
                  </a:lnTo>
                  <a:lnTo>
                    <a:pt x="3644" y="235961"/>
                  </a:lnTo>
                  <a:lnTo>
                    <a:pt x="14148" y="282191"/>
                  </a:lnTo>
                  <a:lnTo>
                    <a:pt x="33155" y="325293"/>
                  </a:lnTo>
                  <a:lnTo>
                    <a:pt x="59174" y="365897"/>
                  </a:lnTo>
                  <a:lnTo>
                    <a:pt x="100309" y="404827"/>
                  </a:lnTo>
                  <a:lnTo>
                    <a:pt x="130575" y="423232"/>
                  </a:lnTo>
                  <a:lnTo>
                    <a:pt x="166746" y="433781"/>
                  </a:lnTo>
                  <a:lnTo>
                    <a:pt x="207723" y="441375"/>
                  </a:lnTo>
                  <a:lnTo>
                    <a:pt x="260181" y="450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5871"/>
            <p:cNvSpPr/>
            <p:nvPr>
              <p:custDataLst>
                <p:tags r:id="rId148"/>
              </p:custDataLst>
            </p:nvPr>
          </p:nvSpPr>
          <p:spPr>
            <a:xfrm>
              <a:off x="6559550" y="4991100"/>
              <a:ext cx="253160" cy="463551"/>
            </a:xfrm>
            <a:custGeom>
              <a:avLst/>
              <a:gdLst/>
              <a:ahLst/>
              <a:cxnLst/>
              <a:rect l="0" t="0" r="0" b="0"/>
              <a:pathLst>
                <a:path w="253160" h="463551">
                  <a:moveTo>
                    <a:pt x="196850" y="0"/>
                  </a:moveTo>
                  <a:lnTo>
                    <a:pt x="196850" y="0"/>
                  </a:lnTo>
                  <a:lnTo>
                    <a:pt x="196848" y="3371"/>
                  </a:lnTo>
                  <a:lnTo>
                    <a:pt x="198731" y="6908"/>
                  </a:lnTo>
                  <a:lnTo>
                    <a:pt x="224518" y="51716"/>
                  </a:lnTo>
                  <a:lnTo>
                    <a:pt x="239010" y="94050"/>
                  </a:lnTo>
                  <a:lnTo>
                    <a:pt x="249744" y="138958"/>
                  </a:lnTo>
                  <a:lnTo>
                    <a:pt x="253159" y="180188"/>
                  </a:lnTo>
                  <a:lnTo>
                    <a:pt x="251952" y="222304"/>
                  </a:lnTo>
                  <a:lnTo>
                    <a:pt x="241757" y="267965"/>
                  </a:lnTo>
                  <a:lnTo>
                    <a:pt x="221086" y="308316"/>
                  </a:lnTo>
                  <a:lnTo>
                    <a:pt x="194738" y="349527"/>
                  </a:lnTo>
                  <a:lnTo>
                    <a:pt x="154238" y="397134"/>
                  </a:lnTo>
                  <a:lnTo>
                    <a:pt x="128329" y="421685"/>
                  </a:lnTo>
                  <a:lnTo>
                    <a:pt x="88326" y="443338"/>
                  </a:lnTo>
                  <a:lnTo>
                    <a:pt x="46454" y="457833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5872"/>
            <p:cNvSpPr/>
            <p:nvPr>
              <p:custDataLst>
                <p:tags r:id="rId149"/>
              </p:custDataLst>
            </p:nvPr>
          </p:nvSpPr>
          <p:spPr>
            <a:xfrm>
              <a:off x="6486109" y="4902226"/>
              <a:ext cx="175042" cy="133055"/>
            </a:xfrm>
            <a:custGeom>
              <a:avLst/>
              <a:gdLst/>
              <a:ahLst/>
              <a:cxnLst/>
              <a:rect l="0" t="0" r="0" b="0"/>
              <a:pathLst>
                <a:path w="175042" h="133055">
                  <a:moveTo>
                    <a:pt x="16291" y="25374"/>
                  </a:moveTo>
                  <a:lnTo>
                    <a:pt x="16291" y="25374"/>
                  </a:lnTo>
                  <a:lnTo>
                    <a:pt x="12920" y="25374"/>
                  </a:lnTo>
                  <a:lnTo>
                    <a:pt x="9384" y="23492"/>
                  </a:lnTo>
                  <a:lnTo>
                    <a:pt x="4735" y="19907"/>
                  </a:lnTo>
                  <a:lnTo>
                    <a:pt x="4099" y="17535"/>
                  </a:lnTo>
                  <a:lnTo>
                    <a:pt x="3930" y="15914"/>
                  </a:lnTo>
                  <a:lnTo>
                    <a:pt x="3112" y="14834"/>
                  </a:lnTo>
                  <a:lnTo>
                    <a:pt x="321" y="13634"/>
                  </a:lnTo>
                  <a:lnTo>
                    <a:pt x="0" y="12609"/>
                  </a:lnTo>
                  <a:lnTo>
                    <a:pt x="492" y="11219"/>
                  </a:lnTo>
                  <a:lnTo>
                    <a:pt x="6781" y="3240"/>
                  </a:lnTo>
                  <a:lnTo>
                    <a:pt x="10418" y="1426"/>
                  </a:lnTo>
                  <a:lnTo>
                    <a:pt x="27709" y="102"/>
                  </a:lnTo>
                  <a:lnTo>
                    <a:pt x="37204" y="0"/>
                  </a:lnTo>
                  <a:lnTo>
                    <a:pt x="41579" y="1867"/>
                  </a:lnTo>
                  <a:lnTo>
                    <a:pt x="43732" y="3352"/>
                  </a:lnTo>
                  <a:lnTo>
                    <a:pt x="59407" y="7814"/>
                  </a:lnTo>
                  <a:lnTo>
                    <a:pt x="75480" y="21228"/>
                  </a:lnTo>
                  <a:lnTo>
                    <a:pt x="77875" y="25413"/>
                  </a:lnTo>
                  <a:lnTo>
                    <a:pt x="79223" y="33617"/>
                  </a:lnTo>
                  <a:lnTo>
                    <a:pt x="79411" y="37219"/>
                  </a:lnTo>
                  <a:lnTo>
                    <a:pt x="77741" y="43104"/>
                  </a:lnTo>
                  <a:lnTo>
                    <a:pt x="75353" y="48776"/>
                  </a:lnTo>
                  <a:lnTo>
                    <a:pt x="74290" y="56000"/>
                  </a:lnTo>
                  <a:lnTo>
                    <a:pt x="70055" y="63915"/>
                  </a:lnTo>
                  <a:lnTo>
                    <a:pt x="38173" y="111497"/>
                  </a:lnTo>
                  <a:lnTo>
                    <a:pt x="35715" y="119283"/>
                  </a:lnTo>
                  <a:lnTo>
                    <a:pt x="35374" y="125973"/>
                  </a:lnTo>
                  <a:lnTo>
                    <a:pt x="36068" y="126307"/>
                  </a:lnTo>
                  <a:lnTo>
                    <a:pt x="44134" y="128724"/>
                  </a:lnTo>
                  <a:lnTo>
                    <a:pt x="51243" y="131280"/>
                  </a:lnTo>
                  <a:lnTo>
                    <a:pt x="71467" y="133054"/>
                  </a:lnTo>
                  <a:lnTo>
                    <a:pt x="118730" y="127144"/>
                  </a:lnTo>
                  <a:lnTo>
                    <a:pt x="165352" y="126979"/>
                  </a:lnTo>
                  <a:lnTo>
                    <a:pt x="175041" y="126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5873"/>
            <p:cNvSpPr/>
            <p:nvPr>
              <p:custDataLst>
                <p:tags r:id="rId150"/>
              </p:custDataLst>
            </p:nvPr>
          </p:nvSpPr>
          <p:spPr>
            <a:xfrm>
              <a:off x="6311902" y="5029344"/>
              <a:ext cx="139021" cy="431249"/>
            </a:xfrm>
            <a:custGeom>
              <a:avLst/>
              <a:gdLst/>
              <a:ahLst/>
              <a:cxnLst/>
              <a:rect l="0" t="0" r="0" b="0"/>
              <a:pathLst>
                <a:path w="139021" h="431249">
                  <a:moveTo>
                    <a:pt x="12698" y="171306"/>
                  </a:moveTo>
                  <a:lnTo>
                    <a:pt x="12698" y="171306"/>
                  </a:lnTo>
                  <a:lnTo>
                    <a:pt x="521" y="165217"/>
                  </a:lnTo>
                  <a:lnTo>
                    <a:pt x="0" y="143519"/>
                  </a:lnTo>
                  <a:lnTo>
                    <a:pt x="703" y="142198"/>
                  </a:lnTo>
                  <a:lnTo>
                    <a:pt x="1880" y="141318"/>
                  </a:lnTo>
                  <a:lnTo>
                    <a:pt x="3369" y="140730"/>
                  </a:lnTo>
                  <a:lnTo>
                    <a:pt x="4362" y="139633"/>
                  </a:lnTo>
                  <a:lnTo>
                    <a:pt x="6271" y="133498"/>
                  </a:lnTo>
                  <a:lnTo>
                    <a:pt x="7052" y="155702"/>
                  </a:lnTo>
                  <a:lnTo>
                    <a:pt x="11815" y="175714"/>
                  </a:lnTo>
                  <a:lnTo>
                    <a:pt x="14544" y="222278"/>
                  </a:lnTo>
                  <a:lnTo>
                    <a:pt x="18653" y="265247"/>
                  </a:lnTo>
                  <a:lnTo>
                    <a:pt x="24039" y="309567"/>
                  </a:lnTo>
                  <a:lnTo>
                    <a:pt x="27161" y="350861"/>
                  </a:lnTo>
                  <a:lnTo>
                    <a:pt x="34850" y="396266"/>
                  </a:lnTo>
                  <a:lnTo>
                    <a:pt x="38072" y="430281"/>
                  </a:lnTo>
                  <a:lnTo>
                    <a:pt x="37376" y="430737"/>
                  </a:lnTo>
                  <a:lnTo>
                    <a:pt x="34720" y="431248"/>
                  </a:lnTo>
                  <a:lnTo>
                    <a:pt x="33730" y="429974"/>
                  </a:lnTo>
                  <a:lnTo>
                    <a:pt x="32335" y="421436"/>
                  </a:lnTo>
                  <a:lnTo>
                    <a:pt x="24875" y="381520"/>
                  </a:lnTo>
                  <a:lnTo>
                    <a:pt x="20774" y="358240"/>
                  </a:lnTo>
                  <a:lnTo>
                    <a:pt x="16018" y="318768"/>
                  </a:lnTo>
                  <a:lnTo>
                    <a:pt x="12648" y="271930"/>
                  </a:lnTo>
                  <a:lnTo>
                    <a:pt x="8528" y="234516"/>
                  </a:lnTo>
                  <a:lnTo>
                    <a:pt x="6994" y="197326"/>
                  </a:lnTo>
                  <a:lnTo>
                    <a:pt x="8356" y="152797"/>
                  </a:lnTo>
                  <a:lnTo>
                    <a:pt x="11841" y="113400"/>
                  </a:lnTo>
                  <a:lnTo>
                    <a:pt x="19493" y="66741"/>
                  </a:lnTo>
                  <a:lnTo>
                    <a:pt x="38110" y="19159"/>
                  </a:lnTo>
                  <a:lnTo>
                    <a:pt x="43042" y="11258"/>
                  </a:lnTo>
                  <a:lnTo>
                    <a:pt x="53047" y="3548"/>
                  </a:lnTo>
                  <a:lnTo>
                    <a:pt x="60793" y="950"/>
                  </a:lnTo>
                  <a:lnTo>
                    <a:pt x="75258" y="0"/>
                  </a:lnTo>
                  <a:lnTo>
                    <a:pt x="87130" y="3270"/>
                  </a:lnTo>
                  <a:lnTo>
                    <a:pt x="99585" y="12078"/>
                  </a:lnTo>
                  <a:lnTo>
                    <a:pt x="111366" y="27696"/>
                  </a:lnTo>
                  <a:lnTo>
                    <a:pt x="134549" y="70090"/>
                  </a:lnTo>
                  <a:lnTo>
                    <a:pt x="139020" y="101507"/>
                  </a:lnTo>
                  <a:lnTo>
                    <a:pt x="137757" y="144586"/>
                  </a:lnTo>
                  <a:lnTo>
                    <a:pt x="130891" y="164565"/>
                  </a:lnTo>
                  <a:lnTo>
                    <a:pt x="105668" y="209383"/>
                  </a:lnTo>
                  <a:lnTo>
                    <a:pt x="82807" y="232364"/>
                  </a:lnTo>
                  <a:lnTo>
                    <a:pt x="57051" y="248726"/>
                  </a:lnTo>
                  <a:lnTo>
                    <a:pt x="38497" y="252843"/>
                  </a:lnTo>
                  <a:lnTo>
                    <a:pt x="30515" y="252700"/>
                  </a:lnTo>
                  <a:lnTo>
                    <a:pt x="24615" y="250285"/>
                  </a:lnTo>
                  <a:lnTo>
                    <a:pt x="17327" y="244958"/>
                  </a:lnTo>
                  <a:lnTo>
                    <a:pt x="14755" y="239082"/>
                  </a:lnTo>
                  <a:lnTo>
                    <a:pt x="12698" y="196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1" name="SMARTInkShape-5874"/>
          <p:cNvSpPr/>
          <p:nvPr>
            <p:custDataLst>
              <p:tags r:id="rId2"/>
            </p:custDataLst>
          </p:nvPr>
        </p:nvSpPr>
        <p:spPr>
          <a:xfrm>
            <a:off x="10097408" y="3282950"/>
            <a:ext cx="919841" cy="685791"/>
          </a:xfrm>
          <a:custGeom>
            <a:avLst/>
            <a:gdLst/>
            <a:ahLst/>
            <a:cxnLst/>
            <a:rect l="0" t="0" r="0" b="0"/>
            <a:pathLst>
              <a:path w="919841" h="685791">
                <a:moveTo>
                  <a:pt x="18142" y="120650"/>
                </a:moveTo>
                <a:lnTo>
                  <a:pt x="18142" y="120650"/>
                </a:lnTo>
                <a:lnTo>
                  <a:pt x="0" y="120650"/>
                </a:lnTo>
                <a:lnTo>
                  <a:pt x="2731" y="117279"/>
                </a:lnTo>
                <a:lnTo>
                  <a:pt x="6119" y="115624"/>
                </a:lnTo>
                <a:lnTo>
                  <a:pt x="8011" y="115183"/>
                </a:lnTo>
                <a:lnTo>
                  <a:pt x="18201" y="109390"/>
                </a:lnTo>
                <a:lnTo>
                  <a:pt x="35873" y="106195"/>
                </a:lnTo>
                <a:lnTo>
                  <a:pt x="38429" y="104663"/>
                </a:lnTo>
                <a:lnTo>
                  <a:pt x="81937" y="96694"/>
                </a:lnTo>
                <a:lnTo>
                  <a:pt x="124794" y="90351"/>
                </a:lnTo>
                <a:lnTo>
                  <a:pt x="167103" y="84727"/>
                </a:lnTo>
                <a:lnTo>
                  <a:pt x="213956" y="79466"/>
                </a:lnTo>
                <a:lnTo>
                  <a:pt x="254715" y="76845"/>
                </a:lnTo>
                <a:lnTo>
                  <a:pt x="292559" y="76328"/>
                </a:lnTo>
                <a:lnTo>
                  <a:pt x="333796" y="76226"/>
                </a:lnTo>
                <a:lnTo>
                  <a:pt x="371549" y="71841"/>
                </a:lnTo>
                <a:lnTo>
                  <a:pt x="410363" y="72125"/>
                </a:lnTo>
                <a:lnTo>
                  <a:pt x="448786" y="75395"/>
                </a:lnTo>
                <a:lnTo>
                  <a:pt x="493960" y="76094"/>
                </a:lnTo>
                <a:lnTo>
                  <a:pt x="541032" y="80550"/>
                </a:lnTo>
                <a:lnTo>
                  <a:pt x="585138" y="85658"/>
                </a:lnTo>
                <a:lnTo>
                  <a:pt x="627347" y="91986"/>
                </a:lnTo>
                <a:lnTo>
                  <a:pt x="667099" y="100128"/>
                </a:lnTo>
                <a:lnTo>
                  <a:pt x="681109" y="105319"/>
                </a:lnTo>
                <a:lnTo>
                  <a:pt x="696941" y="108581"/>
                </a:lnTo>
                <a:lnTo>
                  <a:pt x="708138" y="116447"/>
                </a:lnTo>
                <a:lnTo>
                  <a:pt x="746069" y="129324"/>
                </a:lnTo>
                <a:lnTo>
                  <a:pt x="752768" y="135324"/>
                </a:lnTo>
                <a:lnTo>
                  <a:pt x="758806" y="141987"/>
                </a:lnTo>
                <a:lnTo>
                  <a:pt x="803308" y="169318"/>
                </a:lnTo>
                <a:lnTo>
                  <a:pt x="826414" y="186266"/>
                </a:lnTo>
                <a:lnTo>
                  <a:pt x="841507" y="201788"/>
                </a:lnTo>
                <a:lnTo>
                  <a:pt x="854458" y="221858"/>
                </a:lnTo>
                <a:lnTo>
                  <a:pt x="856799" y="232782"/>
                </a:lnTo>
                <a:lnTo>
                  <a:pt x="867311" y="247647"/>
                </a:lnTo>
                <a:lnTo>
                  <a:pt x="872071" y="259487"/>
                </a:lnTo>
                <a:lnTo>
                  <a:pt x="879981" y="272657"/>
                </a:lnTo>
                <a:lnTo>
                  <a:pt x="881664" y="277109"/>
                </a:lnTo>
                <a:lnTo>
                  <a:pt x="891798" y="294332"/>
                </a:lnTo>
                <a:lnTo>
                  <a:pt x="900135" y="321799"/>
                </a:lnTo>
                <a:lnTo>
                  <a:pt x="901303" y="332257"/>
                </a:lnTo>
                <a:lnTo>
                  <a:pt x="906234" y="344730"/>
                </a:lnTo>
                <a:lnTo>
                  <a:pt x="908902" y="362469"/>
                </a:lnTo>
                <a:lnTo>
                  <a:pt x="912584" y="375615"/>
                </a:lnTo>
                <a:lnTo>
                  <a:pt x="914144" y="397983"/>
                </a:lnTo>
                <a:lnTo>
                  <a:pt x="918952" y="413898"/>
                </a:lnTo>
                <a:lnTo>
                  <a:pt x="919838" y="459508"/>
                </a:lnTo>
                <a:lnTo>
                  <a:pt x="919840" y="505754"/>
                </a:lnTo>
                <a:lnTo>
                  <a:pt x="919137" y="516350"/>
                </a:lnTo>
                <a:lnTo>
                  <a:pt x="914816" y="528491"/>
                </a:lnTo>
                <a:lnTo>
                  <a:pt x="913374" y="535451"/>
                </a:lnTo>
                <a:lnTo>
                  <a:pt x="908583" y="545669"/>
                </a:lnTo>
                <a:lnTo>
                  <a:pt x="900732" y="568778"/>
                </a:lnTo>
                <a:lnTo>
                  <a:pt x="897708" y="573347"/>
                </a:lnTo>
                <a:lnTo>
                  <a:pt x="851406" y="613833"/>
                </a:lnTo>
                <a:lnTo>
                  <a:pt x="813093" y="637117"/>
                </a:lnTo>
                <a:lnTo>
                  <a:pt x="780107" y="646211"/>
                </a:lnTo>
                <a:lnTo>
                  <a:pt x="754740" y="649451"/>
                </a:lnTo>
                <a:lnTo>
                  <a:pt x="742042" y="652687"/>
                </a:lnTo>
                <a:lnTo>
                  <a:pt x="697985" y="655896"/>
                </a:lnTo>
                <a:lnTo>
                  <a:pt x="683127" y="659065"/>
                </a:lnTo>
                <a:lnTo>
                  <a:pt x="640339" y="660322"/>
                </a:lnTo>
                <a:lnTo>
                  <a:pt x="613705" y="663534"/>
                </a:lnTo>
                <a:lnTo>
                  <a:pt x="601042" y="662498"/>
                </a:lnTo>
                <a:lnTo>
                  <a:pt x="556925" y="666439"/>
                </a:lnTo>
                <a:lnTo>
                  <a:pt x="513384" y="666732"/>
                </a:lnTo>
                <a:lnTo>
                  <a:pt x="468989" y="672511"/>
                </a:lnTo>
                <a:lnTo>
                  <a:pt x="422661" y="678092"/>
                </a:lnTo>
                <a:lnTo>
                  <a:pt x="380483" y="679331"/>
                </a:lnTo>
                <a:lnTo>
                  <a:pt x="337000" y="684465"/>
                </a:lnTo>
                <a:lnTo>
                  <a:pt x="292635" y="685683"/>
                </a:lnTo>
                <a:lnTo>
                  <a:pt x="248192" y="685790"/>
                </a:lnTo>
                <a:lnTo>
                  <a:pt x="228122" y="683915"/>
                </a:lnTo>
                <a:lnTo>
                  <a:pt x="181272" y="678919"/>
                </a:lnTo>
                <a:lnTo>
                  <a:pt x="135737" y="669997"/>
                </a:lnTo>
                <a:lnTo>
                  <a:pt x="92244" y="649799"/>
                </a:lnTo>
                <a:lnTo>
                  <a:pt x="63826" y="632883"/>
                </a:lnTo>
                <a:lnTo>
                  <a:pt x="57732" y="626768"/>
                </a:lnTo>
                <a:lnTo>
                  <a:pt x="26615" y="581436"/>
                </a:lnTo>
                <a:lnTo>
                  <a:pt x="20966" y="569192"/>
                </a:lnTo>
                <a:lnTo>
                  <a:pt x="13166" y="525165"/>
                </a:lnTo>
                <a:lnTo>
                  <a:pt x="11827" y="477690"/>
                </a:lnTo>
                <a:lnTo>
                  <a:pt x="11794" y="430903"/>
                </a:lnTo>
                <a:lnTo>
                  <a:pt x="11792" y="391186"/>
                </a:lnTo>
                <a:lnTo>
                  <a:pt x="11792" y="349197"/>
                </a:lnTo>
                <a:lnTo>
                  <a:pt x="11792" y="301840"/>
                </a:lnTo>
                <a:lnTo>
                  <a:pt x="13673" y="260183"/>
                </a:lnTo>
                <a:lnTo>
                  <a:pt x="17259" y="214613"/>
                </a:lnTo>
                <a:lnTo>
                  <a:pt x="23037" y="169915"/>
                </a:lnTo>
                <a:lnTo>
                  <a:pt x="30975" y="128996"/>
                </a:lnTo>
                <a:lnTo>
                  <a:pt x="41443" y="85635"/>
                </a:lnTo>
                <a:lnTo>
                  <a:pt x="52010" y="54577"/>
                </a:lnTo>
                <a:lnTo>
                  <a:pt x="83680" y="10968"/>
                </a:lnTo>
                <a:lnTo>
                  <a:pt x="9434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SMARTInkShape-5875"/>
          <p:cNvSpPr/>
          <p:nvPr>
            <p:custDataLst>
              <p:tags r:id="rId3"/>
            </p:custDataLst>
          </p:nvPr>
        </p:nvSpPr>
        <p:spPr>
          <a:xfrm>
            <a:off x="8267757" y="3435350"/>
            <a:ext cx="603184" cy="1090907"/>
          </a:xfrm>
          <a:custGeom>
            <a:avLst/>
            <a:gdLst/>
            <a:ahLst/>
            <a:cxnLst/>
            <a:rect l="0" t="0" r="0" b="0"/>
            <a:pathLst>
              <a:path w="603184" h="1090907">
                <a:moveTo>
                  <a:pt x="139643" y="12700"/>
                </a:moveTo>
                <a:lnTo>
                  <a:pt x="139643" y="12700"/>
                </a:lnTo>
                <a:lnTo>
                  <a:pt x="129504" y="13405"/>
                </a:lnTo>
                <a:lnTo>
                  <a:pt x="121967" y="16071"/>
                </a:lnTo>
                <a:lnTo>
                  <a:pt x="113913" y="15844"/>
                </a:lnTo>
                <a:lnTo>
                  <a:pt x="97244" y="13321"/>
                </a:lnTo>
                <a:lnTo>
                  <a:pt x="80364" y="16481"/>
                </a:lnTo>
                <a:lnTo>
                  <a:pt x="44450" y="12701"/>
                </a:lnTo>
                <a:lnTo>
                  <a:pt x="72767" y="11994"/>
                </a:lnTo>
                <a:lnTo>
                  <a:pt x="93188" y="7233"/>
                </a:lnTo>
                <a:lnTo>
                  <a:pt x="139812" y="6384"/>
                </a:lnTo>
                <a:lnTo>
                  <a:pt x="184665" y="1327"/>
                </a:lnTo>
                <a:lnTo>
                  <a:pt x="227207" y="175"/>
                </a:lnTo>
                <a:lnTo>
                  <a:pt x="267215" y="34"/>
                </a:lnTo>
                <a:lnTo>
                  <a:pt x="305718" y="7"/>
                </a:lnTo>
                <a:lnTo>
                  <a:pt x="345570" y="1"/>
                </a:lnTo>
                <a:lnTo>
                  <a:pt x="385532" y="0"/>
                </a:lnTo>
                <a:lnTo>
                  <a:pt x="424181" y="0"/>
                </a:lnTo>
                <a:lnTo>
                  <a:pt x="469405" y="0"/>
                </a:lnTo>
                <a:lnTo>
                  <a:pt x="513695" y="0"/>
                </a:lnTo>
                <a:lnTo>
                  <a:pt x="560000" y="0"/>
                </a:lnTo>
                <a:lnTo>
                  <a:pt x="573305" y="705"/>
                </a:lnTo>
                <a:lnTo>
                  <a:pt x="595060" y="6176"/>
                </a:lnTo>
                <a:lnTo>
                  <a:pt x="601983" y="6327"/>
                </a:lnTo>
                <a:lnTo>
                  <a:pt x="602385" y="7040"/>
                </a:lnTo>
                <a:lnTo>
                  <a:pt x="603183" y="18089"/>
                </a:lnTo>
                <a:lnTo>
                  <a:pt x="597726" y="24433"/>
                </a:lnTo>
                <a:lnTo>
                  <a:pt x="596312" y="30278"/>
                </a:lnTo>
                <a:lnTo>
                  <a:pt x="592530" y="36174"/>
                </a:lnTo>
                <a:lnTo>
                  <a:pt x="590895" y="44488"/>
                </a:lnTo>
                <a:lnTo>
                  <a:pt x="589802" y="65749"/>
                </a:lnTo>
                <a:lnTo>
                  <a:pt x="585470" y="77689"/>
                </a:lnTo>
                <a:lnTo>
                  <a:pt x="584165" y="124027"/>
                </a:lnTo>
                <a:lnTo>
                  <a:pt x="586025" y="171582"/>
                </a:lnTo>
                <a:lnTo>
                  <a:pt x="590231" y="215907"/>
                </a:lnTo>
                <a:lnTo>
                  <a:pt x="590471" y="262839"/>
                </a:lnTo>
                <a:lnTo>
                  <a:pt x="590491" y="304461"/>
                </a:lnTo>
                <a:lnTo>
                  <a:pt x="590493" y="351708"/>
                </a:lnTo>
                <a:lnTo>
                  <a:pt x="587122" y="398825"/>
                </a:lnTo>
                <a:lnTo>
                  <a:pt x="582653" y="438546"/>
                </a:lnTo>
                <a:lnTo>
                  <a:pt x="574068" y="480535"/>
                </a:lnTo>
                <a:lnTo>
                  <a:pt x="567309" y="526924"/>
                </a:lnTo>
                <a:lnTo>
                  <a:pt x="560923" y="571544"/>
                </a:lnTo>
                <a:lnTo>
                  <a:pt x="554570" y="616009"/>
                </a:lnTo>
                <a:lnTo>
                  <a:pt x="552680" y="656453"/>
                </a:lnTo>
                <a:lnTo>
                  <a:pt x="546951" y="698154"/>
                </a:lnTo>
                <a:lnTo>
                  <a:pt x="540655" y="742037"/>
                </a:lnTo>
                <a:lnTo>
                  <a:pt x="539751" y="787347"/>
                </a:lnTo>
                <a:lnTo>
                  <a:pt x="537815" y="829965"/>
                </a:lnTo>
                <a:lnTo>
                  <a:pt x="534226" y="851782"/>
                </a:lnTo>
                <a:lnTo>
                  <a:pt x="539454" y="899234"/>
                </a:lnTo>
                <a:lnTo>
                  <a:pt x="539691" y="946146"/>
                </a:lnTo>
                <a:lnTo>
                  <a:pt x="540398" y="954615"/>
                </a:lnTo>
                <a:lnTo>
                  <a:pt x="545455" y="980017"/>
                </a:lnTo>
                <a:lnTo>
                  <a:pt x="546039" y="1025055"/>
                </a:lnTo>
                <a:lnTo>
                  <a:pt x="546041" y="1072488"/>
                </a:lnTo>
                <a:lnTo>
                  <a:pt x="546041" y="1078592"/>
                </a:lnTo>
                <a:lnTo>
                  <a:pt x="545338" y="1078894"/>
                </a:lnTo>
                <a:lnTo>
                  <a:pt x="539955" y="1079476"/>
                </a:lnTo>
                <a:lnTo>
                  <a:pt x="534248" y="1084965"/>
                </a:lnTo>
                <a:lnTo>
                  <a:pt x="530240" y="1085588"/>
                </a:lnTo>
                <a:lnTo>
                  <a:pt x="499340" y="1086554"/>
                </a:lnTo>
                <a:lnTo>
                  <a:pt x="487402" y="1090876"/>
                </a:lnTo>
                <a:lnTo>
                  <a:pt x="479763" y="1090906"/>
                </a:lnTo>
                <a:lnTo>
                  <a:pt x="436547" y="1086009"/>
                </a:lnTo>
                <a:lnTo>
                  <a:pt x="401350" y="1083978"/>
                </a:lnTo>
                <a:lnTo>
                  <a:pt x="385813" y="1080827"/>
                </a:lnTo>
                <a:lnTo>
                  <a:pt x="339385" y="1076206"/>
                </a:lnTo>
                <a:lnTo>
                  <a:pt x="298646" y="1073418"/>
                </a:lnTo>
                <a:lnTo>
                  <a:pt x="254848" y="1073174"/>
                </a:lnTo>
                <a:lnTo>
                  <a:pt x="209546" y="1073151"/>
                </a:lnTo>
                <a:lnTo>
                  <a:pt x="165046" y="1073150"/>
                </a:lnTo>
                <a:lnTo>
                  <a:pt x="117613" y="1073150"/>
                </a:lnTo>
                <a:lnTo>
                  <a:pt x="71652" y="1073150"/>
                </a:lnTo>
                <a:lnTo>
                  <a:pt x="31803" y="1073150"/>
                </a:lnTo>
                <a:lnTo>
                  <a:pt x="31691" y="1063453"/>
                </a:lnTo>
                <a:lnTo>
                  <a:pt x="33574" y="1059902"/>
                </a:lnTo>
                <a:lnTo>
                  <a:pt x="37160" y="1055246"/>
                </a:lnTo>
                <a:lnTo>
                  <a:pt x="37869" y="1049256"/>
                </a:lnTo>
                <a:lnTo>
                  <a:pt x="38036" y="1032909"/>
                </a:lnTo>
                <a:lnTo>
                  <a:pt x="39921" y="1028690"/>
                </a:lnTo>
                <a:lnTo>
                  <a:pt x="41413" y="1026576"/>
                </a:lnTo>
                <a:lnTo>
                  <a:pt x="43509" y="1016860"/>
                </a:lnTo>
                <a:lnTo>
                  <a:pt x="43672" y="975056"/>
                </a:lnTo>
                <a:lnTo>
                  <a:pt x="38302" y="932456"/>
                </a:lnTo>
                <a:lnTo>
                  <a:pt x="34694" y="889795"/>
                </a:lnTo>
                <a:lnTo>
                  <a:pt x="27062" y="850447"/>
                </a:lnTo>
                <a:lnTo>
                  <a:pt x="21204" y="808507"/>
                </a:lnTo>
                <a:lnTo>
                  <a:pt x="18481" y="762125"/>
                </a:lnTo>
                <a:lnTo>
                  <a:pt x="13551" y="718150"/>
                </a:lnTo>
                <a:lnTo>
                  <a:pt x="7736" y="671576"/>
                </a:lnTo>
                <a:lnTo>
                  <a:pt x="3206" y="630465"/>
                </a:lnTo>
                <a:lnTo>
                  <a:pt x="586" y="587668"/>
                </a:lnTo>
                <a:lnTo>
                  <a:pt x="134" y="551596"/>
                </a:lnTo>
                <a:lnTo>
                  <a:pt x="0" y="514097"/>
                </a:lnTo>
                <a:lnTo>
                  <a:pt x="665" y="476175"/>
                </a:lnTo>
                <a:lnTo>
                  <a:pt x="5017" y="438833"/>
                </a:lnTo>
                <a:lnTo>
                  <a:pt x="12810" y="392371"/>
                </a:lnTo>
                <a:lnTo>
                  <a:pt x="17771" y="346009"/>
                </a:lnTo>
                <a:lnTo>
                  <a:pt x="25738" y="299138"/>
                </a:lnTo>
                <a:lnTo>
                  <a:pt x="35273" y="256207"/>
                </a:lnTo>
                <a:lnTo>
                  <a:pt x="37800" y="210394"/>
                </a:lnTo>
                <a:lnTo>
                  <a:pt x="38029" y="165149"/>
                </a:lnTo>
                <a:lnTo>
                  <a:pt x="39924" y="128886"/>
                </a:lnTo>
                <a:lnTo>
                  <a:pt x="48874" y="106787"/>
                </a:lnTo>
                <a:lnTo>
                  <a:pt x="54344" y="97571"/>
                </a:lnTo>
                <a:lnTo>
                  <a:pt x="58431" y="84053"/>
                </a:lnTo>
                <a:lnTo>
                  <a:pt x="63443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SMARTInkShape-5876"/>
          <p:cNvSpPr/>
          <p:nvPr>
            <p:custDataLst>
              <p:tags r:id="rId4"/>
            </p:custDataLst>
          </p:nvPr>
        </p:nvSpPr>
        <p:spPr>
          <a:xfrm>
            <a:off x="5753100" y="3384550"/>
            <a:ext cx="1549401" cy="584201"/>
          </a:xfrm>
          <a:custGeom>
            <a:avLst/>
            <a:gdLst/>
            <a:ahLst/>
            <a:cxnLst/>
            <a:rect l="0" t="0" r="0" b="0"/>
            <a:pathLst>
              <a:path w="1549401" h="584201">
                <a:moveTo>
                  <a:pt x="6350" y="101600"/>
                </a:moveTo>
                <a:lnTo>
                  <a:pt x="6350" y="101600"/>
                </a:lnTo>
                <a:lnTo>
                  <a:pt x="0" y="101600"/>
                </a:lnTo>
                <a:lnTo>
                  <a:pt x="0" y="107688"/>
                </a:lnTo>
                <a:lnTo>
                  <a:pt x="9459" y="107943"/>
                </a:lnTo>
                <a:lnTo>
                  <a:pt x="13141" y="106065"/>
                </a:lnTo>
                <a:lnTo>
                  <a:pt x="17129" y="103584"/>
                </a:lnTo>
                <a:lnTo>
                  <a:pt x="24047" y="102188"/>
                </a:lnTo>
                <a:lnTo>
                  <a:pt x="46113" y="100946"/>
                </a:lnTo>
                <a:lnTo>
                  <a:pt x="58524" y="96584"/>
                </a:lnTo>
                <a:lnTo>
                  <a:pt x="105918" y="95257"/>
                </a:lnTo>
                <a:lnTo>
                  <a:pt x="152402" y="89016"/>
                </a:lnTo>
                <a:lnTo>
                  <a:pt x="166982" y="87053"/>
                </a:lnTo>
                <a:lnTo>
                  <a:pt x="209660" y="79442"/>
                </a:lnTo>
                <a:lnTo>
                  <a:pt x="254007" y="75684"/>
                </a:lnTo>
                <a:lnTo>
                  <a:pt x="298448" y="68372"/>
                </a:lnTo>
                <a:lnTo>
                  <a:pt x="341576" y="62046"/>
                </a:lnTo>
                <a:lnTo>
                  <a:pt x="387273" y="57436"/>
                </a:lnTo>
                <a:lnTo>
                  <a:pt x="430911" y="51708"/>
                </a:lnTo>
                <a:lnTo>
                  <a:pt x="475290" y="45412"/>
                </a:lnTo>
                <a:lnTo>
                  <a:pt x="519733" y="41163"/>
                </a:lnTo>
                <a:lnTo>
                  <a:pt x="564181" y="34998"/>
                </a:lnTo>
                <a:lnTo>
                  <a:pt x="603680" y="32177"/>
                </a:lnTo>
                <a:lnTo>
                  <a:pt x="647181" y="26762"/>
                </a:lnTo>
                <a:lnTo>
                  <a:pt x="687636" y="25519"/>
                </a:lnTo>
                <a:lnTo>
                  <a:pt x="729855" y="20384"/>
                </a:lnTo>
                <a:lnTo>
                  <a:pt x="770196" y="19167"/>
                </a:lnTo>
                <a:lnTo>
                  <a:pt x="817430" y="19060"/>
                </a:lnTo>
                <a:lnTo>
                  <a:pt x="862126" y="17169"/>
                </a:lnTo>
                <a:lnTo>
                  <a:pt x="906597" y="13092"/>
                </a:lnTo>
                <a:lnTo>
                  <a:pt x="951047" y="7708"/>
                </a:lnTo>
                <a:lnTo>
                  <a:pt x="995497" y="6469"/>
                </a:lnTo>
                <a:lnTo>
                  <a:pt x="1041315" y="2986"/>
                </a:lnTo>
                <a:lnTo>
                  <a:pt x="1085139" y="175"/>
                </a:lnTo>
                <a:lnTo>
                  <a:pt x="1126223" y="10"/>
                </a:lnTo>
                <a:lnTo>
                  <a:pt x="1169043" y="0"/>
                </a:lnTo>
                <a:lnTo>
                  <a:pt x="1214199" y="1882"/>
                </a:lnTo>
                <a:lnTo>
                  <a:pt x="1246043" y="5958"/>
                </a:lnTo>
                <a:lnTo>
                  <a:pt x="1293095" y="6345"/>
                </a:lnTo>
                <a:lnTo>
                  <a:pt x="1340472" y="6350"/>
                </a:lnTo>
                <a:lnTo>
                  <a:pt x="1382451" y="14465"/>
                </a:lnTo>
                <a:lnTo>
                  <a:pt x="1388416" y="17012"/>
                </a:lnTo>
                <a:lnTo>
                  <a:pt x="1434972" y="25280"/>
                </a:lnTo>
                <a:lnTo>
                  <a:pt x="1482551" y="25400"/>
                </a:lnTo>
                <a:lnTo>
                  <a:pt x="1495334" y="25400"/>
                </a:lnTo>
                <a:lnTo>
                  <a:pt x="1496423" y="26105"/>
                </a:lnTo>
                <a:lnTo>
                  <a:pt x="1497147" y="27281"/>
                </a:lnTo>
                <a:lnTo>
                  <a:pt x="1497631" y="28771"/>
                </a:lnTo>
                <a:lnTo>
                  <a:pt x="1498660" y="29764"/>
                </a:lnTo>
                <a:lnTo>
                  <a:pt x="1503983" y="31488"/>
                </a:lnTo>
                <a:lnTo>
                  <a:pt x="1508034" y="31672"/>
                </a:lnTo>
                <a:lnTo>
                  <a:pt x="1509122" y="32404"/>
                </a:lnTo>
                <a:lnTo>
                  <a:pt x="1509847" y="33597"/>
                </a:lnTo>
                <a:lnTo>
                  <a:pt x="1510333" y="35098"/>
                </a:lnTo>
                <a:lnTo>
                  <a:pt x="1516681" y="43304"/>
                </a:lnTo>
                <a:lnTo>
                  <a:pt x="1518164" y="49293"/>
                </a:lnTo>
                <a:lnTo>
                  <a:pt x="1521957" y="55214"/>
                </a:lnTo>
                <a:lnTo>
                  <a:pt x="1523395" y="62142"/>
                </a:lnTo>
                <a:lnTo>
                  <a:pt x="1524526" y="72113"/>
                </a:lnTo>
                <a:lnTo>
                  <a:pt x="1529443" y="84407"/>
                </a:lnTo>
                <a:lnTo>
                  <a:pt x="1530346" y="128730"/>
                </a:lnTo>
                <a:lnTo>
                  <a:pt x="1531055" y="172881"/>
                </a:lnTo>
                <a:lnTo>
                  <a:pt x="1535376" y="185477"/>
                </a:lnTo>
                <a:lnTo>
                  <a:pt x="1538465" y="209667"/>
                </a:lnTo>
                <a:lnTo>
                  <a:pt x="1541691" y="222284"/>
                </a:lnTo>
                <a:lnTo>
                  <a:pt x="1543576" y="239058"/>
                </a:lnTo>
                <a:lnTo>
                  <a:pt x="1548493" y="258495"/>
                </a:lnTo>
                <a:lnTo>
                  <a:pt x="1549393" y="303568"/>
                </a:lnTo>
                <a:lnTo>
                  <a:pt x="1549400" y="348023"/>
                </a:lnTo>
                <a:lnTo>
                  <a:pt x="1548695" y="376113"/>
                </a:lnTo>
                <a:lnTo>
                  <a:pt x="1544373" y="388684"/>
                </a:lnTo>
                <a:lnTo>
                  <a:pt x="1541179" y="432203"/>
                </a:lnTo>
                <a:lnTo>
                  <a:pt x="1537584" y="445442"/>
                </a:lnTo>
                <a:lnTo>
                  <a:pt x="1536046" y="465729"/>
                </a:lnTo>
                <a:lnTo>
                  <a:pt x="1531239" y="478096"/>
                </a:lnTo>
                <a:lnTo>
                  <a:pt x="1529659" y="499528"/>
                </a:lnTo>
                <a:lnTo>
                  <a:pt x="1525326" y="507999"/>
                </a:lnTo>
                <a:lnTo>
                  <a:pt x="1523309" y="525522"/>
                </a:lnTo>
                <a:lnTo>
                  <a:pt x="1518534" y="532223"/>
                </a:lnTo>
                <a:lnTo>
                  <a:pt x="1517727" y="538764"/>
                </a:lnTo>
                <a:lnTo>
                  <a:pt x="1516996" y="539093"/>
                </a:lnTo>
                <a:lnTo>
                  <a:pt x="1512189" y="539663"/>
                </a:lnTo>
                <a:lnTo>
                  <a:pt x="1511695" y="541593"/>
                </a:lnTo>
                <a:lnTo>
                  <a:pt x="1511563" y="543095"/>
                </a:lnTo>
                <a:lnTo>
                  <a:pt x="1510770" y="544097"/>
                </a:lnTo>
                <a:lnTo>
                  <a:pt x="1504848" y="546629"/>
                </a:lnTo>
                <a:lnTo>
                  <a:pt x="1499562" y="551544"/>
                </a:lnTo>
                <a:lnTo>
                  <a:pt x="1495513" y="552181"/>
                </a:lnTo>
                <a:lnTo>
                  <a:pt x="1489846" y="552370"/>
                </a:lnTo>
                <a:lnTo>
                  <a:pt x="1488531" y="553102"/>
                </a:lnTo>
                <a:lnTo>
                  <a:pt x="1487653" y="554296"/>
                </a:lnTo>
                <a:lnTo>
                  <a:pt x="1487069" y="555797"/>
                </a:lnTo>
                <a:lnTo>
                  <a:pt x="1485973" y="556798"/>
                </a:lnTo>
                <a:lnTo>
                  <a:pt x="1482875" y="557911"/>
                </a:lnTo>
                <a:lnTo>
                  <a:pt x="1477164" y="558536"/>
                </a:lnTo>
                <a:lnTo>
                  <a:pt x="1475842" y="559330"/>
                </a:lnTo>
                <a:lnTo>
                  <a:pt x="1474963" y="560564"/>
                </a:lnTo>
                <a:lnTo>
                  <a:pt x="1474374" y="562093"/>
                </a:lnTo>
                <a:lnTo>
                  <a:pt x="1473278" y="563112"/>
                </a:lnTo>
                <a:lnTo>
                  <a:pt x="1470176" y="564244"/>
                </a:lnTo>
                <a:lnTo>
                  <a:pt x="1444140" y="565840"/>
                </a:lnTo>
                <a:lnTo>
                  <a:pt x="1435212" y="570173"/>
                </a:lnTo>
                <a:lnTo>
                  <a:pt x="1390602" y="571490"/>
                </a:lnTo>
                <a:lnTo>
                  <a:pt x="1382162" y="572202"/>
                </a:lnTo>
                <a:lnTo>
                  <a:pt x="1356782" y="577261"/>
                </a:lnTo>
                <a:lnTo>
                  <a:pt x="1310216" y="577843"/>
                </a:lnTo>
                <a:lnTo>
                  <a:pt x="1264582" y="577850"/>
                </a:lnTo>
                <a:lnTo>
                  <a:pt x="1219694" y="577850"/>
                </a:lnTo>
                <a:lnTo>
                  <a:pt x="1175669" y="577850"/>
                </a:lnTo>
                <a:lnTo>
                  <a:pt x="1130353" y="577850"/>
                </a:lnTo>
                <a:lnTo>
                  <a:pt x="1088834" y="581221"/>
                </a:lnTo>
                <a:lnTo>
                  <a:pt x="1048012" y="583938"/>
                </a:lnTo>
                <a:lnTo>
                  <a:pt x="1004205" y="584177"/>
                </a:lnTo>
                <a:lnTo>
                  <a:pt x="961909" y="584198"/>
                </a:lnTo>
                <a:lnTo>
                  <a:pt x="917648" y="584200"/>
                </a:lnTo>
                <a:lnTo>
                  <a:pt x="871117" y="584200"/>
                </a:lnTo>
                <a:lnTo>
                  <a:pt x="826484" y="580829"/>
                </a:lnTo>
                <a:lnTo>
                  <a:pt x="784115" y="578112"/>
                </a:lnTo>
                <a:lnTo>
                  <a:pt x="736778" y="577159"/>
                </a:lnTo>
                <a:lnTo>
                  <a:pt x="692160" y="570012"/>
                </a:lnTo>
                <a:lnTo>
                  <a:pt x="652169" y="565577"/>
                </a:lnTo>
                <a:lnTo>
                  <a:pt x="609991" y="563306"/>
                </a:lnTo>
                <a:lnTo>
                  <a:pt x="565173" y="553596"/>
                </a:lnTo>
                <a:lnTo>
                  <a:pt x="535284" y="550719"/>
                </a:lnTo>
                <a:lnTo>
                  <a:pt x="519377" y="547469"/>
                </a:lnTo>
                <a:lnTo>
                  <a:pt x="476173" y="542809"/>
                </a:lnTo>
                <a:lnTo>
                  <a:pt x="431090" y="535565"/>
                </a:lnTo>
                <a:lnTo>
                  <a:pt x="387232" y="529226"/>
                </a:lnTo>
                <a:lnTo>
                  <a:pt x="342835" y="527241"/>
                </a:lnTo>
                <a:lnTo>
                  <a:pt x="299800" y="527066"/>
                </a:lnTo>
                <a:lnTo>
                  <a:pt x="278203" y="525172"/>
                </a:lnTo>
                <a:lnTo>
                  <a:pt x="257135" y="521583"/>
                </a:lnTo>
                <a:lnTo>
                  <a:pt x="212575" y="526811"/>
                </a:lnTo>
                <a:lnTo>
                  <a:pt x="182087" y="527741"/>
                </a:lnTo>
                <a:lnTo>
                  <a:pt x="135467" y="542782"/>
                </a:lnTo>
                <a:lnTo>
                  <a:pt x="91265" y="552964"/>
                </a:lnTo>
                <a:lnTo>
                  <a:pt x="82598" y="557438"/>
                </a:lnTo>
                <a:lnTo>
                  <a:pt x="66773" y="558793"/>
                </a:lnTo>
                <a:lnTo>
                  <a:pt x="65681" y="559502"/>
                </a:lnTo>
                <a:lnTo>
                  <a:pt x="64955" y="560678"/>
                </a:lnTo>
                <a:lnTo>
                  <a:pt x="64469" y="562169"/>
                </a:lnTo>
                <a:lnTo>
                  <a:pt x="63441" y="563163"/>
                </a:lnTo>
                <a:lnTo>
                  <a:pt x="58117" y="564888"/>
                </a:lnTo>
                <a:lnTo>
                  <a:pt x="57793" y="564270"/>
                </a:lnTo>
                <a:lnTo>
                  <a:pt x="57437" y="561701"/>
                </a:lnTo>
                <a:lnTo>
                  <a:pt x="56635" y="561440"/>
                </a:lnTo>
                <a:lnTo>
                  <a:pt x="51069" y="564964"/>
                </a:lnTo>
                <a:lnTo>
                  <a:pt x="47509" y="561724"/>
                </a:lnTo>
                <a:lnTo>
                  <a:pt x="45810" y="558218"/>
                </a:lnTo>
                <a:lnTo>
                  <a:pt x="44719" y="553589"/>
                </a:lnTo>
                <a:lnTo>
                  <a:pt x="40139" y="547605"/>
                </a:lnTo>
                <a:lnTo>
                  <a:pt x="38705" y="541686"/>
                </a:lnTo>
                <a:lnTo>
                  <a:pt x="37574" y="534757"/>
                </a:lnTo>
                <a:lnTo>
                  <a:pt x="32657" y="519459"/>
                </a:lnTo>
                <a:lnTo>
                  <a:pt x="27401" y="475355"/>
                </a:lnTo>
                <a:lnTo>
                  <a:pt x="25517" y="429866"/>
                </a:lnTo>
                <a:lnTo>
                  <a:pt x="25416" y="389212"/>
                </a:lnTo>
                <a:lnTo>
                  <a:pt x="28773" y="347100"/>
                </a:lnTo>
                <a:lnTo>
                  <a:pt x="31488" y="301798"/>
                </a:lnTo>
                <a:lnTo>
                  <a:pt x="38201" y="254901"/>
                </a:lnTo>
                <a:lnTo>
                  <a:pt x="49350" y="209602"/>
                </a:lnTo>
                <a:lnTo>
                  <a:pt x="51314" y="193460"/>
                </a:lnTo>
                <a:lnTo>
                  <a:pt x="55788" y="184317"/>
                </a:lnTo>
                <a:lnTo>
                  <a:pt x="56881" y="175716"/>
                </a:lnTo>
                <a:lnTo>
                  <a:pt x="57676" y="174294"/>
                </a:lnTo>
                <a:lnTo>
                  <a:pt x="58913" y="173346"/>
                </a:lnTo>
                <a:lnTo>
                  <a:pt x="60441" y="172714"/>
                </a:lnTo>
                <a:lnTo>
                  <a:pt x="61461" y="171587"/>
                </a:lnTo>
                <a:lnTo>
                  <a:pt x="64979" y="164709"/>
                </a:lnTo>
                <a:lnTo>
                  <a:pt x="7620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0" name="SMARTInkShape-Group1155"/>
          <p:cNvGrpSpPr/>
          <p:nvPr/>
        </p:nvGrpSpPr>
        <p:grpSpPr>
          <a:xfrm>
            <a:off x="11131681" y="4085742"/>
            <a:ext cx="538920" cy="371959"/>
            <a:chOff x="11131681" y="4085742"/>
            <a:chExt cx="538920" cy="371959"/>
          </a:xfrm>
        </p:grpSpPr>
        <p:sp>
          <p:nvSpPr>
            <p:cNvPr id="464" name="SMARTInkShape-5877"/>
            <p:cNvSpPr/>
            <p:nvPr>
              <p:custDataLst>
                <p:tags r:id="rId139"/>
              </p:custDataLst>
            </p:nvPr>
          </p:nvSpPr>
          <p:spPr>
            <a:xfrm>
              <a:off x="11658600" y="4368800"/>
              <a:ext cx="12001" cy="88901"/>
            </a:xfrm>
            <a:custGeom>
              <a:avLst/>
              <a:gdLst/>
              <a:ahLst/>
              <a:cxnLst/>
              <a:rect l="0" t="0" r="0" b="0"/>
              <a:pathLst>
                <a:path w="12001" h="88901">
                  <a:moveTo>
                    <a:pt x="0" y="0"/>
                  </a:moveTo>
                  <a:lnTo>
                    <a:pt x="0" y="0"/>
                  </a:lnTo>
                  <a:lnTo>
                    <a:pt x="9645" y="0"/>
                  </a:lnTo>
                  <a:lnTo>
                    <a:pt x="9956" y="705"/>
                  </a:lnTo>
                  <a:lnTo>
                    <a:pt x="8423" y="3371"/>
                  </a:lnTo>
                  <a:lnTo>
                    <a:pt x="8437" y="5069"/>
                  </a:lnTo>
                  <a:lnTo>
                    <a:pt x="12000" y="14927"/>
                  </a:lnTo>
                  <a:lnTo>
                    <a:pt x="6397" y="59877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5878"/>
            <p:cNvSpPr/>
            <p:nvPr>
              <p:custDataLst>
                <p:tags r:id="rId140"/>
              </p:custDataLst>
            </p:nvPr>
          </p:nvSpPr>
          <p:spPr>
            <a:xfrm>
              <a:off x="11595100" y="43561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9405" y="0"/>
                  </a:lnTo>
                  <a:lnTo>
                    <a:pt x="8387" y="705"/>
                  </a:lnTo>
                  <a:lnTo>
                    <a:pt x="7709" y="1882"/>
                  </a:lnTo>
                  <a:lnTo>
                    <a:pt x="6752" y="6907"/>
                  </a:lnTo>
                  <a:lnTo>
                    <a:pt x="6617" y="8838"/>
                  </a:lnTo>
                  <a:lnTo>
                    <a:pt x="4586" y="12865"/>
                  </a:lnTo>
                  <a:lnTo>
                    <a:pt x="2038" y="17007"/>
                  </a:lnTo>
                  <a:lnTo>
                    <a:pt x="402" y="25414"/>
                  </a:lnTo>
                  <a:lnTo>
                    <a:pt x="0" y="59451"/>
                  </a:lnTo>
                  <a:lnTo>
                    <a:pt x="1881" y="63582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5879"/>
            <p:cNvSpPr/>
            <p:nvPr>
              <p:custDataLst>
                <p:tags r:id="rId141"/>
              </p:custDataLst>
            </p:nvPr>
          </p:nvSpPr>
          <p:spPr>
            <a:xfrm>
              <a:off x="11131681" y="4121237"/>
              <a:ext cx="95120" cy="298364"/>
            </a:xfrm>
            <a:custGeom>
              <a:avLst/>
              <a:gdLst/>
              <a:ahLst/>
              <a:cxnLst/>
              <a:rect l="0" t="0" r="0" b="0"/>
              <a:pathLst>
                <a:path w="95120" h="298364">
                  <a:moveTo>
                    <a:pt x="82419" y="31663"/>
                  </a:moveTo>
                  <a:lnTo>
                    <a:pt x="82419" y="31663"/>
                  </a:lnTo>
                  <a:lnTo>
                    <a:pt x="82419" y="28292"/>
                  </a:lnTo>
                  <a:lnTo>
                    <a:pt x="80538" y="24755"/>
                  </a:lnTo>
                  <a:lnTo>
                    <a:pt x="78056" y="20832"/>
                  </a:lnTo>
                  <a:lnTo>
                    <a:pt x="75951" y="14656"/>
                  </a:lnTo>
                  <a:lnTo>
                    <a:pt x="72959" y="10464"/>
                  </a:lnTo>
                  <a:lnTo>
                    <a:pt x="69276" y="8130"/>
                  </a:lnTo>
                  <a:lnTo>
                    <a:pt x="67309" y="7507"/>
                  </a:lnTo>
                  <a:lnTo>
                    <a:pt x="65994" y="6387"/>
                  </a:lnTo>
                  <a:lnTo>
                    <a:pt x="64537" y="3261"/>
                  </a:lnTo>
                  <a:lnTo>
                    <a:pt x="63441" y="2145"/>
                  </a:lnTo>
                  <a:lnTo>
                    <a:pt x="60345" y="905"/>
                  </a:lnTo>
                  <a:lnTo>
                    <a:pt x="48471" y="0"/>
                  </a:lnTo>
                  <a:lnTo>
                    <a:pt x="44284" y="1833"/>
                  </a:lnTo>
                  <a:lnTo>
                    <a:pt x="35846" y="8759"/>
                  </a:lnTo>
                  <a:lnTo>
                    <a:pt x="16802" y="42365"/>
                  </a:lnTo>
                  <a:lnTo>
                    <a:pt x="9041" y="64273"/>
                  </a:lnTo>
                  <a:lnTo>
                    <a:pt x="1359" y="107913"/>
                  </a:lnTo>
                  <a:lnTo>
                    <a:pt x="0" y="152875"/>
                  </a:lnTo>
                  <a:lnTo>
                    <a:pt x="1763" y="196255"/>
                  </a:lnTo>
                  <a:lnTo>
                    <a:pt x="14798" y="241183"/>
                  </a:lnTo>
                  <a:lnTo>
                    <a:pt x="32607" y="265901"/>
                  </a:lnTo>
                  <a:lnTo>
                    <a:pt x="46806" y="279885"/>
                  </a:lnTo>
                  <a:lnTo>
                    <a:pt x="72092" y="291290"/>
                  </a:lnTo>
                  <a:lnTo>
                    <a:pt x="95119" y="29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5880"/>
            <p:cNvSpPr/>
            <p:nvPr>
              <p:custDataLst>
                <p:tags r:id="rId142"/>
              </p:custDataLst>
            </p:nvPr>
          </p:nvSpPr>
          <p:spPr>
            <a:xfrm>
              <a:off x="11487150" y="4133928"/>
              <a:ext cx="85682" cy="279323"/>
            </a:xfrm>
            <a:custGeom>
              <a:avLst/>
              <a:gdLst/>
              <a:ahLst/>
              <a:cxnLst/>
              <a:rect l="0" t="0" r="0" b="0"/>
              <a:pathLst>
                <a:path w="85682" h="279323">
                  <a:moveTo>
                    <a:pt x="57150" y="6272"/>
                  </a:moveTo>
                  <a:lnTo>
                    <a:pt x="57150" y="6272"/>
                  </a:lnTo>
                  <a:lnTo>
                    <a:pt x="63422" y="0"/>
                  </a:lnTo>
                  <a:lnTo>
                    <a:pt x="66847" y="3316"/>
                  </a:lnTo>
                  <a:lnTo>
                    <a:pt x="68514" y="6839"/>
                  </a:lnTo>
                  <a:lnTo>
                    <a:pt x="76643" y="25929"/>
                  </a:lnTo>
                  <a:lnTo>
                    <a:pt x="79924" y="34059"/>
                  </a:lnTo>
                  <a:lnTo>
                    <a:pt x="82448" y="76505"/>
                  </a:lnTo>
                  <a:lnTo>
                    <a:pt x="85681" y="107922"/>
                  </a:lnTo>
                  <a:lnTo>
                    <a:pt x="82824" y="151002"/>
                  </a:lnTo>
                  <a:lnTo>
                    <a:pt x="81260" y="165141"/>
                  </a:lnTo>
                  <a:lnTo>
                    <a:pt x="72446" y="187556"/>
                  </a:lnTo>
                  <a:lnTo>
                    <a:pt x="40153" y="235049"/>
                  </a:lnTo>
                  <a:lnTo>
                    <a:pt x="0" y="27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5881"/>
            <p:cNvSpPr/>
            <p:nvPr>
              <p:custDataLst>
                <p:tags r:id="rId143"/>
              </p:custDataLst>
            </p:nvPr>
          </p:nvSpPr>
          <p:spPr>
            <a:xfrm>
              <a:off x="11398248" y="4085742"/>
              <a:ext cx="95253" cy="79859"/>
            </a:xfrm>
            <a:custGeom>
              <a:avLst/>
              <a:gdLst/>
              <a:ahLst/>
              <a:cxnLst/>
              <a:rect l="0" t="0" r="0" b="0"/>
              <a:pathLst>
                <a:path w="95253" h="79859">
                  <a:moveTo>
                    <a:pt x="6352" y="3658"/>
                  </a:moveTo>
                  <a:lnTo>
                    <a:pt x="6352" y="3658"/>
                  </a:lnTo>
                  <a:lnTo>
                    <a:pt x="0" y="3658"/>
                  </a:lnTo>
                  <a:lnTo>
                    <a:pt x="5469" y="3658"/>
                  </a:lnTo>
                  <a:lnTo>
                    <a:pt x="9461" y="287"/>
                  </a:lnTo>
                  <a:lnTo>
                    <a:pt x="10542" y="0"/>
                  </a:lnTo>
                  <a:lnTo>
                    <a:pt x="11261" y="514"/>
                  </a:lnTo>
                  <a:lnTo>
                    <a:pt x="11743" y="1562"/>
                  </a:lnTo>
                  <a:lnTo>
                    <a:pt x="12767" y="2261"/>
                  </a:lnTo>
                  <a:lnTo>
                    <a:pt x="18085" y="3474"/>
                  </a:lnTo>
                  <a:lnTo>
                    <a:pt x="22136" y="3603"/>
                  </a:lnTo>
                  <a:lnTo>
                    <a:pt x="23225" y="4327"/>
                  </a:lnTo>
                  <a:lnTo>
                    <a:pt x="23951" y="5515"/>
                  </a:lnTo>
                  <a:lnTo>
                    <a:pt x="24435" y="7013"/>
                  </a:lnTo>
                  <a:lnTo>
                    <a:pt x="30301" y="16521"/>
                  </a:lnTo>
                  <a:lnTo>
                    <a:pt x="31712" y="35412"/>
                  </a:lnTo>
                  <a:lnTo>
                    <a:pt x="31752" y="59553"/>
                  </a:lnTo>
                  <a:lnTo>
                    <a:pt x="20493" y="73935"/>
                  </a:lnTo>
                  <a:lnTo>
                    <a:pt x="20011" y="75909"/>
                  </a:lnTo>
                  <a:lnTo>
                    <a:pt x="18986" y="77225"/>
                  </a:lnTo>
                  <a:lnTo>
                    <a:pt x="12729" y="79849"/>
                  </a:lnTo>
                  <a:lnTo>
                    <a:pt x="58386" y="79858"/>
                  </a:lnTo>
                  <a:lnTo>
                    <a:pt x="95252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5882"/>
            <p:cNvSpPr/>
            <p:nvPr>
              <p:custDataLst>
                <p:tags r:id="rId144"/>
              </p:custDataLst>
            </p:nvPr>
          </p:nvSpPr>
          <p:spPr>
            <a:xfrm>
              <a:off x="11302998" y="4127622"/>
              <a:ext cx="76194" cy="271640"/>
            </a:xfrm>
            <a:custGeom>
              <a:avLst/>
              <a:gdLst/>
              <a:ahLst/>
              <a:cxnLst/>
              <a:rect l="0" t="0" r="0" b="0"/>
              <a:pathLst>
                <a:path w="76194" h="271640">
                  <a:moveTo>
                    <a:pt x="2" y="88778"/>
                  </a:moveTo>
                  <a:lnTo>
                    <a:pt x="2" y="88778"/>
                  </a:lnTo>
                  <a:lnTo>
                    <a:pt x="0" y="82690"/>
                  </a:lnTo>
                  <a:lnTo>
                    <a:pt x="0" y="88702"/>
                  </a:lnTo>
                  <a:lnTo>
                    <a:pt x="3372" y="92126"/>
                  </a:lnTo>
                  <a:lnTo>
                    <a:pt x="5028" y="95675"/>
                  </a:lnTo>
                  <a:lnTo>
                    <a:pt x="12814" y="142475"/>
                  </a:lnTo>
                  <a:lnTo>
                    <a:pt x="18769" y="187120"/>
                  </a:lnTo>
                  <a:lnTo>
                    <a:pt x="19043" y="231799"/>
                  </a:lnTo>
                  <a:lnTo>
                    <a:pt x="18344" y="248759"/>
                  </a:lnTo>
                  <a:lnTo>
                    <a:pt x="13585" y="261950"/>
                  </a:lnTo>
                  <a:lnTo>
                    <a:pt x="12780" y="271639"/>
                  </a:lnTo>
                  <a:lnTo>
                    <a:pt x="12724" y="269175"/>
                  </a:lnTo>
                  <a:lnTo>
                    <a:pt x="10831" y="265851"/>
                  </a:lnTo>
                  <a:lnTo>
                    <a:pt x="8342" y="262021"/>
                  </a:lnTo>
                  <a:lnTo>
                    <a:pt x="6942" y="255193"/>
                  </a:lnTo>
                  <a:lnTo>
                    <a:pt x="6367" y="214160"/>
                  </a:lnTo>
                  <a:lnTo>
                    <a:pt x="10716" y="166767"/>
                  </a:lnTo>
                  <a:lnTo>
                    <a:pt x="12439" y="124718"/>
                  </a:lnTo>
                  <a:lnTo>
                    <a:pt x="21518" y="77328"/>
                  </a:lnTo>
                  <a:lnTo>
                    <a:pt x="31642" y="32407"/>
                  </a:lnTo>
                  <a:lnTo>
                    <a:pt x="36580" y="18375"/>
                  </a:lnTo>
                  <a:lnTo>
                    <a:pt x="49570" y="1276"/>
                  </a:lnTo>
                  <a:lnTo>
                    <a:pt x="52138" y="499"/>
                  </a:lnTo>
                  <a:lnTo>
                    <a:pt x="56162" y="0"/>
                  </a:lnTo>
                  <a:lnTo>
                    <a:pt x="65902" y="8727"/>
                  </a:lnTo>
                  <a:lnTo>
                    <a:pt x="68097" y="12748"/>
                  </a:lnTo>
                  <a:lnTo>
                    <a:pt x="69779" y="16887"/>
                  </a:lnTo>
                  <a:lnTo>
                    <a:pt x="72876" y="21078"/>
                  </a:lnTo>
                  <a:lnTo>
                    <a:pt x="74725" y="27174"/>
                  </a:lnTo>
                  <a:lnTo>
                    <a:pt x="76193" y="65210"/>
                  </a:lnTo>
                  <a:lnTo>
                    <a:pt x="72830" y="75131"/>
                  </a:lnTo>
                  <a:lnTo>
                    <a:pt x="67363" y="83636"/>
                  </a:lnTo>
                  <a:lnTo>
                    <a:pt x="63337" y="86493"/>
                  </a:lnTo>
                  <a:lnTo>
                    <a:pt x="48532" y="93546"/>
                  </a:lnTo>
                  <a:lnTo>
                    <a:pt x="40096" y="98814"/>
                  </a:lnTo>
                  <a:lnTo>
                    <a:pt x="26841" y="102833"/>
                  </a:lnTo>
                  <a:lnTo>
                    <a:pt x="21808" y="105608"/>
                  </a:lnTo>
                  <a:lnTo>
                    <a:pt x="12828" y="107389"/>
                  </a:lnTo>
                  <a:lnTo>
                    <a:pt x="2" y="107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SMARTInkShape-Group1156"/>
          <p:cNvGrpSpPr/>
          <p:nvPr/>
        </p:nvGrpSpPr>
        <p:grpSpPr>
          <a:xfrm>
            <a:off x="10394982" y="4019574"/>
            <a:ext cx="495160" cy="387215"/>
            <a:chOff x="10394982" y="4019574"/>
            <a:chExt cx="495160" cy="387215"/>
          </a:xfrm>
        </p:grpSpPr>
        <p:sp>
          <p:nvSpPr>
            <p:cNvPr id="471" name="SMARTInkShape-5883"/>
            <p:cNvSpPr/>
            <p:nvPr>
              <p:custDataLst>
                <p:tags r:id="rId133"/>
              </p:custDataLst>
            </p:nvPr>
          </p:nvSpPr>
          <p:spPr>
            <a:xfrm>
              <a:off x="10826759" y="4324350"/>
              <a:ext cx="63383" cy="82439"/>
            </a:xfrm>
            <a:custGeom>
              <a:avLst/>
              <a:gdLst/>
              <a:ahLst/>
              <a:cxnLst/>
              <a:rect l="0" t="0" r="0" b="0"/>
              <a:pathLst>
                <a:path w="63383" h="82439">
                  <a:moveTo>
                    <a:pt x="31741" y="25400"/>
                  </a:moveTo>
                  <a:lnTo>
                    <a:pt x="31741" y="25400"/>
                  </a:lnTo>
                  <a:lnTo>
                    <a:pt x="31741" y="13660"/>
                  </a:lnTo>
                  <a:lnTo>
                    <a:pt x="27378" y="7820"/>
                  </a:lnTo>
                  <a:lnTo>
                    <a:pt x="26274" y="3946"/>
                  </a:lnTo>
                  <a:lnTo>
                    <a:pt x="25274" y="2630"/>
                  </a:lnTo>
                  <a:lnTo>
                    <a:pt x="22281" y="1169"/>
                  </a:lnTo>
                  <a:lnTo>
                    <a:pt x="20496" y="1485"/>
                  </a:lnTo>
                  <a:lnTo>
                    <a:pt x="13859" y="5570"/>
                  </a:lnTo>
                  <a:lnTo>
                    <a:pt x="3956" y="15120"/>
                  </a:lnTo>
                  <a:lnTo>
                    <a:pt x="1752" y="19185"/>
                  </a:lnTo>
                  <a:lnTo>
                    <a:pt x="513" y="27321"/>
                  </a:lnTo>
                  <a:lnTo>
                    <a:pt x="0" y="56211"/>
                  </a:lnTo>
                  <a:lnTo>
                    <a:pt x="1876" y="62142"/>
                  </a:lnTo>
                  <a:lnTo>
                    <a:pt x="10822" y="73904"/>
                  </a:lnTo>
                  <a:lnTo>
                    <a:pt x="16998" y="79674"/>
                  </a:lnTo>
                  <a:lnTo>
                    <a:pt x="21190" y="81272"/>
                  </a:lnTo>
                  <a:lnTo>
                    <a:pt x="33859" y="82438"/>
                  </a:lnTo>
                  <a:lnTo>
                    <a:pt x="38093" y="80619"/>
                  </a:lnTo>
                  <a:lnTo>
                    <a:pt x="42324" y="78164"/>
                  </a:lnTo>
                  <a:lnTo>
                    <a:pt x="48674" y="76076"/>
                  </a:lnTo>
                  <a:lnTo>
                    <a:pt x="52908" y="73087"/>
                  </a:lnTo>
                  <a:lnTo>
                    <a:pt x="59258" y="64067"/>
                  </a:lnTo>
                  <a:lnTo>
                    <a:pt x="62236" y="55829"/>
                  </a:lnTo>
                  <a:lnTo>
                    <a:pt x="63382" y="36936"/>
                  </a:lnTo>
                  <a:lnTo>
                    <a:pt x="61560" y="32173"/>
                  </a:lnTo>
                  <a:lnTo>
                    <a:pt x="59104" y="27705"/>
                  </a:lnTo>
                  <a:lnTo>
                    <a:pt x="58013" y="23367"/>
                  </a:lnTo>
                  <a:lnTo>
                    <a:pt x="57017" y="21929"/>
                  </a:lnTo>
                  <a:lnTo>
                    <a:pt x="55647" y="20968"/>
                  </a:lnTo>
                  <a:lnTo>
                    <a:pt x="52244" y="19197"/>
                  </a:lnTo>
                  <a:lnTo>
                    <a:pt x="40147" y="8999"/>
                  </a:lnTo>
                  <a:lnTo>
                    <a:pt x="190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5884"/>
            <p:cNvSpPr/>
            <p:nvPr>
              <p:custDataLst>
                <p:tags r:id="rId134"/>
              </p:custDataLst>
            </p:nvPr>
          </p:nvSpPr>
          <p:spPr>
            <a:xfrm>
              <a:off x="10782378" y="4330700"/>
              <a:ext cx="12623" cy="63501"/>
            </a:xfrm>
            <a:custGeom>
              <a:avLst/>
              <a:gdLst/>
              <a:ahLst/>
              <a:cxnLst/>
              <a:rect l="0" t="0" r="0" b="0"/>
              <a:pathLst>
                <a:path w="12623" h="63501">
                  <a:moveTo>
                    <a:pt x="12622" y="0"/>
                  </a:moveTo>
                  <a:lnTo>
                    <a:pt x="12622" y="0"/>
                  </a:lnTo>
                  <a:lnTo>
                    <a:pt x="6294" y="0"/>
                  </a:lnTo>
                  <a:lnTo>
                    <a:pt x="6270" y="21199"/>
                  </a:lnTo>
                  <a:lnTo>
                    <a:pt x="4391" y="25414"/>
                  </a:lnTo>
                  <a:lnTo>
                    <a:pt x="1909" y="29640"/>
                  </a:lnTo>
                  <a:lnTo>
                    <a:pt x="313" y="38101"/>
                  </a:lnTo>
                  <a:lnTo>
                    <a:pt x="0" y="46567"/>
                  </a:lnTo>
                  <a:lnTo>
                    <a:pt x="1838" y="50800"/>
                  </a:lnTo>
                  <a:lnTo>
                    <a:pt x="5395" y="55895"/>
                  </a:lnTo>
                  <a:lnTo>
                    <a:pt x="6013" y="60149"/>
                  </a:lnTo>
                  <a:lnTo>
                    <a:pt x="6805" y="61266"/>
                  </a:lnTo>
                  <a:lnTo>
                    <a:pt x="8037" y="62011"/>
                  </a:lnTo>
                  <a:lnTo>
                    <a:pt x="12622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5885"/>
            <p:cNvSpPr/>
            <p:nvPr>
              <p:custDataLst>
                <p:tags r:id="rId135"/>
              </p:custDataLst>
            </p:nvPr>
          </p:nvSpPr>
          <p:spPr>
            <a:xfrm>
              <a:off x="10394982" y="4102187"/>
              <a:ext cx="146019" cy="241214"/>
            </a:xfrm>
            <a:custGeom>
              <a:avLst/>
              <a:gdLst/>
              <a:ahLst/>
              <a:cxnLst/>
              <a:rect l="0" t="0" r="0" b="0"/>
              <a:pathLst>
                <a:path w="146019" h="241214">
                  <a:moveTo>
                    <a:pt x="31718" y="50713"/>
                  </a:moveTo>
                  <a:lnTo>
                    <a:pt x="31718" y="50713"/>
                  </a:lnTo>
                  <a:lnTo>
                    <a:pt x="31716" y="3270"/>
                  </a:lnTo>
                  <a:lnTo>
                    <a:pt x="31716" y="0"/>
                  </a:lnTo>
                  <a:lnTo>
                    <a:pt x="31716" y="3310"/>
                  </a:lnTo>
                  <a:lnTo>
                    <a:pt x="29837" y="6832"/>
                  </a:lnTo>
                  <a:lnTo>
                    <a:pt x="22879" y="18213"/>
                  </a:lnTo>
                  <a:lnTo>
                    <a:pt x="6198" y="65310"/>
                  </a:lnTo>
                  <a:lnTo>
                    <a:pt x="1814" y="83025"/>
                  </a:lnTo>
                  <a:lnTo>
                    <a:pt x="127" y="125638"/>
                  </a:lnTo>
                  <a:lnTo>
                    <a:pt x="0" y="148690"/>
                  </a:lnTo>
                  <a:lnTo>
                    <a:pt x="14276" y="184303"/>
                  </a:lnTo>
                  <a:lnTo>
                    <a:pt x="28925" y="205147"/>
                  </a:lnTo>
                  <a:lnTo>
                    <a:pt x="45472" y="221355"/>
                  </a:lnTo>
                  <a:lnTo>
                    <a:pt x="57587" y="228389"/>
                  </a:lnTo>
                  <a:lnTo>
                    <a:pt x="104098" y="237666"/>
                  </a:lnTo>
                  <a:lnTo>
                    <a:pt x="146018" y="24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5886"/>
            <p:cNvSpPr/>
            <p:nvPr>
              <p:custDataLst>
                <p:tags r:id="rId136"/>
              </p:custDataLst>
            </p:nvPr>
          </p:nvSpPr>
          <p:spPr>
            <a:xfrm>
              <a:off x="10629900" y="4083050"/>
              <a:ext cx="113538" cy="279401"/>
            </a:xfrm>
            <a:custGeom>
              <a:avLst/>
              <a:gdLst/>
              <a:ahLst/>
              <a:cxnLst/>
              <a:rect l="0" t="0" r="0" b="0"/>
              <a:pathLst>
                <a:path w="113538" h="279401">
                  <a:moveTo>
                    <a:pt x="88900" y="0"/>
                  </a:moveTo>
                  <a:lnTo>
                    <a:pt x="88900" y="0"/>
                  </a:lnTo>
                  <a:lnTo>
                    <a:pt x="88900" y="6088"/>
                  </a:lnTo>
                  <a:lnTo>
                    <a:pt x="95807" y="18249"/>
                  </a:lnTo>
                  <a:lnTo>
                    <a:pt x="97739" y="20632"/>
                  </a:lnTo>
                  <a:lnTo>
                    <a:pt x="99885" y="27044"/>
                  </a:lnTo>
                  <a:lnTo>
                    <a:pt x="102974" y="38587"/>
                  </a:lnTo>
                  <a:lnTo>
                    <a:pt x="105739" y="47489"/>
                  </a:lnTo>
                  <a:lnTo>
                    <a:pt x="113330" y="89901"/>
                  </a:lnTo>
                  <a:lnTo>
                    <a:pt x="113537" y="133409"/>
                  </a:lnTo>
                  <a:lnTo>
                    <a:pt x="101430" y="177803"/>
                  </a:lnTo>
                  <a:lnTo>
                    <a:pt x="96586" y="189796"/>
                  </a:lnTo>
                  <a:lnTo>
                    <a:pt x="70970" y="235211"/>
                  </a:lnTo>
                  <a:lnTo>
                    <a:pt x="36514" y="267879"/>
                  </a:lnTo>
                  <a:lnTo>
                    <a:pt x="27753" y="27380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5887"/>
            <p:cNvSpPr/>
            <p:nvPr>
              <p:custDataLst>
                <p:tags r:id="rId137"/>
              </p:custDataLst>
            </p:nvPr>
          </p:nvSpPr>
          <p:spPr>
            <a:xfrm>
              <a:off x="10572750" y="4019574"/>
              <a:ext cx="101601" cy="76177"/>
            </a:xfrm>
            <a:custGeom>
              <a:avLst/>
              <a:gdLst/>
              <a:ahLst/>
              <a:cxnLst/>
              <a:rect l="0" t="0" r="0" b="0"/>
              <a:pathLst>
                <a:path w="101601" h="76177">
                  <a:moveTo>
                    <a:pt x="0" y="31726"/>
                  </a:moveTo>
                  <a:lnTo>
                    <a:pt x="0" y="31726"/>
                  </a:lnTo>
                  <a:lnTo>
                    <a:pt x="0" y="7555"/>
                  </a:lnTo>
                  <a:lnTo>
                    <a:pt x="705" y="7145"/>
                  </a:lnTo>
                  <a:lnTo>
                    <a:pt x="3370" y="6690"/>
                  </a:lnTo>
                  <a:lnTo>
                    <a:pt x="12642" y="586"/>
                  </a:lnTo>
                  <a:lnTo>
                    <a:pt x="24226" y="0"/>
                  </a:lnTo>
                  <a:lnTo>
                    <a:pt x="30238" y="4345"/>
                  </a:lnTo>
                  <a:lnTo>
                    <a:pt x="36163" y="6444"/>
                  </a:lnTo>
                  <a:lnTo>
                    <a:pt x="40297" y="9436"/>
                  </a:lnTo>
                  <a:lnTo>
                    <a:pt x="42604" y="13117"/>
                  </a:lnTo>
                  <a:lnTo>
                    <a:pt x="44086" y="21230"/>
                  </a:lnTo>
                  <a:lnTo>
                    <a:pt x="44448" y="52893"/>
                  </a:lnTo>
                  <a:lnTo>
                    <a:pt x="42569" y="57126"/>
                  </a:lnTo>
                  <a:lnTo>
                    <a:pt x="41079" y="59243"/>
                  </a:lnTo>
                  <a:lnTo>
                    <a:pt x="37543" y="61594"/>
                  </a:lnTo>
                  <a:lnTo>
                    <a:pt x="35611" y="62221"/>
                  </a:lnTo>
                  <a:lnTo>
                    <a:pt x="34324" y="63345"/>
                  </a:lnTo>
                  <a:lnTo>
                    <a:pt x="32089" y="68833"/>
                  </a:lnTo>
                  <a:lnTo>
                    <a:pt x="30019" y="69385"/>
                  </a:lnTo>
                  <a:lnTo>
                    <a:pt x="25671" y="69800"/>
                  </a:lnTo>
                  <a:lnTo>
                    <a:pt x="71341" y="69826"/>
                  </a:lnTo>
                  <a:lnTo>
                    <a:pt x="78980" y="70531"/>
                  </a:lnTo>
                  <a:lnTo>
                    <a:pt x="101600" y="7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5888"/>
            <p:cNvSpPr/>
            <p:nvPr>
              <p:custDataLst>
                <p:tags r:id="rId138"/>
              </p:custDataLst>
            </p:nvPr>
          </p:nvSpPr>
          <p:spPr>
            <a:xfrm>
              <a:off x="10515600" y="4121525"/>
              <a:ext cx="76174" cy="209134"/>
            </a:xfrm>
            <a:custGeom>
              <a:avLst/>
              <a:gdLst/>
              <a:ahLst/>
              <a:cxnLst/>
              <a:rect l="0" t="0" r="0" b="0"/>
              <a:pathLst>
                <a:path w="76174" h="209134">
                  <a:moveTo>
                    <a:pt x="0" y="69475"/>
                  </a:moveTo>
                  <a:lnTo>
                    <a:pt x="0" y="69475"/>
                  </a:lnTo>
                  <a:lnTo>
                    <a:pt x="0" y="50439"/>
                  </a:lnTo>
                  <a:lnTo>
                    <a:pt x="0" y="59264"/>
                  </a:lnTo>
                  <a:lnTo>
                    <a:pt x="1881" y="63290"/>
                  </a:lnTo>
                  <a:lnTo>
                    <a:pt x="3370" y="65352"/>
                  </a:lnTo>
                  <a:lnTo>
                    <a:pt x="5467" y="74995"/>
                  </a:lnTo>
                  <a:lnTo>
                    <a:pt x="6340" y="122171"/>
                  </a:lnTo>
                  <a:lnTo>
                    <a:pt x="7053" y="133112"/>
                  </a:lnTo>
                  <a:lnTo>
                    <a:pt x="12583" y="178322"/>
                  </a:lnTo>
                  <a:lnTo>
                    <a:pt x="12700" y="209034"/>
                  </a:lnTo>
                  <a:lnTo>
                    <a:pt x="9330" y="209133"/>
                  </a:lnTo>
                  <a:lnTo>
                    <a:pt x="8337" y="208441"/>
                  </a:lnTo>
                  <a:lnTo>
                    <a:pt x="7674" y="207275"/>
                  </a:lnTo>
                  <a:lnTo>
                    <a:pt x="6938" y="203392"/>
                  </a:lnTo>
                  <a:lnTo>
                    <a:pt x="6356" y="157078"/>
                  </a:lnTo>
                  <a:lnTo>
                    <a:pt x="12112" y="113849"/>
                  </a:lnTo>
                  <a:lnTo>
                    <a:pt x="17692" y="69470"/>
                  </a:lnTo>
                  <a:lnTo>
                    <a:pt x="20530" y="52305"/>
                  </a:lnTo>
                  <a:lnTo>
                    <a:pt x="28486" y="24272"/>
                  </a:lnTo>
                  <a:lnTo>
                    <a:pt x="49553" y="890"/>
                  </a:lnTo>
                  <a:lnTo>
                    <a:pt x="52129" y="187"/>
                  </a:lnTo>
                  <a:lnTo>
                    <a:pt x="53803" y="0"/>
                  </a:lnTo>
                  <a:lnTo>
                    <a:pt x="54919" y="580"/>
                  </a:lnTo>
                  <a:lnTo>
                    <a:pt x="55662" y="1673"/>
                  </a:lnTo>
                  <a:lnTo>
                    <a:pt x="56158" y="3107"/>
                  </a:lnTo>
                  <a:lnTo>
                    <a:pt x="57194" y="4063"/>
                  </a:lnTo>
                  <a:lnTo>
                    <a:pt x="63926" y="7479"/>
                  </a:lnTo>
                  <a:lnTo>
                    <a:pt x="65901" y="9094"/>
                  </a:lnTo>
                  <a:lnTo>
                    <a:pt x="68094" y="12770"/>
                  </a:lnTo>
                  <a:lnTo>
                    <a:pt x="69777" y="16756"/>
                  </a:lnTo>
                  <a:lnTo>
                    <a:pt x="73982" y="22967"/>
                  </a:lnTo>
                  <a:lnTo>
                    <a:pt x="75545" y="29981"/>
                  </a:lnTo>
                  <a:lnTo>
                    <a:pt x="76173" y="52280"/>
                  </a:lnTo>
                  <a:lnTo>
                    <a:pt x="74306" y="56659"/>
                  </a:lnTo>
                  <a:lnTo>
                    <a:pt x="55001" y="77940"/>
                  </a:lnTo>
                  <a:lnTo>
                    <a:pt x="48905" y="80293"/>
                  </a:lnTo>
                  <a:lnTo>
                    <a:pt x="23360" y="82142"/>
                  </a:lnTo>
                  <a:lnTo>
                    <a:pt x="19083" y="80279"/>
                  </a:lnTo>
                  <a:lnTo>
                    <a:pt x="6350" y="69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SMARTInkShape-Group1157"/>
          <p:cNvGrpSpPr/>
          <p:nvPr/>
        </p:nvGrpSpPr>
        <p:grpSpPr>
          <a:xfrm>
            <a:off x="11240470" y="3479802"/>
            <a:ext cx="481628" cy="406399"/>
            <a:chOff x="11240470" y="3479802"/>
            <a:chExt cx="481628" cy="406399"/>
          </a:xfrm>
        </p:grpSpPr>
        <p:sp>
          <p:nvSpPr>
            <p:cNvPr id="478" name="SMARTInkShape-5889"/>
            <p:cNvSpPr/>
            <p:nvPr>
              <p:custDataLst>
                <p:tags r:id="rId127"/>
              </p:custDataLst>
            </p:nvPr>
          </p:nvSpPr>
          <p:spPr>
            <a:xfrm>
              <a:off x="11607809" y="3797300"/>
              <a:ext cx="44442" cy="68881"/>
            </a:xfrm>
            <a:custGeom>
              <a:avLst/>
              <a:gdLst/>
              <a:ahLst/>
              <a:cxnLst/>
              <a:rect l="0" t="0" r="0" b="0"/>
              <a:pathLst>
                <a:path w="44442" h="68881">
                  <a:moveTo>
                    <a:pt x="31741" y="12700"/>
                  </a:moveTo>
                  <a:lnTo>
                    <a:pt x="31741" y="12700"/>
                  </a:lnTo>
                  <a:lnTo>
                    <a:pt x="31741" y="7233"/>
                  </a:lnTo>
                  <a:lnTo>
                    <a:pt x="31036" y="6938"/>
                  </a:lnTo>
                  <a:lnTo>
                    <a:pt x="26273" y="6427"/>
                  </a:lnTo>
                  <a:lnTo>
                    <a:pt x="20496" y="10729"/>
                  </a:lnTo>
                  <a:lnTo>
                    <a:pt x="13860" y="12441"/>
                  </a:lnTo>
                  <a:lnTo>
                    <a:pt x="9668" y="15994"/>
                  </a:lnTo>
                  <a:lnTo>
                    <a:pt x="7818" y="19573"/>
                  </a:lnTo>
                  <a:lnTo>
                    <a:pt x="7325" y="21515"/>
                  </a:lnTo>
                  <a:lnTo>
                    <a:pt x="1445" y="31796"/>
                  </a:lnTo>
                  <a:lnTo>
                    <a:pt x="0" y="55896"/>
                  </a:lnTo>
                  <a:lnTo>
                    <a:pt x="11732" y="68880"/>
                  </a:lnTo>
                  <a:lnTo>
                    <a:pt x="12756" y="68498"/>
                  </a:lnTo>
                  <a:lnTo>
                    <a:pt x="17572" y="65294"/>
                  </a:lnTo>
                  <a:lnTo>
                    <a:pt x="23467" y="63326"/>
                  </a:lnTo>
                  <a:lnTo>
                    <a:pt x="38102" y="52548"/>
                  </a:lnTo>
                  <a:lnTo>
                    <a:pt x="40216" y="51965"/>
                  </a:lnTo>
                  <a:lnTo>
                    <a:pt x="41624" y="50166"/>
                  </a:lnTo>
                  <a:lnTo>
                    <a:pt x="43606" y="41596"/>
                  </a:lnTo>
                  <a:lnTo>
                    <a:pt x="44441" y="4235"/>
                  </a:lnTo>
                  <a:lnTo>
                    <a:pt x="43736" y="2823"/>
                  </a:lnTo>
                  <a:lnTo>
                    <a:pt x="42560" y="1882"/>
                  </a:lnTo>
                  <a:lnTo>
                    <a:pt x="380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5890"/>
            <p:cNvSpPr/>
            <p:nvPr>
              <p:custDataLst>
                <p:tags r:id="rId128"/>
              </p:custDataLst>
            </p:nvPr>
          </p:nvSpPr>
          <p:spPr>
            <a:xfrm>
              <a:off x="11715750" y="3803650"/>
              <a:ext cx="6348" cy="82551"/>
            </a:xfrm>
            <a:custGeom>
              <a:avLst/>
              <a:gdLst/>
              <a:ahLst/>
              <a:cxnLst/>
              <a:rect l="0" t="0" r="0" b="0"/>
              <a:pathLst>
                <a:path w="6348" h="82551">
                  <a:moveTo>
                    <a:pt x="0" y="0"/>
                  </a:moveTo>
                  <a:lnTo>
                    <a:pt x="0" y="0"/>
                  </a:lnTo>
                  <a:lnTo>
                    <a:pt x="6272" y="0"/>
                  </a:lnTo>
                  <a:lnTo>
                    <a:pt x="6347" y="21254"/>
                  </a:lnTo>
                  <a:lnTo>
                    <a:pt x="177" y="4921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5891"/>
            <p:cNvSpPr/>
            <p:nvPr>
              <p:custDataLst>
                <p:tags r:id="rId129"/>
              </p:custDataLst>
            </p:nvPr>
          </p:nvSpPr>
          <p:spPr>
            <a:xfrm>
              <a:off x="11240470" y="3568784"/>
              <a:ext cx="68881" cy="272967"/>
            </a:xfrm>
            <a:custGeom>
              <a:avLst/>
              <a:gdLst/>
              <a:ahLst/>
              <a:cxnLst/>
              <a:rect l="0" t="0" r="0" b="0"/>
              <a:pathLst>
                <a:path w="68881" h="272967">
                  <a:moveTo>
                    <a:pt x="68880" y="12616"/>
                  </a:moveTo>
                  <a:lnTo>
                    <a:pt x="68880" y="12616"/>
                  </a:lnTo>
                  <a:lnTo>
                    <a:pt x="68880" y="9245"/>
                  </a:lnTo>
                  <a:lnTo>
                    <a:pt x="68175" y="8252"/>
                  </a:lnTo>
                  <a:lnTo>
                    <a:pt x="66999" y="7590"/>
                  </a:lnTo>
                  <a:lnTo>
                    <a:pt x="65510" y="7149"/>
                  </a:lnTo>
                  <a:lnTo>
                    <a:pt x="64517" y="6149"/>
                  </a:lnTo>
                  <a:lnTo>
                    <a:pt x="63413" y="3156"/>
                  </a:lnTo>
                  <a:lnTo>
                    <a:pt x="62412" y="2076"/>
                  </a:lnTo>
                  <a:lnTo>
                    <a:pt x="57139" y="200"/>
                  </a:lnTo>
                  <a:lnTo>
                    <a:pt x="53094" y="0"/>
                  </a:lnTo>
                  <a:lnTo>
                    <a:pt x="49399" y="1834"/>
                  </a:lnTo>
                  <a:lnTo>
                    <a:pt x="47425" y="3312"/>
                  </a:lnTo>
                  <a:lnTo>
                    <a:pt x="45234" y="6834"/>
                  </a:lnTo>
                  <a:lnTo>
                    <a:pt x="43553" y="10752"/>
                  </a:lnTo>
                  <a:lnTo>
                    <a:pt x="20180" y="53613"/>
                  </a:lnTo>
                  <a:lnTo>
                    <a:pt x="13609" y="76688"/>
                  </a:lnTo>
                  <a:lnTo>
                    <a:pt x="5334" y="123280"/>
                  </a:lnTo>
                  <a:lnTo>
                    <a:pt x="0" y="158048"/>
                  </a:lnTo>
                  <a:lnTo>
                    <a:pt x="6908" y="204416"/>
                  </a:lnTo>
                  <a:lnTo>
                    <a:pt x="20285" y="238803"/>
                  </a:lnTo>
                  <a:lnTo>
                    <a:pt x="29943" y="251712"/>
                  </a:lnTo>
                  <a:lnTo>
                    <a:pt x="41741" y="261102"/>
                  </a:lnTo>
                  <a:lnTo>
                    <a:pt x="68880" y="272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5892"/>
            <p:cNvSpPr/>
            <p:nvPr>
              <p:custDataLst>
                <p:tags r:id="rId130"/>
              </p:custDataLst>
            </p:nvPr>
          </p:nvSpPr>
          <p:spPr>
            <a:xfrm>
              <a:off x="11506200" y="3562350"/>
              <a:ext cx="69091" cy="254001"/>
            </a:xfrm>
            <a:custGeom>
              <a:avLst/>
              <a:gdLst/>
              <a:ahLst/>
              <a:cxnLst/>
              <a:rect l="0" t="0" r="0" b="0"/>
              <a:pathLst>
                <a:path w="69091" h="254001">
                  <a:moveTo>
                    <a:pt x="50800" y="0"/>
                  </a:moveTo>
                  <a:lnTo>
                    <a:pt x="50800" y="0"/>
                  </a:lnTo>
                  <a:lnTo>
                    <a:pt x="50800" y="15111"/>
                  </a:lnTo>
                  <a:lnTo>
                    <a:pt x="52681" y="19181"/>
                  </a:lnTo>
                  <a:lnTo>
                    <a:pt x="55163" y="23340"/>
                  </a:lnTo>
                  <a:lnTo>
                    <a:pt x="62538" y="49057"/>
                  </a:lnTo>
                  <a:lnTo>
                    <a:pt x="68943" y="92260"/>
                  </a:lnTo>
                  <a:lnTo>
                    <a:pt x="69090" y="137910"/>
                  </a:lnTo>
                  <a:lnTo>
                    <a:pt x="56980" y="182164"/>
                  </a:lnTo>
                  <a:lnTo>
                    <a:pt x="33484" y="222505"/>
                  </a:lnTo>
                  <a:lnTo>
                    <a:pt x="16858" y="24192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5893"/>
            <p:cNvSpPr/>
            <p:nvPr>
              <p:custDataLst>
                <p:tags r:id="rId131"/>
              </p:custDataLst>
            </p:nvPr>
          </p:nvSpPr>
          <p:spPr>
            <a:xfrm>
              <a:off x="11366500" y="3578013"/>
              <a:ext cx="69580" cy="231583"/>
            </a:xfrm>
            <a:custGeom>
              <a:avLst/>
              <a:gdLst/>
              <a:ahLst/>
              <a:cxnLst/>
              <a:rect l="0" t="0" r="0" b="0"/>
              <a:pathLst>
                <a:path w="69580" h="231583">
                  <a:moveTo>
                    <a:pt x="12700" y="41487"/>
                  </a:moveTo>
                  <a:lnTo>
                    <a:pt x="12700" y="41487"/>
                  </a:lnTo>
                  <a:lnTo>
                    <a:pt x="12698" y="88717"/>
                  </a:lnTo>
                  <a:lnTo>
                    <a:pt x="12698" y="135424"/>
                  </a:lnTo>
                  <a:lnTo>
                    <a:pt x="12698" y="180761"/>
                  </a:lnTo>
                  <a:lnTo>
                    <a:pt x="12698" y="227380"/>
                  </a:lnTo>
                  <a:lnTo>
                    <a:pt x="12698" y="231582"/>
                  </a:lnTo>
                  <a:lnTo>
                    <a:pt x="12698" y="186162"/>
                  </a:lnTo>
                  <a:lnTo>
                    <a:pt x="12698" y="144404"/>
                  </a:lnTo>
                  <a:lnTo>
                    <a:pt x="14581" y="117947"/>
                  </a:lnTo>
                  <a:lnTo>
                    <a:pt x="18788" y="73252"/>
                  </a:lnTo>
                  <a:lnTo>
                    <a:pt x="24998" y="29345"/>
                  </a:lnTo>
                  <a:lnTo>
                    <a:pt x="25928" y="21274"/>
                  </a:lnTo>
                  <a:lnTo>
                    <a:pt x="31852" y="6479"/>
                  </a:lnTo>
                  <a:lnTo>
                    <a:pt x="33228" y="5448"/>
                  </a:lnTo>
                  <a:lnTo>
                    <a:pt x="34853" y="4761"/>
                  </a:lnTo>
                  <a:lnTo>
                    <a:pt x="35935" y="3597"/>
                  </a:lnTo>
                  <a:lnTo>
                    <a:pt x="37136" y="423"/>
                  </a:lnTo>
                  <a:lnTo>
                    <a:pt x="38164" y="0"/>
                  </a:lnTo>
                  <a:lnTo>
                    <a:pt x="39553" y="423"/>
                  </a:lnTo>
                  <a:lnTo>
                    <a:pt x="47534" y="6584"/>
                  </a:lnTo>
                  <a:lnTo>
                    <a:pt x="55225" y="14889"/>
                  </a:lnTo>
                  <a:lnTo>
                    <a:pt x="60736" y="25453"/>
                  </a:lnTo>
                  <a:lnTo>
                    <a:pt x="69444" y="71476"/>
                  </a:lnTo>
                  <a:lnTo>
                    <a:pt x="69579" y="74180"/>
                  </a:lnTo>
                  <a:lnTo>
                    <a:pt x="63367" y="95863"/>
                  </a:lnTo>
                  <a:lnTo>
                    <a:pt x="60384" y="100461"/>
                  </a:lnTo>
                  <a:lnTo>
                    <a:pt x="57894" y="101970"/>
                  </a:lnTo>
                  <a:lnTo>
                    <a:pt x="45641" y="106273"/>
                  </a:lnTo>
                  <a:lnTo>
                    <a:pt x="40746" y="109086"/>
                  </a:lnTo>
                  <a:lnTo>
                    <a:pt x="33317" y="110670"/>
                  </a:lnTo>
                  <a:lnTo>
                    <a:pt x="17837" y="111249"/>
                  </a:lnTo>
                  <a:lnTo>
                    <a:pt x="13102" y="109417"/>
                  </a:lnTo>
                  <a:lnTo>
                    <a:pt x="8646" y="106955"/>
                  </a:lnTo>
                  <a:lnTo>
                    <a:pt x="4313" y="105862"/>
                  </a:lnTo>
                  <a:lnTo>
                    <a:pt x="2875" y="104865"/>
                  </a:lnTo>
                  <a:lnTo>
                    <a:pt x="1918" y="103494"/>
                  </a:lnTo>
                  <a:lnTo>
                    <a:pt x="853" y="100090"/>
                  </a:lnTo>
                  <a:lnTo>
                    <a:pt x="0" y="92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5894"/>
            <p:cNvSpPr/>
            <p:nvPr>
              <p:custDataLst>
                <p:tags r:id="rId132"/>
              </p:custDataLst>
            </p:nvPr>
          </p:nvSpPr>
          <p:spPr>
            <a:xfrm>
              <a:off x="11423650" y="3479802"/>
              <a:ext cx="95251" cy="76199"/>
            </a:xfrm>
            <a:custGeom>
              <a:avLst/>
              <a:gdLst/>
              <a:ahLst/>
              <a:cxnLst/>
              <a:rect l="0" t="0" r="0" b="0"/>
              <a:pathLst>
                <a:path w="95251" h="76199">
                  <a:moveTo>
                    <a:pt x="6350" y="25398"/>
                  </a:moveTo>
                  <a:lnTo>
                    <a:pt x="6350" y="25398"/>
                  </a:lnTo>
                  <a:lnTo>
                    <a:pt x="6350" y="15938"/>
                  </a:lnTo>
                  <a:lnTo>
                    <a:pt x="4469" y="12257"/>
                  </a:lnTo>
                  <a:lnTo>
                    <a:pt x="78" y="6450"/>
                  </a:lnTo>
                  <a:lnTo>
                    <a:pt x="0" y="76"/>
                  </a:lnTo>
                  <a:lnTo>
                    <a:pt x="9459" y="0"/>
                  </a:lnTo>
                  <a:lnTo>
                    <a:pt x="10539" y="705"/>
                  </a:lnTo>
                  <a:lnTo>
                    <a:pt x="11259" y="1880"/>
                  </a:lnTo>
                  <a:lnTo>
                    <a:pt x="11739" y="3369"/>
                  </a:lnTo>
                  <a:lnTo>
                    <a:pt x="23647" y="19097"/>
                  </a:lnTo>
                  <a:lnTo>
                    <a:pt x="25327" y="23303"/>
                  </a:lnTo>
                  <a:lnTo>
                    <a:pt x="29533" y="29638"/>
                  </a:lnTo>
                  <a:lnTo>
                    <a:pt x="31093" y="35983"/>
                  </a:lnTo>
                  <a:lnTo>
                    <a:pt x="31723" y="52915"/>
                  </a:lnTo>
                  <a:lnTo>
                    <a:pt x="31028" y="54326"/>
                  </a:lnTo>
                  <a:lnTo>
                    <a:pt x="29856" y="55266"/>
                  </a:lnTo>
                  <a:lnTo>
                    <a:pt x="28370" y="55893"/>
                  </a:lnTo>
                  <a:lnTo>
                    <a:pt x="27381" y="57017"/>
                  </a:lnTo>
                  <a:lnTo>
                    <a:pt x="26279" y="60147"/>
                  </a:lnTo>
                  <a:lnTo>
                    <a:pt x="25280" y="61264"/>
                  </a:lnTo>
                  <a:lnTo>
                    <a:pt x="19075" y="63490"/>
                  </a:lnTo>
                  <a:lnTo>
                    <a:pt x="40249" y="63498"/>
                  </a:lnTo>
                  <a:lnTo>
                    <a:pt x="44465" y="65379"/>
                  </a:lnTo>
                  <a:lnTo>
                    <a:pt x="46576" y="66869"/>
                  </a:lnTo>
                  <a:lnTo>
                    <a:pt x="76365" y="74758"/>
                  </a:lnTo>
                  <a:lnTo>
                    <a:pt x="95250" y="76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1158"/>
          <p:cNvGrpSpPr/>
          <p:nvPr/>
        </p:nvGrpSpPr>
        <p:grpSpPr>
          <a:xfrm>
            <a:off x="10388678" y="3474333"/>
            <a:ext cx="506929" cy="361058"/>
            <a:chOff x="10388678" y="3474333"/>
            <a:chExt cx="506929" cy="361058"/>
          </a:xfrm>
        </p:grpSpPr>
        <p:sp>
          <p:nvSpPr>
            <p:cNvPr id="485" name="SMARTInkShape-5895"/>
            <p:cNvSpPr/>
            <p:nvPr>
              <p:custDataLst>
                <p:tags r:id="rId121"/>
              </p:custDataLst>
            </p:nvPr>
          </p:nvSpPr>
          <p:spPr>
            <a:xfrm>
              <a:off x="10826775" y="3759200"/>
              <a:ext cx="68832" cy="76191"/>
            </a:xfrm>
            <a:custGeom>
              <a:avLst/>
              <a:gdLst/>
              <a:ahLst/>
              <a:cxnLst/>
              <a:rect l="0" t="0" r="0" b="0"/>
              <a:pathLst>
                <a:path w="68832" h="76191">
                  <a:moveTo>
                    <a:pt x="19025" y="25400"/>
                  </a:moveTo>
                  <a:lnTo>
                    <a:pt x="19025" y="25400"/>
                  </a:lnTo>
                  <a:lnTo>
                    <a:pt x="19023" y="12779"/>
                  </a:lnTo>
                  <a:lnTo>
                    <a:pt x="13558" y="12707"/>
                  </a:lnTo>
                  <a:lnTo>
                    <a:pt x="3239" y="22160"/>
                  </a:lnTo>
                  <a:lnTo>
                    <a:pt x="1425" y="25841"/>
                  </a:lnTo>
                  <a:lnTo>
                    <a:pt x="59" y="40242"/>
                  </a:lnTo>
                  <a:lnTo>
                    <a:pt x="0" y="46574"/>
                  </a:lnTo>
                  <a:lnTo>
                    <a:pt x="1867" y="50803"/>
                  </a:lnTo>
                  <a:lnTo>
                    <a:pt x="4344" y="55035"/>
                  </a:lnTo>
                  <a:lnTo>
                    <a:pt x="6445" y="61383"/>
                  </a:lnTo>
                  <a:lnTo>
                    <a:pt x="15085" y="71967"/>
                  </a:lnTo>
                  <a:lnTo>
                    <a:pt x="19156" y="74318"/>
                  </a:lnTo>
                  <a:lnTo>
                    <a:pt x="27518" y="75829"/>
                  </a:lnTo>
                  <a:lnTo>
                    <a:pt x="46543" y="76190"/>
                  </a:lnTo>
                  <a:lnTo>
                    <a:pt x="50775" y="74314"/>
                  </a:lnTo>
                  <a:lnTo>
                    <a:pt x="59242" y="67361"/>
                  </a:lnTo>
                  <a:lnTo>
                    <a:pt x="61594" y="63335"/>
                  </a:lnTo>
                  <a:lnTo>
                    <a:pt x="63344" y="59193"/>
                  </a:lnTo>
                  <a:lnTo>
                    <a:pt x="67590" y="52895"/>
                  </a:lnTo>
                  <a:lnTo>
                    <a:pt x="68831" y="48673"/>
                  </a:lnTo>
                  <a:lnTo>
                    <a:pt x="68458" y="46560"/>
                  </a:lnTo>
                  <a:lnTo>
                    <a:pt x="64668" y="38098"/>
                  </a:lnTo>
                  <a:lnTo>
                    <a:pt x="64271" y="35982"/>
                  </a:lnTo>
                  <a:lnTo>
                    <a:pt x="60340" y="29633"/>
                  </a:lnTo>
                  <a:lnTo>
                    <a:pt x="42282" y="10583"/>
                  </a:lnTo>
                  <a:lnTo>
                    <a:pt x="38064" y="8232"/>
                  </a:lnTo>
                  <a:lnTo>
                    <a:pt x="35950" y="7604"/>
                  </a:lnTo>
                  <a:lnTo>
                    <a:pt x="34543" y="6481"/>
                  </a:lnTo>
                  <a:lnTo>
                    <a:pt x="31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5896"/>
            <p:cNvSpPr/>
            <p:nvPr>
              <p:custDataLst>
                <p:tags r:id="rId122"/>
              </p:custDataLst>
            </p:nvPr>
          </p:nvSpPr>
          <p:spPr>
            <a:xfrm>
              <a:off x="10750552" y="3752852"/>
              <a:ext cx="43534" cy="82455"/>
            </a:xfrm>
            <a:custGeom>
              <a:avLst/>
              <a:gdLst/>
              <a:ahLst/>
              <a:cxnLst/>
              <a:rect l="0" t="0" r="0" b="0"/>
              <a:pathLst>
                <a:path w="43534" h="82455">
                  <a:moveTo>
                    <a:pt x="38098" y="6348"/>
                  </a:moveTo>
                  <a:lnTo>
                    <a:pt x="38098" y="6348"/>
                  </a:lnTo>
                  <a:lnTo>
                    <a:pt x="34727" y="6348"/>
                  </a:lnTo>
                  <a:lnTo>
                    <a:pt x="33735" y="5642"/>
                  </a:lnTo>
                  <a:lnTo>
                    <a:pt x="32631" y="2977"/>
                  </a:lnTo>
                  <a:lnTo>
                    <a:pt x="32010" y="881"/>
                  </a:lnTo>
                  <a:lnTo>
                    <a:pt x="29983" y="390"/>
                  </a:lnTo>
                  <a:lnTo>
                    <a:pt x="15962" y="0"/>
                  </a:lnTo>
                  <a:lnTo>
                    <a:pt x="14872" y="705"/>
                  </a:lnTo>
                  <a:lnTo>
                    <a:pt x="14148" y="1880"/>
                  </a:lnTo>
                  <a:lnTo>
                    <a:pt x="13663" y="3369"/>
                  </a:lnTo>
                  <a:lnTo>
                    <a:pt x="12638" y="4362"/>
                  </a:lnTo>
                  <a:lnTo>
                    <a:pt x="9614" y="5465"/>
                  </a:lnTo>
                  <a:lnTo>
                    <a:pt x="8525" y="6465"/>
                  </a:lnTo>
                  <a:lnTo>
                    <a:pt x="1448" y="19179"/>
                  </a:lnTo>
                  <a:lnTo>
                    <a:pt x="23" y="46306"/>
                  </a:lnTo>
                  <a:lnTo>
                    <a:pt x="0" y="68979"/>
                  </a:lnTo>
                  <a:lnTo>
                    <a:pt x="703" y="71386"/>
                  </a:lnTo>
                  <a:lnTo>
                    <a:pt x="1879" y="72990"/>
                  </a:lnTo>
                  <a:lnTo>
                    <a:pt x="3368" y="74059"/>
                  </a:lnTo>
                  <a:lnTo>
                    <a:pt x="4361" y="75478"/>
                  </a:lnTo>
                  <a:lnTo>
                    <a:pt x="5465" y="78935"/>
                  </a:lnTo>
                  <a:lnTo>
                    <a:pt x="6466" y="80140"/>
                  </a:lnTo>
                  <a:lnTo>
                    <a:pt x="11739" y="82231"/>
                  </a:lnTo>
                  <a:lnTo>
                    <a:pt x="15784" y="82454"/>
                  </a:lnTo>
                  <a:lnTo>
                    <a:pt x="19479" y="80624"/>
                  </a:lnTo>
                  <a:lnTo>
                    <a:pt x="23473" y="78165"/>
                  </a:lnTo>
                  <a:lnTo>
                    <a:pt x="27599" y="77072"/>
                  </a:lnTo>
                  <a:lnTo>
                    <a:pt x="31787" y="72823"/>
                  </a:lnTo>
                  <a:lnTo>
                    <a:pt x="35292" y="66937"/>
                  </a:lnTo>
                  <a:lnTo>
                    <a:pt x="37265" y="59656"/>
                  </a:lnTo>
                  <a:lnTo>
                    <a:pt x="37729" y="55205"/>
                  </a:lnTo>
                  <a:lnTo>
                    <a:pt x="39816" y="50875"/>
                  </a:lnTo>
                  <a:lnTo>
                    <a:pt x="41360" y="48733"/>
                  </a:lnTo>
                  <a:lnTo>
                    <a:pt x="43533" y="38976"/>
                  </a:lnTo>
                  <a:lnTo>
                    <a:pt x="42160" y="33079"/>
                  </a:lnTo>
                  <a:lnTo>
                    <a:pt x="39903" y="28106"/>
                  </a:lnTo>
                  <a:lnTo>
                    <a:pt x="38169" y="19443"/>
                  </a:lnTo>
                  <a:lnTo>
                    <a:pt x="38120" y="15794"/>
                  </a:lnTo>
                  <a:lnTo>
                    <a:pt x="37407" y="14762"/>
                  </a:lnTo>
                  <a:lnTo>
                    <a:pt x="36228" y="14074"/>
                  </a:lnTo>
                  <a:lnTo>
                    <a:pt x="32632" y="12969"/>
                  </a:lnTo>
                  <a:lnTo>
                    <a:pt x="38098" y="19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5897"/>
            <p:cNvSpPr/>
            <p:nvPr>
              <p:custDataLst>
                <p:tags r:id="rId123"/>
              </p:custDataLst>
            </p:nvPr>
          </p:nvSpPr>
          <p:spPr>
            <a:xfrm>
              <a:off x="10388678" y="3549919"/>
              <a:ext cx="101523" cy="260082"/>
            </a:xfrm>
            <a:custGeom>
              <a:avLst/>
              <a:gdLst/>
              <a:ahLst/>
              <a:cxnLst/>
              <a:rect l="0" t="0" r="0" b="0"/>
              <a:pathLst>
                <a:path w="101523" h="260082">
                  <a:moveTo>
                    <a:pt x="69772" y="25131"/>
                  </a:moveTo>
                  <a:lnTo>
                    <a:pt x="69772" y="25131"/>
                  </a:lnTo>
                  <a:lnTo>
                    <a:pt x="69772" y="9399"/>
                  </a:lnTo>
                  <a:lnTo>
                    <a:pt x="70477" y="8293"/>
                  </a:lnTo>
                  <a:lnTo>
                    <a:pt x="71653" y="7556"/>
                  </a:lnTo>
                  <a:lnTo>
                    <a:pt x="75239" y="6372"/>
                  </a:lnTo>
                  <a:lnTo>
                    <a:pt x="73848" y="4329"/>
                  </a:lnTo>
                  <a:lnTo>
                    <a:pt x="70577" y="639"/>
                  </a:lnTo>
                  <a:lnTo>
                    <a:pt x="66640" y="0"/>
                  </a:lnTo>
                  <a:lnTo>
                    <a:pt x="65569" y="616"/>
                  </a:lnTo>
                  <a:lnTo>
                    <a:pt x="64852" y="1732"/>
                  </a:lnTo>
                  <a:lnTo>
                    <a:pt x="64375" y="3182"/>
                  </a:lnTo>
                  <a:lnTo>
                    <a:pt x="58522" y="12607"/>
                  </a:lnTo>
                  <a:lnTo>
                    <a:pt x="48318" y="36096"/>
                  </a:lnTo>
                  <a:lnTo>
                    <a:pt x="26727" y="82418"/>
                  </a:lnTo>
                  <a:lnTo>
                    <a:pt x="8976" y="114693"/>
                  </a:lnTo>
                  <a:lnTo>
                    <a:pt x="1921" y="139562"/>
                  </a:lnTo>
                  <a:lnTo>
                    <a:pt x="0" y="185166"/>
                  </a:lnTo>
                  <a:lnTo>
                    <a:pt x="651" y="198451"/>
                  </a:lnTo>
                  <a:lnTo>
                    <a:pt x="3302" y="207056"/>
                  </a:lnTo>
                  <a:lnTo>
                    <a:pt x="12134" y="219832"/>
                  </a:lnTo>
                  <a:lnTo>
                    <a:pt x="40940" y="243029"/>
                  </a:lnTo>
                  <a:lnTo>
                    <a:pt x="70155" y="255553"/>
                  </a:lnTo>
                  <a:lnTo>
                    <a:pt x="101522" y="260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5898"/>
            <p:cNvSpPr/>
            <p:nvPr>
              <p:custDataLst>
                <p:tags r:id="rId124"/>
              </p:custDataLst>
            </p:nvPr>
          </p:nvSpPr>
          <p:spPr>
            <a:xfrm>
              <a:off x="10706100" y="3498850"/>
              <a:ext cx="37671" cy="184151"/>
            </a:xfrm>
            <a:custGeom>
              <a:avLst/>
              <a:gdLst/>
              <a:ahLst/>
              <a:cxnLst/>
              <a:rect l="0" t="0" r="0" b="0"/>
              <a:pathLst>
                <a:path w="37671" h="184151">
                  <a:moveTo>
                    <a:pt x="6350" y="0"/>
                  </a:moveTo>
                  <a:lnTo>
                    <a:pt x="6350" y="0"/>
                  </a:lnTo>
                  <a:lnTo>
                    <a:pt x="11817" y="0"/>
                  </a:lnTo>
                  <a:lnTo>
                    <a:pt x="22136" y="9459"/>
                  </a:lnTo>
                  <a:lnTo>
                    <a:pt x="23950" y="15023"/>
                  </a:lnTo>
                  <a:lnTo>
                    <a:pt x="25460" y="21492"/>
                  </a:lnTo>
                  <a:lnTo>
                    <a:pt x="29573" y="29809"/>
                  </a:lnTo>
                  <a:lnTo>
                    <a:pt x="37670" y="71771"/>
                  </a:lnTo>
                  <a:lnTo>
                    <a:pt x="37378" y="114257"/>
                  </a:lnTo>
                  <a:lnTo>
                    <a:pt x="29259" y="140670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5899"/>
            <p:cNvSpPr/>
            <p:nvPr>
              <p:custDataLst>
                <p:tags r:id="rId125"/>
              </p:custDataLst>
            </p:nvPr>
          </p:nvSpPr>
          <p:spPr>
            <a:xfrm>
              <a:off x="10598148" y="3474333"/>
              <a:ext cx="69853" cy="68889"/>
            </a:xfrm>
            <a:custGeom>
              <a:avLst/>
              <a:gdLst/>
              <a:ahLst/>
              <a:cxnLst/>
              <a:rect l="0" t="0" r="0" b="0"/>
              <a:pathLst>
                <a:path w="69853" h="68889">
                  <a:moveTo>
                    <a:pt x="2" y="11817"/>
                  </a:moveTo>
                  <a:lnTo>
                    <a:pt x="2" y="11817"/>
                  </a:lnTo>
                  <a:lnTo>
                    <a:pt x="0" y="5467"/>
                  </a:lnTo>
                  <a:lnTo>
                    <a:pt x="5469" y="0"/>
                  </a:lnTo>
                  <a:lnTo>
                    <a:pt x="5764" y="411"/>
                  </a:lnTo>
                  <a:lnTo>
                    <a:pt x="6090" y="2749"/>
                  </a:lnTo>
                  <a:lnTo>
                    <a:pt x="6882" y="3655"/>
                  </a:lnTo>
                  <a:lnTo>
                    <a:pt x="11795" y="5229"/>
                  </a:lnTo>
                  <a:lnTo>
                    <a:pt x="18090" y="5446"/>
                  </a:lnTo>
                  <a:lnTo>
                    <a:pt x="30582" y="17022"/>
                  </a:lnTo>
                  <a:lnTo>
                    <a:pt x="31233" y="19540"/>
                  </a:lnTo>
                  <a:lnTo>
                    <a:pt x="31750" y="45691"/>
                  </a:lnTo>
                  <a:lnTo>
                    <a:pt x="31045" y="47099"/>
                  </a:lnTo>
                  <a:lnTo>
                    <a:pt x="29868" y="48038"/>
                  </a:lnTo>
                  <a:lnTo>
                    <a:pt x="26682" y="49788"/>
                  </a:lnTo>
                  <a:lnTo>
                    <a:pt x="22913" y="52917"/>
                  </a:lnTo>
                  <a:lnTo>
                    <a:pt x="20767" y="56660"/>
                  </a:lnTo>
                  <a:lnTo>
                    <a:pt x="19081" y="62514"/>
                  </a:lnTo>
                  <a:lnTo>
                    <a:pt x="13586" y="68075"/>
                  </a:lnTo>
                  <a:lnTo>
                    <a:pt x="13997" y="68372"/>
                  </a:lnTo>
                  <a:lnTo>
                    <a:pt x="18247" y="68888"/>
                  </a:lnTo>
                  <a:lnTo>
                    <a:pt x="23963" y="64587"/>
                  </a:lnTo>
                  <a:lnTo>
                    <a:pt x="29836" y="63201"/>
                  </a:lnTo>
                  <a:lnTo>
                    <a:pt x="69852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5900"/>
            <p:cNvSpPr/>
            <p:nvPr>
              <p:custDataLst>
                <p:tags r:id="rId126"/>
              </p:custDataLst>
            </p:nvPr>
          </p:nvSpPr>
          <p:spPr>
            <a:xfrm>
              <a:off x="10509252" y="3543413"/>
              <a:ext cx="76115" cy="234805"/>
            </a:xfrm>
            <a:custGeom>
              <a:avLst/>
              <a:gdLst/>
              <a:ahLst/>
              <a:cxnLst/>
              <a:rect l="0" t="0" r="0" b="0"/>
              <a:pathLst>
                <a:path w="76115" h="234805">
                  <a:moveTo>
                    <a:pt x="6348" y="133237"/>
                  </a:moveTo>
                  <a:lnTo>
                    <a:pt x="6348" y="133237"/>
                  </a:lnTo>
                  <a:lnTo>
                    <a:pt x="6348" y="142075"/>
                  </a:lnTo>
                  <a:lnTo>
                    <a:pt x="8229" y="146102"/>
                  </a:lnTo>
                  <a:lnTo>
                    <a:pt x="10711" y="150244"/>
                  </a:lnTo>
                  <a:lnTo>
                    <a:pt x="12305" y="158652"/>
                  </a:lnTo>
                  <a:lnTo>
                    <a:pt x="13389" y="182038"/>
                  </a:lnTo>
                  <a:lnTo>
                    <a:pt x="18164" y="197894"/>
                  </a:lnTo>
                  <a:lnTo>
                    <a:pt x="12704" y="234458"/>
                  </a:lnTo>
                  <a:lnTo>
                    <a:pt x="7232" y="234804"/>
                  </a:lnTo>
                  <a:lnTo>
                    <a:pt x="6936" y="234109"/>
                  </a:lnTo>
                  <a:lnTo>
                    <a:pt x="4502" y="220089"/>
                  </a:lnTo>
                  <a:lnTo>
                    <a:pt x="1999" y="212760"/>
                  </a:lnTo>
                  <a:lnTo>
                    <a:pt x="32" y="169439"/>
                  </a:lnTo>
                  <a:lnTo>
                    <a:pt x="0" y="126776"/>
                  </a:lnTo>
                  <a:lnTo>
                    <a:pt x="1879" y="97004"/>
                  </a:lnTo>
                  <a:lnTo>
                    <a:pt x="10537" y="51218"/>
                  </a:lnTo>
                  <a:lnTo>
                    <a:pt x="15784" y="27752"/>
                  </a:lnTo>
                  <a:lnTo>
                    <a:pt x="23473" y="15609"/>
                  </a:lnTo>
                  <a:lnTo>
                    <a:pt x="33891" y="4239"/>
                  </a:lnTo>
                  <a:lnTo>
                    <a:pt x="38108" y="1821"/>
                  </a:lnTo>
                  <a:lnTo>
                    <a:pt x="46566" y="270"/>
                  </a:lnTo>
                  <a:lnTo>
                    <a:pt x="52915" y="0"/>
                  </a:lnTo>
                  <a:lnTo>
                    <a:pt x="57148" y="1818"/>
                  </a:lnTo>
                  <a:lnTo>
                    <a:pt x="59265" y="3291"/>
                  </a:lnTo>
                  <a:lnTo>
                    <a:pt x="61617" y="6809"/>
                  </a:lnTo>
                  <a:lnTo>
                    <a:pt x="75551" y="48638"/>
                  </a:lnTo>
                  <a:lnTo>
                    <a:pt x="76114" y="67908"/>
                  </a:lnTo>
                  <a:lnTo>
                    <a:pt x="74279" y="74334"/>
                  </a:lnTo>
                  <a:lnTo>
                    <a:pt x="71817" y="79541"/>
                  </a:lnTo>
                  <a:lnTo>
                    <a:pt x="66737" y="94172"/>
                  </a:lnTo>
                  <a:lnTo>
                    <a:pt x="57017" y="107431"/>
                  </a:lnTo>
                  <a:lnTo>
                    <a:pt x="52854" y="111184"/>
                  </a:lnTo>
                  <a:lnTo>
                    <a:pt x="48655" y="112853"/>
                  </a:lnTo>
                  <a:lnTo>
                    <a:pt x="13768" y="114186"/>
                  </a:lnTo>
                  <a:lnTo>
                    <a:pt x="9643" y="110816"/>
                  </a:lnTo>
                  <a:lnTo>
                    <a:pt x="7814" y="107279"/>
                  </a:lnTo>
                  <a:lnTo>
                    <a:pt x="6348" y="101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SMARTInkShape-Group1159"/>
          <p:cNvGrpSpPr/>
          <p:nvPr/>
        </p:nvGrpSpPr>
        <p:grpSpPr>
          <a:xfrm>
            <a:off x="11201400" y="2502862"/>
            <a:ext cx="304801" cy="632672"/>
            <a:chOff x="11201400" y="2502862"/>
            <a:chExt cx="304801" cy="632672"/>
          </a:xfrm>
        </p:grpSpPr>
        <p:sp>
          <p:nvSpPr>
            <p:cNvPr id="492" name="SMARTInkShape-5901"/>
            <p:cNvSpPr/>
            <p:nvPr>
              <p:custDataLst>
                <p:tags r:id="rId119"/>
              </p:custDataLst>
            </p:nvPr>
          </p:nvSpPr>
          <p:spPr>
            <a:xfrm>
              <a:off x="11290300" y="2502862"/>
              <a:ext cx="215901" cy="175921"/>
            </a:xfrm>
            <a:custGeom>
              <a:avLst/>
              <a:gdLst/>
              <a:ahLst/>
              <a:cxnLst/>
              <a:rect l="0" t="0" r="0" b="0"/>
              <a:pathLst>
                <a:path w="215901" h="175921">
                  <a:moveTo>
                    <a:pt x="0" y="18088"/>
                  </a:moveTo>
                  <a:lnTo>
                    <a:pt x="0" y="18088"/>
                  </a:lnTo>
                  <a:lnTo>
                    <a:pt x="0" y="12621"/>
                  </a:lnTo>
                  <a:lnTo>
                    <a:pt x="705" y="12326"/>
                  </a:lnTo>
                  <a:lnTo>
                    <a:pt x="3371" y="12000"/>
                  </a:lnTo>
                  <a:lnTo>
                    <a:pt x="4363" y="11207"/>
                  </a:lnTo>
                  <a:lnTo>
                    <a:pt x="5467" y="8445"/>
                  </a:lnTo>
                  <a:lnTo>
                    <a:pt x="6467" y="7426"/>
                  </a:lnTo>
                  <a:lnTo>
                    <a:pt x="13141" y="3909"/>
                  </a:lnTo>
                  <a:lnTo>
                    <a:pt x="15110" y="2285"/>
                  </a:lnTo>
                  <a:lnTo>
                    <a:pt x="21062" y="481"/>
                  </a:lnTo>
                  <a:lnTo>
                    <a:pt x="24624" y="0"/>
                  </a:lnTo>
                  <a:lnTo>
                    <a:pt x="30464" y="1347"/>
                  </a:lnTo>
                  <a:lnTo>
                    <a:pt x="35412" y="3592"/>
                  </a:lnTo>
                  <a:lnTo>
                    <a:pt x="49861" y="8522"/>
                  </a:lnTo>
                  <a:lnTo>
                    <a:pt x="77356" y="26581"/>
                  </a:lnTo>
                  <a:lnTo>
                    <a:pt x="80241" y="34563"/>
                  </a:lnTo>
                  <a:lnTo>
                    <a:pt x="88598" y="79427"/>
                  </a:lnTo>
                  <a:lnTo>
                    <a:pt x="83771" y="100760"/>
                  </a:lnTo>
                  <a:lnTo>
                    <a:pt x="63484" y="145053"/>
                  </a:lnTo>
                  <a:lnTo>
                    <a:pt x="50931" y="167417"/>
                  </a:lnTo>
                  <a:lnTo>
                    <a:pt x="49476" y="168441"/>
                  </a:lnTo>
                  <a:lnTo>
                    <a:pt x="45444" y="170084"/>
                  </a:lnTo>
                  <a:lnTo>
                    <a:pt x="45817" y="170924"/>
                  </a:lnTo>
                  <a:lnTo>
                    <a:pt x="48115" y="173739"/>
                  </a:lnTo>
                  <a:lnTo>
                    <a:pt x="53370" y="175461"/>
                  </a:lnTo>
                  <a:lnTo>
                    <a:pt x="56747" y="175920"/>
                  </a:lnTo>
                  <a:lnTo>
                    <a:pt x="62380" y="174548"/>
                  </a:lnTo>
                  <a:lnTo>
                    <a:pt x="67940" y="172292"/>
                  </a:lnTo>
                  <a:lnTo>
                    <a:pt x="115314" y="169829"/>
                  </a:lnTo>
                  <a:lnTo>
                    <a:pt x="158188" y="164731"/>
                  </a:lnTo>
                  <a:lnTo>
                    <a:pt x="204060" y="164161"/>
                  </a:lnTo>
                  <a:lnTo>
                    <a:pt x="215900" y="164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5902"/>
            <p:cNvSpPr/>
            <p:nvPr>
              <p:custDataLst>
                <p:tags r:id="rId120"/>
              </p:custDataLst>
            </p:nvPr>
          </p:nvSpPr>
          <p:spPr>
            <a:xfrm>
              <a:off x="11201400" y="2762378"/>
              <a:ext cx="107831" cy="373156"/>
            </a:xfrm>
            <a:custGeom>
              <a:avLst/>
              <a:gdLst/>
              <a:ahLst/>
              <a:cxnLst/>
              <a:rect l="0" t="0" r="0" b="0"/>
              <a:pathLst>
                <a:path w="107831" h="373156">
                  <a:moveTo>
                    <a:pt x="25400" y="139572"/>
                  </a:moveTo>
                  <a:lnTo>
                    <a:pt x="25400" y="139572"/>
                  </a:lnTo>
                  <a:lnTo>
                    <a:pt x="19933" y="134105"/>
                  </a:lnTo>
                  <a:lnTo>
                    <a:pt x="13659" y="133300"/>
                  </a:lnTo>
                  <a:lnTo>
                    <a:pt x="9614" y="133245"/>
                  </a:lnTo>
                  <a:lnTo>
                    <a:pt x="8524" y="133942"/>
                  </a:lnTo>
                  <a:lnTo>
                    <a:pt x="7800" y="135114"/>
                  </a:lnTo>
                  <a:lnTo>
                    <a:pt x="6779" y="140132"/>
                  </a:lnTo>
                  <a:lnTo>
                    <a:pt x="7061" y="180574"/>
                  </a:lnTo>
                  <a:lnTo>
                    <a:pt x="17335" y="222292"/>
                  </a:lnTo>
                  <a:lnTo>
                    <a:pt x="25806" y="262118"/>
                  </a:lnTo>
                  <a:lnTo>
                    <a:pt x="36254" y="304281"/>
                  </a:lnTo>
                  <a:lnTo>
                    <a:pt x="39933" y="348947"/>
                  </a:lnTo>
                  <a:lnTo>
                    <a:pt x="43855" y="365196"/>
                  </a:lnTo>
                  <a:lnTo>
                    <a:pt x="44372" y="373155"/>
                  </a:lnTo>
                  <a:lnTo>
                    <a:pt x="44448" y="356189"/>
                  </a:lnTo>
                  <a:lnTo>
                    <a:pt x="38491" y="308921"/>
                  </a:lnTo>
                  <a:lnTo>
                    <a:pt x="33787" y="263342"/>
                  </a:lnTo>
                  <a:lnTo>
                    <a:pt x="30270" y="221902"/>
                  </a:lnTo>
                  <a:lnTo>
                    <a:pt x="26362" y="179745"/>
                  </a:lnTo>
                  <a:lnTo>
                    <a:pt x="21224" y="137447"/>
                  </a:lnTo>
                  <a:lnTo>
                    <a:pt x="19480" y="97002"/>
                  </a:lnTo>
                  <a:lnTo>
                    <a:pt x="23471" y="54447"/>
                  </a:lnTo>
                  <a:lnTo>
                    <a:pt x="28517" y="24793"/>
                  </a:lnTo>
                  <a:lnTo>
                    <a:pt x="34163" y="12822"/>
                  </a:lnTo>
                  <a:lnTo>
                    <a:pt x="40305" y="4807"/>
                  </a:lnTo>
                  <a:lnTo>
                    <a:pt x="44490" y="2065"/>
                  </a:lnTo>
                  <a:lnTo>
                    <a:pt x="50811" y="522"/>
                  </a:lnTo>
                  <a:lnTo>
                    <a:pt x="62640" y="0"/>
                  </a:lnTo>
                  <a:lnTo>
                    <a:pt x="68527" y="1810"/>
                  </a:lnTo>
                  <a:lnTo>
                    <a:pt x="71085" y="3281"/>
                  </a:lnTo>
                  <a:lnTo>
                    <a:pt x="93892" y="31837"/>
                  </a:lnTo>
                  <a:lnTo>
                    <a:pt x="104949" y="52817"/>
                  </a:lnTo>
                  <a:lnTo>
                    <a:pt x="107830" y="86656"/>
                  </a:lnTo>
                  <a:lnTo>
                    <a:pt x="102857" y="103589"/>
                  </a:lnTo>
                  <a:lnTo>
                    <a:pt x="99101" y="112055"/>
                  </a:lnTo>
                  <a:lnTo>
                    <a:pt x="93200" y="118640"/>
                  </a:lnTo>
                  <a:lnTo>
                    <a:pt x="86577" y="124624"/>
                  </a:lnTo>
                  <a:lnTo>
                    <a:pt x="78176" y="135221"/>
                  </a:lnTo>
                  <a:lnTo>
                    <a:pt x="58969" y="147744"/>
                  </a:lnTo>
                  <a:lnTo>
                    <a:pt x="42980" y="151378"/>
                  </a:lnTo>
                  <a:lnTo>
                    <a:pt x="26626" y="152154"/>
                  </a:lnTo>
                  <a:lnTo>
                    <a:pt x="20536" y="150338"/>
                  </a:lnTo>
                  <a:lnTo>
                    <a:pt x="8663" y="141434"/>
                  </a:lnTo>
                  <a:lnTo>
                    <a:pt x="4320" y="137342"/>
                  </a:lnTo>
                  <a:lnTo>
                    <a:pt x="1920" y="131290"/>
                  </a:lnTo>
                  <a:lnTo>
                    <a:pt x="0" y="120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5" name="SMARTInkShape-5903"/>
          <p:cNvSpPr/>
          <p:nvPr>
            <p:custDataLst>
              <p:tags r:id="rId5"/>
            </p:custDataLst>
          </p:nvPr>
        </p:nvSpPr>
        <p:spPr>
          <a:xfrm>
            <a:off x="11582400" y="3374593"/>
            <a:ext cx="418693" cy="1238393"/>
          </a:xfrm>
          <a:custGeom>
            <a:avLst/>
            <a:gdLst/>
            <a:ahLst/>
            <a:cxnLst/>
            <a:rect l="0" t="0" r="0" b="0"/>
            <a:pathLst>
              <a:path w="418693" h="1238393">
                <a:moveTo>
                  <a:pt x="38100" y="9957"/>
                </a:moveTo>
                <a:lnTo>
                  <a:pt x="38100" y="9957"/>
                </a:lnTo>
                <a:lnTo>
                  <a:pt x="26544" y="9957"/>
                </a:lnTo>
                <a:lnTo>
                  <a:pt x="26867" y="9251"/>
                </a:lnTo>
                <a:lnTo>
                  <a:pt x="30967" y="4490"/>
                </a:lnTo>
                <a:lnTo>
                  <a:pt x="54071" y="0"/>
                </a:lnTo>
                <a:lnTo>
                  <a:pt x="99203" y="3334"/>
                </a:lnTo>
                <a:lnTo>
                  <a:pt x="144322" y="3571"/>
                </a:lnTo>
                <a:lnTo>
                  <a:pt x="184645" y="3600"/>
                </a:lnTo>
                <a:lnTo>
                  <a:pt x="226582" y="3605"/>
                </a:lnTo>
                <a:lnTo>
                  <a:pt x="268837" y="8676"/>
                </a:lnTo>
                <a:lnTo>
                  <a:pt x="309272" y="14590"/>
                </a:lnTo>
                <a:lnTo>
                  <a:pt x="352530" y="21150"/>
                </a:lnTo>
                <a:lnTo>
                  <a:pt x="373035" y="27776"/>
                </a:lnTo>
                <a:lnTo>
                  <a:pt x="401133" y="46073"/>
                </a:lnTo>
                <a:lnTo>
                  <a:pt x="414452" y="61915"/>
                </a:lnTo>
                <a:lnTo>
                  <a:pt x="417036" y="70444"/>
                </a:lnTo>
                <a:lnTo>
                  <a:pt x="418692" y="89795"/>
                </a:lnTo>
                <a:lnTo>
                  <a:pt x="412608" y="135184"/>
                </a:lnTo>
                <a:lnTo>
                  <a:pt x="403985" y="175216"/>
                </a:lnTo>
                <a:lnTo>
                  <a:pt x="393660" y="221131"/>
                </a:lnTo>
                <a:lnTo>
                  <a:pt x="388596" y="265532"/>
                </a:lnTo>
                <a:lnTo>
                  <a:pt x="386890" y="310704"/>
                </a:lnTo>
                <a:lnTo>
                  <a:pt x="383059" y="347188"/>
                </a:lnTo>
                <a:lnTo>
                  <a:pt x="381611" y="385514"/>
                </a:lnTo>
                <a:lnTo>
                  <a:pt x="380475" y="427131"/>
                </a:lnTo>
                <a:lnTo>
                  <a:pt x="376688" y="467291"/>
                </a:lnTo>
                <a:lnTo>
                  <a:pt x="374548" y="509451"/>
                </a:lnTo>
                <a:lnTo>
                  <a:pt x="370462" y="550479"/>
                </a:lnTo>
                <a:lnTo>
                  <a:pt x="368941" y="597051"/>
                </a:lnTo>
                <a:lnTo>
                  <a:pt x="368490" y="642443"/>
                </a:lnTo>
                <a:lnTo>
                  <a:pt x="368358" y="687173"/>
                </a:lnTo>
                <a:lnTo>
                  <a:pt x="367611" y="732411"/>
                </a:lnTo>
                <a:lnTo>
                  <a:pt x="364936" y="764729"/>
                </a:lnTo>
                <a:lnTo>
                  <a:pt x="362834" y="811286"/>
                </a:lnTo>
                <a:lnTo>
                  <a:pt x="362212" y="856360"/>
                </a:lnTo>
                <a:lnTo>
                  <a:pt x="362028" y="900996"/>
                </a:lnTo>
                <a:lnTo>
                  <a:pt x="361972" y="942130"/>
                </a:lnTo>
                <a:lnTo>
                  <a:pt x="361954" y="981128"/>
                </a:lnTo>
                <a:lnTo>
                  <a:pt x="365320" y="1019495"/>
                </a:lnTo>
                <a:lnTo>
                  <a:pt x="363348" y="1064610"/>
                </a:lnTo>
                <a:lnTo>
                  <a:pt x="362227" y="1103312"/>
                </a:lnTo>
                <a:lnTo>
                  <a:pt x="358635" y="1137976"/>
                </a:lnTo>
                <a:lnTo>
                  <a:pt x="344243" y="1183868"/>
                </a:lnTo>
                <a:lnTo>
                  <a:pt x="325583" y="1207601"/>
                </a:lnTo>
                <a:lnTo>
                  <a:pt x="303888" y="1224141"/>
                </a:lnTo>
                <a:lnTo>
                  <a:pt x="284774" y="1231825"/>
                </a:lnTo>
                <a:lnTo>
                  <a:pt x="245125" y="1238392"/>
                </a:lnTo>
                <a:lnTo>
                  <a:pt x="202858" y="1236808"/>
                </a:lnTo>
                <a:lnTo>
                  <a:pt x="163988" y="1233883"/>
                </a:lnTo>
                <a:lnTo>
                  <a:pt x="119176" y="1223348"/>
                </a:lnTo>
                <a:lnTo>
                  <a:pt x="74628" y="1202609"/>
                </a:lnTo>
                <a:lnTo>
                  <a:pt x="31858" y="1174368"/>
                </a:lnTo>
                <a:lnTo>
                  <a:pt x="0" y="11466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6" name="SMARTInkShape-Group1161"/>
          <p:cNvGrpSpPr/>
          <p:nvPr/>
        </p:nvGrpSpPr>
        <p:grpSpPr>
          <a:xfrm>
            <a:off x="9137650" y="3359755"/>
            <a:ext cx="1498601" cy="1066115"/>
            <a:chOff x="9137650" y="3359755"/>
            <a:chExt cx="1498601" cy="1066115"/>
          </a:xfrm>
        </p:grpSpPr>
        <p:sp>
          <p:nvSpPr>
            <p:cNvPr id="496" name="SMARTInkShape-5904"/>
            <p:cNvSpPr/>
            <p:nvPr>
              <p:custDataLst>
                <p:tags r:id="rId109"/>
              </p:custDataLst>
            </p:nvPr>
          </p:nvSpPr>
          <p:spPr>
            <a:xfrm>
              <a:off x="10204559" y="3359755"/>
              <a:ext cx="431692" cy="1066115"/>
            </a:xfrm>
            <a:custGeom>
              <a:avLst/>
              <a:gdLst/>
              <a:ahLst/>
              <a:cxnLst/>
              <a:rect l="0" t="0" r="0" b="0"/>
              <a:pathLst>
                <a:path w="431692" h="1066115">
                  <a:moveTo>
                    <a:pt x="431691" y="31145"/>
                  </a:moveTo>
                  <a:lnTo>
                    <a:pt x="431691" y="31145"/>
                  </a:lnTo>
                  <a:lnTo>
                    <a:pt x="431689" y="27774"/>
                  </a:lnTo>
                  <a:lnTo>
                    <a:pt x="430986" y="26781"/>
                  </a:lnTo>
                  <a:lnTo>
                    <a:pt x="429810" y="26119"/>
                  </a:lnTo>
                  <a:lnTo>
                    <a:pt x="428320" y="25678"/>
                  </a:lnTo>
                  <a:lnTo>
                    <a:pt x="427328" y="24678"/>
                  </a:lnTo>
                  <a:lnTo>
                    <a:pt x="426224" y="21685"/>
                  </a:lnTo>
                  <a:lnTo>
                    <a:pt x="425223" y="20605"/>
                  </a:lnTo>
                  <a:lnTo>
                    <a:pt x="422232" y="19405"/>
                  </a:lnTo>
                  <a:lnTo>
                    <a:pt x="416581" y="18729"/>
                  </a:lnTo>
                  <a:lnTo>
                    <a:pt x="415267" y="17929"/>
                  </a:lnTo>
                  <a:lnTo>
                    <a:pt x="414392" y="16690"/>
                  </a:lnTo>
                  <a:lnTo>
                    <a:pt x="413809" y="15158"/>
                  </a:lnTo>
                  <a:lnTo>
                    <a:pt x="412713" y="14137"/>
                  </a:lnTo>
                  <a:lnTo>
                    <a:pt x="405886" y="10617"/>
                  </a:lnTo>
                  <a:lnTo>
                    <a:pt x="403906" y="8993"/>
                  </a:lnTo>
                  <a:lnTo>
                    <a:pt x="397939" y="7188"/>
                  </a:lnTo>
                  <a:lnTo>
                    <a:pt x="352645" y="0"/>
                  </a:lnTo>
                  <a:lnTo>
                    <a:pt x="336302" y="279"/>
                  </a:lnTo>
                  <a:lnTo>
                    <a:pt x="291696" y="5490"/>
                  </a:lnTo>
                  <a:lnTo>
                    <a:pt x="246205" y="13574"/>
                  </a:lnTo>
                  <a:lnTo>
                    <a:pt x="219979" y="23578"/>
                  </a:lnTo>
                  <a:lnTo>
                    <a:pt x="193477" y="42125"/>
                  </a:lnTo>
                  <a:lnTo>
                    <a:pt x="160521" y="88676"/>
                  </a:lnTo>
                  <a:lnTo>
                    <a:pt x="144176" y="129799"/>
                  </a:lnTo>
                  <a:lnTo>
                    <a:pt x="133288" y="172896"/>
                  </a:lnTo>
                  <a:lnTo>
                    <a:pt x="128154" y="213583"/>
                  </a:lnTo>
                  <a:lnTo>
                    <a:pt x="127141" y="255591"/>
                  </a:lnTo>
                  <a:lnTo>
                    <a:pt x="126938" y="299742"/>
                  </a:lnTo>
                  <a:lnTo>
                    <a:pt x="126906" y="336507"/>
                  </a:lnTo>
                  <a:lnTo>
                    <a:pt x="126895" y="374211"/>
                  </a:lnTo>
                  <a:lnTo>
                    <a:pt x="125010" y="414076"/>
                  </a:lnTo>
                  <a:lnTo>
                    <a:pt x="121865" y="455285"/>
                  </a:lnTo>
                  <a:lnTo>
                    <a:pt x="119050" y="496188"/>
                  </a:lnTo>
                  <a:lnTo>
                    <a:pt x="113748" y="537706"/>
                  </a:lnTo>
                  <a:lnTo>
                    <a:pt x="105829" y="578700"/>
                  </a:lnTo>
                  <a:lnTo>
                    <a:pt x="96427" y="620245"/>
                  </a:lnTo>
                  <a:lnTo>
                    <a:pt x="89172" y="661247"/>
                  </a:lnTo>
                  <a:lnTo>
                    <a:pt x="80671" y="702794"/>
                  </a:lnTo>
                  <a:lnTo>
                    <a:pt x="71098" y="741915"/>
                  </a:lnTo>
                  <a:lnTo>
                    <a:pt x="61910" y="780317"/>
                  </a:lnTo>
                  <a:lnTo>
                    <a:pt x="49535" y="827849"/>
                  </a:lnTo>
                  <a:lnTo>
                    <a:pt x="35934" y="874867"/>
                  </a:lnTo>
                  <a:lnTo>
                    <a:pt x="25721" y="914677"/>
                  </a:lnTo>
                  <a:lnTo>
                    <a:pt x="14765" y="961052"/>
                  </a:lnTo>
                  <a:lnTo>
                    <a:pt x="2719" y="1002384"/>
                  </a:lnTo>
                  <a:lnTo>
                    <a:pt x="0" y="1044644"/>
                  </a:lnTo>
                  <a:lnTo>
                    <a:pt x="1822" y="1051444"/>
                  </a:lnTo>
                  <a:lnTo>
                    <a:pt x="8739" y="1061556"/>
                  </a:lnTo>
                  <a:lnTo>
                    <a:pt x="14641" y="1064133"/>
                  </a:lnTo>
                  <a:lnTo>
                    <a:pt x="56677" y="1066114"/>
                  </a:lnTo>
                  <a:lnTo>
                    <a:pt x="100860" y="1062813"/>
                  </a:lnTo>
                  <a:lnTo>
                    <a:pt x="142001" y="1059725"/>
                  </a:lnTo>
                  <a:lnTo>
                    <a:pt x="185981" y="1051171"/>
                  </a:lnTo>
                  <a:lnTo>
                    <a:pt x="222715" y="1041988"/>
                  </a:lnTo>
                  <a:lnTo>
                    <a:pt x="260412" y="1034798"/>
                  </a:lnTo>
                  <a:lnTo>
                    <a:pt x="298392" y="1026318"/>
                  </a:lnTo>
                  <a:lnTo>
                    <a:pt x="336441" y="1015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5905"/>
            <p:cNvSpPr/>
            <p:nvPr>
              <p:custDataLst>
                <p:tags r:id="rId110"/>
              </p:custDataLst>
            </p:nvPr>
          </p:nvSpPr>
          <p:spPr>
            <a:xfrm>
              <a:off x="9842759" y="3962400"/>
              <a:ext cx="164842" cy="31742"/>
            </a:xfrm>
            <a:custGeom>
              <a:avLst/>
              <a:gdLst/>
              <a:ahLst/>
              <a:cxnLst/>
              <a:rect l="0" t="0" r="0" b="0"/>
              <a:pathLst>
                <a:path w="164842" h="31742">
                  <a:moveTo>
                    <a:pt x="6091" y="19050"/>
                  </a:moveTo>
                  <a:lnTo>
                    <a:pt x="6091" y="19050"/>
                  </a:lnTo>
                  <a:lnTo>
                    <a:pt x="2720" y="22421"/>
                  </a:lnTo>
                  <a:lnTo>
                    <a:pt x="1064" y="25957"/>
                  </a:lnTo>
                  <a:lnTo>
                    <a:pt x="0" y="30605"/>
                  </a:lnTo>
                  <a:lnTo>
                    <a:pt x="623" y="30986"/>
                  </a:lnTo>
                  <a:lnTo>
                    <a:pt x="24313" y="31741"/>
                  </a:lnTo>
                  <a:lnTo>
                    <a:pt x="68634" y="21624"/>
                  </a:lnTo>
                  <a:lnTo>
                    <a:pt x="114011" y="14206"/>
                  </a:lnTo>
                  <a:lnTo>
                    <a:pt x="1648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5906"/>
            <p:cNvSpPr/>
            <p:nvPr>
              <p:custDataLst>
                <p:tags r:id="rId111"/>
              </p:custDataLst>
            </p:nvPr>
          </p:nvSpPr>
          <p:spPr>
            <a:xfrm>
              <a:off x="9817100" y="3850792"/>
              <a:ext cx="120651" cy="10009"/>
            </a:xfrm>
            <a:custGeom>
              <a:avLst/>
              <a:gdLst/>
              <a:ahLst/>
              <a:cxnLst/>
              <a:rect l="0" t="0" r="0" b="0"/>
              <a:pathLst>
                <a:path w="120651" h="10009">
                  <a:moveTo>
                    <a:pt x="0" y="10008"/>
                  </a:moveTo>
                  <a:lnTo>
                    <a:pt x="0" y="10008"/>
                  </a:lnTo>
                  <a:lnTo>
                    <a:pt x="5467" y="4541"/>
                  </a:lnTo>
                  <a:lnTo>
                    <a:pt x="5762" y="4952"/>
                  </a:lnTo>
                  <a:lnTo>
                    <a:pt x="6088" y="7290"/>
                  </a:lnTo>
                  <a:lnTo>
                    <a:pt x="6880" y="8196"/>
                  </a:lnTo>
                  <a:lnTo>
                    <a:pt x="9643" y="9203"/>
                  </a:lnTo>
                  <a:lnTo>
                    <a:pt x="10663" y="8766"/>
                  </a:lnTo>
                  <a:lnTo>
                    <a:pt x="11342" y="7769"/>
                  </a:lnTo>
                  <a:lnTo>
                    <a:pt x="11793" y="6398"/>
                  </a:lnTo>
                  <a:lnTo>
                    <a:pt x="12802" y="5485"/>
                  </a:lnTo>
                  <a:lnTo>
                    <a:pt x="15803" y="4470"/>
                  </a:lnTo>
                  <a:lnTo>
                    <a:pt x="59467" y="2956"/>
                  </a:lnTo>
                  <a:lnTo>
                    <a:pt x="72027" y="0"/>
                  </a:lnTo>
                  <a:lnTo>
                    <a:pt x="101604" y="5263"/>
                  </a:lnTo>
                  <a:lnTo>
                    <a:pt x="12065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5907"/>
            <p:cNvSpPr/>
            <p:nvPr>
              <p:custDataLst>
                <p:tags r:id="rId112"/>
              </p:custDataLst>
            </p:nvPr>
          </p:nvSpPr>
          <p:spPr>
            <a:xfrm>
              <a:off x="9432445" y="3429429"/>
              <a:ext cx="200218" cy="834833"/>
            </a:xfrm>
            <a:custGeom>
              <a:avLst/>
              <a:gdLst/>
              <a:ahLst/>
              <a:cxnLst/>
              <a:rect l="0" t="0" r="0" b="0"/>
              <a:pathLst>
                <a:path w="200218" h="834833">
                  <a:moveTo>
                    <a:pt x="10005" y="18621"/>
                  </a:moveTo>
                  <a:lnTo>
                    <a:pt x="10005" y="18621"/>
                  </a:lnTo>
                  <a:lnTo>
                    <a:pt x="0" y="18621"/>
                  </a:lnTo>
                  <a:lnTo>
                    <a:pt x="1561" y="18621"/>
                  </a:lnTo>
                  <a:lnTo>
                    <a:pt x="46037" y="6881"/>
                  </a:lnTo>
                  <a:lnTo>
                    <a:pt x="92722" y="0"/>
                  </a:lnTo>
                  <a:lnTo>
                    <a:pt x="134632" y="293"/>
                  </a:lnTo>
                  <a:lnTo>
                    <a:pt x="158966" y="6039"/>
                  </a:lnTo>
                  <a:lnTo>
                    <a:pt x="163934" y="9031"/>
                  </a:lnTo>
                  <a:lnTo>
                    <a:pt x="165540" y="11522"/>
                  </a:lnTo>
                  <a:lnTo>
                    <a:pt x="173593" y="39756"/>
                  </a:lnTo>
                  <a:lnTo>
                    <a:pt x="175016" y="82243"/>
                  </a:lnTo>
                  <a:lnTo>
                    <a:pt x="171726" y="126973"/>
                  </a:lnTo>
                  <a:lnTo>
                    <a:pt x="169146" y="170795"/>
                  </a:lnTo>
                  <a:lnTo>
                    <a:pt x="164442" y="218394"/>
                  </a:lnTo>
                  <a:lnTo>
                    <a:pt x="160925" y="260080"/>
                  </a:lnTo>
                  <a:lnTo>
                    <a:pt x="157016" y="305657"/>
                  </a:lnTo>
                  <a:lnTo>
                    <a:pt x="151879" y="350355"/>
                  </a:lnTo>
                  <a:lnTo>
                    <a:pt x="148254" y="393156"/>
                  </a:lnTo>
                  <a:lnTo>
                    <a:pt x="144322" y="435582"/>
                  </a:lnTo>
                  <a:lnTo>
                    <a:pt x="139182" y="481592"/>
                  </a:lnTo>
                  <a:lnTo>
                    <a:pt x="139316" y="521202"/>
                  </a:lnTo>
                  <a:lnTo>
                    <a:pt x="143529" y="568241"/>
                  </a:lnTo>
                  <a:lnTo>
                    <a:pt x="152122" y="611194"/>
                  </a:lnTo>
                  <a:lnTo>
                    <a:pt x="159079" y="658709"/>
                  </a:lnTo>
                  <a:lnTo>
                    <a:pt x="178803" y="704347"/>
                  </a:lnTo>
                  <a:lnTo>
                    <a:pt x="191907" y="750032"/>
                  </a:lnTo>
                  <a:lnTo>
                    <a:pt x="200217" y="785811"/>
                  </a:lnTo>
                  <a:lnTo>
                    <a:pt x="198494" y="791864"/>
                  </a:lnTo>
                  <a:lnTo>
                    <a:pt x="196084" y="796907"/>
                  </a:lnTo>
                  <a:lnTo>
                    <a:pt x="194021" y="803712"/>
                  </a:lnTo>
                  <a:lnTo>
                    <a:pt x="179250" y="820830"/>
                  </a:lnTo>
                  <a:lnTo>
                    <a:pt x="166221" y="827186"/>
                  </a:lnTo>
                  <a:lnTo>
                    <a:pt x="134282" y="834832"/>
                  </a:lnTo>
                  <a:lnTo>
                    <a:pt x="117853" y="832040"/>
                  </a:lnTo>
                  <a:lnTo>
                    <a:pt x="103736" y="826038"/>
                  </a:lnTo>
                  <a:lnTo>
                    <a:pt x="79855" y="806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5908"/>
            <p:cNvSpPr/>
            <p:nvPr>
              <p:custDataLst>
                <p:tags r:id="rId113"/>
              </p:custDataLst>
            </p:nvPr>
          </p:nvSpPr>
          <p:spPr>
            <a:xfrm>
              <a:off x="9334500" y="42354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630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5909"/>
            <p:cNvSpPr/>
            <p:nvPr>
              <p:custDataLst>
                <p:tags r:id="rId114"/>
              </p:custDataLst>
            </p:nvPr>
          </p:nvSpPr>
          <p:spPr>
            <a:xfrm>
              <a:off x="9270998" y="4241800"/>
              <a:ext cx="3" cy="76201"/>
            </a:xfrm>
            <a:custGeom>
              <a:avLst/>
              <a:gdLst/>
              <a:ahLst/>
              <a:cxnLst/>
              <a:rect l="0" t="0" r="0" b="0"/>
              <a:pathLst>
                <a:path w="3" h="76201">
                  <a:moveTo>
                    <a:pt x="2" y="0"/>
                  </a:moveTo>
                  <a:lnTo>
                    <a:pt x="2" y="0"/>
                  </a:lnTo>
                  <a:lnTo>
                    <a:pt x="0" y="45687"/>
                  </a:lnTo>
                  <a:lnTo>
                    <a:pt x="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5910"/>
            <p:cNvSpPr/>
            <p:nvPr>
              <p:custDataLst>
                <p:tags r:id="rId115"/>
              </p:custDataLst>
            </p:nvPr>
          </p:nvSpPr>
          <p:spPr>
            <a:xfrm>
              <a:off x="9137650" y="4013353"/>
              <a:ext cx="106959" cy="297832"/>
            </a:xfrm>
            <a:custGeom>
              <a:avLst/>
              <a:gdLst/>
              <a:ahLst/>
              <a:cxnLst/>
              <a:rect l="0" t="0" r="0" b="0"/>
              <a:pathLst>
                <a:path w="106959" h="297832">
                  <a:moveTo>
                    <a:pt x="0" y="126847"/>
                  </a:moveTo>
                  <a:lnTo>
                    <a:pt x="0" y="126847"/>
                  </a:lnTo>
                  <a:lnTo>
                    <a:pt x="3370" y="126847"/>
                  </a:lnTo>
                  <a:lnTo>
                    <a:pt x="4363" y="127552"/>
                  </a:lnTo>
                  <a:lnTo>
                    <a:pt x="5026" y="128728"/>
                  </a:lnTo>
                  <a:lnTo>
                    <a:pt x="6880" y="137678"/>
                  </a:lnTo>
                  <a:lnTo>
                    <a:pt x="10662" y="143854"/>
                  </a:lnTo>
                  <a:lnTo>
                    <a:pt x="12096" y="150858"/>
                  </a:lnTo>
                  <a:lnTo>
                    <a:pt x="13227" y="161557"/>
                  </a:lnTo>
                  <a:lnTo>
                    <a:pt x="18142" y="181991"/>
                  </a:lnTo>
                  <a:lnTo>
                    <a:pt x="19015" y="226735"/>
                  </a:lnTo>
                  <a:lnTo>
                    <a:pt x="19048" y="272847"/>
                  </a:lnTo>
                  <a:lnTo>
                    <a:pt x="19048" y="297831"/>
                  </a:lnTo>
                  <a:lnTo>
                    <a:pt x="19048" y="252050"/>
                  </a:lnTo>
                  <a:lnTo>
                    <a:pt x="19048" y="204820"/>
                  </a:lnTo>
                  <a:lnTo>
                    <a:pt x="19048" y="159414"/>
                  </a:lnTo>
                  <a:lnTo>
                    <a:pt x="23413" y="118829"/>
                  </a:lnTo>
                  <a:lnTo>
                    <a:pt x="28509" y="74268"/>
                  </a:lnTo>
                  <a:lnTo>
                    <a:pt x="40304" y="31998"/>
                  </a:lnTo>
                  <a:lnTo>
                    <a:pt x="50810" y="8689"/>
                  </a:lnTo>
                  <a:lnTo>
                    <a:pt x="55039" y="3777"/>
                  </a:lnTo>
                  <a:lnTo>
                    <a:pt x="59268" y="1594"/>
                  </a:lnTo>
                  <a:lnTo>
                    <a:pt x="68438" y="192"/>
                  </a:lnTo>
                  <a:lnTo>
                    <a:pt x="75336" y="0"/>
                  </a:lnTo>
                  <a:lnTo>
                    <a:pt x="77741" y="654"/>
                  </a:lnTo>
                  <a:lnTo>
                    <a:pt x="79343" y="1796"/>
                  </a:lnTo>
                  <a:lnTo>
                    <a:pt x="98813" y="23858"/>
                  </a:lnTo>
                  <a:lnTo>
                    <a:pt x="106958" y="54991"/>
                  </a:lnTo>
                  <a:lnTo>
                    <a:pt x="100071" y="88751"/>
                  </a:lnTo>
                  <a:lnTo>
                    <a:pt x="98465" y="92983"/>
                  </a:lnTo>
                  <a:lnTo>
                    <a:pt x="92914" y="99567"/>
                  </a:lnTo>
                  <a:lnTo>
                    <a:pt x="70948" y="116153"/>
                  </a:lnTo>
                  <a:lnTo>
                    <a:pt x="58964" y="119210"/>
                  </a:lnTo>
                  <a:lnTo>
                    <a:pt x="36085" y="120463"/>
                  </a:lnTo>
                  <a:lnTo>
                    <a:pt x="31796" y="118601"/>
                  </a:lnTo>
                  <a:lnTo>
                    <a:pt x="25774" y="114407"/>
                  </a:lnTo>
                  <a:lnTo>
                    <a:pt x="31750" y="120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5911"/>
            <p:cNvSpPr/>
            <p:nvPr>
              <p:custDataLst>
                <p:tags r:id="rId116"/>
              </p:custDataLst>
            </p:nvPr>
          </p:nvSpPr>
          <p:spPr>
            <a:xfrm>
              <a:off x="9328150" y="36830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6343" y="0"/>
                  </a:lnTo>
                  <a:lnTo>
                    <a:pt x="6350" y="45008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5912"/>
            <p:cNvSpPr/>
            <p:nvPr>
              <p:custDataLst>
                <p:tags r:id="rId117"/>
              </p:custDataLst>
            </p:nvPr>
          </p:nvSpPr>
          <p:spPr>
            <a:xfrm>
              <a:off x="9226634" y="3663950"/>
              <a:ext cx="44367" cy="75852"/>
            </a:xfrm>
            <a:custGeom>
              <a:avLst/>
              <a:gdLst/>
              <a:ahLst/>
              <a:cxnLst/>
              <a:rect l="0" t="0" r="0" b="0"/>
              <a:pathLst>
                <a:path w="44367" h="75852">
                  <a:moveTo>
                    <a:pt x="44366" y="38100"/>
                  </a:moveTo>
                  <a:lnTo>
                    <a:pt x="44366" y="38100"/>
                  </a:lnTo>
                  <a:lnTo>
                    <a:pt x="44364" y="34729"/>
                  </a:lnTo>
                  <a:lnTo>
                    <a:pt x="42485" y="31193"/>
                  </a:lnTo>
                  <a:lnTo>
                    <a:pt x="40003" y="27269"/>
                  </a:lnTo>
                  <a:lnTo>
                    <a:pt x="38899" y="23173"/>
                  </a:lnTo>
                  <a:lnTo>
                    <a:pt x="37898" y="21799"/>
                  </a:lnTo>
                  <a:lnTo>
                    <a:pt x="36525" y="20882"/>
                  </a:lnTo>
                  <a:lnTo>
                    <a:pt x="34906" y="20272"/>
                  </a:lnTo>
                  <a:lnTo>
                    <a:pt x="33826" y="19159"/>
                  </a:lnTo>
                  <a:lnTo>
                    <a:pt x="32625" y="16041"/>
                  </a:lnTo>
                  <a:lnTo>
                    <a:pt x="31149" y="8290"/>
                  </a:lnTo>
                  <a:lnTo>
                    <a:pt x="26224" y="1231"/>
                  </a:lnTo>
                  <a:lnTo>
                    <a:pt x="23836" y="547"/>
                  </a:lnTo>
                  <a:lnTo>
                    <a:pt x="15880" y="32"/>
                  </a:lnTo>
                  <a:lnTo>
                    <a:pt x="14790" y="727"/>
                  </a:lnTo>
                  <a:lnTo>
                    <a:pt x="14066" y="1895"/>
                  </a:lnTo>
                  <a:lnTo>
                    <a:pt x="13583" y="3380"/>
                  </a:lnTo>
                  <a:lnTo>
                    <a:pt x="7716" y="12866"/>
                  </a:lnTo>
                  <a:lnTo>
                    <a:pt x="7233" y="14927"/>
                  </a:lnTo>
                  <a:lnTo>
                    <a:pt x="1367" y="25414"/>
                  </a:lnTo>
                  <a:lnTo>
                    <a:pt x="0" y="45684"/>
                  </a:lnTo>
                  <a:lnTo>
                    <a:pt x="1835" y="50408"/>
                  </a:lnTo>
                  <a:lnTo>
                    <a:pt x="4296" y="54859"/>
                  </a:lnTo>
                  <a:lnTo>
                    <a:pt x="5389" y="59189"/>
                  </a:lnTo>
                  <a:lnTo>
                    <a:pt x="6387" y="60626"/>
                  </a:lnTo>
                  <a:lnTo>
                    <a:pt x="7758" y="61584"/>
                  </a:lnTo>
                  <a:lnTo>
                    <a:pt x="9377" y="62223"/>
                  </a:lnTo>
                  <a:lnTo>
                    <a:pt x="10456" y="63354"/>
                  </a:lnTo>
                  <a:lnTo>
                    <a:pt x="14071" y="70239"/>
                  </a:lnTo>
                  <a:lnTo>
                    <a:pt x="15702" y="72226"/>
                  </a:lnTo>
                  <a:lnTo>
                    <a:pt x="19397" y="74433"/>
                  </a:lnTo>
                  <a:lnTo>
                    <a:pt x="27517" y="75851"/>
                  </a:lnTo>
                  <a:lnTo>
                    <a:pt x="28900" y="75262"/>
                  </a:lnTo>
                  <a:lnTo>
                    <a:pt x="29822" y="74164"/>
                  </a:lnTo>
                  <a:lnTo>
                    <a:pt x="31552" y="71062"/>
                  </a:lnTo>
                  <a:lnTo>
                    <a:pt x="35787" y="65348"/>
                  </a:lnTo>
                  <a:lnTo>
                    <a:pt x="38062" y="59187"/>
                  </a:lnTo>
                  <a:lnTo>
                    <a:pt x="42185" y="52893"/>
                  </a:lnTo>
                  <a:lnTo>
                    <a:pt x="43396" y="48673"/>
                  </a:lnTo>
                  <a:lnTo>
                    <a:pt x="38813" y="30515"/>
                  </a:lnTo>
                  <a:lnTo>
                    <a:pt x="36488" y="25792"/>
                  </a:lnTo>
                  <a:lnTo>
                    <a:pt x="33809" y="21341"/>
                  </a:lnTo>
                  <a:lnTo>
                    <a:pt x="31595" y="14868"/>
                  </a:lnTo>
                  <a:lnTo>
                    <a:pt x="27490" y="8482"/>
                  </a:lnTo>
                  <a:lnTo>
                    <a:pt x="25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5913"/>
            <p:cNvSpPr/>
            <p:nvPr>
              <p:custDataLst>
                <p:tags r:id="rId118"/>
              </p:custDataLst>
            </p:nvPr>
          </p:nvSpPr>
          <p:spPr>
            <a:xfrm>
              <a:off x="9163050" y="3460817"/>
              <a:ext cx="88663" cy="278667"/>
            </a:xfrm>
            <a:custGeom>
              <a:avLst/>
              <a:gdLst/>
              <a:ahLst/>
              <a:cxnLst/>
              <a:rect l="0" t="0" r="0" b="0"/>
              <a:pathLst>
                <a:path w="88663" h="278667">
                  <a:moveTo>
                    <a:pt x="0" y="107883"/>
                  </a:moveTo>
                  <a:lnTo>
                    <a:pt x="0" y="107883"/>
                  </a:lnTo>
                  <a:lnTo>
                    <a:pt x="0" y="128277"/>
                  </a:lnTo>
                  <a:lnTo>
                    <a:pt x="6233" y="173304"/>
                  </a:lnTo>
                  <a:lnTo>
                    <a:pt x="7004" y="184231"/>
                  </a:lnTo>
                  <a:lnTo>
                    <a:pt x="13229" y="230010"/>
                  </a:lnTo>
                  <a:lnTo>
                    <a:pt x="18781" y="261121"/>
                  </a:lnTo>
                  <a:lnTo>
                    <a:pt x="19028" y="277084"/>
                  </a:lnTo>
                  <a:lnTo>
                    <a:pt x="18328" y="277833"/>
                  </a:lnTo>
                  <a:lnTo>
                    <a:pt x="15671" y="278666"/>
                  </a:lnTo>
                  <a:lnTo>
                    <a:pt x="14680" y="278183"/>
                  </a:lnTo>
                  <a:lnTo>
                    <a:pt x="14020" y="277155"/>
                  </a:lnTo>
                  <a:lnTo>
                    <a:pt x="13582" y="275764"/>
                  </a:lnTo>
                  <a:lnTo>
                    <a:pt x="8510" y="267757"/>
                  </a:lnTo>
                  <a:lnTo>
                    <a:pt x="5700" y="226910"/>
                  </a:lnTo>
                  <a:lnTo>
                    <a:pt x="593" y="179521"/>
                  </a:lnTo>
                  <a:lnTo>
                    <a:pt x="3449" y="134102"/>
                  </a:lnTo>
                  <a:lnTo>
                    <a:pt x="5968" y="89219"/>
                  </a:lnTo>
                  <a:lnTo>
                    <a:pt x="9645" y="58414"/>
                  </a:lnTo>
                  <a:lnTo>
                    <a:pt x="25447" y="13242"/>
                  </a:lnTo>
                  <a:lnTo>
                    <a:pt x="29652" y="5848"/>
                  </a:lnTo>
                  <a:lnTo>
                    <a:pt x="33875" y="2562"/>
                  </a:lnTo>
                  <a:lnTo>
                    <a:pt x="40218" y="712"/>
                  </a:lnTo>
                  <a:lnTo>
                    <a:pt x="58384" y="0"/>
                  </a:lnTo>
                  <a:lnTo>
                    <a:pt x="64990" y="3726"/>
                  </a:lnTo>
                  <a:lnTo>
                    <a:pt x="71217" y="9380"/>
                  </a:lnTo>
                  <a:lnTo>
                    <a:pt x="86194" y="36004"/>
                  </a:lnTo>
                  <a:lnTo>
                    <a:pt x="88662" y="59393"/>
                  </a:lnTo>
                  <a:lnTo>
                    <a:pt x="88125" y="71251"/>
                  </a:lnTo>
                  <a:lnTo>
                    <a:pt x="78063" y="90838"/>
                  </a:lnTo>
                  <a:lnTo>
                    <a:pt x="67699" y="103356"/>
                  </a:lnTo>
                  <a:lnTo>
                    <a:pt x="34630" y="124106"/>
                  </a:lnTo>
                  <a:lnTo>
                    <a:pt x="7873" y="132989"/>
                  </a:lnTo>
                  <a:lnTo>
                    <a:pt x="7365" y="133792"/>
                  </a:lnTo>
                  <a:lnTo>
                    <a:pt x="6350" y="13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1162"/>
          <p:cNvGrpSpPr/>
          <p:nvPr/>
        </p:nvGrpSpPr>
        <p:grpSpPr>
          <a:xfrm>
            <a:off x="8102600" y="3518204"/>
            <a:ext cx="590521" cy="841105"/>
            <a:chOff x="8102600" y="3518204"/>
            <a:chExt cx="590521" cy="841105"/>
          </a:xfrm>
        </p:grpSpPr>
        <p:sp>
          <p:nvSpPr>
            <p:cNvPr id="507" name="SMARTInkShape-5914"/>
            <p:cNvSpPr/>
            <p:nvPr>
              <p:custDataLst>
                <p:tags r:id="rId102"/>
              </p:custDataLst>
            </p:nvPr>
          </p:nvSpPr>
          <p:spPr>
            <a:xfrm>
              <a:off x="8642421" y="4248150"/>
              <a:ext cx="50700" cy="88791"/>
            </a:xfrm>
            <a:custGeom>
              <a:avLst/>
              <a:gdLst/>
              <a:ahLst/>
              <a:cxnLst/>
              <a:rect l="0" t="0" r="0" b="0"/>
              <a:pathLst>
                <a:path w="50700" h="88791">
                  <a:moveTo>
                    <a:pt x="12629" y="6350"/>
                  </a:moveTo>
                  <a:lnTo>
                    <a:pt x="12629" y="6350"/>
                  </a:lnTo>
                  <a:lnTo>
                    <a:pt x="9258" y="6350"/>
                  </a:lnTo>
                  <a:lnTo>
                    <a:pt x="5721" y="8231"/>
                  </a:lnTo>
                  <a:lnTo>
                    <a:pt x="1072" y="11817"/>
                  </a:lnTo>
                  <a:lnTo>
                    <a:pt x="1397" y="12817"/>
                  </a:lnTo>
                  <a:lnTo>
                    <a:pt x="4519" y="17595"/>
                  </a:lnTo>
                  <a:lnTo>
                    <a:pt x="5496" y="21461"/>
                  </a:lnTo>
                  <a:lnTo>
                    <a:pt x="5051" y="22774"/>
                  </a:lnTo>
                  <a:lnTo>
                    <a:pt x="4049" y="23649"/>
                  </a:lnTo>
                  <a:lnTo>
                    <a:pt x="2676" y="24233"/>
                  </a:lnTo>
                  <a:lnTo>
                    <a:pt x="1761" y="26033"/>
                  </a:lnTo>
                  <a:lnTo>
                    <a:pt x="0" y="46384"/>
                  </a:lnTo>
                  <a:lnTo>
                    <a:pt x="1842" y="50719"/>
                  </a:lnTo>
                  <a:lnTo>
                    <a:pt x="4307" y="54997"/>
                  </a:lnTo>
                  <a:lnTo>
                    <a:pt x="6400" y="61373"/>
                  </a:lnTo>
                  <a:lnTo>
                    <a:pt x="10469" y="67730"/>
                  </a:lnTo>
                  <a:lnTo>
                    <a:pt x="12695" y="74082"/>
                  </a:lnTo>
                  <a:lnTo>
                    <a:pt x="24159" y="87645"/>
                  </a:lnTo>
                  <a:lnTo>
                    <a:pt x="26691" y="88342"/>
                  </a:lnTo>
                  <a:lnTo>
                    <a:pt x="34064" y="88790"/>
                  </a:lnTo>
                  <a:lnTo>
                    <a:pt x="35387" y="88121"/>
                  </a:lnTo>
                  <a:lnTo>
                    <a:pt x="36268" y="86969"/>
                  </a:lnTo>
                  <a:lnTo>
                    <a:pt x="37951" y="83808"/>
                  </a:lnTo>
                  <a:lnTo>
                    <a:pt x="48085" y="71891"/>
                  </a:lnTo>
                  <a:lnTo>
                    <a:pt x="49554" y="67700"/>
                  </a:lnTo>
                  <a:lnTo>
                    <a:pt x="50699" y="42594"/>
                  </a:lnTo>
                  <a:lnTo>
                    <a:pt x="45261" y="27560"/>
                  </a:lnTo>
                  <a:lnTo>
                    <a:pt x="35619" y="16751"/>
                  </a:lnTo>
                  <a:lnTo>
                    <a:pt x="31546" y="14500"/>
                  </a:lnTo>
                  <a:lnTo>
                    <a:pt x="29474" y="13900"/>
                  </a:lnTo>
                  <a:lnTo>
                    <a:pt x="28092" y="12089"/>
                  </a:lnTo>
                  <a:lnTo>
                    <a:pt x="253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5915"/>
            <p:cNvSpPr/>
            <p:nvPr>
              <p:custDataLst>
                <p:tags r:id="rId103"/>
              </p:custDataLst>
            </p:nvPr>
          </p:nvSpPr>
          <p:spPr>
            <a:xfrm>
              <a:off x="8591572" y="4241800"/>
              <a:ext cx="12679" cy="76201"/>
            </a:xfrm>
            <a:custGeom>
              <a:avLst/>
              <a:gdLst/>
              <a:ahLst/>
              <a:cxnLst/>
              <a:rect l="0" t="0" r="0" b="0"/>
              <a:pathLst>
                <a:path w="12679" h="76201">
                  <a:moveTo>
                    <a:pt x="6328" y="0"/>
                  </a:moveTo>
                  <a:lnTo>
                    <a:pt x="6328" y="0"/>
                  </a:lnTo>
                  <a:lnTo>
                    <a:pt x="6328" y="15111"/>
                  </a:lnTo>
                  <a:lnTo>
                    <a:pt x="5623" y="16424"/>
                  </a:lnTo>
                  <a:lnTo>
                    <a:pt x="4446" y="17299"/>
                  </a:lnTo>
                  <a:lnTo>
                    <a:pt x="2957" y="17883"/>
                  </a:lnTo>
                  <a:lnTo>
                    <a:pt x="1964" y="18977"/>
                  </a:lnTo>
                  <a:lnTo>
                    <a:pt x="860" y="22075"/>
                  </a:lnTo>
                  <a:lnTo>
                    <a:pt x="0" y="45707"/>
                  </a:lnTo>
                  <a:lnTo>
                    <a:pt x="1869" y="50418"/>
                  </a:lnTo>
                  <a:lnTo>
                    <a:pt x="4346" y="54863"/>
                  </a:lnTo>
                  <a:lnTo>
                    <a:pt x="5937" y="63466"/>
                  </a:lnTo>
                  <a:lnTo>
                    <a:pt x="6250" y="71960"/>
                  </a:lnTo>
                  <a:lnTo>
                    <a:pt x="6982" y="73373"/>
                  </a:lnTo>
                  <a:lnTo>
                    <a:pt x="8174" y="74315"/>
                  </a:lnTo>
                  <a:lnTo>
                    <a:pt x="1267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5916"/>
            <p:cNvSpPr/>
            <p:nvPr>
              <p:custDataLst>
                <p:tags r:id="rId104"/>
              </p:custDataLst>
            </p:nvPr>
          </p:nvSpPr>
          <p:spPr>
            <a:xfrm>
              <a:off x="8464550" y="4013243"/>
              <a:ext cx="95018" cy="278946"/>
            </a:xfrm>
            <a:custGeom>
              <a:avLst/>
              <a:gdLst/>
              <a:ahLst/>
              <a:cxnLst/>
              <a:rect l="0" t="0" r="0" b="0"/>
              <a:pathLst>
                <a:path w="95018" h="278946">
                  <a:moveTo>
                    <a:pt x="0" y="88857"/>
                  </a:moveTo>
                  <a:lnTo>
                    <a:pt x="0" y="88857"/>
                  </a:lnTo>
                  <a:lnTo>
                    <a:pt x="0" y="92228"/>
                  </a:lnTo>
                  <a:lnTo>
                    <a:pt x="1881" y="95764"/>
                  </a:lnTo>
                  <a:lnTo>
                    <a:pt x="4363" y="99688"/>
                  </a:lnTo>
                  <a:lnTo>
                    <a:pt x="5958" y="107956"/>
                  </a:lnTo>
                  <a:lnTo>
                    <a:pt x="6881" y="112868"/>
                  </a:lnTo>
                  <a:lnTo>
                    <a:pt x="11341" y="127519"/>
                  </a:lnTo>
                  <a:lnTo>
                    <a:pt x="14179" y="139823"/>
                  </a:lnTo>
                  <a:lnTo>
                    <a:pt x="28986" y="183656"/>
                  </a:lnTo>
                  <a:lnTo>
                    <a:pt x="37439" y="230724"/>
                  </a:lnTo>
                  <a:lnTo>
                    <a:pt x="38097" y="277967"/>
                  </a:lnTo>
                  <a:lnTo>
                    <a:pt x="38098" y="278945"/>
                  </a:lnTo>
                  <a:lnTo>
                    <a:pt x="29261" y="270482"/>
                  </a:lnTo>
                  <a:lnTo>
                    <a:pt x="27115" y="266476"/>
                  </a:lnTo>
                  <a:lnTo>
                    <a:pt x="25907" y="256490"/>
                  </a:lnTo>
                  <a:lnTo>
                    <a:pt x="19962" y="215635"/>
                  </a:lnTo>
                  <a:lnTo>
                    <a:pt x="19169" y="175289"/>
                  </a:lnTo>
                  <a:lnTo>
                    <a:pt x="19066" y="129585"/>
                  </a:lnTo>
                  <a:lnTo>
                    <a:pt x="22422" y="86808"/>
                  </a:lnTo>
                  <a:lnTo>
                    <a:pt x="28509" y="42688"/>
                  </a:lnTo>
                  <a:lnTo>
                    <a:pt x="42391" y="11393"/>
                  </a:lnTo>
                  <a:lnTo>
                    <a:pt x="46593" y="5509"/>
                  </a:lnTo>
                  <a:lnTo>
                    <a:pt x="50811" y="2425"/>
                  </a:lnTo>
                  <a:lnTo>
                    <a:pt x="57153" y="688"/>
                  </a:lnTo>
                  <a:lnTo>
                    <a:pt x="71966" y="0"/>
                  </a:lnTo>
                  <a:lnTo>
                    <a:pt x="76200" y="1857"/>
                  </a:lnTo>
                  <a:lnTo>
                    <a:pt x="78317" y="3341"/>
                  </a:lnTo>
                  <a:lnTo>
                    <a:pt x="80668" y="6870"/>
                  </a:lnTo>
                  <a:lnTo>
                    <a:pt x="87371" y="21328"/>
                  </a:lnTo>
                  <a:lnTo>
                    <a:pt x="92602" y="29729"/>
                  </a:lnTo>
                  <a:lnTo>
                    <a:pt x="95017" y="48708"/>
                  </a:lnTo>
                  <a:lnTo>
                    <a:pt x="94476" y="59871"/>
                  </a:lnTo>
                  <a:lnTo>
                    <a:pt x="86402" y="80476"/>
                  </a:lnTo>
                  <a:lnTo>
                    <a:pt x="80320" y="89745"/>
                  </a:lnTo>
                  <a:lnTo>
                    <a:pt x="40856" y="117778"/>
                  </a:lnTo>
                  <a:lnTo>
                    <a:pt x="36267" y="119350"/>
                  </a:lnTo>
                  <a:lnTo>
                    <a:pt x="34761" y="120474"/>
                  </a:lnTo>
                  <a:lnTo>
                    <a:pt x="31936" y="124723"/>
                  </a:lnTo>
                  <a:lnTo>
                    <a:pt x="25400" y="126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5917"/>
            <p:cNvSpPr/>
            <p:nvPr>
              <p:custDataLst>
                <p:tags r:id="rId105"/>
              </p:custDataLst>
            </p:nvPr>
          </p:nvSpPr>
          <p:spPr>
            <a:xfrm>
              <a:off x="8623302" y="3689350"/>
              <a:ext cx="44419" cy="69818"/>
            </a:xfrm>
            <a:custGeom>
              <a:avLst/>
              <a:gdLst/>
              <a:ahLst/>
              <a:cxnLst/>
              <a:rect l="0" t="0" r="0" b="0"/>
              <a:pathLst>
                <a:path w="44419" h="69818">
                  <a:moveTo>
                    <a:pt x="25398" y="19050"/>
                  </a:moveTo>
                  <a:lnTo>
                    <a:pt x="25398" y="19050"/>
                  </a:lnTo>
                  <a:lnTo>
                    <a:pt x="28768" y="15679"/>
                  </a:lnTo>
                  <a:lnTo>
                    <a:pt x="29055" y="13980"/>
                  </a:lnTo>
                  <a:lnTo>
                    <a:pt x="28542" y="12143"/>
                  </a:lnTo>
                  <a:lnTo>
                    <a:pt x="25414" y="6379"/>
                  </a:lnTo>
                  <a:lnTo>
                    <a:pt x="15939" y="6350"/>
                  </a:lnTo>
                  <a:lnTo>
                    <a:pt x="14858" y="7056"/>
                  </a:lnTo>
                  <a:lnTo>
                    <a:pt x="14138" y="8232"/>
                  </a:lnTo>
                  <a:lnTo>
                    <a:pt x="13658" y="9721"/>
                  </a:lnTo>
                  <a:lnTo>
                    <a:pt x="1751" y="25449"/>
                  </a:lnTo>
                  <a:lnTo>
                    <a:pt x="344" y="37248"/>
                  </a:lnTo>
                  <a:lnTo>
                    <a:pt x="0" y="65594"/>
                  </a:lnTo>
                  <a:lnTo>
                    <a:pt x="705" y="67013"/>
                  </a:lnTo>
                  <a:lnTo>
                    <a:pt x="1881" y="67958"/>
                  </a:lnTo>
                  <a:lnTo>
                    <a:pt x="5068" y="69009"/>
                  </a:lnTo>
                  <a:lnTo>
                    <a:pt x="17826" y="69817"/>
                  </a:lnTo>
                  <a:lnTo>
                    <a:pt x="23876" y="65479"/>
                  </a:lnTo>
                  <a:lnTo>
                    <a:pt x="27779" y="64380"/>
                  </a:lnTo>
                  <a:lnTo>
                    <a:pt x="29102" y="63381"/>
                  </a:lnTo>
                  <a:lnTo>
                    <a:pt x="42685" y="44412"/>
                  </a:lnTo>
                  <a:lnTo>
                    <a:pt x="44216" y="33861"/>
                  </a:lnTo>
                  <a:lnTo>
                    <a:pt x="44418" y="23283"/>
                  </a:lnTo>
                  <a:lnTo>
                    <a:pt x="42553" y="19050"/>
                  </a:lnTo>
                  <a:lnTo>
                    <a:pt x="34320" y="8467"/>
                  </a:lnTo>
                  <a:lnTo>
                    <a:pt x="317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5918"/>
            <p:cNvSpPr/>
            <p:nvPr>
              <p:custDataLst>
                <p:tags r:id="rId106"/>
              </p:custDataLst>
            </p:nvPr>
          </p:nvSpPr>
          <p:spPr>
            <a:xfrm>
              <a:off x="8528052" y="3702345"/>
              <a:ext cx="47858" cy="69446"/>
            </a:xfrm>
            <a:custGeom>
              <a:avLst/>
              <a:gdLst/>
              <a:ahLst/>
              <a:cxnLst/>
              <a:rect l="0" t="0" r="0" b="0"/>
              <a:pathLst>
                <a:path w="47858" h="69446">
                  <a:moveTo>
                    <a:pt x="44448" y="12405"/>
                  </a:moveTo>
                  <a:lnTo>
                    <a:pt x="44448" y="12405"/>
                  </a:lnTo>
                  <a:lnTo>
                    <a:pt x="35609" y="12405"/>
                  </a:lnTo>
                  <a:lnTo>
                    <a:pt x="31582" y="10523"/>
                  </a:lnTo>
                  <a:lnTo>
                    <a:pt x="26619" y="6938"/>
                  </a:lnTo>
                  <a:lnTo>
                    <a:pt x="7394" y="6062"/>
                  </a:lnTo>
                  <a:lnTo>
                    <a:pt x="972" y="11523"/>
                  </a:lnTo>
                  <a:lnTo>
                    <a:pt x="431" y="13894"/>
                  </a:lnTo>
                  <a:lnTo>
                    <a:pt x="0" y="46018"/>
                  </a:lnTo>
                  <a:lnTo>
                    <a:pt x="1881" y="50392"/>
                  </a:lnTo>
                  <a:lnTo>
                    <a:pt x="4362" y="54688"/>
                  </a:lnTo>
                  <a:lnTo>
                    <a:pt x="6465" y="61073"/>
                  </a:lnTo>
                  <a:lnTo>
                    <a:pt x="9457" y="65315"/>
                  </a:lnTo>
                  <a:lnTo>
                    <a:pt x="13138" y="67670"/>
                  </a:lnTo>
                  <a:lnTo>
                    <a:pt x="21252" y="69183"/>
                  </a:lnTo>
                  <a:lnTo>
                    <a:pt x="27541" y="69445"/>
                  </a:lnTo>
                  <a:lnTo>
                    <a:pt x="31759" y="67624"/>
                  </a:lnTo>
                  <a:lnTo>
                    <a:pt x="40217" y="60707"/>
                  </a:lnTo>
                  <a:lnTo>
                    <a:pt x="42567" y="56685"/>
                  </a:lnTo>
                  <a:lnTo>
                    <a:pt x="44318" y="52546"/>
                  </a:lnTo>
                  <a:lnTo>
                    <a:pt x="47447" y="48355"/>
                  </a:lnTo>
                  <a:lnTo>
                    <a:pt x="47857" y="46249"/>
                  </a:lnTo>
                  <a:lnTo>
                    <a:pt x="47427" y="44140"/>
                  </a:lnTo>
                  <a:lnTo>
                    <a:pt x="45771" y="39210"/>
                  </a:lnTo>
                  <a:lnTo>
                    <a:pt x="44463" y="10366"/>
                  </a:lnTo>
                  <a:lnTo>
                    <a:pt x="43752" y="8928"/>
                  </a:lnTo>
                  <a:lnTo>
                    <a:pt x="42573" y="7971"/>
                  </a:lnTo>
                  <a:lnTo>
                    <a:pt x="41081" y="7332"/>
                  </a:lnTo>
                  <a:lnTo>
                    <a:pt x="40087" y="6201"/>
                  </a:lnTo>
                  <a:lnTo>
                    <a:pt x="38982" y="3063"/>
                  </a:lnTo>
                  <a:lnTo>
                    <a:pt x="37982" y="1943"/>
                  </a:lnTo>
                  <a:lnTo>
                    <a:pt x="32708" y="0"/>
                  </a:lnTo>
                  <a:lnTo>
                    <a:pt x="32388" y="607"/>
                  </a:lnTo>
                  <a:lnTo>
                    <a:pt x="31748" y="6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5919"/>
            <p:cNvSpPr/>
            <p:nvPr>
              <p:custDataLst>
                <p:tags r:id="rId107"/>
              </p:custDataLst>
            </p:nvPr>
          </p:nvSpPr>
          <p:spPr>
            <a:xfrm>
              <a:off x="8420100" y="3518204"/>
              <a:ext cx="107657" cy="259722"/>
            </a:xfrm>
            <a:custGeom>
              <a:avLst/>
              <a:gdLst/>
              <a:ahLst/>
              <a:cxnLst/>
              <a:rect l="0" t="0" r="0" b="0"/>
              <a:pathLst>
                <a:path w="107657" h="259722">
                  <a:moveTo>
                    <a:pt x="0" y="145746"/>
                  </a:moveTo>
                  <a:lnTo>
                    <a:pt x="0" y="145746"/>
                  </a:lnTo>
                  <a:lnTo>
                    <a:pt x="6272" y="145746"/>
                  </a:lnTo>
                  <a:lnTo>
                    <a:pt x="9699" y="149117"/>
                  </a:lnTo>
                  <a:lnTo>
                    <a:pt x="11366" y="152653"/>
                  </a:lnTo>
                  <a:lnTo>
                    <a:pt x="20529" y="188484"/>
                  </a:lnTo>
                  <a:lnTo>
                    <a:pt x="23236" y="194374"/>
                  </a:lnTo>
                  <a:lnTo>
                    <a:pt x="31622" y="241399"/>
                  </a:lnTo>
                  <a:lnTo>
                    <a:pt x="31725" y="251267"/>
                  </a:lnTo>
                  <a:lnTo>
                    <a:pt x="33620" y="254498"/>
                  </a:lnTo>
                  <a:lnTo>
                    <a:pt x="37838" y="259721"/>
                  </a:lnTo>
                  <a:lnTo>
                    <a:pt x="38077" y="247808"/>
                  </a:lnTo>
                  <a:lnTo>
                    <a:pt x="31217" y="201325"/>
                  </a:lnTo>
                  <a:lnTo>
                    <a:pt x="26003" y="154594"/>
                  </a:lnTo>
                  <a:lnTo>
                    <a:pt x="21089" y="109146"/>
                  </a:lnTo>
                  <a:lnTo>
                    <a:pt x="21334" y="77656"/>
                  </a:lnTo>
                  <a:lnTo>
                    <a:pt x="25946" y="30234"/>
                  </a:lnTo>
                  <a:lnTo>
                    <a:pt x="30421" y="17603"/>
                  </a:lnTo>
                  <a:lnTo>
                    <a:pt x="34217" y="11653"/>
                  </a:lnTo>
                  <a:lnTo>
                    <a:pt x="38256" y="8538"/>
                  </a:lnTo>
                  <a:lnTo>
                    <a:pt x="57142" y="382"/>
                  </a:lnTo>
                  <a:lnTo>
                    <a:pt x="63261" y="0"/>
                  </a:lnTo>
                  <a:lnTo>
                    <a:pt x="68803" y="1713"/>
                  </a:lnTo>
                  <a:lnTo>
                    <a:pt x="82458" y="12573"/>
                  </a:lnTo>
                  <a:lnTo>
                    <a:pt x="86744" y="17414"/>
                  </a:lnTo>
                  <a:lnTo>
                    <a:pt x="98774" y="39461"/>
                  </a:lnTo>
                  <a:lnTo>
                    <a:pt x="107289" y="71138"/>
                  </a:lnTo>
                  <a:lnTo>
                    <a:pt x="107656" y="76838"/>
                  </a:lnTo>
                  <a:lnTo>
                    <a:pt x="104492" y="87386"/>
                  </a:lnTo>
                  <a:lnTo>
                    <a:pt x="86748" y="115144"/>
                  </a:lnTo>
                  <a:lnTo>
                    <a:pt x="80654" y="118034"/>
                  </a:lnTo>
                  <a:lnTo>
                    <a:pt x="73945" y="120024"/>
                  </a:lnTo>
                  <a:lnTo>
                    <a:pt x="63891" y="125169"/>
                  </a:lnTo>
                  <a:lnTo>
                    <a:pt x="45809" y="128443"/>
                  </a:lnTo>
                  <a:lnTo>
                    <a:pt x="40820" y="131000"/>
                  </a:lnTo>
                  <a:lnTo>
                    <a:pt x="32145" y="132966"/>
                  </a:lnTo>
                  <a:lnTo>
                    <a:pt x="38100" y="133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5920"/>
            <p:cNvSpPr/>
            <p:nvPr>
              <p:custDataLst>
                <p:tags r:id="rId108"/>
              </p:custDataLst>
            </p:nvPr>
          </p:nvSpPr>
          <p:spPr>
            <a:xfrm>
              <a:off x="8102600" y="3536957"/>
              <a:ext cx="254001" cy="822352"/>
            </a:xfrm>
            <a:custGeom>
              <a:avLst/>
              <a:gdLst/>
              <a:ahLst/>
              <a:cxnLst/>
              <a:rect l="0" t="0" r="0" b="0"/>
              <a:pathLst>
                <a:path w="254001" h="822352">
                  <a:moveTo>
                    <a:pt x="254000" y="38093"/>
                  </a:moveTo>
                  <a:lnTo>
                    <a:pt x="254000" y="38093"/>
                  </a:lnTo>
                  <a:lnTo>
                    <a:pt x="250629" y="34722"/>
                  </a:lnTo>
                  <a:lnTo>
                    <a:pt x="248974" y="31186"/>
                  </a:lnTo>
                  <a:lnTo>
                    <a:pt x="247912" y="26537"/>
                  </a:lnTo>
                  <a:lnTo>
                    <a:pt x="238834" y="16655"/>
                  </a:lnTo>
                  <a:lnTo>
                    <a:pt x="219503" y="3337"/>
                  </a:lnTo>
                  <a:lnTo>
                    <a:pt x="213737" y="1479"/>
                  </a:lnTo>
                  <a:lnTo>
                    <a:pt x="169225" y="0"/>
                  </a:lnTo>
                  <a:lnTo>
                    <a:pt x="126521" y="12858"/>
                  </a:lnTo>
                  <a:lnTo>
                    <a:pt x="101505" y="24563"/>
                  </a:lnTo>
                  <a:lnTo>
                    <a:pt x="64317" y="52985"/>
                  </a:lnTo>
                  <a:lnTo>
                    <a:pt x="30222" y="96081"/>
                  </a:lnTo>
                  <a:lnTo>
                    <a:pt x="17287" y="130474"/>
                  </a:lnTo>
                  <a:lnTo>
                    <a:pt x="11424" y="171622"/>
                  </a:lnTo>
                  <a:lnTo>
                    <a:pt x="7017" y="214505"/>
                  </a:lnTo>
                  <a:lnTo>
                    <a:pt x="6482" y="256437"/>
                  </a:lnTo>
                  <a:lnTo>
                    <a:pt x="6376" y="301904"/>
                  </a:lnTo>
                  <a:lnTo>
                    <a:pt x="6355" y="349221"/>
                  </a:lnTo>
                  <a:lnTo>
                    <a:pt x="6352" y="383887"/>
                  </a:lnTo>
                  <a:lnTo>
                    <a:pt x="6348" y="424105"/>
                  </a:lnTo>
                  <a:lnTo>
                    <a:pt x="6348" y="463147"/>
                  </a:lnTo>
                  <a:lnTo>
                    <a:pt x="5645" y="501525"/>
                  </a:lnTo>
                  <a:lnTo>
                    <a:pt x="1986" y="540414"/>
                  </a:lnTo>
                  <a:lnTo>
                    <a:pt x="588" y="581491"/>
                  </a:lnTo>
                  <a:lnTo>
                    <a:pt x="174" y="617337"/>
                  </a:lnTo>
                  <a:lnTo>
                    <a:pt x="51" y="653751"/>
                  </a:lnTo>
                  <a:lnTo>
                    <a:pt x="10" y="696135"/>
                  </a:lnTo>
                  <a:lnTo>
                    <a:pt x="2" y="739810"/>
                  </a:lnTo>
                  <a:lnTo>
                    <a:pt x="0" y="785328"/>
                  </a:lnTo>
                  <a:lnTo>
                    <a:pt x="0" y="811438"/>
                  </a:lnTo>
                  <a:lnTo>
                    <a:pt x="705" y="814006"/>
                  </a:lnTo>
                  <a:lnTo>
                    <a:pt x="1881" y="815719"/>
                  </a:lnTo>
                  <a:lnTo>
                    <a:pt x="8838" y="821837"/>
                  </a:lnTo>
                  <a:lnTo>
                    <a:pt x="10831" y="822351"/>
                  </a:lnTo>
                  <a:lnTo>
                    <a:pt x="12865" y="821987"/>
                  </a:lnTo>
                  <a:lnTo>
                    <a:pt x="17712" y="820407"/>
                  </a:lnTo>
                  <a:lnTo>
                    <a:pt x="57355" y="814106"/>
                  </a:lnTo>
                  <a:lnTo>
                    <a:pt x="97577" y="800046"/>
                  </a:lnTo>
                  <a:lnTo>
                    <a:pt x="141229" y="787388"/>
                  </a:lnTo>
                  <a:lnTo>
                    <a:pt x="163671" y="779160"/>
                  </a:lnTo>
                  <a:lnTo>
                    <a:pt x="215900" y="755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1163"/>
          <p:cNvGrpSpPr/>
          <p:nvPr/>
        </p:nvGrpSpPr>
        <p:grpSpPr>
          <a:xfrm>
            <a:off x="6864729" y="3448129"/>
            <a:ext cx="971172" cy="996086"/>
            <a:chOff x="6864729" y="3448129"/>
            <a:chExt cx="971172" cy="996086"/>
          </a:xfrm>
        </p:grpSpPr>
        <p:sp>
          <p:nvSpPr>
            <p:cNvPr id="515" name="SMARTInkShape-5921"/>
            <p:cNvSpPr/>
            <p:nvPr>
              <p:custDataLst>
                <p:tags r:id="rId96"/>
              </p:custDataLst>
            </p:nvPr>
          </p:nvSpPr>
          <p:spPr>
            <a:xfrm>
              <a:off x="7639050" y="3887344"/>
              <a:ext cx="196851" cy="259207"/>
            </a:xfrm>
            <a:custGeom>
              <a:avLst/>
              <a:gdLst/>
              <a:ahLst/>
              <a:cxnLst/>
              <a:rect l="0" t="0" r="0" b="0"/>
              <a:pathLst>
                <a:path w="196851" h="259207">
                  <a:moveTo>
                    <a:pt x="196850" y="11556"/>
                  </a:moveTo>
                  <a:lnTo>
                    <a:pt x="196850" y="11556"/>
                  </a:lnTo>
                  <a:lnTo>
                    <a:pt x="196850" y="2718"/>
                  </a:lnTo>
                  <a:lnTo>
                    <a:pt x="196145" y="1430"/>
                  </a:lnTo>
                  <a:lnTo>
                    <a:pt x="194968" y="572"/>
                  </a:lnTo>
                  <a:lnTo>
                    <a:pt x="193479" y="0"/>
                  </a:lnTo>
                  <a:lnTo>
                    <a:pt x="192486" y="325"/>
                  </a:lnTo>
                  <a:lnTo>
                    <a:pt x="191823" y="1246"/>
                  </a:lnTo>
                  <a:lnTo>
                    <a:pt x="191382" y="2566"/>
                  </a:lnTo>
                  <a:lnTo>
                    <a:pt x="189677" y="3446"/>
                  </a:lnTo>
                  <a:lnTo>
                    <a:pt x="184019" y="4423"/>
                  </a:lnTo>
                  <a:lnTo>
                    <a:pt x="181240" y="6095"/>
                  </a:lnTo>
                  <a:lnTo>
                    <a:pt x="144026" y="47158"/>
                  </a:lnTo>
                  <a:lnTo>
                    <a:pt x="107772" y="89418"/>
                  </a:lnTo>
                  <a:lnTo>
                    <a:pt x="76177" y="130308"/>
                  </a:lnTo>
                  <a:lnTo>
                    <a:pt x="44447" y="172451"/>
                  </a:lnTo>
                  <a:lnTo>
                    <a:pt x="15188" y="214387"/>
                  </a:lnTo>
                  <a:lnTo>
                    <a:pt x="3732" y="239377"/>
                  </a:lnTo>
                  <a:lnTo>
                    <a:pt x="0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5922"/>
            <p:cNvSpPr/>
            <p:nvPr>
              <p:custDataLst>
                <p:tags r:id="rId97"/>
              </p:custDataLst>
            </p:nvPr>
          </p:nvSpPr>
          <p:spPr>
            <a:xfrm>
              <a:off x="7620000" y="3892811"/>
              <a:ext cx="190501" cy="196590"/>
            </a:xfrm>
            <a:custGeom>
              <a:avLst/>
              <a:gdLst/>
              <a:ahLst/>
              <a:cxnLst/>
              <a:rect l="0" t="0" r="0" b="0"/>
              <a:pathLst>
                <a:path w="190501" h="1965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3187"/>
                  </a:lnTo>
                  <a:lnTo>
                    <a:pt x="705" y="4155"/>
                  </a:lnTo>
                  <a:lnTo>
                    <a:pt x="8788" y="9469"/>
                  </a:lnTo>
                  <a:lnTo>
                    <a:pt x="52097" y="42392"/>
                  </a:lnTo>
                  <a:lnTo>
                    <a:pt x="80840" y="65163"/>
                  </a:lnTo>
                  <a:lnTo>
                    <a:pt x="126475" y="109750"/>
                  </a:lnTo>
                  <a:lnTo>
                    <a:pt x="164976" y="155198"/>
                  </a:lnTo>
                  <a:lnTo>
                    <a:pt x="186958" y="185231"/>
                  </a:lnTo>
                  <a:lnTo>
                    <a:pt x="190500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5923"/>
            <p:cNvSpPr/>
            <p:nvPr>
              <p:custDataLst>
                <p:tags r:id="rId98"/>
              </p:custDataLst>
            </p:nvPr>
          </p:nvSpPr>
          <p:spPr>
            <a:xfrm>
              <a:off x="7226300" y="3448129"/>
              <a:ext cx="214724" cy="996086"/>
            </a:xfrm>
            <a:custGeom>
              <a:avLst/>
              <a:gdLst/>
              <a:ahLst/>
              <a:cxnLst/>
              <a:rect l="0" t="0" r="0" b="0"/>
              <a:pathLst>
                <a:path w="214724" h="996086">
                  <a:moveTo>
                    <a:pt x="0" y="12621"/>
                  </a:moveTo>
                  <a:lnTo>
                    <a:pt x="0" y="12621"/>
                  </a:lnTo>
                  <a:lnTo>
                    <a:pt x="22613" y="11915"/>
                  </a:lnTo>
                  <a:lnTo>
                    <a:pt x="40267" y="7595"/>
                  </a:lnTo>
                  <a:lnTo>
                    <a:pt x="83223" y="1958"/>
                  </a:lnTo>
                  <a:lnTo>
                    <a:pt x="127908" y="0"/>
                  </a:lnTo>
                  <a:lnTo>
                    <a:pt x="147510" y="642"/>
                  </a:lnTo>
                  <a:lnTo>
                    <a:pt x="168439" y="6389"/>
                  </a:lnTo>
                  <a:lnTo>
                    <a:pt x="179799" y="15032"/>
                  </a:lnTo>
                  <a:lnTo>
                    <a:pt x="182217" y="19102"/>
                  </a:lnTo>
                  <a:lnTo>
                    <a:pt x="183768" y="27463"/>
                  </a:lnTo>
                  <a:lnTo>
                    <a:pt x="184143" y="75045"/>
                  </a:lnTo>
                  <a:lnTo>
                    <a:pt x="179786" y="119902"/>
                  </a:lnTo>
                  <a:lnTo>
                    <a:pt x="174690" y="166353"/>
                  </a:lnTo>
                  <a:lnTo>
                    <a:pt x="171384" y="206624"/>
                  </a:lnTo>
                  <a:lnTo>
                    <a:pt x="167275" y="242259"/>
                  </a:lnTo>
                  <a:lnTo>
                    <a:pt x="165743" y="278923"/>
                  </a:lnTo>
                  <a:lnTo>
                    <a:pt x="163346" y="325156"/>
                  </a:lnTo>
                  <a:lnTo>
                    <a:pt x="160112" y="362281"/>
                  </a:lnTo>
                  <a:lnTo>
                    <a:pt x="159154" y="400093"/>
                  </a:lnTo>
                  <a:lnTo>
                    <a:pt x="156987" y="438107"/>
                  </a:lnTo>
                  <a:lnTo>
                    <a:pt x="153759" y="476181"/>
                  </a:lnTo>
                  <a:lnTo>
                    <a:pt x="156039" y="523602"/>
                  </a:lnTo>
                  <a:lnTo>
                    <a:pt x="157946" y="559604"/>
                  </a:lnTo>
                  <a:lnTo>
                    <a:pt x="159296" y="605332"/>
                  </a:lnTo>
                  <a:lnTo>
                    <a:pt x="163744" y="652516"/>
                  </a:lnTo>
                  <a:lnTo>
                    <a:pt x="168203" y="696017"/>
                  </a:lnTo>
                  <a:lnTo>
                    <a:pt x="175878" y="738581"/>
                  </a:lnTo>
                  <a:lnTo>
                    <a:pt x="184189" y="779078"/>
                  </a:lnTo>
                  <a:lnTo>
                    <a:pt x="192625" y="817835"/>
                  </a:lnTo>
                  <a:lnTo>
                    <a:pt x="201319" y="858054"/>
                  </a:lnTo>
                  <a:lnTo>
                    <a:pt x="209941" y="901142"/>
                  </a:lnTo>
                  <a:lnTo>
                    <a:pt x="214723" y="926926"/>
                  </a:lnTo>
                  <a:lnTo>
                    <a:pt x="210330" y="952903"/>
                  </a:lnTo>
                  <a:lnTo>
                    <a:pt x="206410" y="963774"/>
                  </a:lnTo>
                  <a:lnTo>
                    <a:pt x="200864" y="969932"/>
                  </a:lnTo>
                  <a:lnTo>
                    <a:pt x="185805" y="979634"/>
                  </a:lnTo>
                  <a:lnTo>
                    <a:pt x="145069" y="988975"/>
                  </a:lnTo>
                  <a:lnTo>
                    <a:pt x="102164" y="996085"/>
                  </a:lnTo>
                  <a:lnTo>
                    <a:pt x="76312" y="994834"/>
                  </a:lnTo>
                  <a:lnTo>
                    <a:pt x="44450" y="984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5924"/>
            <p:cNvSpPr/>
            <p:nvPr>
              <p:custDataLst>
                <p:tags r:id="rId99"/>
              </p:custDataLst>
            </p:nvPr>
          </p:nvSpPr>
          <p:spPr>
            <a:xfrm>
              <a:off x="7073900" y="4286250"/>
              <a:ext cx="16291" cy="76201"/>
            </a:xfrm>
            <a:custGeom>
              <a:avLst/>
              <a:gdLst/>
              <a:ahLst/>
              <a:cxnLst/>
              <a:rect l="0" t="0" r="0" b="0"/>
              <a:pathLst>
                <a:path w="16291" h="76201">
                  <a:moveTo>
                    <a:pt x="0" y="0"/>
                  </a:moveTo>
                  <a:lnTo>
                    <a:pt x="0" y="0"/>
                  </a:lnTo>
                  <a:lnTo>
                    <a:pt x="11556" y="0"/>
                  </a:lnTo>
                  <a:lnTo>
                    <a:pt x="11937" y="705"/>
                  </a:lnTo>
                  <a:lnTo>
                    <a:pt x="12360" y="3371"/>
                  </a:lnTo>
                  <a:lnTo>
                    <a:pt x="13179" y="4364"/>
                  </a:lnTo>
                  <a:lnTo>
                    <a:pt x="15970" y="5467"/>
                  </a:lnTo>
                  <a:lnTo>
                    <a:pt x="16290" y="6467"/>
                  </a:lnTo>
                  <a:lnTo>
                    <a:pt x="15799" y="7839"/>
                  </a:lnTo>
                  <a:lnTo>
                    <a:pt x="14766" y="9460"/>
                  </a:lnTo>
                  <a:lnTo>
                    <a:pt x="13108" y="22199"/>
                  </a:lnTo>
                  <a:lnTo>
                    <a:pt x="12004" y="54929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5925"/>
            <p:cNvSpPr/>
            <p:nvPr>
              <p:custDataLst>
                <p:tags r:id="rId100"/>
              </p:custDataLst>
            </p:nvPr>
          </p:nvSpPr>
          <p:spPr>
            <a:xfrm>
              <a:off x="6997700" y="4286257"/>
              <a:ext cx="1" cy="76194"/>
            </a:xfrm>
            <a:custGeom>
              <a:avLst/>
              <a:gdLst/>
              <a:ahLst/>
              <a:cxnLst/>
              <a:rect l="0" t="0" r="0" b="0"/>
              <a:pathLst>
                <a:path w="1" h="76194">
                  <a:moveTo>
                    <a:pt x="0" y="6343"/>
                  </a:moveTo>
                  <a:lnTo>
                    <a:pt x="0" y="6343"/>
                  </a:lnTo>
                  <a:lnTo>
                    <a:pt x="0" y="0"/>
                  </a:lnTo>
                  <a:lnTo>
                    <a:pt x="0" y="47223"/>
                  </a:lnTo>
                  <a:lnTo>
                    <a:pt x="0" y="7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5926"/>
            <p:cNvSpPr/>
            <p:nvPr>
              <p:custDataLst>
                <p:tags r:id="rId101"/>
              </p:custDataLst>
            </p:nvPr>
          </p:nvSpPr>
          <p:spPr>
            <a:xfrm>
              <a:off x="6864729" y="4051422"/>
              <a:ext cx="93857" cy="303314"/>
            </a:xfrm>
            <a:custGeom>
              <a:avLst/>
              <a:gdLst/>
              <a:ahLst/>
              <a:cxnLst/>
              <a:rect l="0" t="0" r="0" b="0"/>
              <a:pathLst>
                <a:path w="93857" h="303314">
                  <a:moveTo>
                    <a:pt x="12321" y="120528"/>
                  </a:moveTo>
                  <a:lnTo>
                    <a:pt x="12321" y="120528"/>
                  </a:lnTo>
                  <a:lnTo>
                    <a:pt x="12321" y="117157"/>
                  </a:lnTo>
                  <a:lnTo>
                    <a:pt x="11616" y="116164"/>
                  </a:lnTo>
                  <a:lnTo>
                    <a:pt x="10440" y="115502"/>
                  </a:lnTo>
                  <a:lnTo>
                    <a:pt x="6854" y="114439"/>
                  </a:lnTo>
                  <a:lnTo>
                    <a:pt x="6363" y="112413"/>
                  </a:lnTo>
                  <a:lnTo>
                    <a:pt x="5993" y="108096"/>
                  </a:lnTo>
                  <a:lnTo>
                    <a:pt x="5973" y="122762"/>
                  </a:lnTo>
                  <a:lnTo>
                    <a:pt x="17230" y="170054"/>
                  </a:lnTo>
                  <a:lnTo>
                    <a:pt x="24376" y="215976"/>
                  </a:lnTo>
                  <a:lnTo>
                    <a:pt x="26774" y="239335"/>
                  </a:lnTo>
                  <a:lnTo>
                    <a:pt x="30463" y="257748"/>
                  </a:lnTo>
                  <a:lnTo>
                    <a:pt x="31291" y="283480"/>
                  </a:lnTo>
                  <a:lnTo>
                    <a:pt x="29453" y="290082"/>
                  </a:lnTo>
                  <a:lnTo>
                    <a:pt x="26991" y="295368"/>
                  </a:lnTo>
                  <a:lnTo>
                    <a:pt x="25280" y="303313"/>
                  </a:lnTo>
                  <a:lnTo>
                    <a:pt x="24488" y="303061"/>
                  </a:lnTo>
                  <a:lnTo>
                    <a:pt x="21727" y="300902"/>
                  </a:lnTo>
                  <a:lnTo>
                    <a:pt x="20030" y="297590"/>
                  </a:lnTo>
                  <a:lnTo>
                    <a:pt x="12219" y="252254"/>
                  </a:lnTo>
                  <a:lnTo>
                    <a:pt x="6612" y="204866"/>
                  </a:lnTo>
                  <a:lnTo>
                    <a:pt x="6055" y="159447"/>
                  </a:lnTo>
                  <a:lnTo>
                    <a:pt x="5982" y="114564"/>
                  </a:lnTo>
                  <a:lnTo>
                    <a:pt x="10337" y="72601"/>
                  </a:lnTo>
                  <a:lnTo>
                    <a:pt x="17230" y="27327"/>
                  </a:lnTo>
                  <a:lnTo>
                    <a:pt x="18736" y="18428"/>
                  </a:lnTo>
                  <a:lnTo>
                    <a:pt x="23551" y="9451"/>
                  </a:lnTo>
                  <a:lnTo>
                    <a:pt x="27425" y="4603"/>
                  </a:lnTo>
                  <a:lnTo>
                    <a:pt x="31499" y="1978"/>
                  </a:lnTo>
                  <a:lnTo>
                    <a:pt x="37607" y="154"/>
                  </a:lnTo>
                  <a:lnTo>
                    <a:pt x="40728" y="0"/>
                  </a:lnTo>
                  <a:lnTo>
                    <a:pt x="49823" y="3285"/>
                  </a:lnTo>
                  <a:lnTo>
                    <a:pt x="62763" y="12748"/>
                  </a:lnTo>
                  <a:lnTo>
                    <a:pt x="83383" y="30775"/>
                  </a:lnTo>
                  <a:lnTo>
                    <a:pt x="86237" y="38540"/>
                  </a:lnTo>
                  <a:lnTo>
                    <a:pt x="93856" y="67644"/>
                  </a:lnTo>
                  <a:lnTo>
                    <a:pt x="88344" y="92882"/>
                  </a:lnTo>
                  <a:lnTo>
                    <a:pt x="85385" y="100244"/>
                  </a:lnTo>
                  <a:lnTo>
                    <a:pt x="79835" y="106339"/>
                  </a:lnTo>
                  <a:lnTo>
                    <a:pt x="65060" y="117510"/>
                  </a:lnTo>
                  <a:lnTo>
                    <a:pt x="30007" y="126433"/>
                  </a:lnTo>
                  <a:lnTo>
                    <a:pt x="901" y="126876"/>
                  </a:lnTo>
                  <a:lnTo>
                    <a:pt x="474" y="127582"/>
                  </a:lnTo>
                  <a:lnTo>
                    <a:pt x="0" y="130248"/>
                  </a:lnTo>
                  <a:lnTo>
                    <a:pt x="579" y="131242"/>
                  </a:lnTo>
                  <a:lnTo>
                    <a:pt x="1670" y="131904"/>
                  </a:lnTo>
                  <a:lnTo>
                    <a:pt x="5971" y="133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SMARTInkShape-Group1164"/>
          <p:cNvGrpSpPr/>
          <p:nvPr/>
        </p:nvGrpSpPr>
        <p:grpSpPr>
          <a:xfrm>
            <a:off x="5943862" y="4013347"/>
            <a:ext cx="316455" cy="406254"/>
            <a:chOff x="5943862" y="4013347"/>
            <a:chExt cx="316455" cy="406254"/>
          </a:xfrm>
        </p:grpSpPr>
        <p:sp>
          <p:nvSpPr>
            <p:cNvPr id="522" name="SMARTInkShape-5927"/>
            <p:cNvSpPr/>
            <p:nvPr>
              <p:custDataLst>
                <p:tags r:id="rId93"/>
              </p:custDataLst>
            </p:nvPr>
          </p:nvSpPr>
          <p:spPr>
            <a:xfrm>
              <a:off x="6083300" y="4295932"/>
              <a:ext cx="31751" cy="123669"/>
            </a:xfrm>
            <a:custGeom>
              <a:avLst/>
              <a:gdLst/>
              <a:ahLst/>
              <a:cxnLst/>
              <a:rect l="0" t="0" r="0" b="0"/>
              <a:pathLst>
                <a:path w="31751" h="123669">
                  <a:moveTo>
                    <a:pt x="0" y="15718"/>
                  </a:moveTo>
                  <a:lnTo>
                    <a:pt x="0" y="15718"/>
                  </a:lnTo>
                  <a:lnTo>
                    <a:pt x="5467" y="10251"/>
                  </a:lnTo>
                  <a:lnTo>
                    <a:pt x="6088" y="6258"/>
                  </a:lnTo>
                  <a:lnTo>
                    <a:pt x="6298" y="0"/>
                  </a:lnTo>
                  <a:lnTo>
                    <a:pt x="6342" y="2481"/>
                  </a:lnTo>
                  <a:lnTo>
                    <a:pt x="11817" y="2971"/>
                  </a:lnTo>
                  <a:lnTo>
                    <a:pt x="12307" y="4879"/>
                  </a:lnTo>
                  <a:lnTo>
                    <a:pt x="13402" y="27029"/>
                  </a:lnTo>
                  <a:lnTo>
                    <a:pt x="17725" y="41680"/>
                  </a:lnTo>
                  <a:lnTo>
                    <a:pt x="20815" y="66566"/>
                  </a:lnTo>
                  <a:lnTo>
                    <a:pt x="24041" y="79232"/>
                  </a:lnTo>
                  <a:lnTo>
                    <a:pt x="26090" y="114539"/>
                  </a:lnTo>
                  <a:lnTo>
                    <a:pt x="31750" y="123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5928"/>
            <p:cNvSpPr/>
            <p:nvPr>
              <p:custDataLst>
                <p:tags r:id="rId94"/>
              </p:custDataLst>
            </p:nvPr>
          </p:nvSpPr>
          <p:spPr>
            <a:xfrm>
              <a:off x="5943862" y="4013347"/>
              <a:ext cx="118846" cy="335999"/>
            </a:xfrm>
            <a:custGeom>
              <a:avLst/>
              <a:gdLst/>
              <a:ahLst/>
              <a:cxnLst/>
              <a:rect l="0" t="0" r="0" b="0"/>
              <a:pathLst>
                <a:path w="118846" h="335999">
                  <a:moveTo>
                    <a:pt x="6088" y="120503"/>
                  </a:moveTo>
                  <a:lnTo>
                    <a:pt x="6088" y="120503"/>
                  </a:lnTo>
                  <a:lnTo>
                    <a:pt x="621" y="115036"/>
                  </a:lnTo>
                  <a:lnTo>
                    <a:pt x="326" y="115447"/>
                  </a:lnTo>
                  <a:lnTo>
                    <a:pt x="0" y="117785"/>
                  </a:lnTo>
                  <a:lnTo>
                    <a:pt x="618" y="118691"/>
                  </a:lnTo>
                  <a:lnTo>
                    <a:pt x="1736" y="119295"/>
                  </a:lnTo>
                  <a:lnTo>
                    <a:pt x="3187" y="119698"/>
                  </a:lnTo>
                  <a:lnTo>
                    <a:pt x="4152" y="120672"/>
                  </a:lnTo>
                  <a:lnTo>
                    <a:pt x="5228" y="123635"/>
                  </a:lnTo>
                  <a:lnTo>
                    <a:pt x="9437" y="150535"/>
                  </a:lnTo>
                  <a:lnTo>
                    <a:pt x="16210" y="167854"/>
                  </a:lnTo>
                  <a:lnTo>
                    <a:pt x="25545" y="209573"/>
                  </a:lnTo>
                  <a:lnTo>
                    <a:pt x="36607" y="253862"/>
                  </a:lnTo>
                  <a:lnTo>
                    <a:pt x="43747" y="297746"/>
                  </a:lnTo>
                  <a:lnTo>
                    <a:pt x="44186" y="335998"/>
                  </a:lnTo>
                  <a:lnTo>
                    <a:pt x="39824" y="326184"/>
                  </a:lnTo>
                  <a:lnTo>
                    <a:pt x="33525" y="284015"/>
                  </a:lnTo>
                  <a:lnTo>
                    <a:pt x="28385" y="241528"/>
                  </a:lnTo>
                  <a:lnTo>
                    <a:pt x="25074" y="201298"/>
                  </a:lnTo>
                  <a:lnTo>
                    <a:pt x="20238" y="161680"/>
                  </a:lnTo>
                  <a:lnTo>
                    <a:pt x="19075" y="120248"/>
                  </a:lnTo>
                  <a:lnTo>
                    <a:pt x="18827" y="76298"/>
                  </a:lnTo>
                  <a:lnTo>
                    <a:pt x="22166" y="45606"/>
                  </a:lnTo>
                  <a:lnTo>
                    <a:pt x="33716" y="15156"/>
                  </a:lnTo>
                  <a:lnTo>
                    <a:pt x="39988" y="5485"/>
                  </a:lnTo>
                  <a:lnTo>
                    <a:pt x="44202" y="2356"/>
                  </a:lnTo>
                  <a:lnTo>
                    <a:pt x="50542" y="595"/>
                  </a:lnTo>
                  <a:lnTo>
                    <a:pt x="62377" y="0"/>
                  </a:lnTo>
                  <a:lnTo>
                    <a:pt x="68264" y="1800"/>
                  </a:lnTo>
                  <a:lnTo>
                    <a:pt x="84361" y="11398"/>
                  </a:lnTo>
                  <a:lnTo>
                    <a:pt x="103370" y="36839"/>
                  </a:lnTo>
                  <a:lnTo>
                    <a:pt x="117562" y="71995"/>
                  </a:lnTo>
                  <a:lnTo>
                    <a:pt x="118845" y="88727"/>
                  </a:lnTo>
                  <a:lnTo>
                    <a:pt x="113142" y="120445"/>
                  </a:lnTo>
                  <a:lnTo>
                    <a:pt x="99799" y="143500"/>
                  </a:lnTo>
                  <a:lnTo>
                    <a:pt x="91482" y="150244"/>
                  </a:lnTo>
                  <a:lnTo>
                    <a:pt x="63488" y="167921"/>
                  </a:lnTo>
                  <a:lnTo>
                    <a:pt x="37860" y="171006"/>
                  </a:lnTo>
                  <a:lnTo>
                    <a:pt x="25138" y="171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5929"/>
            <p:cNvSpPr/>
            <p:nvPr>
              <p:custDataLst>
                <p:tags r:id="rId95"/>
              </p:custDataLst>
            </p:nvPr>
          </p:nvSpPr>
          <p:spPr>
            <a:xfrm>
              <a:off x="6191680" y="4292600"/>
              <a:ext cx="68637" cy="126906"/>
            </a:xfrm>
            <a:custGeom>
              <a:avLst/>
              <a:gdLst/>
              <a:ahLst/>
              <a:cxnLst/>
              <a:rect l="0" t="0" r="0" b="0"/>
              <a:pathLst>
                <a:path w="68637" h="126906">
                  <a:moveTo>
                    <a:pt x="31320" y="57150"/>
                  </a:moveTo>
                  <a:lnTo>
                    <a:pt x="31320" y="57150"/>
                  </a:lnTo>
                  <a:lnTo>
                    <a:pt x="30615" y="27184"/>
                  </a:lnTo>
                  <a:lnTo>
                    <a:pt x="29438" y="24473"/>
                  </a:lnTo>
                  <a:lnTo>
                    <a:pt x="25853" y="20120"/>
                  </a:lnTo>
                  <a:lnTo>
                    <a:pt x="23480" y="19526"/>
                  </a:lnTo>
                  <a:lnTo>
                    <a:pt x="19580" y="19144"/>
                  </a:lnTo>
                  <a:lnTo>
                    <a:pt x="13237" y="24526"/>
                  </a:lnTo>
                  <a:lnTo>
                    <a:pt x="8097" y="34661"/>
                  </a:lnTo>
                  <a:lnTo>
                    <a:pt x="0" y="64966"/>
                  </a:lnTo>
                  <a:lnTo>
                    <a:pt x="334" y="84860"/>
                  </a:lnTo>
                  <a:lnTo>
                    <a:pt x="4657" y="96718"/>
                  </a:lnTo>
                  <a:lnTo>
                    <a:pt x="9700" y="105719"/>
                  </a:lnTo>
                  <a:lnTo>
                    <a:pt x="12213" y="115599"/>
                  </a:lnTo>
                  <a:lnTo>
                    <a:pt x="13644" y="117284"/>
                  </a:lnTo>
                  <a:lnTo>
                    <a:pt x="27398" y="124570"/>
                  </a:lnTo>
                  <a:lnTo>
                    <a:pt x="39549" y="126679"/>
                  </a:lnTo>
                  <a:lnTo>
                    <a:pt x="46066" y="126905"/>
                  </a:lnTo>
                  <a:lnTo>
                    <a:pt x="50339" y="125076"/>
                  </a:lnTo>
                  <a:lnTo>
                    <a:pt x="52466" y="123601"/>
                  </a:lnTo>
                  <a:lnTo>
                    <a:pt x="54829" y="120080"/>
                  </a:lnTo>
                  <a:lnTo>
                    <a:pt x="56585" y="116163"/>
                  </a:lnTo>
                  <a:lnTo>
                    <a:pt x="66771" y="99330"/>
                  </a:lnTo>
                  <a:lnTo>
                    <a:pt x="68636" y="90187"/>
                  </a:lnTo>
                  <a:lnTo>
                    <a:pt x="68482" y="75405"/>
                  </a:lnTo>
                  <a:lnTo>
                    <a:pt x="59952" y="40268"/>
                  </a:lnTo>
                  <a:lnTo>
                    <a:pt x="52289" y="28363"/>
                  </a:lnTo>
                  <a:lnTo>
                    <a:pt x="46784" y="21417"/>
                  </a:lnTo>
                  <a:lnTo>
                    <a:pt x="42684" y="12750"/>
                  </a:lnTo>
                  <a:lnTo>
                    <a:pt x="31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1165"/>
          <p:cNvGrpSpPr/>
          <p:nvPr/>
        </p:nvGrpSpPr>
        <p:grpSpPr>
          <a:xfrm>
            <a:off x="6845300" y="3492543"/>
            <a:ext cx="247573" cy="355558"/>
            <a:chOff x="6845300" y="3492543"/>
            <a:chExt cx="247573" cy="355558"/>
          </a:xfrm>
        </p:grpSpPr>
        <p:sp>
          <p:nvSpPr>
            <p:cNvPr id="526" name="SMARTInkShape-5930"/>
            <p:cNvSpPr/>
            <p:nvPr>
              <p:custDataLst>
                <p:tags r:id="rId90"/>
              </p:custDataLst>
            </p:nvPr>
          </p:nvSpPr>
          <p:spPr>
            <a:xfrm>
              <a:off x="7067550" y="3727450"/>
              <a:ext cx="25323" cy="120651"/>
            </a:xfrm>
            <a:custGeom>
              <a:avLst/>
              <a:gdLst/>
              <a:ahLst/>
              <a:cxnLst/>
              <a:rect l="0" t="0" r="0" b="0"/>
              <a:pathLst>
                <a:path w="25323" h="1206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363" y="3658"/>
                  </a:lnTo>
                  <a:lnTo>
                    <a:pt x="5025" y="3144"/>
                  </a:lnTo>
                  <a:lnTo>
                    <a:pt x="6088" y="621"/>
                  </a:lnTo>
                  <a:lnTo>
                    <a:pt x="11795" y="54"/>
                  </a:lnTo>
                  <a:lnTo>
                    <a:pt x="15802" y="3387"/>
                  </a:lnTo>
                  <a:lnTo>
                    <a:pt x="17607" y="6914"/>
                  </a:lnTo>
                  <a:lnTo>
                    <a:pt x="18923" y="15955"/>
                  </a:lnTo>
                  <a:lnTo>
                    <a:pt x="18966" y="19103"/>
                  </a:lnTo>
                  <a:lnTo>
                    <a:pt x="20894" y="24483"/>
                  </a:lnTo>
                  <a:lnTo>
                    <a:pt x="22396" y="26905"/>
                  </a:lnTo>
                  <a:lnTo>
                    <a:pt x="24509" y="37056"/>
                  </a:lnTo>
                  <a:lnTo>
                    <a:pt x="25322" y="56010"/>
                  </a:lnTo>
                  <a:lnTo>
                    <a:pt x="17283" y="99730"/>
                  </a:lnTo>
                  <a:lnTo>
                    <a:pt x="14737" y="105708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5931"/>
            <p:cNvSpPr/>
            <p:nvPr>
              <p:custDataLst>
                <p:tags r:id="rId91"/>
              </p:custDataLst>
            </p:nvPr>
          </p:nvSpPr>
          <p:spPr>
            <a:xfrm>
              <a:off x="6946906" y="3733800"/>
              <a:ext cx="44445" cy="87905"/>
            </a:xfrm>
            <a:custGeom>
              <a:avLst/>
              <a:gdLst/>
              <a:ahLst/>
              <a:cxnLst/>
              <a:rect l="0" t="0" r="0" b="0"/>
              <a:pathLst>
                <a:path w="44445" h="87905">
                  <a:moveTo>
                    <a:pt x="44444" y="25400"/>
                  </a:moveTo>
                  <a:lnTo>
                    <a:pt x="44444" y="25400"/>
                  </a:lnTo>
                  <a:lnTo>
                    <a:pt x="44444" y="19933"/>
                  </a:lnTo>
                  <a:lnTo>
                    <a:pt x="40080" y="14155"/>
                  </a:lnTo>
                  <a:lnTo>
                    <a:pt x="38977" y="10289"/>
                  </a:lnTo>
                  <a:lnTo>
                    <a:pt x="37977" y="8976"/>
                  </a:lnTo>
                  <a:lnTo>
                    <a:pt x="26361" y="913"/>
                  </a:lnTo>
                  <a:lnTo>
                    <a:pt x="22310" y="270"/>
                  </a:lnTo>
                  <a:lnTo>
                    <a:pt x="18614" y="2001"/>
                  </a:lnTo>
                  <a:lnTo>
                    <a:pt x="9669" y="9466"/>
                  </a:lnTo>
                  <a:lnTo>
                    <a:pt x="7821" y="13145"/>
                  </a:lnTo>
                  <a:lnTo>
                    <a:pt x="185" y="47234"/>
                  </a:lnTo>
                  <a:lnTo>
                    <a:pt x="0" y="71621"/>
                  </a:lnTo>
                  <a:lnTo>
                    <a:pt x="1878" y="76046"/>
                  </a:lnTo>
                  <a:lnTo>
                    <a:pt x="11734" y="87904"/>
                  </a:lnTo>
                  <a:lnTo>
                    <a:pt x="12759" y="87531"/>
                  </a:lnTo>
                  <a:lnTo>
                    <a:pt x="17574" y="84339"/>
                  </a:lnTo>
                  <a:lnTo>
                    <a:pt x="23469" y="82374"/>
                  </a:lnTo>
                  <a:lnTo>
                    <a:pt x="27596" y="79415"/>
                  </a:lnTo>
                  <a:lnTo>
                    <a:pt x="29901" y="75747"/>
                  </a:lnTo>
                  <a:lnTo>
                    <a:pt x="31630" y="71765"/>
                  </a:lnTo>
                  <a:lnTo>
                    <a:pt x="34751" y="67644"/>
                  </a:lnTo>
                  <a:lnTo>
                    <a:pt x="36608" y="61579"/>
                  </a:lnTo>
                  <a:lnTo>
                    <a:pt x="38085" y="17916"/>
                  </a:lnTo>
                  <a:lnTo>
                    <a:pt x="36209" y="13136"/>
                  </a:lnTo>
                  <a:lnTo>
                    <a:pt x="32626" y="7690"/>
                  </a:lnTo>
                  <a:lnTo>
                    <a:pt x="33038" y="7244"/>
                  </a:lnTo>
                  <a:lnTo>
                    <a:pt x="35376" y="6747"/>
                  </a:lnTo>
                  <a:lnTo>
                    <a:pt x="36282" y="5909"/>
                  </a:lnTo>
                  <a:lnTo>
                    <a:pt x="37855" y="917"/>
                  </a:lnTo>
                  <a:lnTo>
                    <a:pt x="39870" y="408"/>
                  </a:lnTo>
                  <a:lnTo>
                    <a:pt x="444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5932"/>
            <p:cNvSpPr/>
            <p:nvPr>
              <p:custDataLst>
                <p:tags r:id="rId92"/>
              </p:custDataLst>
            </p:nvPr>
          </p:nvSpPr>
          <p:spPr>
            <a:xfrm>
              <a:off x="6845300" y="3492543"/>
              <a:ext cx="107918" cy="298288"/>
            </a:xfrm>
            <a:custGeom>
              <a:avLst/>
              <a:gdLst/>
              <a:ahLst/>
              <a:cxnLst/>
              <a:rect l="0" t="0" r="0" b="0"/>
              <a:pathLst>
                <a:path w="107918" h="298288">
                  <a:moveTo>
                    <a:pt x="6350" y="101557"/>
                  </a:moveTo>
                  <a:lnTo>
                    <a:pt x="6350" y="101557"/>
                  </a:lnTo>
                  <a:lnTo>
                    <a:pt x="7055" y="137675"/>
                  </a:lnTo>
                  <a:lnTo>
                    <a:pt x="11817" y="156887"/>
                  </a:lnTo>
                  <a:lnTo>
                    <a:pt x="12677" y="204157"/>
                  </a:lnTo>
                  <a:lnTo>
                    <a:pt x="14578" y="230012"/>
                  </a:lnTo>
                  <a:lnTo>
                    <a:pt x="18166" y="250873"/>
                  </a:lnTo>
                  <a:lnTo>
                    <a:pt x="12702" y="298287"/>
                  </a:lnTo>
                  <a:lnTo>
                    <a:pt x="12700" y="256444"/>
                  </a:lnTo>
                  <a:lnTo>
                    <a:pt x="12700" y="212312"/>
                  </a:lnTo>
                  <a:lnTo>
                    <a:pt x="12700" y="166838"/>
                  </a:lnTo>
                  <a:lnTo>
                    <a:pt x="12700" y="119422"/>
                  </a:lnTo>
                  <a:lnTo>
                    <a:pt x="14581" y="76279"/>
                  </a:lnTo>
                  <a:lnTo>
                    <a:pt x="27627" y="29106"/>
                  </a:lnTo>
                  <a:lnTo>
                    <a:pt x="38115" y="8403"/>
                  </a:lnTo>
                  <a:lnTo>
                    <a:pt x="42340" y="3711"/>
                  </a:lnTo>
                  <a:lnTo>
                    <a:pt x="46569" y="1625"/>
                  </a:lnTo>
                  <a:lnTo>
                    <a:pt x="59267" y="103"/>
                  </a:lnTo>
                  <a:lnTo>
                    <a:pt x="65616" y="0"/>
                  </a:lnTo>
                  <a:lnTo>
                    <a:pt x="69850" y="1858"/>
                  </a:lnTo>
                  <a:lnTo>
                    <a:pt x="84797" y="11496"/>
                  </a:lnTo>
                  <a:lnTo>
                    <a:pt x="99309" y="34093"/>
                  </a:lnTo>
                  <a:lnTo>
                    <a:pt x="105076" y="46603"/>
                  </a:lnTo>
                  <a:lnTo>
                    <a:pt x="107917" y="93091"/>
                  </a:lnTo>
                  <a:lnTo>
                    <a:pt x="106054" y="99676"/>
                  </a:lnTo>
                  <a:lnTo>
                    <a:pt x="99157" y="109231"/>
                  </a:lnTo>
                  <a:lnTo>
                    <a:pt x="75985" y="131542"/>
                  </a:lnTo>
                  <a:lnTo>
                    <a:pt x="59224" y="141425"/>
                  </a:lnTo>
                  <a:lnTo>
                    <a:pt x="46554" y="144649"/>
                  </a:lnTo>
                  <a:lnTo>
                    <a:pt x="0" y="146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4" name="SMARTInkShape-Group1166"/>
          <p:cNvGrpSpPr/>
          <p:nvPr/>
        </p:nvGrpSpPr>
        <p:grpSpPr>
          <a:xfrm>
            <a:off x="5437127" y="3530980"/>
            <a:ext cx="798202" cy="754490"/>
            <a:chOff x="5437127" y="3530980"/>
            <a:chExt cx="798202" cy="754490"/>
          </a:xfrm>
        </p:grpSpPr>
        <p:sp>
          <p:nvSpPr>
            <p:cNvPr id="530" name="SMARTInkShape-5933"/>
            <p:cNvSpPr/>
            <p:nvPr>
              <p:custDataLst>
                <p:tags r:id="rId86"/>
              </p:custDataLst>
            </p:nvPr>
          </p:nvSpPr>
          <p:spPr>
            <a:xfrm>
              <a:off x="6146826" y="3778250"/>
              <a:ext cx="88503" cy="69818"/>
            </a:xfrm>
            <a:custGeom>
              <a:avLst/>
              <a:gdLst/>
              <a:ahLst/>
              <a:cxnLst/>
              <a:rect l="0" t="0" r="0" b="0"/>
              <a:pathLst>
                <a:path w="88503" h="69818">
                  <a:moveTo>
                    <a:pt x="19024" y="12700"/>
                  </a:moveTo>
                  <a:lnTo>
                    <a:pt x="19024" y="12700"/>
                  </a:lnTo>
                  <a:lnTo>
                    <a:pt x="25112" y="6611"/>
                  </a:lnTo>
                  <a:lnTo>
                    <a:pt x="21925" y="3056"/>
                  </a:lnTo>
                  <a:lnTo>
                    <a:pt x="21664" y="2037"/>
                  </a:lnTo>
                  <a:lnTo>
                    <a:pt x="22195" y="1358"/>
                  </a:lnTo>
                  <a:lnTo>
                    <a:pt x="23255" y="905"/>
                  </a:lnTo>
                  <a:lnTo>
                    <a:pt x="23255" y="603"/>
                  </a:lnTo>
                  <a:lnTo>
                    <a:pt x="19720" y="79"/>
                  </a:lnTo>
                  <a:lnTo>
                    <a:pt x="14093" y="4380"/>
                  </a:lnTo>
                  <a:lnTo>
                    <a:pt x="10247" y="5474"/>
                  </a:lnTo>
                  <a:lnTo>
                    <a:pt x="8939" y="6471"/>
                  </a:lnTo>
                  <a:lnTo>
                    <a:pt x="1451" y="19181"/>
                  </a:lnTo>
                  <a:lnTo>
                    <a:pt x="32" y="35988"/>
                  </a:lnTo>
                  <a:lnTo>
                    <a:pt x="0" y="40218"/>
                  </a:lnTo>
                  <a:lnTo>
                    <a:pt x="1867" y="44451"/>
                  </a:lnTo>
                  <a:lnTo>
                    <a:pt x="4343" y="48684"/>
                  </a:lnTo>
                  <a:lnTo>
                    <a:pt x="6443" y="55033"/>
                  </a:lnTo>
                  <a:lnTo>
                    <a:pt x="15085" y="65617"/>
                  </a:lnTo>
                  <a:lnTo>
                    <a:pt x="19155" y="67968"/>
                  </a:lnTo>
                  <a:lnTo>
                    <a:pt x="27517" y="69478"/>
                  </a:lnTo>
                  <a:lnTo>
                    <a:pt x="42289" y="69817"/>
                  </a:lnTo>
                  <a:lnTo>
                    <a:pt x="60892" y="63381"/>
                  </a:lnTo>
                  <a:lnTo>
                    <a:pt x="71879" y="54739"/>
                  </a:lnTo>
                  <a:lnTo>
                    <a:pt x="86048" y="34438"/>
                  </a:lnTo>
                  <a:lnTo>
                    <a:pt x="87618" y="29887"/>
                  </a:lnTo>
                  <a:lnTo>
                    <a:pt x="88502" y="19987"/>
                  </a:lnTo>
                  <a:lnTo>
                    <a:pt x="86826" y="14057"/>
                  </a:lnTo>
                  <a:lnTo>
                    <a:pt x="84437" y="9070"/>
                  </a:lnTo>
                  <a:lnTo>
                    <a:pt x="83374" y="4501"/>
                  </a:lnTo>
                  <a:lnTo>
                    <a:pt x="82385" y="3001"/>
                  </a:lnTo>
                  <a:lnTo>
                    <a:pt x="81020" y="2001"/>
                  </a:lnTo>
                  <a:lnTo>
                    <a:pt x="77622" y="889"/>
                  </a:lnTo>
                  <a:lnTo>
                    <a:pt x="380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5934"/>
            <p:cNvSpPr/>
            <p:nvPr>
              <p:custDataLst>
                <p:tags r:id="rId87"/>
              </p:custDataLst>
            </p:nvPr>
          </p:nvSpPr>
          <p:spPr>
            <a:xfrm>
              <a:off x="6027058" y="3765628"/>
              <a:ext cx="62241" cy="76090"/>
            </a:xfrm>
            <a:custGeom>
              <a:avLst/>
              <a:gdLst/>
              <a:ahLst/>
              <a:cxnLst/>
              <a:rect l="0" t="0" r="0" b="0"/>
              <a:pathLst>
                <a:path w="62241" h="76090">
                  <a:moveTo>
                    <a:pt x="37192" y="12622"/>
                  </a:moveTo>
                  <a:lnTo>
                    <a:pt x="37192" y="12622"/>
                  </a:lnTo>
                  <a:lnTo>
                    <a:pt x="37192" y="6350"/>
                  </a:lnTo>
                  <a:lnTo>
                    <a:pt x="31104" y="185"/>
                  </a:lnTo>
                  <a:lnTo>
                    <a:pt x="27548" y="0"/>
                  </a:lnTo>
                  <a:lnTo>
                    <a:pt x="26529" y="679"/>
                  </a:lnTo>
                  <a:lnTo>
                    <a:pt x="25851" y="1838"/>
                  </a:lnTo>
                  <a:lnTo>
                    <a:pt x="25397" y="3316"/>
                  </a:lnTo>
                  <a:lnTo>
                    <a:pt x="24390" y="4301"/>
                  </a:lnTo>
                  <a:lnTo>
                    <a:pt x="21389" y="5396"/>
                  </a:lnTo>
                  <a:lnTo>
                    <a:pt x="20307" y="6394"/>
                  </a:lnTo>
                  <a:lnTo>
                    <a:pt x="13242" y="19103"/>
                  </a:lnTo>
                  <a:lnTo>
                    <a:pt x="12759" y="21176"/>
                  </a:lnTo>
                  <a:lnTo>
                    <a:pt x="7619" y="30278"/>
                  </a:lnTo>
                  <a:lnTo>
                    <a:pt x="4927" y="48018"/>
                  </a:lnTo>
                  <a:lnTo>
                    <a:pt x="454" y="56956"/>
                  </a:lnTo>
                  <a:lnTo>
                    <a:pt x="0" y="59111"/>
                  </a:lnTo>
                  <a:lnTo>
                    <a:pt x="403" y="61254"/>
                  </a:lnTo>
                  <a:lnTo>
                    <a:pt x="4237" y="69762"/>
                  </a:lnTo>
                  <a:lnTo>
                    <a:pt x="4639" y="71882"/>
                  </a:lnTo>
                  <a:lnTo>
                    <a:pt x="5612" y="73295"/>
                  </a:lnTo>
                  <a:lnTo>
                    <a:pt x="6967" y="74237"/>
                  </a:lnTo>
                  <a:lnTo>
                    <a:pt x="10353" y="75284"/>
                  </a:lnTo>
                  <a:lnTo>
                    <a:pt x="21168" y="76089"/>
                  </a:lnTo>
                  <a:lnTo>
                    <a:pt x="24896" y="74226"/>
                  </a:lnTo>
                  <a:lnTo>
                    <a:pt x="26878" y="72741"/>
                  </a:lnTo>
                  <a:lnTo>
                    <a:pt x="32843" y="71091"/>
                  </a:lnTo>
                  <a:lnTo>
                    <a:pt x="39493" y="69653"/>
                  </a:lnTo>
                  <a:lnTo>
                    <a:pt x="48383" y="64382"/>
                  </a:lnTo>
                  <a:lnTo>
                    <a:pt x="59930" y="46885"/>
                  </a:lnTo>
                  <a:lnTo>
                    <a:pt x="61803" y="40256"/>
                  </a:lnTo>
                  <a:lnTo>
                    <a:pt x="62240" y="35957"/>
                  </a:lnTo>
                  <a:lnTo>
                    <a:pt x="60555" y="31695"/>
                  </a:lnTo>
                  <a:lnTo>
                    <a:pt x="58159" y="27449"/>
                  </a:lnTo>
                  <a:lnTo>
                    <a:pt x="56104" y="21092"/>
                  </a:lnTo>
                  <a:lnTo>
                    <a:pt x="52047" y="14739"/>
                  </a:lnTo>
                  <a:lnTo>
                    <a:pt x="50849" y="10505"/>
                  </a:lnTo>
                  <a:lnTo>
                    <a:pt x="49825" y="9094"/>
                  </a:lnTo>
                  <a:lnTo>
                    <a:pt x="48435" y="8153"/>
                  </a:lnTo>
                  <a:lnTo>
                    <a:pt x="43111" y="6829"/>
                  </a:lnTo>
                  <a:lnTo>
                    <a:pt x="37538" y="6305"/>
                  </a:lnTo>
                  <a:lnTo>
                    <a:pt x="33923" y="9653"/>
                  </a:lnTo>
                  <a:lnTo>
                    <a:pt x="33602" y="10643"/>
                  </a:lnTo>
                  <a:lnTo>
                    <a:pt x="34093" y="11302"/>
                  </a:lnTo>
                  <a:lnTo>
                    <a:pt x="35125" y="11742"/>
                  </a:lnTo>
                  <a:lnTo>
                    <a:pt x="35815" y="12741"/>
                  </a:lnTo>
                  <a:lnTo>
                    <a:pt x="36580" y="15732"/>
                  </a:lnTo>
                  <a:lnTo>
                    <a:pt x="37490" y="16812"/>
                  </a:lnTo>
                  <a:lnTo>
                    <a:pt x="43542" y="1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5935"/>
            <p:cNvSpPr/>
            <p:nvPr>
              <p:custDataLst>
                <p:tags r:id="rId88"/>
              </p:custDataLst>
            </p:nvPr>
          </p:nvSpPr>
          <p:spPr>
            <a:xfrm>
              <a:off x="5886450" y="3530980"/>
              <a:ext cx="91900" cy="297671"/>
            </a:xfrm>
            <a:custGeom>
              <a:avLst/>
              <a:gdLst/>
              <a:ahLst/>
              <a:cxnLst/>
              <a:rect l="0" t="0" r="0" b="0"/>
              <a:pathLst>
                <a:path w="91900" h="297671">
                  <a:moveTo>
                    <a:pt x="19050" y="152020"/>
                  </a:moveTo>
                  <a:lnTo>
                    <a:pt x="19050" y="152020"/>
                  </a:lnTo>
                  <a:lnTo>
                    <a:pt x="19050" y="145748"/>
                  </a:lnTo>
                  <a:lnTo>
                    <a:pt x="19050" y="192447"/>
                  </a:lnTo>
                  <a:lnTo>
                    <a:pt x="19050" y="238734"/>
                  </a:lnTo>
                  <a:lnTo>
                    <a:pt x="19050" y="283764"/>
                  </a:lnTo>
                  <a:lnTo>
                    <a:pt x="19050" y="286416"/>
                  </a:lnTo>
                  <a:lnTo>
                    <a:pt x="17169" y="291244"/>
                  </a:lnTo>
                  <a:lnTo>
                    <a:pt x="12962" y="297670"/>
                  </a:lnTo>
                  <a:lnTo>
                    <a:pt x="6743" y="251950"/>
                  </a:lnTo>
                  <a:lnTo>
                    <a:pt x="1359" y="208466"/>
                  </a:lnTo>
                  <a:lnTo>
                    <a:pt x="179" y="166744"/>
                  </a:lnTo>
                  <a:lnTo>
                    <a:pt x="23" y="124491"/>
                  </a:lnTo>
                  <a:lnTo>
                    <a:pt x="5469" y="82541"/>
                  </a:lnTo>
                  <a:lnTo>
                    <a:pt x="9644" y="49570"/>
                  </a:lnTo>
                  <a:lnTo>
                    <a:pt x="22080" y="17634"/>
                  </a:lnTo>
                  <a:lnTo>
                    <a:pt x="33947" y="3948"/>
                  </a:lnTo>
                  <a:lnTo>
                    <a:pt x="38135" y="1544"/>
                  </a:lnTo>
                  <a:lnTo>
                    <a:pt x="46573" y="0"/>
                  </a:lnTo>
                  <a:lnTo>
                    <a:pt x="50803" y="1671"/>
                  </a:lnTo>
                  <a:lnTo>
                    <a:pt x="65617" y="14556"/>
                  </a:lnTo>
                  <a:lnTo>
                    <a:pt x="84667" y="48417"/>
                  </a:lnTo>
                  <a:lnTo>
                    <a:pt x="91899" y="73713"/>
                  </a:lnTo>
                  <a:lnTo>
                    <a:pt x="91879" y="82174"/>
                  </a:lnTo>
                  <a:lnTo>
                    <a:pt x="80236" y="111803"/>
                  </a:lnTo>
                  <a:lnTo>
                    <a:pt x="67715" y="128365"/>
                  </a:lnTo>
                  <a:lnTo>
                    <a:pt x="33756" y="147777"/>
                  </a:lnTo>
                  <a:lnTo>
                    <a:pt x="21981" y="151182"/>
                  </a:lnTo>
                  <a:lnTo>
                    <a:pt x="10689" y="151910"/>
                  </a:lnTo>
                  <a:lnTo>
                    <a:pt x="6398" y="150089"/>
                  </a:lnTo>
                  <a:lnTo>
                    <a:pt x="4265" y="148616"/>
                  </a:lnTo>
                  <a:lnTo>
                    <a:pt x="1896" y="145098"/>
                  </a:lnTo>
                  <a:lnTo>
                    <a:pt x="562" y="139150"/>
                  </a:lnTo>
                  <a:lnTo>
                    <a:pt x="0" y="132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5936"/>
            <p:cNvSpPr/>
            <p:nvPr>
              <p:custDataLst>
                <p:tags r:id="rId89"/>
              </p:custDataLst>
            </p:nvPr>
          </p:nvSpPr>
          <p:spPr>
            <a:xfrm>
              <a:off x="5437127" y="3619507"/>
              <a:ext cx="290574" cy="665963"/>
            </a:xfrm>
            <a:custGeom>
              <a:avLst/>
              <a:gdLst/>
              <a:ahLst/>
              <a:cxnLst/>
              <a:rect l="0" t="0" r="0" b="0"/>
              <a:pathLst>
                <a:path w="290574" h="665963">
                  <a:moveTo>
                    <a:pt x="265173" y="19043"/>
                  </a:moveTo>
                  <a:lnTo>
                    <a:pt x="265173" y="19043"/>
                  </a:lnTo>
                  <a:lnTo>
                    <a:pt x="259706" y="13576"/>
                  </a:lnTo>
                  <a:lnTo>
                    <a:pt x="253928" y="12162"/>
                  </a:lnTo>
                  <a:lnTo>
                    <a:pt x="248044" y="8380"/>
                  </a:lnTo>
                  <a:lnTo>
                    <a:pt x="222717" y="634"/>
                  </a:lnTo>
                  <a:lnTo>
                    <a:pt x="178364" y="0"/>
                  </a:lnTo>
                  <a:lnTo>
                    <a:pt x="138629" y="10825"/>
                  </a:lnTo>
                  <a:lnTo>
                    <a:pt x="124119" y="17705"/>
                  </a:lnTo>
                  <a:lnTo>
                    <a:pt x="78809" y="51588"/>
                  </a:lnTo>
                  <a:lnTo>
                    <a:pt x="52352" y="77273"/>
                  </a:lnTo>
                  <a:lnTo>
                    <a:pt x="35353" y="102512"/>
                  </a:lnTo>
                  <a:lnTo>
                    <a:pt x="15540" y="146179"/>
                  </a:lnTo>
                  <a:lnTo>
                    <a:pt x="7149" y="176356"/>
                  </a:lnTo>
                  <a:lnTo>
                    <a:pt x="0" y="222674"/>
                  </a:lnTo>
                  <a:lnTo>
                    <a:pt x="3038" y="268997"/>
                  </a:lnTo>
                  <a:lnTo>
                    <a:pt x="7958" y="313006"/>
                  </a:lnTo>
                  <a:lnTo>
                    <a:pt x="10539" y="352146"/>
                  </a:lnTo>
                  <a:lnTo>
                    <a:pt x="11047" y="391967"/>
                  </a:lnTo>
                  <a:lnTo>
                    <a:pt x="15520" y="436504"/>
                  </a:lnTo>
                  <a:lnTo>
                    <a:pt x="17259" y="483797"/>
                  </a:lnTo>
                  <a:lnTo>
                    <a:pt x="12462" y="526922"/>
                  </a:lnTo>
                  <a:lnTo>
                    <a:pt x="11286" y="570924"/>
                  </a:lnTo>
                  <a:lnTo>
                    <a:pt x="11178" y="617201"/>
                  </a:lnTo>
                  <a:lnTo>
                    <a:pt x="11880" y="630505"/>
                  </a:lnTo>
                  <a:lnTo>
                    <a:pt x="17640" y="651068"/>
                  </a:lnTo>
                  <a:lnTo>
                    <a:pt x="20632" y="655778"/>
                  </a:lnTo>
                  <a:lnTo>
                    <a:pt x="29654" y="662397"/>
                  </a:lnTo>
                  <a:lnTo>
                    <a:pt x="37894" y="665455"/>
                  </a:lnTo>
                  <a:lnTo>
                    <a:pt x="75121" y="665962"/>
                  </a:lnTo>
                  <a:lnTo>
                    <a:pt x="117882" y="655905"/>
                  </a:lnTo>
                  <a:lnTo>
                    <a:pt x="162826" y="648914"/>
                  </a:lnTo>
                  <a:lnTo>
                    <a:pt x="207646" y="635920"/>
                  </a:lnTo>
                  <a:lnTo>
                    <a:pt x="249601" y="620168"/>
                  </a:lnTo>
                  <a:lnTo>
                    <a:pt x="275424" y="608128"/>
                  </a:lnTo>
                  <a:lnTo>
                    <a:pt x="290573" y="596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8" name="SMARTInkShape-Group1167"/>
          <p:cNvGrpSpPr/>
          <p:nvPr/>
        </p:nvGrpSpPr>
        <p:grpSpPr>
          <a:xfrm>
            <a:off x="4692650" y="3728855"/>
            <a:ext cx="488951" cy="479534"/>
            <a:chOff x="4692650" y="3728855"/>
            <a:chExt cx="488951" cy="479534"/>
          </a:xfrm>
        </p:grpSpPr>
        <p:sp>
          <p:nvSpPr>
            <p:cNvPr id="535" name="SMARTInkShape-5937"/>
            <p:cNvSpPr/>
            <p:nvPr>
              <p:custDataLst>
                <p:tags r:id="rId83"/>
              </p:custDataLst>
            </p:nvPr>
          </p:nvSpPr>
          <p:spPr>
            <a:xfrm>
              <a:off x="5011494" y="4089400"/>
              <a:ext cx="170107" cy="37783"/>
            </a:xfrm>
            <a:custGeom>
              <a:avLst/>
              <a:gdLst/>
              <a:ahLst/>
              <a:cxnLst/>
              <a:rect l="0" t="0" r="0" b="0"/>
              <a:pathLst>
                <a:path w="170107" h="37783">
                  <a:moveTo>
                    <a:pt x="36756" y="0"/>
                  </a:moveTo>
                  <a:lnTo>
                    <a:pt x="36756" y="0"/>
                  </a:lnTo>
                  <a:lnTo>
                    <a:pt x="22941" y="11933"/>
                  </a:lnTo>
                  <a:lnTo>
                    <a:pt x="15799" y="17298"/>
                  </a:lnTo>
                  <a:lnTo>
                    <a:pt x="7812" y="26841"/>
                  </a:lnTo>
                  <a:lnTo>
                    <a:pt x="1682" y="31001"/>
                  </a:lnTo>
                  <a:lnTo>
                    <a:pt x="0" y="34474"/>
                  </a:lnTo>
                  <a:lnTo>
                    <a:pt x="964" y="35683"/>
                  </a:lnTo>
                  <a:lnTo>
                    <a:pt x="9708" y="37782"/>
                  </a:lnTo>
                  <a:lnTo>
                    <a:pt x="28888" y="32605"/>
                  </a:lnTo>
                  <a:lnTo>
                    <a:pt x="57113" y="28454"/>
                  </a:lnTo>
                  <a:lnTo>
                    <a:pt x="84583" y="20776"/>
                  </a:lnTo>
                  <a:lnTo>
                    <a:pt x="130420" y="12294"/>
                  </a:lnTo>
                  <a:lnTo>
                    <a:pt x="1701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5938"/>
            <p:cNvSpPr/>
            <p:nvPr>
              <p:custDataLst>
                <p:tags r:id="rId84"/>
              </p:custDataLst>
            </p:nvPr>
          </p:nvSpPr>
          <p:spPr>
            <a:xfrm>
              <a:off x="4997528" y="4000500"/>
              <a:ext cx="126923" cy="6089"/>
            </a:xfrm>
            <a:custGeom>
              <a:avLst/>
              <a:gdLst/>
              <a:ahLst/>
              <a:cxnLst/>
              <a:rect l="0" t="0" r="0" b="0"/>
              <a:pathLst>
                <a:path w="126923" h="6089">
                  <a:moveTo>
                    <a:pt x="6272" y="0"/>
                  </a:moveTo>
                  <a:lnTo>
                    <a:pt x="6272" y="0"/>
                  </a:lnTo>
                  <a:lnTo>
                    <a:pt x="0" y="0"/>
                  </a:lnTo>
                  <a:lnTo>
                    <a:pt x="3316" y="3371"/>
                  </a:lnTo>
                  <a:lnTo>
                    <a:pt x="6841" y="5026"/>
                  </a:lnTo>
                  <a:lnTo>
                    <a:pt x="14851" y="6088"/>
                  </a:lnTo>
                  <a:lnTo>
                    <a:pt x="59242" y="76"/>
                  </a:lnTo>
                  <a:lnTo>
                    <a:pt x="102723" y="2"/>
                  </a:lnTo>
                  <a:lnTo>
                    <a:pt x="1269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5939"/>
            <p:cNvSpPr/>
            <p:nvPr>
              <p:custDataLst>
                <p:tags r:id="rId85"/>
              </p:custDataLst>
            </p:nvPr>
          </p:nvSpPr>
          <p:spPr>
            <a:xfrm>
              <a:off x="4692650" y="3728855"/>
              <a:ext cx="132708" cy="479534"/>
            </a:xfrm>
            <a:custGeom>
              <a:avLst/>
              <a:gdLst/>
              <a:ahLst/>
              <a:cxnLst/>
              <a:rect l="0" t="0" r="0" b="0"/>
              <a:pathLst>
                <a:path w="132708" h="479534">
                  <a:moveTo>
                    <a:pt x="12700" y="93845"/>
                  </a:moveTo>
                  <a:lnTo>
                    <a:pt x="12700" y="93845"/>
                  </a:lnTo>
                  <a:lnTo>
                    <a:pt x="18788" y="93845"/>
                  </a:lnTo>
                  <a:lnTo>
                    <a:pt x="12230" y="97216"/>
                  </a:lnTo>
                  <a:lnTo>
                    <a:pt x="10270" y="98914"/>
                  </a:lnTo>
                  <a:lnTo>
                    <a:pt x="8092" y="102683"/>
                  </a:lnTo>
                  <a:lnTo>
                    <a:pt x="6395" y="136297"/>
                  </a:lnTo>
                  <a:lnTo>
                    <a:pt x="12819" y="181719"/>
                  </a:lnTo>
                  <a:lnTo>
                    <a:pt x="18090" y="223105"/>
                  </a:lnTo>
                  <a:lnTo>
                    <a:pt x="20805" y="270340"/>
                  </a:lnTo>
                  <a:lnTo>
                    <a:pt x="24492" y="308625"/>
                  </a:lnTo>
                  <a:lnTo>
                    <a:pt x="29585" y="349453"/>
                  </a:lnTo>
                  <a:lnTo>
                    <a:pt x="34836" y="394065"/>
                  </a:lnTo>
                  <a:lnTo>
                    <a:pt x="37813" y="436343"/>
                  </a:lnTo>
                  <a:lnTo>
                    <a:pt x="44371" y="479533"/>
                  </a:lnTo>
                  <a:lnTo>
                    <a:pt x="44426" y="477331"/>
                  </a:lnTo>
                  <a:lnTo>
                    <a:pt x="42557" y="474069"/>
                  </a:lnTo>
                  <a:lnTo>
                    <a:pt x="41072" y="472211"/>
                  </a:lnTo>
                  <a:lnTo>
                    <a:pt x="31308" y="428163"/>
                  </a:lnTo>
                  <a:lnTo>
                    <a:pt x="25472" y="387062"/>
                  </a:lnTo>
                  <a:lnTo>
                    <a:pt x="20528" y="343466"/>
                  </a:lnTo>
                  <a:lnTo>
                    <a:pt x="19488" y="305860"/>
                  </a:lnTo>
                  <a:lnTo>
                    <a:pt x="19179" y="268613"/>
                  </a:lnTo>
                  <a:lnTo>
                    <a:pt x="19089" y="230059"/>
                  </a:lnTo>
                  <a:lnTo>
                    <a:pt x="19062" y="194413"/>
                  </a:lnTo>
                  <a:lnTo>
                    <a:pt x="19053" y="157039"/>
                  </a:lnTo>
                  <a:lnTo>
                    <a:pt x="22421" y="109856"/>
                  </a:lnTo>
                  <a:lnTo>
                    <a:pt x="26889" y="67835"/>
                  </a:lnTo>
                  <a:lnTo>
                    <a:pt x="36933" y="21352"/>
                  </a:lnTo>
                  <a:lnTo>
                    <a:pt x="39462" y="13883"/>
                  </a:lnTo>
                  <a:lnTo>
                    <a:pt x="46836" y="3339"/>
                  </a:lnTo>
                  <a:lnTo>
                    <a:pt x="50919" y="703"/>
                  </a:lnTo>
                  <a:lnTo>
                    <a:pt x="52996" y="0"/>
                  </a:lnTo>
                  <a:lnTo>
                    <a:pt x="55087" y="238"/>
                  </a:lnTo>
                  <a:lnTo>
                    <a:pt x="59291" y="2382"/>
                  </a:lnTo>
                  <a:lnTo>
                    <a:pt x="87156" y="28643"/>
                  </a:lnTo>
                  <a:lnTo>
                    <a:pt x="103084" y="50314"/>
                  </a:lnTo>
                  <a:lnTo>
                    <a:pt x="122370" y="93899"/>
                  </a:lnTo>
                  <a:lnTo>
                    <a:pt x="128470" y="107274"/>
                  </a:lnTo>
                  <a:lnTo>
                    <a:pt x="132707" y="143766"/>
                  </a:lnTo>
                  <a:lnTo>
                    <a:pt x="124455" y="188135"/>
                  </a:lnTo>
                  <a:lnTo>
                    <a:pt x="111263" y="213600"/>
                  </a:lnTo>
                  <a:lnTo>
                    <a:pt x="82339" y="245406"/>
                  </a:lnTo>
                  <a:lnTo>
                    <a:pt x="67592" y="255325"/>
                  </a:lnTo>
                  <a:lnTo>
                    <a:pt x="41174" y="267213"/>
                  </a:lnTo>
                  <a:lnTo>
                    <a:pt x="32175" y="267794"/>
                  </a:lnTo>
                  <a:lnTo>
                    <a:pt x="14901" y="262418"/>
                  </a:lnTo>
                  <a:lnTo>
                    <a:pt x="0" y="252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4" name="SMARTInkShape-Group1168"/>
          <p:cNvGrpSpPr/>
          <p:nvPr/>
        </p:nvGrpSpPr>
        <p:grpSpPr>
          <a:xfrm>
            <a:off x="2774950" y="3633083"/>
            <a:ext cx="714486" cy="982985"/>
            <a:chOff x="2774950" y="3633083"/>
            <a:chExt cx="714486" cy="982985"/>
          </a:xfrm>
        </p:grpSpPr>
        <p:sp>
          <p:nvSpPr>
            <p:cNvPr id="539" name="SMARTInkShape-5940"/>
            <p:cNvSpPr/>
            <p:nvPr>
              <p:custDataLst>
                <p:tags r:id="rId78"/>
              </p:custDataLst>
            </p:nvPr>
          </p:nvSpPr>
          <p:spPr>
            <a:xfrm>
              <a:off x="3232151" y="4191000"/>
              <a:ext cx="19042" cy="25323"/>
            </a:xfrm>
            <a:custGeom>
              <a:avLst/>
              <a:gdLst/>
              <a:ahLst/>
              <a:cxnLst/>
              <a:rect l="0" t="0" r="0" b="0"/>
              <a:pathLst>
                <a:path w="19042" h="25323">
                  <a:moveTo>
                    <a:pt x="12699" y="0"/>
                  </a:moveTo>
                  <a:lnTo>
                    <a:pt x="12699" y="0"/>
                  </a:lnTo>
                  <a:lnTo>
                    <a:pt x="7232" y="5467"/>
                  </a:lnTo>
                  <a:lnTo>
                    <a:pt x="959" y="6272"/>
                  </a:lnTo>
                  <a:lnTo>
                    <a:pt x="639" y="7004"/>
                  </a:lnTo>
                  <a:lnTo>
                    <a:pt x="0" y="18966"/>
                  </a:lnTo>
                  <a:lnTo>
                    <a:pt x="6271" y="25322"/>
                  </a:lnTo>
                  <a:lnTo>
                    <a:pt x="11810" y="19926"/>
                  </a:lnTo>
                  <a:lnTo>
                    <a:pt x="15807" y="19309"/>
                  </a:lnTo>
                  <a:lnTo>
                    <a:pt x="16887" y="18517"/>
                  </a:lnTo>
                  <a:lnTo>
                    <a:pt x="17608" y="17284"/>
                  </a:lnTo>
                  <a:lnTo>
                    <a:pt x="18965" y="12968"/>
                  </a:lnTo>
                  <a:lnTo>
                    <a:pt x="19041" y="7256"/>
                  </a:lnTo>
                  <a:lnTo>
                    <a:pt x="18338" y="6954"/>
                  </a:lnTo>
                  <a:lnTo>
                    <a:pt x="6633" y="6352"/>
                  </a:lnTo>
                  <a:lnTo>
                    <a:pt x="634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5941"/>
            <p:cNvSpPr/>
            <p:nvPr>
              <p:custDataLst>
                <p:tags r:id="rId79"/>
              </p:custDataLst>
            </p:nvPr>
          </p:nvSpPr>
          <p:spPr>
            <a:xfrm>
              <a:off x="3232150" y="4292600"/>
              <a:ext cx="19051" cy="132976"/>
            </a:xfrm>
            <a:custGeom>
              <a:avLst/>
              <a:gdLst/>
              <a:ahLst/>
              <a:cxnLst/>
              <a:rect l="0" t="0" r="0" b="0"/>
              <a:pathLst>
                <a:path w="19051" h="132976">
                  <a:moveTo>
                    <a:pt x="0" y="0"/>
                  </a:moveTo>
                  <a:lnTo>
                    <a:pt x="0" y="0"/>
                  </a:lnTo>
                  <a:lnTo>
                    <a:pt x="0" y="21254"/>
                  </a:lnTo>
                  <a:lnTo>
                    <a:pt x="1882" y="25438"/>
                  </a:lnTo>
                  <a:lnTo>
                    <a:pt x="3371" y="27542"/>
                  </a:lnTo>
                  <a:lnTo>
                    <a:pt x="5467" y="37245"/>
                  </a:lnTo>
                  <a:lnTo>
                    <a:pt x="6347" y="82981"/>
                  </a:lnTo>
                  <a:lnTo>
                    <a:pt x="7055" y="103068"/>
                  </a:lnTo>
                  <a:lnTo>
                    <a:pt x="11817" y="116052"/>
                  </a:lnTo>
                  <a:lnTo>
                    <a:pt x="12677" y="132086"/>
                  </a:lnTo>
                  <a:lnTo>
                    <a:pt x="13390" y="132507"/>
                  </a:lnTo>
                  <a:lnTo>
                    <a:pt x="16065" y="132975"/>
                  </a:lnTo>
                  <a:lnTo>
                    <a:pt x="17059" y="132394"/>
                  </a:lnTo>
                  <a:lnTo>
                    <a:pt x="17723" y="131302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5942"/>
            <p:cNvSpPr/>
            <p:nvPr>
              <p:custDataLst>
                <p:tags r:id="rId80"/>
              </p:custDataLst>
            </p:nvPr>
          </p:nvSpPr>
          <p:spPr>
            <a:xfrm>
              <a:off x="2774950" y="3633083"/>
              <a:ext cx="203064" cy="671809"/>
            </a:xfrm>
            <a:custGeom>
              <a:avLst/>
              <a:gdLst/>
              <a:ahLst/>
              <a:cxnLst/>
              <a:rect l="0" t="0" r="0" b="0"/>
              <a:pathLst>
                <a:path w="203064" h="671809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831" y="411"/>
                  </a:lnTo>
                  <a:lnTo>
                    <a:pt x="17007" y="4361"/>
                  </a:lnTo>
                  <a:lnTo>
                    <a:pt x="60220" y="47345"/>
                  </a:lnTo>
                  <a:lnTo>
                    <a:pt x="91155" y="88404"/>
                  </a:lnTo>
                  <a:lnTo>
                    <a:pt x="117576" y="131934"/>
                  </a:lnTo>
                  <a:lnTo>
                    <a:pt x="140347" y="173702"/>
                  </a:lnTo>
                  <a:lnTo>
                    <a:pt x="158236" y="209596"/>
                  </a:lnTo>
                  <a:lnTo>
                    <a:pt x="172082" y="247042"/>
                  </a:lnTo>
                  <a:lnTo>
                    <a:pt x="181672" y="284949"/>
                  </a:lnTo>
                  <a:lnTo>
                    <a:pt x="192431" y="322991"/>
                  </a:lnTo>
                  <a:lnTo>
                    <a:pt x="199696" y="360369"/>
                  </a:lnTo>
                  <a:lnTo>
                    <a:pt x="202508" y="406842"/>
                  </a:lnTo>
                  <a:lnTo>
                    <a:pt x="203063" y="453207"/>
                  </a:lnTo>
                  <a:lnTo>
                    <a:pt x="193739" y="496337"/>
                  </a:lnTo>
                  <a:lnTo>
                    <a:pt x="182490" y="536947"/>
                  </a:lnTo>
                  <a:lnTo>
                    <a:pt x="162764" y="580242"/>
                  </a:lnTo>
                  <a:lnTo>
                    <a:pt x="137564" y="624805"/>
                  </a:lnTo>
                  <a:lnTo>
                    <a:pt x="129108" y="636093"/>
                  </a:lnTo>
                  <a:lnTo>
                    <a:pt x="92781" y="660181"/>
                  </a:lnTo>
                  <a:lnTo>
                    <a:pt x="74432" y="669108"/>
                  </a:lnTo>
                  <a:lnTo>
                    <a:pt x="49592" y="671808"/>
                  </a:lnTo>
                  <a:lnTo>
                    <a:pt x="41326" y="670153"/>
                  </a:lnTo>
                  <a:lnTo>
                    <a:pt x="32706" y="667137"/>
                  </a:lnTo>
                  <a:lnTo>
                    <a:pt x="30271" y="666714"/>
                  </a:lnTo>
                  <a:lnTo>
                    <a:pt x="25683" y="662480"/>
                  </a:lnTo>
                  <a:lnTo>
                    <a:pt x="23472" y="659376"/>
                  </a:lnTo>
                  <a:lnTo>
                    <a:pt x="22704" y="656601"/>
                  </a:lnTo>
                  <a:lnTo>
                    <a:pt x="22897" y="654045"/>
                  </a:lnTo>
                  <a:lnTo>
                    <a:pt x="25400" y="646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5943"/>
            <p:cNvSpPr/>
            <p:nvPr>
              <p:custDataLst>
                <p:tags r:id="rId81"/>
              </p:custDataLst>
            </p:nvPr>
          </p:nvSpPr>
          <p:spPr>
            <a:xfrm>
              <a:off x="3473450" y="4203726"/>
              <a:ext cx="6351" cy="12675"/>
            </a:xfrm>
            <a:custGeom>
              <a:avLst/>
              <a:gdLst/>
              <a:ahLst/>
              <a:cxnLst/>
              <a:rect l="0" t="0" r="0" b="0"/>
              <a:pathLst>
                <a:path w="6351" h="12675">
                  <a:moveTo>
                    <a:pt x="0" y="12674"/>
                  </a:moveTo>
                  <a:lnTo>
                    <a:pt x="0" y="12674"/>
                  </a:lnTo>
                  <a:lnTo>
                    <a:pt x="0" y="0"/>
                  </a:lnTo>
                  <a:lnTo>
                    <a:pt x="0" y="6247"/>
                  </a:lnTo>
                  <a:lnTo>
                    <a:pt x="6350" y="6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5944"/>
            <p:cNvSpPr/>
            <p:nvPr>
              <p:custDataLst>
                <p:tags r:id="rId82"/>
              </p:custDataLst>
            </p:nvPr>
          </p:nvSpPr>
          <p:spPr>
            <a:xfrm>
              <a:off x="3422650" y="4298957"/>
              <a:ext cx="66786" cy="317111"/>
            </a:xfrm>
            <a:custGeom>
              <a:avLst/>
              <a:gdLst/>
              <a:ahLst/>
              <a:cxnLst/>
              <a:rect l="0" t="0" r="0" b="0"/>
              <a:pathLst>
                <a:path w="66786" h="317111">
                  <a:moveTo>
                    <a:pt x="31750" y="19043"/>
                  </a:moveTo>
                  <a:lnTo>
                    <a:pt x="31750" y="19043"/>
                  </a:lnTo>
                  <a:lnTo>
                    <a:pt x="28379" y="15672"/>
                  </a:lnTo>
                  <a:lnTo>
                    <a:pt x="26724" y="12136"/>
                  </a:lnTo>
                  <a:lnTo>
                    <a:pt x="25400" y="19"/>
                  </a:lnTo>
                  <a:lnTo>
                    <a:pt x="25400" y="0"/>
                  </a:lnTo>
                  <a:lnTo>
                    <a:pt x="30867" y="5461"/>
                  </a:lnTo>
                  <a:lnTo>
                    <a:pt x="32404" y="22884"/>
                  </a:lnTo>
                  <a:lnTo>
                    <a:pt x="36099" y="30216"/>
                  </a:lnTo>
                  <a:lnTo>
                    <a:pt x="45905" y="76798"/>
                  </a:lnTo>
                  <a:lnTo>
                    <a:pt x="55981" y="120678"/>
                  </a:lnTo>
                  <a:lnTo>
                    <a:pt x="62514" y="164214"/>
                  </a:lnTo>
                  <a:lnTo>
                    <a:pt x="66785" y="208583"/>
                  </a:lnTo>
                  <a:lnTo>
                    <a:pt x="63772" y="255280"/>
                  </a:lnTo>
                  <a:lnTo>
                    <a:pt x="62805" y="293306"/>
                  </a:lnTo>
                  <a:lnTo>
                    <a:pt x="55661" y="310966"/>
                  </a:lnTo>
                  <a:lnTo>
                    <a:pt x="54041" y="313142"/>
                  </a:lnTo>
                  <a:lnTo>
                    <a:pt x="50359" y="315559"/>
                  </a:lnTo>
                  <a:lnTo>
                    <a:pt x="45617" y="317110"/>
                  </a:lnTo>
                  <a:lnTo>
                    <a:pt x="43087" y="315442"/>
                  </a:lnTo>
                  <a:lnTo>
                    <a:pt x="41425" y="314009"/>
                  </a:lnTo>
                  <a:lnTo>
                    <a:pt x="37696" y="312417"/>
                  </a:lnTo>
                  <a:lnTo>
                    <a:pt x="35714" y="311992"/>
                  </a:lnTo>
                  <a:lnTo>
                    <a:pt x="31631" y="307757"/>
                  </a:lnTo>
                  <a:lnTo>
                    <a:pt x="26758" y="301877"/>
                  </a:lnTo>
                  <a:lnTo>
                    <a:pt x="16787" y="293894"/>
                  </a:lnTo>
                  <a:lnTo>
                    <a:pt x="11459" y="286779"/>
                  </a:lnTo>
                  <a:lnTo>
                    <a:pt x="8621" y="278914"/>
                  </a:lnTo>
                  <a:lnTo>
                    <a:pt x="922" y="233680"/>
                  </a:lnTo>
                  <a:lnTo>
                    <a:pt x="0" y="209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5" name="SMARTInkShape-5945"/>
          <p:cNvSpPr/>
          <p:nvPr>
            <p:custDataLst>
              <p:tags r:id="rId6"/>
            </p:custDataLst>
          </p:nvPr>
        </p:nvSpPr>
        <p:spPr>
          <a:xfrm>
            <a:off x="1660773" y="3715042"/>
            <a:ext cx="320428" cy="658125"/>
          </a:xfrm>
          <a:custGeom>
            <a:avLst/>
            <a:gdLst/>
            <a:ahLst/>
            <a:cxnLst/>
            <a:rect l="0" t="0" r="0" b="0"/>
            <a:pathLst>
              <a:path w="320428" h="658125">
                <a:moveTo>
                  <a:pt x="187077" y="25108"/>
                </a:moveTo>
                <a:lnTo>
                  <a:pt x="187077" y="25108"/>
                </a:lnTo>
                <a:lnTo>
                  <a:pt x="187077" y="7225"/>
                </a:lnTo>
                <a:lnTo>
                  <a:pt x="180988" y="0"/>
                </a:lnTo>
                <a:lnTo>
                  <a:pt x="175709" y="4129"/>
                </a:lnTo>
                <a:lnTo>
                  <a:pt x="169911" y="6192"/>
                </a:lnTo>
                <a:lnTo>
                  <a:pt x="156159" y="18192"/>
                </a:lnTo>
                <a:lnTo>
                  <a:pt x="122028" y="63620"/>
                </a:lnTo>
                <a:lnTo>
                  <a:pt x="98530" y="103801"/>
                </a:lnTo>
                <a:lnTo>
                  <a:pt x="77942" y="144134"/>
                </a:lnTo>
                <a:lnTo>
                  <a:pt x="57857" y="191141"/>
                </a:lnTo>
                <a:lnTo>
                  <a:pt x="41075" y="227879"/>
                </a:lnTo>
                <a:lnTo>
                  <a:pt x="26852" y="262831"/>
                </a:lnTo>
                <a:lnTo>
                  <a:pt x="14406" y="302429"/>
                </a:lnTo>
                <a:lnTo>
                  <a:pt x="5403" y="350011"/>
                </a:lnTo>
                <a:lnTo>
                  <a:pt x="1779" y="387370"/>
                </a:lnTo>
                <a:lnTo>
                  <a:pt x="0" y="425251"/>
                </a:lnTo>
                <a:lnTo>
                  <a:pt x="2349" y="472605"/>
                </a:lnTo>
                <a:lnTo>
                  <a:pt x="12952" y="515225"/>
                </a:lnTo>
                <a:lnTo>
                  <a:pt x="32765" y="560221"/>
                </a:lnTo>
                <a:lnTo>
                  <a:pt x="55309" y="593705"/>
                </a:lnTo>
                <a:lnTo>
                  <a:pt x="91060" y="627975"/>
                </a:lnTo>
                <a:lnTo>
                  <a:pt x="120763" y="640553"/>
                </a:lnTo>
                <a:lnTo>
                  <a:pt x="159997" y="651123"/>
                </a:lnTo>
                <a:lnTo>
                  <a:pt x="207050" y="658124"/>
                </a:lnTo>
                <a:lnTo>
                  <a:pt x="244500" y="657638"/>
                </a:lnTo>
                <a:lnTo>
                  <a:pt x="282408" y="651145"/>
                </a:lnTo>
                <a:lnTo>
                  <a:pt x="320427" y="6410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8" name="SMARTInkShape-Group1170"/>
          <p:cNvGrpSpPr/>
          <p:nvPr/>
        </p:nvGrpSpPr>
        <p:grpSpPr>
          <a:xfrm>
            <a:off x="2146300" y="3575057"/>
            <a:ext cx="450851" cy="666423"/>
            <a:chOff x="2146300" y="3575057"/>
            <a:chExt cx="450851" cy="666423"/>
          </a:xfrm>
        </p:grpSpPr>
        <p:sp>
          <p:nvSpPr>
            <p:cNvPr id="546" name="SMARTInkShape-5946"/>
            <p:cNvSpPr/>
            <p:nvPr>
              <p:custDataLst>
                <p:tags r:id="rId76"/>
              </p:custDataLst>
            </p:nvPr>
          </p:nvSpPr>
          <p:spPr>
            <a:xfrm>
              <a:off x="2343150" y="3575057"/>
              <a:ext cx="254001" cy="158744"/>
            </a:xfrm>
            <a:custGeom>
              <a:avLst/>
              <a:gdLst/>
              <a:ahLst/>
              <a:cxnLst/>
              <a:rect l="0" t="0" r="0" b="0"/>
              <a:pathLst>
                <a:path w="254001" h="158744">
                  <a:moveTo>
                    <a:pt x="0" y="31743"/>
                  </a:moveTo>
                  <a:lnTo>
                    <a:pt x="0" y="31743"/>
                  </a:lnTo>
                  <a:lnTo>
                    <a:pt x="0" y="26276"/>
                  </a:lnTo>
                  <a:lnTo>
                    <a:pt x="6089" y="19327"/>
                  </a:lnTo>
                  <a:lnTo>
                    <a:pt x="6272" y="15756"/>
                  </a:lnTo>
                  <a:lnTo>
                    <a:pt x="7004" y="14735"/>
                  </a:lnTo>
                  <a:lnTo>
                    <a:pt x="8197" y="14054"/>
                  </a:lnTo>
                  <a:lnTo>
                    <a:pt x="9698" y="13600"/>
                  </a:lnTo>
                  <a:lnTo>
                    <a:pt x="19212" y="7786"/>
                  </a:lnTo>
                  <a:lnTo>
                    <a:pt x="36790" y="4588"/>
                  </a:lnTo>
                  <a:lnTo>
                    <a:pt x="42457" y="2035"/>
                  </a:lnTo>
                  <a:lnTo>
                    <a:pt x="88354" y="3"/>
                  </a:lnTo>
                  <a:lnTo>
                    <a:pt x="90653" y="0"/>
                  </a:lnTo>
                  <a:lnTo>
                    <a:pt x="100630" y="3366"/>
                  </a:lnTo>
                  <a:lnTo>
                    <a:pt x="111573" y="10825"/>
                  </a:lnTo>
                  <a:lnTo>
                    <a:pt x="122686" y="21192"/>
                  </a:lnTo>
                  <a:lnTo>
                    <a:pt x="125083" y="25408"/>
                  </a:lnTo>
                  <a:lnTo>
                    <a:pt x="126432" y="33629"/>
                  </a:lnTo>
                  <a:lnTo>
                    <a:pt x="126888" y="49049"/>
                  </a:lnTo>
                  <a:lnTo>
                    <a:pt x="125069" y="55427"/>
                  </a:lnTo>
                  <a:lnTo>
                    <a:pt x="116012" y="74718"/>
                  </a:lnTo>
                  <a:lnTo>
                    <a:pt x="111267" y="87739"/>
                  </a:lnTo>
                  <a:lnTo>
                    <a:pt x="90771" y="120213"/>
                  </a:lnTo>
                  <a:lnTo>
                    <a:pt x="89026" y="124685"/>
                  </a:lnTo>
                  <a:lnTo>
                    <a:pt x="83542" y="132063"/>
                  </a:lnTo>
                  <a:lnTo>
                    <a:pt x="82637" y="138698"/>
                  </a:lnTo>
                  <a:lnTo>
                    <a:pt x="82576" y="142770"/>
                  </a:lnTo>
                  <a:lnTo>
                    <a:pt x="83273" y="143860"/>
                  </a:lnTo>
                  <a:lnTo>
                    <a:pt x="84443" y="144588"/>
                  </a:lnTo>
                  <a:lnTo>
                    <a:pt x="89461" y="145612"/>
                  </a:lnTo>
                  <a:lnTo>
                    <a:pt x="100263" y="146691"/>
                  </a:lnTo>
                  <a:lnTo>
                    <a:pt x="114872" y="151058"/>
                  </a:lnTo>
                  <a:lnTo>
                    <a:pt x="159062" y="152377"/>
                  </a:lnTo>
                  <a:lnTo>
                    <a:pt x="203284" y="153098"/>
                  </a:lnTo>
                  <a:lnTo>
                    <a:pt x="242400" y="158665"/>
                  </a:lnTo>
                  <a:lnTo>
                    <a:pt x="254000" y="158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5947"/>
            <p:cNvSpPr/>
            <p:nvPr>
              <p:custDataLst>
                <p:tags r:id="rId77"/>
              </p:custDataLst>
            </p:nvPr>
          </p:nvSpPr>
          <p:spPr>
            <a:xfrm>
              <a:off x="2146300" y="3772194"/>
              <a:ext cx="184125" cy="469286"/>
            </a:xfrm>
            <a:custGeom>
              <a:avLst/>
              <a:gdLst/>
              <a:ahLst/>
              <a:cxnLst/>
              <a:rect l="0" t="0" r="0" b="0"/>
              <a:pathLst>
                <a:path w="184125" h="469286">
                  <a:moveTo>
                    <a:pt x="0" y="82256"/>
                  </a:moveTo>
                  <a:lnTo>
                    <a:pt x="0" y="82256"/>
                  </a:lnTo>
                  <a:lnTo>
                    <a:pt x="0" y="75984"/>
                  </a:lnTo>
                  <a:lnTo>
                    <a:pt x="0" y="122725"/>
                  </a:lnTo>
                  <a:lnTo>
                    <a:pt x="1881" y="159028"/>
                  </a:lnTo>
                  <a:lnTo>
                    <a:pt x="9460" y="202939"/>
                  </a:lnTo>
                  <a:lnTo>
                    <a:pt x="15786" y="244379"/>
                  </a:lnTo>
                  <a:lnTo>
                    <a:pt x="22134" y="288565"/>
                  </a:lnTo>
                  <a:lnTo>
                    <a:pt x="28484" y="329622"/>
                  </a:lnTo>
                  <a:lnTo>
                    <a:pt x="32264" y="375737"/>
                  </a:lnTo>
                  <a:lnTo>
                    <a:pt x="41202" y="419743"/>
                  </a:lnTo>
                  <a:lnTo>
                    <a:pt x="44445" y="467171"/>
                  </a:lnTo>
                  <a:lnTo>
                    <a:pt x="44449" y="469285"/>
                  </a:lnTo>
                  <a:lnTo>
                    <a:pt x="44450" y="466140"/>
                  </a:lnTo>
                  <a:lnTo>
                    <a:pt x="42568" y="462656"/>
                  </a:lnTo>
                  <a:lnTo>
                    <a:pt x="41079" y="460739"/>
                  </a:lnTo>
                  <a:lnTo>
                    <a:pt x="39424" y="454846"/>
                  </a:lnTo>
                  <a:lnTo>
                    <a:pt x="33108" y="411845"/>
                  </a:lnTo>
                  <a:lnTo>
                    <a:pt x="26843" y="369276"/>
                  </a:lnTo>
                  <a:lnTo>
                    <a:pt x="23645" y="323110"/>
                  </a:lnTo>
                  <a:lnTo>
                    <a:pt x="19453" y="275861"/>
                  </a:lnTo>
                  <a:lnTo>
                    <a:pt x="19103" y="230831"/>
                  </a:lnTo>
                  <a:lnTo>
                    <a:pt x="14691" y="184023"/>
                  </a:lnTo>
                  <a:lnTo>
                    <a:pt x="14974" y="151721"/>
                  </a:lnTo>
                  <a:lnTo>
                    <a:pt x="18692" y="108180"/>
                  </a:lnTo>
                  <a:lnTo>
                    <a:pt x="19741" y="61946"/>
                  </a:lnTo>
                  <a:lnTo>
                    <a:pt x="26888" y="33388"/>
                  </a:lnTo>
                  <a:lnTo>
                    <a:pt x="29589" y="28081"/>
                  </a:lnTo>
                  <a:lnTo>
                    <a:pt x="31815" y="21127"/>
                  </a:lnTo>
                  <a:lnTo>
                    <a:pt x="40504" y="10323"/>
                  </a:lnTo>
                  <a:lnTo>
                    <a:pt x="44578" y="7952"/>
                  </a:lnTo>
                  <a:lnTo>
                    <a:pt x="48740" y="6193"/>
                  </a:lnTo>
                  <a:lnTo>
                    <a:pt x="55050" y="1942"/>
                  </a:lnTo>
                  <a:lnTo>
                    <a:pt x="62094" y="368"/>
                  </a:lnTo>
                  <a:lnTo>
                    <a:pt x="68990" y="0"/>
                  </a:lnTo>
                  <a:lnTo>
                    <a:pt x="74877" y="1718"/>
                  </a:lnTo>
                  <a:lnTo>
                    <a:pt x="80551" y="4128"/>
                  </a:lnTo>
                  <a:lnTo>
                    <a:pt x="106803" y="9352"/>
                  </a:lnTo>
                  <a:lnTo>
                    <a:pt x="125246" y="18911"/>
                  </a:lnTo>
                  <a:lnTo>
                    <a:pt x="156025" y="42746"/>
                  </a:lnTo>
                  <a:lnTo>
                    <a:pt x="162097" y="52754"/>
                  </a:lnTo>
                  <a:lnTo>
                    <a:pt x="179157" y="99463"/>
                  </a:lnTo>
                  <a:lnTo>
                    <a:pt x="181931" y="105426"/>
                  </a:lnTo>
                  <a:lnTo>
                    <a:pt x="184124" y="150013"/>
                  </a:lnTo>
                  <a:lnTo>
                    <a:pt x="183443" y="179624"/>
                  </a:lnTo>
                  <a:lnTo>
                    <a:pt x="176311" y="207374"/>
                  </a:lnTo>
                  <a:lnTo>
                    <a:pt x="167726" y="223955"/>
                  </a:lnTo>
                  <a:lnTo>
                    <a:pt x="162075" y="239849"/>
                  </a:lnTo>
                  <a:lnTo>
                    <a:pt x="156465" y="245901"/>
                  </a:lnTo>
                  <a:lnTo>
                    <a:pt x="141646" y="257041"/>
                  </a:lnTo>
                  <a:lnTo>
                    <a:pt x="97340" y="271577"/>
                  </a:lnTo>
                  <a:lnTo>
                    <a:pt x="52515" y="278667"/>
                  </a:lnTo>
                  <a:lnTo>
                    <a:pt x="30565" y="278342"/>
                  </a:lnTo>
                  <a:lnTo>
                    <a:pt x="17335" y="273631"/>
                  </a:lnTo>
                  <a:lnTo>
                    <a:pt x="10702" y="273015"/>
                  </a:lnTo>
                  <a:lnTo>
                    <a:pt x="9251" y="272223"/>
                  </a:lnTo>
                  <a:lnTo>
                    <a:pt x="8284" y="270989"/>
                  </a:lnTo>
                  <a:lnTo>
                    <a:pt x="7210" y="267737"/>
                  </a:lnTo>
                  <a:lnTo>
                    <a:pt x="6350" y="260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9" name="SMARTInkShape-5948"/>
          <p:cNvSpPr/>
          <p:nvPr>
            <p:custDataLst>
              <p:tags r:id="rId7"/>
            </p:custDataLst>
          </p:nvPr>
        </p:nvSpPr>
        <p:spPr>
          <a:xfrm>
            <a:off x="996990" y="3036582"/>
            <a:ext cx="7340561" cy="284469"/>
          </a:xfrm>
          <a:custGeom>
            <a:avLst/>
            <a:gdLst/>
            <a:ahLst/>
            <a:cxnLst/>
            <a:rect l="0" t="0" r="0" b="0"/>
            <a:pathLst>
              <a:path w="7340561" h="284469">
                <a:moveTo>
                  <a:pt x="38060" y="278118"/>
                </a:moveTo>
                <a:lnTo>
                  <a:pt x="38060" y="278118"/>
                </a:lnTo>
                <a:lnTo>
                  <a:pt x="31318" y="278118"/>
                </a:lnTo>
                <a:lnTo>
                  <a:pt x="26126" y="279999"/>
                </a:lnTo>
                <a:lnTo>
                  <a:pt x="23754" y="281489"/>
                </a:lnTo>
                <a:lnTo>
                  <a:pt x="13674" y="283585"/>
                </a:lnTo>
                <a:lnTo>
                  <a:pt x="0" y="284466"/>
                </a:lnTo>
                <a:lnTo>
                  <a:pt x="45066" y="284468"/>
                </a:lnTo>
                <a:lnTo>
                  <a:pt x="89475" y="284468"/>
                </a:lnTo>
                <a:lnTo>
                  <a:pt x="129590" y="284468"/>
                </a:lnTo>
                <a:lnTo>
                  <a:pt x="165839" y="281097"/>
                </a:lnTo>
                <a:lnTo>
                  <a:pt x="210133" y="279001"/>
                </a:lnTo>
                <a:lnTo>
                  <a:pt x="242478" y="276629"/>
                </a:lnTo>
                <a:lnTo>
                  <a:pt x="276373" y="273928"/>
                </a:lnTo>
                <a:lnTo>
                  <a:pt x="312605" y="272728"/>
                </a:lnTo>
                <a:lnTo>
                  <a:pt x="353637" y="268433"/>
                </a:lnTo>
                <a:lnTo>
                  <a:pt x="397744" y="262524"/>
                </a:lnTo>
                <a:lnTo>
                  <a:pt x="443218" y="257546"/>
                </a:lnTo>
                <a:lnTo>
                  <a:pt x="468326" y="254526"/>
                </a:lnTo>
                <a:lnTo>
                  <a:pt x="494943" y="251101"/>
                </a:lnTo>
                <a:lnTo>
                  <a:pt x="522566" y="247407"/>
                </a:lnTo>
                <a:lnTo>
                  <a:pt x="550858" y="243533"/>
                </a:lnTo>
                <a:lnTo>
                  <a:pt x="579598" y="239539"/>
                </a:lnTo>
                <a:lnTo>
                  <a:pt x="608635" y="235465"/>
                </a:lnTo>
                <a:lnTo>
                  <a:pt x="638576" y="231338"/>
                </a:lnTo>
                <a:lnTo>
                  <a:pt x="669121" y="227176"/>
                </a:lnTo>
                <a:lnTo>
                  <a:pt x="700067" y="222990"/>
                </a:lnTo>
                <a:lnTo>
                  <a:pt x="731987" y="218788"/>
                </a:lnTo>
                <a:lnTo>
                  <a:pt x="764556" y="214576"/>
                </a:lnTo>
                <a:lnTo>
                  <a:pt x="797557" y="210356"/>
                </a:lnTo>
                <a:lnTo>
                  <a:pt x="832258" y="206132"/>
                </a:lnTo>
                <a:lnTo>
                  <a:pt x="868092" y="201905"/>
                </a:lnTo>
                <a:lnTo>
                  <a:pt x="904681" y="197676"/>
                </a:lnTo>
                <a:lnTo>
                  <a:pt x="943185" y="192740"/>
                </a:lnTo>
                <a:lnTo>
                  <a:pt x="982966" y="187333"/>
                </a:lnTo>
                <a:lnTo>
                  <a:pt x="1023597" y="181611"/>
                </a:lnTo>
                <a:lnTo>
                  <a:pt x="1064796" y="176386"/>
                </a:lnTo>
                <a:lnTo>
                  <a:pt x="1106373" y="171491"/>
                </a:lnTo>
                <a:lnTo>
                  <a:pt x="1148202" y="166817"/>
                </a:lnTo>
                <a:lnTo>
                  <a:pt x="1190199" y="162289"/>
                </a:lnTo>
                <a:lnTo>
                  <a:pt x="1232308" y="157860"/>
                </a:lnTo>
                <a:lnTo>
                  <a:pt x="1274492" y="153495"/>
                </a:lnTo>
                <a:lnTo>
                  <a:pt x="1316726" y="149175"/>
                </a:lnTo>
                <a:lnTo>
                  <a:pt x="1358993" y="144884"/>
                </a:lnTo>
                <a:lnTo>
                  <a:pt x="1401282" y="140612"/>
                </a:lnTo>
                <a:lnTo>
                  <a:pt x="1445702" y="135647"/>
                </a:lnTo>
                <a:lnTo>
                  <a:pt x="1491544" y="130221"/>
                </a:lnTo>
                <a:lnTo>
                  <a:pt x="1538333" y="124487"/>
                </a:lnTo>
                <a:lnTo>
                  <a:pt x="1586458" y="119253"/>
                </a:lnTo>
                <a:lnTo>
                  <a:pt x="1635476" y="114352"/>
                </a:lnTo>
                <a:lnTo>
                  <a:pt x="1685087" y="109674"/>
                </a:lnTo>
                <a:lnTo>
                  <a:pt x="1735800" y="105144"/>
                </a:lnTo>
                <a:lnTo>
                  <a:pt x="1787248" y="100714"/>
                </a:lnTo>
                <a:lnTo>
                  <a:pt x="1839185" y="96348"/>
                </a:lnTo>
                <a:lnTo>
                  <a:pt x="1891449" y="91321"/>
                </a:lnTo>
                <a:lnTo>
                  <a:pt x="1943930" y="85853"/>
                </a:lnTo>
                <a:lnTo>
                  <a:pt x="1996557" y="80092"/>
                </a:lnTo>
                <a:lnTo>
                  <a:pt x="2049986" y="74840"/>
                </a:lnTo>
                <a:lnTo>
                  <a:pt x="2103949" y="69927"/>
                </a:lnTo>
                <a:lnTo>
                  <a:pt x="2158270" y="65240"/>
                </a:lnTo>
                <a:lnTo>
                  <a:pt x="2214944" y="60000"/>
                </a:lnTo>
                <a:lnTo>
                  <a:pt x="2273188" y="54389"/>
                </a:lnTo>
                <a:lnTo>
                  <a:pt x="2332479" y="48532"/>
                </a:lnTo>
                <a:lnTo>
                  <a:pt x="2391761" y="43922"/>
                </a:lnTo>
                <a:lnTo>
                  <a:pt x="2451039" y="40143"/>
                </a:lnTo>
                <a:lnTo>
                  <a:pt x="2510311" y="36918"/>
                </a:lnTo>
                <a:lnTo>
                  <a:pt x="2571700" y="33357"/>
                </a:lnTo>
                <a:lnTo>
                  <a:pt x="2634498" y="29572"/>
                </a:lnTo>
                <a:lnTo>
                  <a:pt x="2698236" y="25637"/>
                </a:lnTo>
                <a:lnTo>
                  <a:pt x="2763305" y="22309"/>
                </a:lnTo>
                <a:lnTo>
                  <a:pt x="2829262" y="19384"/>
                </a:lnTo>
                <a:lnTo>
                  <a:pt x="2895812" y="16729"/>
                </a:lnTo>
                <a:lnTo>
                  <a:pt x="2962756" y="14253"/>
                </a:lnTo>
                <a:lnTo>
                  <a:pt x="3029962" y="11897"/>
                </a:lnTo>
                <a:lnTo>
                  <a:pt x="3097345" y="9621"/>
                </a:lnTo>
                <a:lnTo>
                  <a:pt x="3164139" y="7398"/>
                </a:lnTo>
                <a:lnTo>
                  <a:pt x="3230540" y="5210"/>
                </a:lnTo>
                <a:lnTo>
                  <a:pt x="3296680" y="3046"/>
                </a:lnTo>
                <a:lnTo>
                  <a:pt x="3361940" y="1604"/>
                </a:lnTo>
                <a:lnTo>
                  <a:pt x="3426613" y="641"/>
                </a:lnTo>
                <a:lnTo>
                  <a:pt x="3490895" y="0"/>
                </a:lnTo>
                <a:lnTo>
                  <a:pt x="3556328" y="278"/>
                </a:lnTo>
                <a:lnTo>
                  <a:pt x="3622528" y="1169"/>
                </a:lnTo>
                <a:lnTo>
                  <a:pt x="3689239" y="2469"/>
                </a:lnTo>
                <a:lnTo>
                  <a:pt x="3755584" y="3336"/>
                </a:lnTo>
                <a:lnTo>
                  <a:pt x="3821688" y="3912"/>
                </a:lnTo>
                <a:lnTo>
                  <a:pt x="3887628" y="4298"/>
                </a:lnTo>
                <a:lnTo>
                  <a:pt x="3955577" y="5260"/>
                </a:lnTo>
                <a:lnTo>
                  <a:pt x="4024866" y="6607"/>
                </a:lnTo>
                <a:lnTo>
                  <a:pt x="4095047" y="8211"/>
                </a:lnTo>
                <a:lnTo>
                  <a:pt x="4160885" y="9985"/>
                </a:lnTo>
                <a:lnTo>
                  <a:pt x="4223827" y="11874"/>
                </a:lnTo>
                <a:lnTo>
                  <a:pt x="4284838" y="13839"/>
                </a:lnTo>
                <a:lnTo>
                  <a:pt x="4347384" y="16560"/>
                </a:lnTo>
                <a:lnTo>
                  <a:pt x="4410954" y="19784"/>
                </a:lnTo>
                <a:lnTo>
                  <a:pt x="4475205" y="23345"/>
                </a:lnTo>
                <a:lnTo>
                  <a:pt x="4535679" y="26425"/>
                </a:lnTo>
                <a:lnTo>
                  <a:pt x="4593634" y="29184"/>
                </a:lnTo>
                <a:lnTo>
                  <a:pt x="4649910" y="31729"/>
                </a:lnTo>
                <a:lnTo>
                  <a:pt x="4709299" y="34836"/>
                </a:lnTo>
                <a:lnTo>
                  <a:pt x="4770763" y="38319"/>
                </a:lnTo>
                <a:lnTo>
                  <a:pt x="4833611" y="42052"/>
                </a:lnTo>
                <a:lnTo>
                  <a:pt x="4895267" y="45952"/>
                </a:lnTo>
                <a:lnTo>
                  <a:pt x="4956125" y="49963"/>
                </a:lnTo>
                <a:lnTo>
                  <a:pt x="5016455" y="54048"/>
                </a:lnTo>
                <a:lnTo>
                  <a:pt x="5077134" y="58182"/>
                </a:lnTo>
                <a:lnTo>
                  <a:pt x="5138048" y="62350"/>
                </a:lnTo>
                <a:lnTo>
                  <a:pt x="5199119" y="66539"/>
                </a:lnTo>
                <a:lnTo>
                  <a:pt x="5260294" y="70743"/>
                </a:lnTo>
                <a:lnTo>
                  <a:pt x="5321538" y="74957"/>
                </a:lnTo>
                <a:lnTo>
                  <a:pt x="5382829" y="79177"/>
                </a:lnTo>
                <a:lnTo>
                  <a:pt x="5442739" y="83402"/>
                </a:lnTo>
                <a:lnTo>
                  <a:pt x="5501728" y="87630"/>
                </a:lnTo>
                <a:lnTo>
                  <a:pt x="5560106" y="91859"/>
                </a:lnTo>
                <a:lnTo>
                  <a:pt x="5620190" y="95384"/>
                </a:lnTo>
                <a:lnTo>
                  <a:pt x="5681414" y="98440"/>
                </a:lnTo>
                <a:lnTo>
                  <a:pt x="5743395" y="101182"/>
                </a:lnTo>
                <a:lnTo>
                  <a:pt x="5804472" y="104422"/>
                </a:lnTo>
                <a:lnTo>
                  <a:pt x="5864946" y="107993"/>
                </a:lnTo>
                <a:lnTo>
                  <a:pt x="5925017" y="111785"/>
                </a:lnTo>
                <a:lnTo>
                  <a:pt x="5986231" y="115723"/>
                </a:lnTo>
                <a:lnTo>
                  <a:pt x="6048207" y="119760"/>
                </a:lnTo>
                <a:lnTo>
                  <a:pt x="6110691" y="123863"/>
                </a:lnTo>
                <a:lnTo>
                  <a:pt x="6171397" y="128009"/>
                </a:lnTo>
                <a:lnTo>
                  <a:pt x="6230918" y="132184"/>
                </a:lnTo>
                <a:lnTo>
                  <a:pt x="6289649" y="136379"/>
                </a:lnTo>
                <a:lnTo>
                  <a:pt x="6347853" y="139881"/>
                </a:lnTo>
                <a:lnTo>
                  <a:pt x="6405705" y="142921"/>
                </a:lnTo>
                <a:lnTo>
                  <a:pt x="6463322" y="145653"/>
                </a:lnTo>
                <a:lnTo>
                  <a:pt x="6517258" y="148181"/>
                </a:lnTo>
                <a:lnTo>
                  <a:pt x="6568737" y="150571"/>
                </a:lnTo>
                <a:lnTo>
                  <a:pt x="6618578" y="152870"/>
                </a:lnTo>
                <a:lnTo>
                  <a:pt x="6668033" y="155813"/>
                </a:lnTo>
                <a:lnTo>
                  <a:pt x="6717232" y="159187"/>
                </a:lnTo>
                <a:lnTo>
                  <a:pt x="6766257" y="162847"/>
                </a:lnTo>
                <a:lnTo>
                  <a:pt x="6813053" y="165993"/>
                </a:lnTo>
                <a:lnTo>
                  <a:pt x="6858361" y="168796"/>
                </a:lnTo>
                <a:lnTo>
                  <a:pt x="6902677" y="171370"/>
                </a:lnTo>
                <a:lnTo>
                  <a:pt x="6944216" y="173792"/>
                </a:lnTo>
                <a:lnTo>
                  <a:pt x="6983902" y="176111"/>
                </a:lnTo>
                <a:lnTo>
                  <a:pt x="7022355" y="178364"/>
                </a:lnTo>
                <a:lnTo>
                  <a:pt x="7059279" y="179865"/>
                </a:lnTo>
                <a:lnTo>
                  <a:pt x="7095184" y="180866"/>
                </a:lnTo>
                <a:lnTo>
                  <a:pt x="7130409" y="181533"/>
                </a:lnTo>
                <a:lnTo>
                  <a:pt x="7163065" y="181273"/>
                </a:lnTo>
                <a:lnTo>
                  <a:pt x="7194008" y="180393"/>
                </a:lnTo>
                <a:lnTo>
                  <a:pt x="7223808" y="179102"/>
                </a:lnTo>
                <a:lnTo>
                  <a:pt x="7250025" y="178241"/>
                </a:lnTo>
                <a:lnTo>
                  <a:pt x="7296089" y="177283"/>
                </a:lnTo>
                <a:lnTo>
                  <a:pt x="7340560" y="1765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SMARTInkShape-5949"/>
          <p:cNvSpPr/>
          <p:nvPr>
            <p:custDataLst>
              <p:tags r:id="rId8"/>
            </p:custDataLst>
          </p:nvPr>
        </p:nvSpPr>
        <p:spPr>
          <a:xfrm>
            <a:off x="9798048" y="1848733"/>
            <a:ext cx="6353" cy="265818"/>
          </a:xfrm>
          <a:custGeom>
            <a:avLst/>
            <a:gdLst/>
            <a:ahLst/>
            <a:cxnLst/>
            <a:rect l="0" t="0" r="0" b="0"/>
            <a:pathLst>
              <a:path w="6353" h="265818">
                <a:moveTo>
                  <a:pt x="2" y="5467"/>
                </a:moveTo>
                <a:lnTo>
                  <a:pt x="2" y="5467"/>
                </a:lnTo>
                <a:lnTo>
                  <a:pt x="0" y="0"/>
                </a:lnTo>
                <a:lnTo>
                  <a:pt x="3372" y="2749"/>
                </a:lnTo>
                <a:lnTo>
                  <a:pt x="5028" y="6141"/>
                </a:lnTo>
                <a:lnTo>
                  <a:pt x="6300" y="33963"/>
                </a:lnTo>
                <a:lnTo>
                  <a:pt x="6350" y="80524"/>
                </a:lnTo>
                <a:lnTo>
                  <a:pt x="5647" y="121994"/>
                </a:lnTo>
                <a:lnTo>
                  <a:pt x="885" y="164066"/>
                </a:lnTo>
                <a:lnTo>
                  <a:pt x="119" y="206487"/>
                </a:lnTo>
                <a:lnTo>
                  <a:pt x="5039" y="249720"/>
                </a:lnTo>
                <a:lnTo>
                  <a:pt x="6352" y="2658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4" name="SMARTInkShape-Group1173"/>
          <p:cNvGrpSpPr/>
          <p:nvPr/>
        </p:nvGrpSpPr>
        <p:grpSpPr>
          <a:xfrm>
            <a:off x="8846458" y="1746257"/>
            <a:ext cx="703569" cy="336544"/>
            <a:chOff x="8846458" y="1746257"/>
            <a:chExt cx="703569" cy="336544"/>
          </a:xfrm>
        </p:grpSpPr>
        <p:sp>
          <p:nvSpPr>
            <p:cNvPr id="551" name="SMARTInkShape-5950"/>
            <p:cNvSpPr/>
            <p:nvPr>
              <p:custDataLst>
                <p:tags r:id="rId73"/>
              </p:custDataLst>
            </p:nvPr>
          </p:nvSpPr>
          <p:spPr>
            <a:xfrm>
              <a:off x="9023724" y="1746257"/>
              <a:ext cx="215527" cy="196820"/>
            </a:xfrm>
            <a:custGeom>
              <a:avLst/>
              <a:gdLst/>
              <a:ahLst/>
              <a:cxnLst/>
              <a:rect l="0" t="0" r="0" b="0"/>
              <a:pathLst>
                <a:path w="215527" h="196820">
                  <a:moveTo>
                    <a:pt x="139326" y="6343"/>
                  </a:moveTo>
                  <a:lnTo>
                    <a:pt x="139326" y="6343"/>
                  </a:lnTo>
                  <a:lnTo>
                    <a:pt x="151686" y="6343"/>
                  </a:lnTo>
                  <a:lnTo>
                    <a:pt x="152024" y="16"/>
                  </a:lnTo>
                  <a:lnTo>
                    <a:pt x="148655" y="0"/>
                  </a:lnTo>
                  <a:lnTo>
                    <a:pt x="145119" y="1878"/>
                  </a:lnTo>
                  <a:lnTo>
                    <a:pt x="135019" y="10119"/>
                  </a:lnTo>
                  <a:lnTo>
                    <a:pt x="126611" y="14066"/>
                  </a:lnTo>
                  <a:lnTo>
                    <a:pt x="82128" y="51245"/>
                  </a:lnTo>
                  <a:lnTo>
                    <a:pt x="65232" y="64444"/>
                  </a:lnTo>
                  <a:lnTo>
                    <a:pt x="30554" y="81064"/>
                  </a:lnTo>
                  <a:lnTo>
                    <a:pt x="14742" y="98176"/>
                  </a:lnTo>
                  <a:lnTo>
                    <a:pt x="3899" y="104514"/>
                  </a:lnTo>
                  <a:lnTo>
                    <a:pt x="1525" y="108300"/>
                  </a:lnTo>
                  <a:lnTo>
                    <a:pt x="0" y="113109"/>
                  </a:lnTo>
                  <a:lnTo>
                    <a:pt x="581" y="113504"/>
                  </a:lnTo>
                  <a:lnTo>
                    <a:pt x="4769" y="114765"/>
                  </a:lnTo>
                  <a:lnTo>
                    <a:pt x="10480" y="118588"/>
                  </a:lnTo>
                  <a:lnTo>
                    <a:pt x="16639" y="120034"/>
                  </a:lnTo>
                  <a:lnTo>
                    <a:pt x="58260" y="121344"/>
                  </a:lnTo>
                  <a:lnTo>
                    <a:pt x="74464" y="126731"/>
                  </a:lnTo>
                  <a:lnTo>
                    <a:pt x="74918" y="127524"/>
                  </a:lnTo>
                  <a:lnTo>
                    <a:pt x="75706" y="132437"/>
                  </a:lnTo>
                  <a:lnTo>
                    <a:pt x="60896" y="148246"/>
                  </a:lnTo>
                  <a:lnTo>
                    <a:pt x="13610" y="182889"/>
                  </a:lnTo>
                  <a:lnTo>
                    <a:pt x="12898" y="185467"/>
                  </a:lnTo>
                  <a:lnTo>
                    <a:pt x="12438" y="189500"/>
                  </a:lnTo>
                  <a:lnTo>
                    <a:pt x="13107" y="189831"/>
                  </a:lnTo>
                  <a:lnTo>
                    <a:pt x="15730" y="190199"/>
                  </a:lnTo>
                  <a:lnTo>
                    <a:pt x="19248" y="192244"/>
                  </a:lnTo>
                  <a:lnTo>
                    <a:pt x="21174" y="193777"/>
                  </a:lnTo>
                  <a:lnTo>
                    <a:pt x="27076" y="195480"/>
                  </a:lnTo>
                  <a:lnTo>
                    <a:pt x="72863" y="196819"/>
                  </a:lnTo>
                  <a:lnTo>
                    <a:pt x="118807" y="191374"/>
                  </a:lnTo>
                  <a:lnTo>
                    <a:pt x="163767" y="185583"/>
                  </a:lnTo>
                  <a:lnTo>
                    <a:pt x="215526" y="177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5951"/>
            <p:cNvSpPr/>
            <p:nvPr>
              <p:custDataLst>
                <p:tags r:id="rId74"/>
              </p:custDataLst>
            </p:nvPr>
          </p:nvSpPr>
          <p:spPr>
            <a:xfrm>
              <a:off x="9474200" y="1898673"/>
              <a:ext cx="75827" cy="184128"/>
            </a:xfrm>
            <a:custGeom>
              <a:avLst/>
              <a:gdLst/>
              <a:ahLst/>
              <a:cxnLst/>
              <a:rect l="0" t="0" r="0" b="0"/>
              <a:pathLst>
                <a:path w="75827" h="184128">
                  <a:moveTo>
                    <a:pt x="0" y="6327"/>
                  </a:moveTo>
                  <a:lnTo>
                    <a:pt x="0" y="6327"/>
                  </a:lnTo>
                  <a:lnTo>
                    <a:pt x="0" y="238"/>
                  </a:lnTo>
                  <a:lnTo>
                    <a:pt x="5467" y="0"/>
                  </a:lnTo>
                  <a:lnTo>
                    <a:pt x="11245" y="4346"/>
                  </a:lnTo>
                  <a:lnTo>
                    <a:pt x="27705" y="11223"/>
                  </a:lnTo>
                  <a:lnTo>
                    <a:pt x="58982" y="33851"/>
                  </a:lnTo>
                  <a:lnTo>
                    <a:pt x="71942" y="55383"/>
                  </a:lnTo>
                  <a:lnTo>
                    <a:pt x="74938" y="64450"/>
                  </a:lnTo>
                  <a:lnTo>
                    <a:pt x="75826" y="74976"/>
                  </a:lnTo>
                  <a:lnTo>
                    <a:pt x="72717" y="87031"/>
                  </a:lnTo>
                  <a:lnTo>
                    <a:pt x="46560" y="131133"/>
                  </a:lnTo>
                  <a:lnTo>
                    <a:pt x="39510" y="141692"/>
                  </a:lnTo>
                  <a:lnTo>
                    <a:pt x="9934" y="168664"/>
                  </a:lnTo>
                  <a:lnTo>
                    <a:pt x="0" y="184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5952"/>
            <p:cNvSpPr/>
            <p:nvPr>
              <p:custDataLst>
                <p:tags r:id="rId75"/>
              </p:custDataLst>
            </p:nvPr>
          </p:nvSpPr>
          <p:spPr>
            <a:xfrm>
              <a:off x="8846458" y="1993900"/>
              <a:ext cx="684893" cy="17756"/>
            </a:xfrm>
            <a:custGeom>
              <a:avLst/>
              <a:gdLst/>
              <a:ahLst/>
              <a:cxnLst/>
              <a:rect l="0" t="0" r="0" b="0"/>
              <a:pathLst>
                <a:path w="684893" h="17756">
                  <a:moveTo>
                    <a:pt x="56242" y="6350"/>
                  </a:moveTo>
                  <a:lnTo>
                    <a:pt x="56242" y="6350"/>
                  </a:lnTo>
                  <a:lnTo>
                    <a:pt x="35227" y="6350"/>
                  </a:lnTo>
                  <a:lnTo>
                    <a:pt x="5743" y="7"/>
                  </a:lnTo>
                  <a:lnTo>
                    <a:pt x="0" y="5468"/>
                  </a:lnTo>
                  <a:lnTo>
                    <a:pt x="404" y="5762"/>
                  </a:lnTo>
                  <a:lnTo>
                    <a:pt x="9976" y="7004"/>
                  </a:lnTo>
                  <a:lnTo>
                    <a:pt x="16820" y="10699"/>
                  </a:lnTo>
                  <a:lnTo>
                    <a:pt x="63620" y="12648"/>
                  </a:lnTo>
                  <a:lnTo>
                    <a:pt x="106593" y="16064"/>
                  </a:lnTo>
                  <a:lnTo>
                    <a:pt x="148998" y="17755"/>
                  </a:lnTo>
                  <a:lnTo>
                    <a:pt x="188540" y="14511"/>
                  </a:lnTo>
                  <a:lnTo>
                    <a:pt x="228790" y="13236"/>
                  </a:lnTo>
                  <a:lnTo>
                    <a:pt x="275133" y="12859"/>
                  </a:lnTo>
                  <a:lnTo>
                    <a:pt x="321163" y="12747"/>
                  </a:lnTo>
                  <a:lnTo>
                    <a:pt x="353666" y="12721"/>
                  </a:lnTo>
                  <a:lnTo>
                    <a:pt x="400327" y="9335"/>
                  </a:lnTo>
                  <a:lnTo>
                    <a:pt x="432359" y="7677"/>
                  </a:lnTo>
                  <a:lnTo>
                    <a:pt x="464705" y="6940"/>
                  </a:lnTo>
                  <a:lnTo>
                    <a:pt x="509976" y="6525"/>
                  </a:lnTo>
                  <a:lnTo>
                    <a:pt x="549809" y="6402"/>
                  </a:lnTo>
                  <a:lnTo>
                    <a:pt x="593350" y="8242"/>
                  </a:lnTo>
                  <a:lnTo>
                    <a:pt x="636567" y="11407"/>
                  </a:lnTo>
                  <a:lnTo>
                    <a:pt x="683507" y="6371"/>
                  </a:lnTo>
                  <a:lnTo>
                    <a:pt x="683969" y="5658"/>
                  </a:lnTo>
                  <a:lnTo>
                    <a:pt x="6848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5" name="SMARTInkShape-5953"/>
          <p:cNvSpPr/>
          <p:nvPr>
            <p:custDataLst>
              <p:tags r:id="rId9"/>
            </p:custDataLst>
          </p:nvPr>
        </p:nvSpPr>
        <p:spPr>
          <a:xfrm>
            <a:off x="10033000" y="1106756"/>
            <a:ext cx="37134" cy="169595"/>
          </a:xfrm>
          <a:custGeom>
            <a:avLst/>
            <a:gdLst/>
            <a:ahLst/>
            <a:cxnLst/>
            <a:rect l="0" t="0" r="0" b="0"/>
            <a:pathLst>
              <a:path w="37134" h="169595">
                <a:moveTo>
                  <a:pt x="0" y="29894"/>
                </a:moveTo>
                <a:lnTo>
                  <a:pt x="0" y="29894"/>
                </a:lnTo>
                <a:lnTo>
                  <a:pt x="6467" y="17665"/>
                </a:lnTo>
                <a:lnTo>
                  <a:pt x="11739" y="11882"/>
                </a:lnTo>
                <a:lnTo>
                  <a:pt x="12616" y="0"/>
                </a:lnTo>
                <a:lnTo>
                  <a:pt x="13350" y="87"/>
                </a:lnTo>
                <a:lnTo>
                  <a:pt x="18159" y="3774"/>
                </a:lnTo>
                <a:lnTo>
                  <a:pt x="26879" y="37658"/>
                </a:lnTo>
                <a:lnTo>
                  <a:pt x="29586" y="46044"/>
                </a:lnTo>
                <a:lnTo>
                  <a:pt x="37133" y="88061"/>
                </a:lnTo>
                <a:lnTo>
                  <a:pt x="31576" y="126484"/>
                </a:lnTo>
                <a:lnTo>
                  <a:pt x="19050" y="1695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9" name="SMARTInkShape-Group1175"/>
          <p:cNvGrpSpPr/>
          <p:nvPr/>
        </p:nvGrpSpPr>
        <p:grpSpPr>
          <a:xfrm>
            <a:off x="8813889" y="933716"/>
            <a:ext cx="863409" cy="393435"/>
            <a:chOff x="8813889" y="933716"/>
            <a:chExt cx="863409" cy="393435"/>
          </a:xfrm>
        </p:grpSpPr>
        <p:sp>
          <p:nvSpPr>
            <p:cNvPr id="556" name="SMARTInkShape-5954"/>
            <p:cNvSpPr/>
            <p:nvPr>
              <p:custDataLst>
                <p:tags r:id="rId70"/>
              </p:custDataLst>
            </p:nvPr>
          </p:nvSpPr>
          <p:spPr>
            <a:xfrm>
              <a:off x="9094219" y="933716"/>
              <a:ext cx="227582" cy="215634"/>
            </a:xfrm>
            <a:custGeom>
              <a:avLst/>
              <a:gdLst/>
              <a:ahLst/>
              <a:cxnLst/>
              <a:rect l="0" t="0" r="0" b="0"/>
              <a:pathLst>
                <a:path w="227582" h="215634">
                  <a:moveTo>
                    <a:pt x="106931" y="31484"/>
                  </a:moveTo>
                  <a:lnTo>
                    <a:pt x="106931" y="31484"/>
                  </a:lnTo>
                  <a:lnTo>
                    <a:pt x="106931" y="28113"/>
                  </a:lnTo>
                  <a:lnTo>
                    <a:pt x="107636" y="27120"/>
                  </a:lnTo>
                  <a:lnTo>
                    <a:pt x="108812" y="26458"/>
                  </a:lnTo>
                  <a:lnTo>
                    <a:pt x="110301" y="26017"/>
                  </a:lnTo>
                  <a:lnTo>
                    <a:pt x="111294" y="25017"/>
                  </a:lnTo>
                  <a:lnTo>
                    <a:pt x="112398" y="22024"/>
                  </a:lnTo>
                  <a:lnTo>
                    <a:pt x="113398" y="20944"/>
                  </a:lnTo>
                  <a:lnTo>
                    <a:pt x="116390" y="19744"/>
                  </a:lnTo>
                  <a:lnTo>
                    <a:pt x="117470" y="18013"/>
                  </a:lnTo>
                  <a:lnTo>
                    <a:pt x="119348" y="7934"/>
                  </a:lnTo>
                  <a:lnTo>
                    <a:pt x="120146" y="7317"/>
                  </a:lnTo>
                  <a:lnTo>
                    <a:pt x="125073" y="6246"/>
                  </a:lnTo>
                  <a:lnTo>
                    <a:pt x="132046" y="0"/>
                  </a:lnTo>
                  <a:lnTo>
                    <a:pt x="132247" y="3184"/>
                  </a:lnTo>
                  <a:lnTo>
                    <a:pt x="131568" y="4150"/>
                  </a:lnTo>
                  <a:lnTo>
                    <a:pt x="130411" y="4795"/>
                  </a:lnTo>
                  <a:lnTo>
                    <a:pt x="128935" y="5225"/>
                  </a:lnTo>
                  <a:lnTo>
                    <a:pt x="127951" y="6217"/>
                  </a:lnTo>
                  <a:lnTo>
                    <a:pt x="124489" y="12878"/>
                  </a:lnTo>
                  <a:lnTo>
                    <a:pt x="122870" y="14847"/>
                  </a:lnTo>
                  <a:lnTo>
                    <a:pt x="119188" y="17034"/>
                  </a:lnTo>
                  <a:lnTo>
                    <a:pt x="115200" y="18712"/>
                  </a:lnTo>
                  <a:lnTo>
                    <a:pt x="70881" y="54183"/>
                  </a:lnTo>
                  <a:lnTo>
                    <a:pt x="25859" y="88515"/>
                  </a:lnTo>
                  <a:lnTo>
                    <a:pt x="9651" y="103444"/>
                  </a:lnTo>
                  <a:lnTo>
                    <a:pt x="7251" y="107681"/>
                  </a:lnTo>
                  <a:lnTo>
                    <a:pt x="5583" y="113903"/>
                  </a:lnTo>
                  <a:lnTo>
                    <a:pt x="5445" y="117033"/>
                  </a:lnTo>
                  <a:lnTo>
                    <a:pt x="6112" y="118150"/>
                  </a:lnTo>
                  <a:lnTo>
                    <a:pt x="7263" y="118895"/>
                  </a:lnTo>
                  <a:lnTo>
                    <a:pt x="8735" y="119391"/>
                  </a:lnTo>
                  <a:lnTo>
                    <a:pt x="16874" y="124552"/>
                  </a:lnTo>
                  <a:lnTo>
                    <a:pt x="61336" y="126727"/>
                  </a:lnTo>
                  <a:lnTo>
                    <a:pt x="83587" y="127439"/>
                  </a:lnTo>
                  <a:lnTo>
                    <a:pt x="92690" y="132201"/>
                  </a:lnTo>
                  <a:lnTo>
                    <a:pt x="93204" y="133201"/>
                  </a:lnTo>
                  <a:lnTo>
                    <a:pt x="94171" y="140889"/>
                  </a:lnTo>
                  <a:lnTo>
                    <a:pt x="94191" y="142520"/>
                  </a:lnTo>
                  <a:lnTo>
                    <a:pt x="92331" y="146215"/>
                  </a:lnTo>
                  <a:lnTo>
                    <a:pt x="90847" y="148188"/>
                  </a:lnTo>
                  <a:lnTo>
                    <a:pt x="82018" y="154336"/>
                  </a:lnTo>
                  <a:lnTo>
                    <a:pt x="51599" y="165230"/>
                  </a:lnTo>
                  <a:lnTo>
                    <a:pt x="10534" y="192353"/>
                  </a:lnTo>
                  <a:lnTo>
                    <a:pt x="7644" y="196585"/>
                  </a:lnTo>
                  <a:lnTo>
                    <a:pt x="6873" y="198701"/>
                  </a:lnTo>
                  <a:lnTo>
                    <a:pt x="5652" y="200112"/>
                  </a:lnTo>
                  <a:lnTo>
                    <a:pt x="1272" y="202804"/>
                  </a:lnTo>
                  <a:lnTo>
                    <a:pt x="0" y="205933"/>
                  </a:lnTo>
                  <a:lnTo>
                    <a:pt x="365" y="207050"/>
                  </a:lnTo>
                  <a:lnTo>
                    <a:pt x="1315" y="207795"/>
                  </a:lnTo>
                  <a:lnTo>
                    <a:pt x="2654" y="208291"/>
                  </a:lnTo>
                  <a:lnTo>
                    <a:pt x="3547" y="209328"/>
                  </a:lnTo>
                  <a:lnTo>
                    <a:pt x="4537" y="212361"/>
                  </a:lnTo>
                  <a:lnTo>
                    <a:pt x="5507" y="213452"/>
                  </a:lnTo>
                  <a:lnTo>
                    <a:pt x="8466" y="214664"/>
                  </a:lnTo>
                  <a:lnTo>
                    <a:pt x="51724" y="215623"/>
                  </a:lnTo>
                  <a:lnTo>
                    <a:pt x="94345" y="215633"/>
                  </a:lnTo>
                  <a:lnTo>
                    <a:pt x="139393" y="209167"/>
                  </a:lnTo>
                  <a:lnTo>
                    <a:pt x="181837" y="203574"/>
                  </a:lnTo>
                  <a:lnTo>
                    <a:pt x="196937" y="202418"/>
                  </a:lnTo>
                  <a:lnTo>
                    <a:pt x="227581" y="190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5955"/>
            <p:cNvSpPr/>
            <p:nvPr>
              <p:custDataLst>
                <p:tags r:id="rId71"/>
              </p:custDataLst>
            </p:nvPr>
          </p:nvSpPr>
          <p:spPr>
            <a:xfrm>
              <a:off x="9601476" y="1143001"/>
              <a:ext cx="75822" cy="184150"/>
            </a:xfrm>
            <a:custGeom>
              <a:avLst/>
              <a:gdLst/>
              <a:ahLst/>
              <a:cxnLst/>
              <a:rect l="0" t="0" r="0" b="0"/>
              <a:pathLst>
                <a:path w="75822" h="184150">
                  <a:moveTo>
                    <a:pt x="25124" y="12699"/>
                  </a:moveTo>
                  <a:lnTo>
                    <a:pt x="25124" y="12699"/>
                  </a:lnTo>
                  <a:lnTo>
                    <a:pt x="25124" y="9328"/>
                  </a:lnTo>
                  <a:lnTo>
                    <a:pt x="23243" y="5791"/>
                  </a:lnTo>
                  <a:lnTo>
                    <a:pt x="19657" y="1143"/>
                  </a:lnTo>
                  <a:lnTo>
                    <a:pt x="0" y="0"/>
                  </a:lnTo>
                  <a:lnTo>
                    <a:pt x="11968" y="6466"/>
                  </a:lnTo>
                  <a:lnTo>
                    <a:pt x="15279" y="9458"/>
                  </a:lnTo>
                  <a:lnTo>
                    <a:pt x="17221" y="13140"/>
                  </a:lnTo>
                  <a:lnTo>
                    <a:pt x="18789" y="17128"/>
                  </a:lnTo>
                  <a:lnTo>
                    <a:pt x="56760" y="62991"/>
                  </a:lnTo>
                  <a:lnTo>
                    <a:pt x="58917" y="65277"/>
                  </a:lnTo>
                  <a:lnTo>
                    <a:pt x="61309" y="71580"/>
                  </a:lnTo>
                  <a:lnTo>
                    <a:pt x="63078" y="78379"/>
                  </a:lnTo>
                  <a:lnTo>
                    <a:pt x="69964" y="88493"/>
                  </a:lnTo>
                  <a:lnTo>
                    <a:pt x="71950" y="90745"/>
                  </a:lnTo>
                  <a:lnTo>
                    <a:pt x="74157" y="97010"/>
                  </a:lnTo>
                  <a:lnTo>
                    <a:pt x="75821" y="116147"/>
                  </a:lnTo>
                  <a:lnTo>
                    <a:pt x="69452" y="136978"/>
                  </a:lnTo>
                  <a:lnTo>
                    <a:pt x="54669" y="159959"/>
                  </a:lnTo>
                  <a:lnTo>
                    <a:pt x="50484" y="162815"/>
                  </a:lnTo>
                  <a:lnTo>
                    <a:pt x="46273" y="164789"/>
                  </a:lnTo>
                  <a:lnTo>
                    <a:pt x="26379" y="182916"/>
                  </a:lnTo>
                  <a:lnTo>
                    <a:pt x="23799" y="183601"/>
                  </a:lnTo>
                  <a:lnTo>
                    <a:pt x="18774" y="184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5956"/>
            <p:cNvSpPr/>
            <p:nvPr>
              <p:custDataLst>
                <p:tags r:id="rId72"/>
              </p:custDataLst>
            </p:nvPr>
          </p:nvSpPr>
          <p:spPr>
            <a:xfrm>
              <a:off x="8813889" y="1212850"/>
              <a:ext cx="862535" cy="69851"/>
            </a:xfrm>
            <a:custGeom>
              <a:avLst/>
              <a:gdLst/>
              <a:ahLst/>
              <a:cxnLst/>
              <a:rect l="0" t="0" r="0" b="0"/>
              <a:pathLst>
                <a:path w="862535" h="69851">
                  <a:moveTo>
                    <a:pt x="63411" y="57150"/>
                  </a:moveTo>
                  <a:lnTo>
                    <a:pt x="63411" y="57150"/>
                  </a:lnTo>
                  <a:lnTo>
                    <a:pt x="17103" y="57150"/>
                  </a:lnTo>
                  <a:lnTo>
                    <a:pt x="10570" y="57150"/>
                  </a:lnTo>
                  <a:lnTo>
                    <a:pt x="9134" y="57856"/>
                  </a:lnTo>
                  <a:lnTo>
                    <a:pt x="8177" y="59031"/>
                  </a:lnTo>
                  <a:lnTo>
                    <a:pt x="7537" y="60521"/>
                  </a:lnTo>
                  <a:lnTo>
                    <a:pt x="6407" y="61514"/>
                  </a:lnTo>
                  <a:lnTo>
                    <a:pt x="206" y="63422"/>
                  </a:lnTo>
                  <a:lnTo>
                    <a:pt x="0" y="66848"/>
                  </a:lnTo>
                  <a:lnTo>
                    <a:pt x="676" y="67849"/>
                  </a:lnTo>
                  <a:lnTo>
                    <a:pt x="1831" y="68516"/>
                  </a:lnTo>
                  <a:lnTo>
                    <a:pt x="6830" y="69455"/>
                  </a:lnTo>
                  <a:lnTo>
                    <a:pt x="52078" y="69848"/>
                  </a:lnTo>
                  <a:lnTo>
                    <a:pt x="92302" y="69850"/>
                  </a:lnTo>
                  <a:lnTo>
                    <a:pt x="130840" y="65486"/>
                  </a:lnTo>
                  <a:lnTo>
                    <a:pt x="166881" y="63383"/>
                  </a:lnTo>
                  <a:lnTo>
                    <a:pt x="208525" y="59310"/>
                  </a:lnTo>
                  <a:lnTo>
                    <a:pt x="252850" y="57085"/>
                  </a:lnTo>
                  <a:lnTo>
                    <a:pt x="284953" y="54063"/>
                  </a:lnTo>
                  <a:lnTo>
                    <a:pt x="318037" y="52250"/>
                  </a:lnTo>
                  <a:lnTo>
                    <a:pt x="352260" y="50739"/>
                  </a:lnTo>
                  <a:lnTo>
                    <a:pt x="388638" y="47715"/>
                  </a:lnTo>
                  <a:lnTo>
                    <a:pt x="424092" y="44020"/>
                  </a:lnTo>
                  <a:lnTo>
                    <a:pt x="459370" y="40731"/>
                  </a:lnTo>
                  <a:lnTo>
                    <a:pt x="496214" y="39269"/>
                  </a:lnTo>
                  <a:lnTo>
                    <a:pt x="531875" y="38620"/>
                  </a:lnTo>
                  <a:lnTo>
                    <a:pt x="566540" y="38331"/>
                  </a:lnTo>
                  <a:lnTo>
                    <a:pt x="600761" y="38203"/>
                  </a:lnTo>
                  <a:lnTo>
                    <a:pt x="632904" y="38146"/>
                  </a:lnTo>
                  <a:lnTo>
                    <a:pt x="676884" y="38113"/>
                  </a:lnTo>
                  <a:lnTo>
                    <a:pt x="716727" y="38104"/>
                  </a:lnTo>
                  <a:lnTo>
                    <a:pt x="761374" y="38101"/>
                  </a:lnTo>
                  <a:lnTo>
                    <a:pt x="805756" y="38100"/>
                  </a:lnTo>
                  <a:lnTo>
                    <a:pt x="825867" y="37394"/>
                  </a:lnTo>
                  <a:lnTo>
                    <a:pt x="849994" y="31219"/>
                  </a:lnTo>
                  <a:lnTo>
                    <a:pt x="860210" y="22297"/>
                  </a:lnTo>
                  <a:lnTo>
                    <a:pt x="862044" y="18612"/>
                  </a:lnTo>
                  <a:lnTo>
                    <a:pt x="862534" y="16641"/>
                  </a:lnTo>
                  <a:lnTo>
                    <a:pt x="862153" y="15327"/>
                  </a:lnTo>
                  <a:lnTo>
                    <a:pt x="861195" y="14452"/>
                  </a:lnTo>
                  <a:lnTo>
                    <a:pt x="859850" y="13868"/>
                  </a:lnTo>
                  <a:lnTo>
                    <a:pt x="858954" y="12773"/>
                  </a:lnTo>
                  <a:lnTo>
                    <a:pt x="855633" y="5946"/>
                  </a:lnTo>
                  <a:lnTo>
                    <a:pt x="850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4" name="SMARTInkShape-Group1176"/>
          <p:cNvGrpSpPr/>
          <p:nvPr/>
        </p:nvGrpSpPr>
        <p:grpSpPr>
          <a:xfrm>
            <a:off x="7597947" y="1003303"/>
            <a:ext cx="750812" cy="1008756"/>
            <a:chOff x="7597947" y="1003303"/>
            <a:chExt cx="750812" cy="1008756"/>
          </a:xfrm>
        </p:grpSpPr>
        <p:sp>
          <p:nvSpPr>
            <p:cNvPr id="560" name="SMARTInkShape-5957"/>
            <p:cNvSpPr/>
            <p:nvPr>
              <p:custDataLst>
                <p:tags r:id="rId66"/>
              </p:custDataLst>
            </p:nvPr>
          </p:nvSpPr>
          <p:spPr>
            <a:xfrm>
              <a:off x="8121650" y="1003303"/>
              <a:ext cx="227109" cy="1008756"/>
            </a:xfrm>
            <a:custGeom>
              <a:avLst/>
              <a:gdLst/>
              <a:ahLst/>
              <a:cxnLst/>
              <a:rect l="0" t="0" r="0" b="0"/>
              <a:pathLst>
                <a:path w="227109" h="1008756">
                  <a:moveTo>
                    <a:pt x="44450" y="44447"/>
                  </a:moveTo>
                  <a:lnTo>
                    <a:pt x="44450" y="44447"/>
                  </a:lnTo>
                  <a:lnTo>
                    <a:pt x="44448" y="41076"/>
                  </a:lnTo>
                  <a:lnTo>
                    <a:pt x="42568" y="37539"/>
                  </a:lnTo>
                  <a:lnTo>
                    <a:pt x="40086" y="33616"/>
                  </a:lnTo>
                  <a:lnTo>
                    <a:pt x="38491" y="25348"/>
                  </a:lnTo>
                  <a:lnTo>
                    <a:pt x="38107" y="9697"/>
                  </a:lnTo>
                  <a:lnTo>
                    <a:pt x="39984" y="5954"/>
                  </a:lnTo>
                  <a:lnTo>
                    <a:pt x="43568" y="1174"/>
                  </a:lnTo>
                  <a:lnTo>
                    <a:pt x="45940" y="520"/>
                  </a:lnTo>
                  <a:lnTo>
                    <a:pt x="75346" y="0"/>
                  </a:lnTo>
                  <a:lnTo>
                    <a:pt x="81229" y="1880"/>
                  </a:lnTo>
                  <a:lnTo>
                    <a:pt x="97497" y="8836"/>
                  </a:lnTo>
                  <a:lnTo>
                    <a:pt x="140903" y="21435"/>
                  </a:lnTo>
                  <a:lnTo>
                    <a:pt x="160268" y="30389"/>
                  </a:lnTo>
                  <a:lnTo>
                    <a:pt x="196805" y="58121"/>
                  </a:lnTo>
                  <a:lnTo>
                    <a:pt x="211477" y="86169"/>
                  </a:lnTo>
                  <a:lnTo>
                    <a:pt x="219390" y="108662"/>
                  </a:lnTo>
                  <a:lnTo>
                    <a:pt x="227108" y="154320"/>
                  </a:lnTo>
                  <a:lnTo>
                    <a:pt x="226275" y="178367"/>
                  </a:lnTo>
                  <a:lnTo>
                    <a:pt x="222074" y="220911"/>
                  </a:lnTo>
                  <a:lnTo>
                    <a:pt x="217329" y="260919"/>
                  </a:lnTo>
                  <a:lnTo>
                    <a:pt x="212810" y="306164"/>
                  </a:lnTo>
                  <a:lnTo>
                    <a:pt x="210516" y="343302"/>
                  </a:lnTo>
                  <a:lnTo>
                    <a:pt x="206465" y="381117"/>
                  </a:lnTo>
                  <a:lnTo>
                    <a:pt x="200796" y="419132"/>
                  </a:lnTo>
                  <a:lnTo>
                    <a:pt x="194647" y="457207"/>
                  </a:lnTo>
                  <a:lnTo>
                    <a:pt x="191729" y="495300"/>
                  </a:lnTo>
                  <a:lnTo>
                    <a:pt x="187493" y="533398"/>
                  </a:lnTo>
                  <a:lnTo>
                    <a:pt x="181769" y="571497"/>
                  </a:lnTo>
                  <a:lnTo>
                    <a:pt x="178975" y="609597"/>
                  </a:lnTo>
                  <a:lnTo>
                    <a:pt x="174777" y="647697"/>
                  </a:lnTo>
                  <a:lnTo>
                    <a:pt x="172434" y="685797"/>
                  </a:lnTo>
                  <a:lnTo>
                    <a:pt x="171645" y="732233"/>
                  </a:lnTo>
                  <a:lnTo>
                    <a:pt x="173370" y="779558"/>
                  </a:lnTo>
                  <a:lnTo>
                    <a:pt x="176925" y="823086"/>
                  </a:lnTo>
                  <a:lnTo>
                    <a:pt x="184592" y="869351"/>
                  </a:lnTo>
                  <a:lnTo>
                    <a:pt x="189722" y="911496"/>
                  </a:lnTo>
                  <a:lnTo>
                    <a:pt x="195937" y="958342"/>
                  </a:lnTo>
                  <a:lnTo>
                    <a:pt x="196770" y="978901"/>
                  </a:lnTo>
                  <a:lnTo>
                    <a:pt x="194933" y="983752"/>
                  </a:lnTo>
                  <a:lnTo>
                    <a:pt x="192470" y="988260"/>
                  </a:lnTo>
                  <a:lnTo>
                    <a:pt x="190378" y="994765"/>
                  </a:lnTo>
                  <a:lnTo>
                    <a:pt x="187389" y="999035"/>
                  </a:lnTo>
                  <a:lnTo>
                    <a:pt x="181826" y="1001403"/>
                  </a:lnTo>
                  <a:lnTo>
                    <a:pt x="139026" y="1006635"/>
                  </a:lnTo>
                  <a:lnTo>
                    <a:pt x="123821" y="1008755"/>
                  </a:lnTo>
                  <a:lnTo>
                    <a:pt x="83154" y="1004101"/>
                  </a:lnTo>
                  <a:lnTo>
                    <a:pt x="39036" y="999997"/>
                  </a:lnTo>
                  <a:lnTo>
                    <a:pt x="0" y="984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5958"/>
            <p:cNvSpPr/>
            <p:nvPr>
              <p:custDataLst>
                <p:tags r:id="rId67"/>
              </p:custDataLst>
            </p:nvPr>
          </p:nvSpPr>
          <p:spPr>
            <a:xfrm>
              <a:off x="7839164" y="1593873"/>
              <a:ext cx="104393" cy="241278"/>
            </a:xfrm>
            <a:custGeom>
              <a:avLst/>
              <a:gdLst/>
              <a:ahLst/>
              <a:cxnLst/>
              <a:rect l="0" t="0" r="0" b="0"/>
              <a:pathLst>
                <a:path w="104393" h="241278">
                  <a:moveTo>
                    <a:pt x="28486" y="6327"/>
                  </a:moveTo>
                  <a:lnTo>
                    <a:pt x="28486" y="6327"/>
                  </a:lnTo>
                  <a:lnTo>
                    <a:pt x="28486" y="860"/>
                  </a:lnTo>
                  <a:lnTo>
                    <a:pt x="29191" y="565"/>
                  </a:lnTo>
                  <a:lnTo>
                    <a:pt x="33953" y="55"/>
                  </a:lnTo>
                  <a:lnTo>
                    <a:pt x="31204" y="0"/>
                  </a:lnTo>
                  <a:lnTo>
                    <a:pt x="22549" y="3355"/>
                  </a:lnTo>
                  <a:lnTo>
                    <a:pt x="20295" y="5051"/>
                  </a:lnTo>
                  <a:lnTo>
                    <a:pt x="17789" y="8817"/>
                  </a:lnTo>
                  <a:lnTo>
                    <a:pt x="15476" y="16984"/>
                  </a:lnTo>
                  <a:lnTo>
                    <a:pt x="11540" y="23988"/>
                  </a:lnTo>
                  <a:lnTo>
                    <a:pt x="0" y="67743"/>
                  </a:lnTo>
                  <a:lnTo>
                    <a:pt x="68" y="78073"/>
                  </a:lnTo>
                  <a:lnTo>
                    <a:pt x="4889" y="118629"/>
                  </a:lnTo>
                  <a:lnTo>
                    <a:pt x="7413" y="123973"/>
                  </a:lnTo>
                  <a:lnTo>
                    <a:pt x="8538" y="128699"/>
                  </a:lnTo>
                  <a:lnTo>
                    <a:pt x="9542" y="130242"/>
                  </a:lnTo>
                  <a:lnTo>
                    <a:pt x="10917" y="131270"/>
                  </a:lnTo>
                  <a:lnTo>
                    <a:pt x="14328" y="132413"/>
                  </a:lnTo>
                  <a:lnTo>
                    <a:pt x="24340" y="133207"/>
                  </a:lnTo>
                  <a:lnTo>
                    <a:pt x="34000" y="129920"/>
                  </a:lnTo>
                  <a:lnTo>
                    <a:pt x="63830" y="110021"/>
                  </a:lnTo>
                  <a:lnTo>
                    <a:pt x="77113" y="98047"/>
                  </a:lnTo>
                  <a:lnTo>
                    <a:pt x="85625" y="93902"/>
                  </a:lnTo>
                  <a:lnTo>
                    <a:pt x="87746" y="92227"/>
                  </a:lnTo>
                  <a:lnTo>
                    <a:pt x="89864" y="91816"/>
                  </a:lnTo>
                  <a:lnTo>
                    <a:pt x="91982" y="92247"/>
                  </a:lnTo>
                  <a:lnTo>
                    <a:pt x="97080" y="94638"/>
                  </a:lnTo>
                  <a:lnTo>
                    <a:pt x="101334" y="98424"/>
                  </a:lnTo>
                  <a:lnTo>
                    <a:pt x="103196" y="103938"/>
                  </a:lnTo>
                  <a:lnTo>
                    <a:pt x="104392" y="118977"/>
                  </a:lnTo>
                  <a:lnTo>
                    <a:pt x="97799" y="161557"/>
                  </a:lnTo>
                  <a:lnTo>
                    <a:pt x="88882" y="204170"/>
                  </a:lnTo>
                  <a:lnTo>
                    <a:pt x="85636" y="241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5959"/>
            <p:cNvSpPr/>
            <p:nvPr>
              <p:custDataLst>
                <p:tags r:id="rId68"/>
              </p:custDataLst>
            </p:nvPr>
          </p:nvSpPr>
          <p:spPr>
            <a:xfrm>
              <a:off x="7759700" y="1739900"/>
              <a:ext cx="12701" cy="19028"/>
            </a:xfrm>
            <a:custGeom>
              <a:avLst/>
              <a:gdLst/>
              <a:ahLst/>
              <a:cxnLst/>
              <a:rect l="0" t="0" r="0" b="0"/>
              <a:pathLst>
                <a:path w="12701" h="19028">
                  <a:moveTo>
                    <a:pt x="12700" y="12700"/>
                  </a:moveTo>
                  <a:lnTo>
                    <a:pt x="12700" y="12700"/>
                  </a:lnTo>
                  <a:lnTo>
                    <a:pt x="12700" y="18167"/>
                  </a:lnTo>
                  <a:lnTo>
                    <a:pt x="11995" y="18461"/>
                  </a:lnTo>
                  <a:lnTo>
                    <a:pt x="3240" y="19027"/>
                  </a:lnTo>
                  <a:lnTo>
                    <a:pt x="2160" y="18329"/>
                  </a:lnTo>
                  <a:lnTo>
                    <a:pt x="1440" y="17158"/>
                  </a:lnTo>
                  <a:lnTo>
                    <a:pt x="426" y="121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5960"/>
            <p:cNvSpPr/>
            <p:nvPr>
              <p:custDataLst>
                <p:tags r:id="rId69"/>
              </p:custDataLst>
            </p:nvPr>
          </p:nvSpPr>
          <p:spPr>
            <a:xfrm>
              <a:off x="7597947" y="1645819"/>
              <a:ext cx="79116" cy="160382"/>
            </a:xfrm>
            <a:custGeom>
              <a:avLst/>
              <a:gdLst/>
              <a:ahLst/>
              <a:cxnLst/>
              <a:rect l="0" t="0" r="0" b="0"/>
              <a:pathLst>
                <a:path w="79116" h="160382">
                  <a:moveTo>
                    <a:pt x="66503" y="24231"/>
                  </a:moveTo>
                  <a:lnTo>
                    <a:pt x="66503" y="24231"/>
                  </a:lnTo>
                  <a:lnTo>
                    <a:pt x="61035" y="18764"/>
                  </a:lnTo>
                  <a:lnTo>
                    <a:pt x="60230" y="12491"/>
                  </a:lnTo>
                  <a:lnTo>
                    <a:pt x="48599" y="0"/>
                  </a:lnTo>
                  <a:lnTo>
                    <a:pt x="47512" y="316"/>
                  </a:lnTo>
                  <a:lnTo>
                    <a:pt x="32351" y="13951"/>
                  </a:lnTo>
                  <a:lnTo>
                    <a:pt x="30157" y="18016"/>
                  </a:lnTo>
                  <a:lnTo>
                    <a:pt x="28476" y="22174"/>
                  </a:lnTo>
                  <a:lnTo>
                    <a:pt x="7212" y="60325"/>
                  </a:lnTo>
                  <a:lnTo>
                    <a:pt x="0" y="88995"/>
                  </a:lnTo>
                  <a:lnTo>
                    <a:pt x="23" y="99111"/>
                  </a:lnTo>
                  <a:lnTo>
                    <a:pt x="9435" y="141913"/>
                  </a:lnTo>
                  <a:lnTo>
                    <a:pt x="18109" y="153236"/>
                  </a:lnTo>
                  <a:lnTo>
                    <a:pt x="24255" y="159664"/>
                  </a:lnTo>
                  <a:lnTo>
                    <a:pt x="27048" y="160381"/>
                  </a:lnTo>
                  <a:lnTo>
                    <a:pt x="42345" y="158089"/>
                  </a:lnTo>
                  <a:lnTo>
                    <a:pt x="52681" y="150989"/>
                  </a:lnTo>
                  <a:lnTo>
                    <a:pt x="63747" y="140312"/>
                  </a:lnTo>
                  <a:lnTo>
                    <a:pt x="68335" y="133208"/>
                  </a:lnTo>
                  <a:lnTo>
                    <a:pt x="76952" y="103895"/>
                  </a:lnTo>
                  <a:lnTo>
                    <a:pt x="79115" y="61336"/>
                  </a:lnTo>
                  <a:lnTo>
                    <a:pt x="75806" y="46357"/>
                  </a:lnTo>
                  <a:lnTo>
                    <a:pt x="65129" y="18476"/>
                  </a:lnTo>
                  <a:lnTo>
                    <a:pt x="60953" y="13912"/>
                  </a:lnTo>
                  <a:lnTo>
                    <a:pt x="51374" y="8081"/>
                  </a:lnTo>
                  <a:lnTo>
                    <a:pt x="41459" y="5754"/>
                  </a:lnTo>
                  <a:lnTo>
                    <a:pt x="32705" y="5294"/>
                  </a:lnTo>
                  <a:lnTo>
                    <a:pt x="31272" y="5962"/>
                  </a:lnTo>
                  <a:lnTo>
                    <a:pt x="30315" y="7113"/>
                  </a:lnTo>
                  <a:lnTo>
                    <a:pt x="28780" y="10658"/>
                  </a:lnTo>
                  <a:lnTo>
                    <a:pt x="28403" y="24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2" name="SMARTInkShape-Group1177"/>
          <p:cNvGrpSpPr/>
          <p:nvPr/>
        </p:nvGrpSpPr>
        <p:grpSpPr>
          <a:xfrm>
            <a:off x="6299202" y="974433"/>
            <a:ext cx="768349" cy="930567"/>
            <a:chOff x="6299202" y="974433"/>
            <a:chExt cx="768349" cy="930567"/>
          </a:xfrm>
        </p:grpSpPr>
        <p:sp>
          <p:nvSpPr>
            <p:cNvPr id="565" name="SMARTInkShape-5961"/>
            <p:cNvSpPr/>
            <p:nvPr>
              <p:custDataLst>
                <p:tags r:id="rId59"/>
              </p:custDataLst>
            </p:nvPr>
          </p:nvSpPr>
          <p:spPr>
            <a:xfrm>
              <a:off x="6972300" y="1615592"/>
              <a:ext cx="95251" cy="200373"/>
            </a:xfrm>
            <a:custGeom>
              <a:avLst/>
              <a:gdLst/>
              <a:ahLst/>
              <a:cxnLst/>
              <a:rect l="0" t="0" r="0" b="0"/>
              <a:pathLst>
                <a:path w="95251" h="200373">
                  <a:moveTo>
                    <a:pt x="95250" y="3658"/>
                  </a:moveTo>
                  <a:lnTo>
                    <a:pt x="95250" y="3658"/>
                  </a:lnTo>
                  <a:lnTo>
                    <a:pt x="91879" y="287"/>
                  </a:lnTo>
                  <a:lnTo>
                    <a:pt x="90181" y="0"/>
                  </a:lnTo>
                  <a:lnTo>
                    <a:pt x="88342" y="514"/>
                  </a:lnTo>
                  <a:lnTo>
                    <a:pt x="84418" y="2260"/>
                  </a:lnTo>
                  <a:lnTo>
                    <a:pt x="78243" y="3949"/>
                  </a:lnTo>
                  <a:lnTo>
                    <a:pt x="39223" y="40642"/>
                  </a:lnTo>
                  <a:lnTo>
                    <a:pt x="21355" y="75800"/>
                  </a:lnTo>
                  <a:lnTo>
                    <a:pt x="8242" y="116211"/>
                  </a:lnTo>
                  <a:lnTo>
                    <a:pt x="6398" y="161970"/>
                  </a:lnTo>
                  <a:lnTo>
                    <a:pt x="7077" y="169975"/>
                  </a:lnTo>
                  <a:lnTo>
                    <a:pt x="17183" y="189790"/>
                  </a:lnTo>
                  <a:lnTo>
                    <a:pt x="21278" y="195274"/>
                  </a:lnTo>
                  <a:lnTo>
                    <a:pt x="25448" y="198182"/>
                  </a:lnTo>
                  <a:lnTo>
                    <a:pt x="31764" y="199819"/>
                  </a:lnTo>
                  <a:lnTo>
                    <a:pt x="40219" y="200372"/>
                  </a:lnTo>
                  <a:lnTo>
                    <a:pt x="58385" y="195029"/>
                  </a:lnTo>
                  <a:lnTo>
                    <a:pt x="60089" y="194033"/>
                  </a:lnTo>
                  <a:lnTo>
                    <a:pt x="61226" y="192664"/>
                  </a:lnTo>
                  <a:lnTo>
                    <a:pt x="63195" y="189260"/>
                  </a:lnTo>
                  <a:lnTo>
                    <a:pt x="66422" y="185396"/>
                  </a:lnTo>
                  <a:lnTo>
                    <a:pt x="68326" y="179445"/>
                  </a:lnTo>
                  <a:lnTo>
                    <a:pt x="69549" y="167498"/>
                  </a:lnTo>
                  <a:lnTo>
                    <a:pt x="67835" y="162789"/>
                  </a:lnTo>
                  <a:lnTo>
                    <a:pt x="65426" y="158344"/>
                  </a:lnTo>
                  <a:lnTo>
                    <a:pt x="64356" y="154016"/>
                  </a:lnTo>
                  <a:lnTo>
                    <a:pt x="60117" y="149741"/>
                  </a:lnTo>
                  <a:lnTo>
                    <a:pt x="54234" y="146195"/>
                  </a:lnTo>
                  <a:lnTo>
                    <a:pt x="35968" y="138538"/>
                  </a:lnTo>
                  <a:lnTo>
                    <a:pt x="28139" y="133306"/>
                  </a:lnTo>
                  <a:lnTo>
                    <a:pt x="21351" y="131443"/>
                  </a:lnTo>
                  <a:lnTo>
                    <a:pt x="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5962"/>
            <p:cNvSpPr/>
            <p:nvPr>
              <p:custDataLst>
                <p:tags r:id="rId60"/>
              </p:custDataLst>
            </p:nvPr>
          </p:nvSpPr>
          <p:spPr>
            <a:xfrm>
              <a:off x="6892493" y="1752600"/>
              <a:ext cx="9958" cy="12623"/>
            </a:xfrm>
            <a:custGeom>
              <a:avLst/>
              <a:gdLst/>
              <a:ahLst/>
              <a:cxnLst/>
              <a:rect l="0" t="0" r="0" b="0"/>
              <a:pathLst>
                <a:path w="9958" h="12623">
                  <a:moveTo>
                    <a:pt x="9957" y="0"/>
                  </a:moveTo>
                  <a:lnTo>
                    <a:pt x="9957" y="0"/>
                  </a:lnTo>
                  <a:lnTo>
                    <a:pt x="9957" y="6327"/>
                  </a:lnTo>
                  <a:lnTo>
                    <a:pt x="3869" y="12438"/>
                  </a:lnTo>
                  <a:lnTo>
                    <a:pt x="313" y="12622"/>
                  </a:lnTo>
                  <a:lnTo>
                    <a:pt x="0" y="11942"/>
                  </a:lnTo>
                  <a:lnTo>
                    <a:pt x="360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5963"/>
            <p:cNvSpPr/>
            <p:nvPr>
              <p:custDataLst>
                <p:tags r:id="rId61"/>
              </p:custDataLst>
            </p:nvPr>
          </p:nvSpPr>
          <p:spPr>
            <a:xfrm>
              <a:off x="6724921" y="1657375"/>
              <a:ext cx="87850" cy="164050"/>
            </a:xfrm>
            <a:custGeom>
              <a:avLst/>
              <a:gdLst/>
              <a:ahLst/>
              <a:cxnLst/>
              <a:rect l="0" t="0" r="0" b="0"/>
              <a:pathLst>
                <a:path w="87850" h="164050">
                  <a:moveTo>
                    <a:pt x="50529" y="44425"/>
                  </a:moveTo>
                  <a:lnTo>
                    <a:pt x="50529" y="44425"/>
                  </a:lnTo>
                  <a:lnTo>
                    <a:pt x="50527" y="16002"/>
                  </a:lnTo>
                  <a:lnTo>
                    <a:pt x="48647" y="12272"/>
                  </a:lnTo>
                  <a:lnTo>
                    <a:pt x="45061" y="7500"/>
                  </a:lnTo>
                  <a:lnTo>
                    <a:pt x="44186" y="61"/>
                  </a:lnTo>
                  <a:lnTo>
                    <a:pt x="40809" y="0"/>
                  </a:lnTo>
                  <a:lnTo>
                    <a:pt x="39816" y="697"/>
                  </a:lnTo>
                  <a:lnTo>
                    <a:pt x="39154" y="1868"/>
                  </a:lnTo>
                  <a:lnTo>
                    <a:pt x="38712" y="3353"/>
                  </a:lnTo>
                  <a:lnTo>
                    <a:pt x="31038" y="12841"/>
                  </a:lnTo>
                  <a:lnTo>
                    <a:pt x="24999" y="20956"/>
                  </a:lnTo>
                  <a:lnTo>
                    <a:pt x="10304" y="52142"/>
                  </a:lnTo>
                  <a:lnTo>
                    <a:pt x="1788" y="97292"/>
                  </a:lnTo>
                  <a:lnTo>
                    <a:pt x="0" y="118502"/>
                  </a:lnTo>
                  <a:lnTo>
                    <a:pt x="3180" y="131206"/>
                  </a:lnTo>
                  <a:lnTo>
                    <a:pt x="12605" y="150493"/>
                  </a:lnTo>
                  <a:lnTo>
                    <a:pt x="16740" y="155066"/>
                  </a:lnTo>
                  <a:lnTo>
                    <a:pt x="31483" y="163537"/>
                  </a:lnTo>
                  <a:lnTo>
                    <a:pt x="33598" y="164049"/>
                  </a:lnTo>
                  <a:lnTo>
                    <a:pt x="39711" y="162738"/>
                  </a:lnTo>
                  <a:lnTo>
                    <a:pt x="58538" y="154184"/>
                  </a:lnTo>
                  <a:lnTo>
                    <a:pt x="64202" y="150121"/>
                  </a:lnTo>
                  <a:lnTo>
                    <a:pt x="73587" y="136695"/>
                  </a:lnTo>
                  <a:lnTo>
                    <a:pt x="84365" y="116278"/>
                  </a:lnTo>
                  <a:lnTo>
                    <a:pt x="87786" y="95072"/>
                  </a:lnTo>
                  <a:lnTo>
                    <a:pt x="87849" y="67175"/>
                  </a:lnTo>
                  <a:lnTo>
                    <a:pt x="82155" y="41631"/>
                  </a:lnTo>
                  <a:lnTo>
                    <a:pt x="75486" y="32009"/>
                  </a:lnTo>
                  <a:lnTo>
                    <a:pt x="70793" y="27618"/>
                  </a:lnTo>
                  <a:lnTo>
                    <a:pt x="50910" y="14564"/>
                  </a:lnTo>
                  <a:lnTo>
                    <a:pt x="48666" y="13934"/>
                  </a:lnTo>
                  <a:lnTo>
                    <a:pt x="46464" y="14220"/>
                  </a:lnTo>
                  <a:lnTo>
                    <a:pt x="31488" y="20563"/>
                  </a:lnTo>
                  <a:lnTo>
                    <a:pt x="29369" y="22167"/>
                  </a:lnTo>
                  <a:lnTo>
                    <a:pt x="27013" y="25831"/>
                  </a:lnTo>
                  <a:lnTo>
                    <a:pt x="25501" y="30561"/>
                  </a:lnTo>
                  <a:lnTo>
                    <a:pt x="31479" y="44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5964"/>
            <p:cNvSpPr/>
            <p:nvPr>
              <p:custDataLst>
                <p:tags r:id="rId62"/>
              </p:custDataLst>
            </p:nvPr>
          </p:nvSpPr>
          <p:spPr>
            <a:xfrm>
              <a:off x="6731008" y="1086030"/>
              <a:ext cx="69808" cy="133083"/>
            </a:xfrm>
            <a:custGeom>
              <a:avLst/>
              <a:gdLst/>
              <a:ahLst/>
              <a:cxnLst/>
              <a:rect l="0" t="0" r="0" b="0"/>
              <a:pathLst>
                <a:path w="69808" h="133083">
                  <a:moveTo>
                    <a:pt x="57142" y="25220"/>
                  </a:moveTo>
                  <a:lnTo>
                    <a:pt x="57142" y="25220"/>
                  </a:lnTo>
                  <a:lnTo>
                    <a:pt x="57142" y="19753"/>
                  </a:lnTo>
                  <a:lnTo>
                    <a:pt x="53771" y="15760"/>
                  </a:lnTo>
                  <a:lnTo>
                    <a:pt x="52115" y="10197"/>
                  </a:lnTo>
                  <a:lnTo>
                    <a:pt x="51674" y="6738"/>
                  </a:lnTo>
                  <a:lnTo>
                    <a:pt x="50675" y="4432"/>
                  </a:lnTo>
                  <a:lnTo>
                    <a:pt x="49302" y="2895"/>
                  </a:lnTo>
                  <a:lnTo>
                    <a:pt x="45402" y="427"/>
                  </a:lnTo>
                  <a:lnTo>
                    <a:pt x="41355" y="0"/>
                  </a:lnTo>
                  <a:lnTo>
                    <a:pt x="40267" y="645"/>
                  </a:lnTo>
                  <a:lnTo>
                    <a:pt x="39542" y="1781"/>
                  </a:lnTo>
                  <a:lnTo>
                    <a:pt x="39059" y="3244"/>
                  </a:lnTo>
                  <a:lnTo>
                    <a:pt x="33193" y="12692"/>
                  </a:lnTo>
                  <a:lnTo>
                    <a:pt x="32709" y="14751"/>
                  </a:lnTo>
                  <a:lnTo>
                    <a:pt x="28658" y="21021"/>
                  </a:lnTo>
                  <a:lnTo>
                    <a:pt x="12653" y="44829"/>
                  </a:lnTo>
                  <a:lnTo>
                    <a:pt x="9147" y="52985"/>
                  </a:lnTo>
                  <a:lnTo>
                    <a:pt x="187" y="97777"/>
                  </a:lnTo>
                  <a:lnTo>
                    <a:pt x="0" y="122238"/>
                  </a:lnTo>
                  <a:lnTo>
                    <a:pt x="703" y="123765"/>
                  </a:lnTo>
                  <a:lnTo>
                    <a:pt x="1876" y="124784"/>
                  </a:lnTo>
                  <a:lnTo>
                    <a:pt x="5063" y="126620"/>
                  </a:lnTo>
                  <a:lnTo>
                    <a:pt x="10823" y="130916"/>
                  </a:lnTo>
                  <a:lnTo>
                    <a:pt x="14919" y="132168"/>
                  </a:lnTo>
                  <a:lnTo>
                    <a:pt x="32985" y="133082"/>
                  </a:lnTo>
                  <a:lnTo>
                    <a:pt x="37704" y="131249"/>
                  </a:lnTo>
                  <a:lnTo>
                    <a:pt x="58353" y="112774"/>
                  </a:lnTo>
                  <a:lnTo>
                    <a:pt x="65340" y="102511"/>
                  </a:lnTo>
                  <a:lnTo>
                    <a:pt x="68507" y="90533"/>
                  </a:lnTo>
                  <a:lnTo>
                    <a:pt x="69807" y="52729"/>
                  </a:lnTo>
                  <a:lnTo>
                    <a:pt x="66460" y="40034"/>
                  </a:lnTo>
                  <a:lnTo>
                    <a:pt x="50744" y="14009"/>
                  </a:lnTo>
                  <a:lnTo>
                    <a:pt x="45831" y="8948"/>
                  </a:lnTo>
                  <a:lnTo>
                    <a:pt x="33877" y="1161"/>
                  </a:lnTo>
                  <a:lnTo>
                    <a:pt x="32459" y="1420"/>
                  </a:lnTo>
                  <a:lnTo>
                    <a:pt x="25115" y="5023"/>
                  </a:lnTo>
                  <a:lnTo>
                    <a:pt x="23091" y="5405"/>
                  </a:lnTo>
                  <a:lnTo>
                    <a:pt x="21740" y="6366"/>
                  </a:lnTo>
                  <a:lnTo>
                    <a:pt x="20842" y="7711"/>
                  </a:lnTo>
                  <a:lnTo>
                    <a:pt x="19136" y="11088"/>
                  </a:lnTo>
                  <a:lnTo>
                    <a:pt x="12692" y="18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5965"/>
            <p:cNvSpPr/>
            <p:nvPr>
              <p:custDataLst>
                <p:tags r:id="rId63"/>
              </p:custDataLst>
            </p:nvPr>
          </p:nvSpPr>
          <p:spPr>
            <a:xfrm>
              <a:off x="6858000" y="1168400"/>
              <a:ext cx="12701" cy="12678"/>
            </a:xfrm>
            <a:custGeom>
              <a:avLst/>
              <a:gdLst/>
              <a:ahLst/>
              <a:cxnLst/>
              <a:rect l="0" t="0" r="0" b="0"/>
              <a:pathLst>
                <a:path w="12701" h="12678">
                  <a:moveTo>
                    <a:pt x="0" y="6350"/>
                  </a:moveTo>
                  <a:lnTo>
                    <a:pt x="0" y="6350"/>
                  </a:lnTo>
                  <a:lnTo>
                    <a:pt x="5467" y="6350"/>
                  </a:lnTo>
                  <a:lnTo>
                    <a:pt x="5762" y="7056"/>
                  </a:lnTo>
                  <a:lnTo>
                    <a:pt x="6348" y="12677"/>
                  </a:lnTo>
                  <a:lnTo>
                    <a:pt x="6348" y="9322"/>
                  </a:lnTo>
                  <a:lnTo>
                    <a:pt x="7055" y="8331"/>
                  </a:lnTo>
                  <a:lnTo>
                    <a:pt x="8231" y="7671"/>
                  </a:lnTo>
                  <a:lnTo>
                    <a:pt x="9720" y="7231"/>
                  </a:lnTo>
                  <a:lnTo>
                    <a:pt x="10713" y="623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5966"/>
            <p:cNvSpPr/>
            <p:nvPr>
              <p:custDataLst>
                <p:tags r:id="rId64"/>
              </p:custDataLst>
            </p:nvPr>
          </p:nvSpPr>
          <p:spPr>
            <a:xfrm>
              <a:off x="6943437" y="1060537"/>
              <a:ext cx="86014" cy="196764"/>
            </a:xfrm>
            <a:custGeom>
              <a:avLst/>
              <a:gdLst/>
              <a:ahLst/>
              <a:cxnLst/>
              <a:rect l="0" t="0" r="0" b="0"/>
              <a:pathLst>
                <a:path w="86014" h="196764">
                  <a:moveTo>
                    <a:pt x="86013" y="38013"/>
                  </a:moveTo>
                  <a:lnTo>
                    <a:pt x="86013" y="38013"/>
                  </a:lnTo>
                  <a:lnTo>
                    <a:pt x="82642" y="34642"/>
                  </a:lnTo>
                  <a:lnTo>
                    <a:pt x="80987" y="31105"/>
                  </a:lnTo>
                  <a:lnTo>
                    <a:pt x="80546" y="29175"/>
                  </a:lnTo>
                  <a:lnTo>
                    <a:pt x="79546" y="27887"/>
                  </a:lnTo>
                  <a:lnTo>
                    <a:pt x="54389" y="6378"/>
                  </a:lnTo>
                  <a:lnTo>
                    <a:pt x="51262" y="3257"/>
                  </a:lnTo>
                  <a:lnTo>
                    <a:pt x="45638" y="1399"/>
                  </a:lnTo>
                  <a:lnTo>
                    <a:pt x="26984" y="0"/>
                  </a:lnTo>
                  <a:lnTo>
                    <a:pt x="22619" y="1833"/>
                  </a:lnTo>
                  <a:lnTo>
                    <a:pt x="6816" y="15646"/>
                  </a:lnTo>
                  <a:lnTo>
                    <a:pt x="4953" y="19370"/>
                  </a:lnTo>
                  <a:lnTo>
                    <a:pt x="0" y="33964"/>
                  </a:lnTo>
                  <a:lnTo>
                    <a:pt x="2866" y="46225"/>
                  </a:lnTo>
                  <a:lnTo>
                    <a:pt x="5080" y="50600"/>
                  </a:lnTo>
                  <a:lnTo>
                    <a:pt x="7708" y="54896"/>
                  </a:lnTo>
                  <a:lnTo>
                    <a:pt x="8878" y="59157"/>
                  </a:lnTo>
                  <a:lnTo>
                    <a:pt x="9894" y="60576"/>
                  </a:lnTo>
                  <a:lnTo>
                    <a:pt x="11279" y="61522"/>
                  </a:lnTo>
                  <a:lnTo>
                    <a:pt x="14697" y="63278"/>
                  </a:lnTo>
                  <a:lnTo>
                    <a:pt x="20589" y="67528"/>
                  </a:lnTo>
                  <a:lnTo>
                    <a:pt x="24714" y="68770"/>
                  </a:lnTo>
                  <a:lnTo>
                    <a:pt x="26803" y="68395"/>
                  </a:lnTo>
                  <a:lnTo>
                    <a:pt x="35223" y="64606"/>
                  </a:lnTo>
                  <a:lnTo>
                    <a:pt x="45797" y="62864"/>
                  </a:lnTo>
                  <a:lnTo>
                    <a:pt x="54263" y="58418"/>
                  </a:lnTo>
                  <a:lnTo>
                    <a:pt x="56380" y="57966"/>
                  </a:lnTo>
                  <a:lnTo>
                    <a:pt x="57791" y="56960"/>
                  </a:lnTo>
                  <a:lnTo>
                    <a:pt x="58731" y="55583"/>
                  </a:lnTo>
                  <a:lnTo>
                    <a:pt x="59359" y="53960"/>
                  </a:lnTo>
                  <a:lnTo>
                    <a:pt x="60482" y="52877"/>
                  </a:lnTo>
                  <a:lnTo>
                    <a:pt x="66669" y="50797"/>
                  </a:lnTo>
                  <a:lnTo>
                    <a:pt x="68844" y="95616"/>
                  </a:lnTo>
                  <a:lnTo>
                    <a:pt x="71988" y="107997"/>
                  </a:lnTo>
                  <a:lnTo>
                    <a:pt x="73297" y="154431"/>
                  </a:lnTo>
                  <a:lnTo>
                    <a:pt x="73313" y="196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5967"/>
            <p:cNvSpPr/>
            <p:nvPr>
              <p:custDataLst>
                <p:tags r:id="rId65"/>
              </p:custDataLst>
            </p:nvPr>
          </p:nvSpPr>
          <p:spPr>
            <a:xfrm>
              <a:off x="6299202" y="974433"/>
              <a:ext cx="336549" cy="930567"/>
            </a:xfrm>
            <a:custGeom>
              <a:avLst/>
              <a:gdLst/>
              <a:ahLst/>
              <a:cxnLst/>
              <a:rect l="0" t="0" r="0" b="0"/>
              <a:pathLst>
                <a:path w="336549" h="930567">
                  <a:moveTo>
                    <a:pt x="292098" y="73317"/>
                  </a:moveTo>
                  <a:lnTo>
                    <a:pt x="292098" y="73317"/>
                  </a:lnTo>
                  <a:lnTo>
                    <a:pt x="297123" y="61383"/>
                  </a:lnTo>
                  <a:lnTo>
                    <a:pt x="297565" y="59011"/>
                  </a:lnTo>
                  <a:lnTo>
                    <a:pt x="299938" y="54494"/>
                  </a:lnTo>
                  <a:lnTo>
                    <a:pt x="301557" y="52302"/>
                  </a:lnTo>
                  <a:lnTo>
                    <a:pt x="307120" y="49866"/>
                  </a:lnTo>
                  <a:lnTo>
                    <a:pt x="310579" y="49216"/>
                  </a:lnTo>
                  <a:lnTo>
                    <a:pt x="312180" y="48078"/>
                  </a:lnTo>
                  <a:lnTo>
                    <a:pt x="312541" y="46613"/>
                  </a:lnTo>
                  <a:lnTo>
                    <a:pt x="311423" y="39193"/>
                  </a:lnTo>
                  <a:lnTo>
                    <a:pt x="311155" y="25861"/>
                  </a:lnTo>
                  <a:lnTo>
                    <a:pt x="309269" y="22122"/>
                  </a:lnTo>
                  <a:lnTo>
                    <a:pt x="307778" y="20137"/>
                  </a:lnTo>
                  <a:lnTo>
                    <a:pt x="304241" y="17931"/>
                  </a:lnTo>
                  <a:lnTo>
                    <a:pt x="282082" y="9769"/>
                  </a:lnTo>
                  <a:lnTo>
                    <a:pt x="274627" y="5648"/>
                  </a:lnTo>
                  <a:lnTo>
                    <a:pt x="251648" y="0"/>
                  </a:lnTo>
                  <a:lnTo>
                    <a:pt x="204517" y="5270"/>
                  </a:lnTo>
                  <a:lnTo>
                    <a:pt x="160887" y="24665"/>
                  </a:lnTo>
                  <a:lnTo>
                    <a:pt x="129835" y="45919"/>
                  </a:lnTo>
                  <a:lnTo>
                    <a:pt x="115904" y="61059"/>
                  </a:lnTo>
                  <a:lnTo>
                    <a:pt x="89788" y="108425"/>
                  </a:lnTo>
                  <a:lnTo>
                    <a:pt x="85766" y="119260"/>
                  </a:lnTo>
                  <a:lnTo>
                    <a:pt x="77805" y="162905"/>
                  </a:lnTo>
                  <a:lnTo>
                    <a:pt x="76410" y="204641"/>
                  </a:lnTo>
                  <a:lnTo>
                    <a:pt x="72855" y="250266"/>
                  </a:lnTo>
                  <a:lnTo>
                    <a:pt x="70442" y="292289"/>
                  </a:lnTo>
                  <a:lnTo>
                    <a:pt x="70024" y="328227"/>
                  </a:lnTo>
                  <a:lnTo>
                    <a:pt x="69900" y="365687"/>
                  </a:lnTo>
                  <a:lnTo>
                    <a:pt x="69864" y="403597"/>
                  </a:lnTo>
                  <a:lnTo>
                    <a:pt x="69146" y="441641"/>
                  </a:lnTo>
                  <a:lnTo>
                    <a:pt x="64780" y="480429"/>
                  </a:lnTo>
                  <a:lnTo>
                    <a:pt x="59016" y="522183"/>
                  </a:lnTo>
                  <a:lnTo>
                    <a:pt x="52841" y="560974"/>
                  </a:lnTo>
                  <a:lnTo>
                    <a:pt x="46542" y="596534"/>
                  </a:lnTo>
                  <a:lnTo>
                    <a:pt x="40208" y="636312"/>
                  </a:lnTo>
                  <a:lnTo>
                    <a:pt x="31746" y="682073"/>
                  </a:lnTo>
                  <a:lnTo>
                    <a:pt x="23281" y="725084"/>
                  </a:lnTo>
                  <a:lnTo>
                    <a:pt x="15520" y="766845"/>
                  </a:lnTo>
                  <a:lnTo>
                    <a:pt x="9699" y="811658"/>
                  </a:lnTo>
                  <a:lnTo>
                    <a:pt x="6641" y="853962"/>
                  </a:lnTo>
                  <a:lnTo>
                    <a:pt x="4505" y="884182"/>
                  </a:lnTo>
                  <a:lnTo>
                    <a:pt x="591" y="906323"/>
                  </a:lnTo>
                  <a:lnTo>
                    <a:pt x="0" y="930454"/>
                  </a:lnTo>
                  <a:lnTo>
                    <a:pt x="24569" y="930566"/>
                  </a:lnTo>
                  <a:lnTo>
                    <a:pt x="30438" y="928685"/>
                  </a:lnTo>
                  <a:lnTo>
                    <a:pt x="46697" y="921729"/>
                  </a:lnTo>
                  <a:lnTo>
                    <a:pt x="88213" y="918206"/>
                  </a:lnTo>
                  <a:lnTo>
                    <a:pt x="135776" y="912429"/>
                  </a:lnTo>
                  <a:lnTo>
                    <a:pt x="179720" y="911637"/>
                  </a:lnTo>
                  <a:lnTo>
                    <a:pt x="226604" y="912238"/>
                  </a:lnTo>
                  <a:lnTo>
                    <a:pt x="274205" y="916986"/>
                  </a:lnTo>
                  <a:lnTo>
                    <a:pt x="315490" y="922777"/>
                  </a:lnTo>
                  <a:lnTo>
                    <a:pt x="336548" y="92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SMARTInkShape-Group1178"/>
          <p:cNvGrpSpPr/>
          <p:nvPr/>
        </p:nvGrpSpPr>
        <p:grpSpPr>
          <a:xfrm>
            <a:off x="5645150" y="1365440"/>
            <a:ext cx="234951" cy="143203"/>
            <a:chOff x="5645150" y="1365440"/>
            <a:chExt cx="234951" cy="143203"/>
          </a:xfrm>
        </p:grpSpPr>
        <p:sp>
          <p:nvSpPr>
            <p:cNvPr id="573" name="SMARTInkShape-5968"/>
            <p:cNvSpPr/>
            <p:nvPr>
              <p:custDataLst>
                <p:tags r:id="rId57"/>
              </p:custDataLst>
            </p:nvPr>
          </p:nvSpPr>
          <p:spPr>
            <a:xfrm>
              <a:off x="5645150" y="1365440"/>
              <a:ext cx="196851" cy="24305"/>
            </a:xfrm>
            <a:custGeom>
              <a:avLst/>
              <a:gdLst/>
              <a:ahLst/>
              <a:cxnLst/>
              <a:rect l="0" t="0" r="0" b="0"/>
              <a:pathLst>
                <a:path w="196851" h="24305">
                  <a:moveTo>
                    <a:pt x="0" y="12510"/>
                  </a:moveTo>
                  <a:lnTo>
                    <a:pt x="0" y="12510"/>
                  </a:lnTo>
                  <a:lnTo>
                    <a:pt x="3371" y="15881"/>
                  </a:lnTo>
                  <a:lnTo>
                    <a:pt x="6907" y="17536"/>
                  </a:lnTo>
                  <a:lnTo>
                    <a:pt x="17007" y="19391"/>
                  </a:lnTo>
                  <a:lnTo>
                    <a:pt x="24156" y="24304"/>
                  </a:lnTo>
                  <a:lnTo>
                    <a:pt x="24570" y="23901"/>
                  </a:lnTo>
                  <a:lnTo>
                    <a:pt x="25860" y="19961"/>
                  </a:lnTo>
                  <a:lnTo>
                    <a:pt x="28661" y="16292"/>
                  </a:lnTo>
                  <a:lnTo>
                    <a:pt x="32259" y="14191"/>
                  </a:lnTo>
                  <a:lnTo>
                    <a:pt x="40132" y="13008"/>
                  </a:lnTo>
                  <a:lnTo>
                    <a:pt x="53284" y="10776"/>
                  </a:lnTo>
                  <a:lnTo>
                    <a:pt x="95936" y="1976"/>
                  </a:lnTo>
                  <a:lnTo>
                    <a:pt x="137774" y="0"/>
                  </a:lnTo>
                  <a:lnTo>
                    <a:pt x="162838" y="1729"/>
                  </a:lnTo>
                  <a:lnTo>
                    <a:pt x="196850" y="12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5969"/>
            <p:cNvSpPr/>
            <p:nvPr>
              <p:custDataLst>
                <p:tags r:id="rId58"/>
              </p:custDataLst>
            </p:nvPr>
          </p:nvSpPr>
          <p:spPr>
            <a:xfrm>
              <a:off x="5673416" y="1485900"/>
              <a:ext cx="206685" cy="22743"/>
            </a:xfrm>
            <a:custGeom>
              <a:avLst/>
              <a:gdLst/>
              <a:ahLst/>
              <a:cxnLst/>
              <a:rect l="0" t="0" r="0" b="0"/>
              <a:pathLst>
                <a:path w="206685" h="22743">
                  <a:moveTo>
                    <a:pt x="9834" y="0"/>
                  </a:moveTo>
                  <a:lnTo>
                    <a:pt x="9834" y="0"/>
                  </a:lnTo>
                  <a:lnTo>
                    <a:pt x="6463" y="3371"/>
                  </a:lnTo>
                  <a:lnTo>
                    <a:pt x="4808" y="8789"/>
                  </a:lnTo>
                  <a:lnTo>
                    <a:pt x="4367" y="12209"/>
                  </a:lnTo>
                  <a:lnTo>
                    <a:pt x="3367" y="14490"/>
                  </a:lnTo>
                  <a:lnTo>
                    <a:pt x="1995" y="16010"/>
                  </a:lnTo>
                  <a:lnTo>
                    <a:pt x="374" y="17023"/>
                  </a:lnTo>
                  <a:lnTo>
                    <a:pt x="0" y="18404"/>
                  </a:lnTo>
                  <a:lnTo>
                    <a:pt x="456" y="20031"/>
                  </a:lnTo>
                  <a:lnTo>
                    <a:pt x="1465" y="21821"/>
                  </a:lnTo>
                  <a:lnTo>
                    <a:pt x="2138" y="22308"/>
                  </a:lnTo>
                  <a:lnTo>
                    <a:pt x="2587" y="21928"/>
                  </a:lnTo>
                  <a:lnTo>
                    <a:pt x="2886" y="20968"/>
                  </a:lnTo>
                  <a:lnTo>
                    <a:pt x="6981" y="19902"/>
                  </a:lnTo>
                  <a:lnTo>
                    <a:pt x="21109" y="19218"/>
                  </a:lnTo>
                  <a:lnTo>
                    <a:pt x="38193" y="22742"/>
                  </a:lnTo>
                  <a:lnTo>
                    <a:pt x="84883" y="19328"/>
                  </a:lnTo>
                  <a:lnTo>
                    <a:pt x="130940" y="17193"/>
                  </a:lnTo>
                  <a:lnTo>
                    <a:pt x="172877" y="8928"/>
                  </a:lnTo>
                  <a:lnTo>
                    <a:pt x="20668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9" name="SMARTInkShape-Group1179"/>
          <p:cNvGrpSpPr/>
          <p:nvPr/>
        </p:nvGrpSpPr>
        <p:grpSpPr>
          <a:xfrm>
            <a:off x="279489" y="1682773"/>
            <a:ext cx="1054012" cy="844495"/>
            <a:chOff x="279489" y="1682773"/>
            <a:chExt cx="1054012" cy="844495"/>
          </a:xfrm>
        </p:grpSpPr>
        <p:sp>
          <p:nvSpPr>
            <p:cNvPr id="576" name="SMARTInkShape-5970"/>
            <p:cNvSpPr/>
            <p:nvPr>
              <p:custDataLst>
                <p:tags r:id="rId34"/>
              </p:custDataLst>
            </p:nvPr>
          </p:nvSpPr>
          <p:spPr>
            <a:xfrm>
              <a:off x="933450" y="1854223"/>
              <a:ext cx="12701" cy="76178"/>
            </a:xfrm>
            <a:custGeom>
              <a:avLst/>
              <a:gdLst/>
              <a:ahLst/>
              <a:cxnLst/>
              <a:rect l="0" t="0" r="0" b="0"/>
              <a:pathLst>
                <a:path w="12701" h="76178">
                  <a:moveTo>
                    <a:pt x="0" y="6327"/>
                  </a:moveTo>
                  <a:lnTo>
                    <a:pt x="0" y="6327"/>
                  </a:lnTo>
                  <a:lnTo>
                    <a:pt x="0" y="0"/>
                  </a:lnTo>
                  <a:lnTo>
                    <a:pt x="0" y="27503"/>
                  </a:lnTo>
                  <a:lnTo>
                    <a:pt x="12700" y="7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5971"/>
            <p:cNvSpPr/>
            <p:nvPr>
              <p:custDataLst>
                <p:tags r:id="rId35"/>
              </p:custDataLst>
            </p:nvPr>
          </p:nvSpPr>
          <p:spPr>
            <a:xfrm>
              <a:off x="901700" y="17653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1324" y="2616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5972"/>
            <p:cNvSpPr/>
            <p:nvPr>
              <p:custDataLst>
                <p:tags r:id="rId36"/>
              </p:custDataLst>
            </p:nvPr>
          </p:nvSpPr>
          <p:spPr>
            <a:xfrm>
              <a:off x="996950" y="1682773"/>
              <a:ext cx="63494" cy="247594"/>
            </a:xfrm>
            <a:custGeom>
              <a:avLst/>
              <a:gdLst/>
              <a:ahLst/>
              <a:cxnLst/>
              <a:rect l="0" t="0" r="0" b="0"/>
              <a:pathLst>
                <a:path w="63494" h="247594">
                  <a:moveTo>
                    <a:pt x="0" y="6327"/>
                  </a:moveTo>
                  <a:lnTo>
                    <a:pt x="0" y="6327"/>
                  </a:lnTo>
                  <a:lnTo>
                    <a:pt x="0" y="0"/>
                  </a:lnTo>
                  <a:lnTo>
                    <a:pt x="705" y="40459"/>
                  </a:lnTo>
                  <a:lnTo>
                    <a:pt x="11245" y="83370"/>
                  </a:lnTo>
                  <a:lnTo>
                    <a:pt x="17299" y="109975"/>
                  </a:lnTo>
                  <a:lnTo>
                    <a:pt x="20413" y="130171"/>
                  </a:lnTo>
                  <a:lnTo>
                    <a:pt x="23922" y="148855"/>
                  </a:lnTo>
                  <a:lnTo>
                    <a:pt x="28479" y="177081"/>
                  </a:lnTo>
                  <a:lnTo>
                    <a:pt x="42938" y="223553"/>
                  </a:lnTo>
                  <a:lnTo>
                    <a:pt x="49038" y="234352"/>
                  </a:lnTo>
                  <a:lnTo>
                    <a:pt x="50452" y="243280"/>
                  </a:lnTo>
                  <a:lnTo>
                    <a:pt x="51274" y="244729"/>
                  </a:lnTo>
                  <a:lnTo>
                    <a:pt x="52527" y="245695"/>
                  </a:lnTo>
                  <a:lnTo>
                    <a:pt x="56237" y="247245"/>
                  </a:lnTo>
                  <a:lnTo>
                    <a:pt x="62537" y="247593"/>
                  </a:lnTo>
                  <a:lnTo>
                    <a:pt x="62858" y="246899"/>
                  </a:lnTo>
                  <a:lnTo>
                    <a:pt x="63493" y="220339"/>
                  </a:lnTo>
                  <a:lnTo>
                    <a:pt x="57150" y="203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5973"/>
            <p:cNvSpPr/>
            <p:nvPr>
              <p:custDataLst>
                <p:tags r:id="rId37"/>
              </p:custDataLst>
            </p:nvPr>
          </p:nvSpPr>
          <p:spPr>
            <a:xfrm>
              <a:off x="996952" y="1822450"/>
              <a:ext cx="88899" cy="19051"/>
            </a:xfrm>
            <a:custGeom>
              <a:avLst/>
              <a:gdLst/>
              <a:ahLst/>
              <a:cxnLst/>
              <a:rect l="0" t="0" r="0" b="0"/>
              <a:pathLst>
                <a:path w="88899" h="19051">
                  <a:moveTo>
                    <a:pt x="25398" y="19050"/>
                  </a:moveTo>
                  <a:lnTo>
                    <a:pt x="25398" y="19050"/>
                  </a:lnTo>
                  <a:lnTo>
                    <a:pt x="0" y="19050"/>
                  </a:lnTo>
                  <a:lnTo>
                    <a:pt x="3370" y="19050"/>
                  </a:lnTo>
                  <a:lnTo>
                    <a:pt x="23472" y="13288"/>
                  </a:lnTo>
                  <a:lnTo>
                    <a:pt x="34548" y="12169"/>
                  </a:lnTo>
                  <a:lnTo>
                    <a:pt x="54961" y="6954"/>
                  </a:lnTo>
                  <a:lnTo>
                    <a:pt x="66221" y="5823"/>
                  </a:lnTo>
                  <a:lnTo>
                    <a:pt x="888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5974"/>
            <p:cNvSpPr/>
            <p:nvPr>
              <p:custDataLst>
                <p:tags r:id="rId38"/>
              </p:custDataLst>
            </p:nvPr>
          </p:nvSpPr>
          <p:spPr>
            <a:xfrm>
              <a:off x="1098627" y="1841500"/>
              <a:ext cx="25324" cy="50801"/>
            </a:xfrm>
            <a:custGeom>
              <a:avLst/>
              <a:gdLst/>
              <a:ahLst/>
              <a:cxnLst/>
              <a:rect l="0" t="0" r="0" b="0"/>
              <a:pathLst>
                <a:path w="25324" h="50801">
                  <a:moveTo>
                    <a:pt x="6273" y="0"/>
                  </a:moveTo>
                  <a:lnTo>
                    <a:pt x="6273" y="0"/>
                  </a:lnTo>
                  <a:lnTo>
                    <a:pt x="2902" y="3371"/>
                  </a:lnTo>
                  <a:lnTo>
                    <a:pt x="1247" y="6908"/>
                  </a:lnTo>
                  <a:lnTo>
                    <a:pt x="0" y="21199"/>
                  </a:lnTo>
                  <a:lnTo>
                    <a:pt x="1386" y="23305"/>
                  </a:lnTo>
                  <a:lnTo>
                    <a:pt x="6688" y="27526"/>
                  </a:lnTo>
                  <a:lnTo>
                    <a:pt x="11867" y="29873"/>
                  </a:lnTo>
                  <a:lnTo>
                    <a:pt x="14235" y="30499"/>
                  </a:lnTo>
                  <a:lnTo>
                    <a:pt x="15815" y="32327"/>
                  </a:lnTo>
                  <a:lnTo>
                    <a:pt x="19401" y="43905"/>
                  </a:lnTo>
                  <a:lnTo>
                    <a:pt x="25323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5975"/>
            <p:cNvSpPr/>
            <p:nvPr>
              <p:custDataLst>
                <p:tags r:id="rId39"/>
              </p:custDataLst>
            </p:nvPr>
          </p:nvSpPr>
          <p:spPr>
            <a:xfrm>
              <a:off x="1104907" y="1752600"/>
              <a:ext cx="6344" cy="31751"/>
            </a:xfrm>
            <a:custGeom>
              <a:avLst/>
              <a:gdLst/>
              <a:ahLst/>
              <a:cxnLst/>
              <a:rect l="0" t="0" r="0" b="0"/>
              <a:pathLst>
                <a:path w="6344" h="31751">
                  <a:moveTo>
                    <a:pt x="6343" y="31750"/>
                  </a:moveTo>
                  <a:lnTo>
                    <a:pt x="6343" y="31750"/>
                  </a:lnTo>
                  <a:lnTo>
                    <a:pt x="6343" y="28379"/>
                  </a:lnTo>
                  <a:lnTo>
                    <a:pt x="254" y="9929"/>
                  </a:lnTo>
                  <a:lnTo>
                    <a:pt x="0" y="354"/>
                  </a:lnTo>
                  <a:lnTo>
                    <a:pt x="6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5976"/>
            <p:cNvSpPr/>
            <p:nvPr>
              <p:custDataLst>
                <p:tags r:id="rId40"/>
              </p:custDataLst>
            </p:nvPr>
          </p:nvSpPr>
          <p:spPr>
            <a:xfrm>
              <a:off x="1149352" y="1797050"/>
              <a:ext cx="50799" cy="69841"/>
            </a:xfrm>
            <a:custGeom>
              <a:avLst/>
              <a:gdLst/>
              <a:ahLst/>
              <a:cxnLst/>
              <a:rect l="0" t="0" r="0" b="0"/>
              <a:pathLst>
                <a:path w="50799" h="69841">
                  <a:moveTo>
                    <a:pt x="25398" y="6350"/>
                  </a:moveTo>
                  <a:lnTo>
                    <a:pt x="25398" y="6350"/>
                  </a:lnTo>
                  <a:lnTo>
                    <a:pt x="19931" y="6350"/>
                  </a:lnTo>
                  <a:lnTo>
                    <a:pt x="14153" y="1986"/>
                  </a:lnTo>
                  <a:lnTo>
                    <a:pt x="7515" y="261"/>
                  </a:lnTo>
                  <a:lnTo>
                    <a:pt x="7126" y="880"/>
                  </a:lnTo>
                  <a:lnTo>
                    <a:pt x="6694" y="3448"/>
                  </a:lnTo>
                  <a:lnTo>
                    <a:pt x="5873" y="4416"/>
                  </a:lnTo>
                  <a:lnTo>
                    <a:pt x="3079" y="5490"/>
                  </a:lnTo>
                  <a:lnTo>
                    <a:pt x="2052" y="6482"/>
                  </a:lnTo>
                  <a:lnTo>
                    <a:pt x="911" y="9466"/>
                  </a:lnTo>
                  <a:lnTo>
                    <a:pt x="0" y="40035"/>
                  </a:lnTo>
                  <a:lnTo>
                    <a:pt x="1880" y="44369"/>
                  </a:lnTo>
                  <a:lnTo>
                    <a:pt x="10982" y="57143"/>
                  </a:lnTo>
                  <a:lnTo>
                    <a:pt x="12641" y="61380"/>
                  </a:lnTo>
                  <a:lnTo>
                    <a:pt x="15730" y="65615"/>
                  </a:lnTo>
                  <a:lnTo>
                    <a:pt x="19455" y="67968"/>
                  </a:lnTo>
                  <a:lnTo>
                    <a:pt x="30517" y="69740"/>
                  </a:lnTo>
                  <a:lnTo>
                    <a:pt x="37107" y="69840"/>
                  </a:lnTo>
                  <a:lnTo>
                    <a:pt x="41175" y="66476"/>
                  </a:lnTo>
                  <a:lnTo>
                    <a:pt x="42994" y="62941"/>
                  </a:lnTo>
                  <a:lnTo>
                    <a:pt x="44320" y="50751"/>
                  </a:lnTo>
                  <a:lnTo>
                    <a:pt x="44448" y="4156"/>
                  </a:lnTo>
                  <a:lnTo>
                    <a:pt x="45154" y="2770"/>
                  </a:lnTo>
                  <a:lnTo>
                    <a:pt x="46329" y="1847"/>
                  </a:lnTo>
                  <a:lnTo>
                    <a:pt x="507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5977"/>
            <p:cNvSpPr/>
            <p:nvPr>
              <p:custDataLst>
                <p:tags r:id="rId41"/>
              </p:custDataLst>
            </p:nvPr>
          </p:nvSpPr>
          <p:spPr>
            <a:xfrm>
              <a:off x="1212850" y="1752981"/>
              <a:ext cx="101601" cy="107570"/>
            </a:xfrm>
            <a:custGeom>
              <a:avLst/>
              <a:gdLst/>
              <a:ahLst/>
              <a:cxnLst/>
              <a:rect l="0" t="0" r="0" b="0"/>
              <a:pathLst>
                <a:path w="101601" h="107570">
                  <a:moveTo>
                    <a:pt x="0" y="31369"/>
                  </a:moveTo>
                  <a:lnTo>
                    <a:pt x="0" y="31369"/>
                  </a:lnTo>
                  <a:lnTo>
                    <a:pt x="0" y="37696"/>
                  </a:lnTo>
                  <a:lnTo>
                    <a:pt x="3371" y="37712"/>
                  </a:lnTo>
                  <a:lnTo>
                    <a:pt x="4364" y="38420"/>
                  </a:lnTo>
                  <a:lnTo>
                    <a:pt x="5026" y="39597"/>
                  </a:lnTo>
                  <a:lnTo>
                    <a:pt x="6881" y="48550"/>
                  </a:lnTo>
                  <a:lnTo>
                    <a:pt x="10662" y="54726"/>
                  </a:lnTo>
                  <a:lnTo>
                    <a:pt x="19151" y="79639"/>
                  </a:lnTo>
                  <a:lnTo>
                    <a:pt x="24438" y="87210"/>
                  </a:lnTo>
                  <a:lnTo>
                    <a:pt x="25316" y="93871"/>
                  </a:lnTo>
                  <a:lnTo>
                    <a:pt x="25393" y="100249"/>
                  </a:lnTo>
                  <a:lnTo>
                    <a:pt x="25399" y="92295"/>
                  </a:lnTo>
                  <a:lnTo>
                    <a:pt x="27281" y="88316"/>
                  </a:lnTo>
                  <a:lnTo>
                    <a:pt x="29764" y="84195"/>
                  </a:lnTo>
                  <a:lnTo>
                    <a:pt x="31162" y="77203"/>
                  </a:lnTo>
                  <a:lnTo>
                    <a:pt x="32404" y="58766"/>
                  </a:lnTo>
                  <a:lnTo>
                    <a:pt x="45904" y="12865"/>
                  </a:lnTo>
                  <a:lnTo>
                    <a:pt x="48624" y="8328"/>
                  </a:lnTo>
                  <a:lnTo>
                    <a:pt x="49833" y="3960"/>
                  </a:lnTo>
                  <a:lnTo>
                    <a:pt x="50861" y="2513"/>
                  </a:lnTo>
                  <a:lnTo>
                    <a:pt x="52252" y="1549"/>
                  </a:lnTo>
                  <a:lnTo>
                    <a:pt x="55678" y="477"/>
                  </a:lnTo>
                  <a:lnTo>
                    <a:pt x="59553" y="0"/>
                  </a:lnTo>
                  <a:lnTo>
                    <a:pt x="63627" y="1670"/>
                  </a:lnTo>
                  <a:lnTo>
                    <a:pt x="68621" y="5120"/>
                  </a:lnTo>
                  <a:lnTo>
                    <a:pt x="91040" y="42272"/>
                  </a:lnTo>
                  <a:lnTo>
                    <a:pt x="94418" y="58243"/>
                  </a:lnTo>
                  <a:lnTo>
                    <a:pt x="101600" y="107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5978"/>
            <p:cNvSpPr/>
            <p:nvPr>
              <p:custDataLst>
                <p:tags r:id="rId42"/>
              </p:custDataLst>
            </p:nvPr>
          </p:nvSpPr>
          <p:spPr>
            <a:xfrm>
              <a:off x="863862" y="2140028"/>
              <a:ext cx="88639" cy="266478"/>
            </a:xfrm>
            <a:custGeom>
              <a:avLst/>
              <a:gdLst/>
              <a:ahLst/>
              <a:cxnLst/>
              <a:rect l="0" t="0" r="0" b="0"/>
              <a:pathLst>
                <a:path w="88639" h="266478">
                  <a:moveTo>
                    <a:pt x="6088" y="6272"/>
                  </a:moveTo>
                  <a:lnTo>
                    <a:pt x="6088" y="6272"/>
                  </a:lnTo>
                  <a:lnTo>
                    <a:pt x="6088" y="805"/>
                  </a:lnTo>
                  <a:lnTo>
                    <a:pt x="5382" y="510"/>
                  </a:lnTo>
                  <a:lnTo>
                    <a:pt x="621" y="0"/>
                  </a:lnTo>
                  <a:lnTo>
                    <a:pt x="326" y="679"/>
                  </a:lnTo>
                  <a:lnTo>
                    <a:pt x="0" y="3316"/>
                  </a:lnTo>
                  <a:lnTo>
                    <a:pt x="1736" y="6840"/>
                  </a:lnTo>
                  <a:lnTo>
                    <a:pt x="3186" y="8767"/>
                  </a:lnTo>
                  <a:lnTo>
                    <a:pt x="5228" y="18222"/>
                  </a:lnTo>
                  <a:lnTo>
                    <a:pt x="7856" y="38202"/>
                  </a:lnTo>
                  <a:lnTo>
                    <a:pt x="10402" y="47980"/>
                  </a:lnTo>
                  <a:lnTo>
                    <a:pt x="19226" y="94950"/>
                  </a:lnTo>
                  <a:lnTo>
                    <a:pt x="26501" y="138279"/>
                  </a:lnTo>
                  <a:lnTo>
                    <a:pt x="36076" y="179485"/>
                  </a:lnTo>
                  <a:lnTo>
                    <a:pt x="39197" y="199881"/>
                  </a:lnTo>
                  <a:lnTo>
                    <a:pt x="55042" y="247095"/>
                  </a:lnTo>
                  <a:lnTo>
                    <a:pt x="56773" y="255121"/>
                  </a:lnTo>
                  <a:lnTo>
                    <a:pt x="59894" y="261040"/>
                  </a:lnTo>
                  <a:lnTo>
                    <a:pt x="63633" y="264141"/>
                  </a:lnTo>
                  <a:lnTo>
                    <a:pt x="69705" y="265887"/>
                  </a:lnTo>
                  <a:lnTo>
                    <a:pt x="74707" y="266477"/>
                  </a:lnTo>
                  <a:lnTo>
                    <a:pt x="80764" y="261524"/>
                  </a:lnTo>
                  <a:lnTo>
                    <a:pt x="84668" y="257771"/>
                  </a:lnTo>
                  <a:lnTo>
                    <a:pt x="86874" y="251870"/>
                  </a:lnTo>
                  <a:lnTo>
                    <a:pt x="88638" y="234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979"/>
            <p:cNvSpPr/>
            <p:nvPr>
              <p:custDataLst>
                <p:tags r:id="rId43"/>
              </p:custDataLst>
            </p:nvPr>
          </p:nvSpPr>
          <p:spPr>
            <a:xfrm>
              <a:off x="787403" y="2343159"/>
              <a:ext cx="82548" cy="69730"/>
            </a:xfrm>
            <a:custGeom>
              <a:avLst/>
              <a:gdLst/>
              <a:ahLst/>
              <a:cxnLst/>
              <a:rect l="0" t="0" r="0" b="0"/>
              <a:pathLst>
                <a:path w="82548" h="69730">
                  <a:moveTo>
                    <a:pt x="44447" y="38091"/>
                  </a:moveTo>
                  <a:lnTo>
                    <a:pt x="44447" y="38091"/>
                  </a:lnTo>
                  <a:lnTo>
                    <a:pt x="44447" y="23164"/>
                  </a:lnTo>
                  <a:lnTo>
                    <a:pt x="43036" y="21084"/>
                  </a:lnTo>
                  <a:lnTo>
                    <a:pt x="35719" y="14786"/>
                  </a:lnTo>
                  <a:lnTo>
                    <a:pt x="26435" y="1244"/>
                  </a:lnTo>
                  <a:lnTo>
                    <a:pt x="23977" y="548"/>
                  </a:lnTo>
                  <a:lnTo>
                    <a:pt x="13665" y="0"/>
                  </a:lnTo>
                  <a:lnTo>
                    <a:pt x="3944" y="8830"/>
                  </a:lnTo>
                  <a:lnTo>
                    <a:pt x="1751" y="14738"/>
                  </a:lnTo>
                  <a:lnTo>
                    <a:pt x="0" y="58990"/>
                  </a:lnTo>
                  <a:lnTo>
                    <a:pt x="1880" y="63372"/>
                  </a:lnTo>
                  <a:lnTo>
                    <a:pt x="3369" y="65528"/>
                  </a:lnTo>
                  <a:lnTo>
                    <a:pt x="6905" y="67924"/>
                  </a:lnTo>
                  <a:lnTo>
                    <a:pt x="12640" y="69588"/>
                  </a:lnTo>
                  <a:lnTo>
                    <a:pt x="15729" y="69729"/>
                  </a:lnTo>
                  <a:lnTo>
                    <a:pt x="16835" y="69061"/>
                  </a:lnTo>
                  <a:lnTo>
                    <a:pt x="17572" y="67910"/>
                  </a:lnTo>
                  <a:lnTo>
                    <a:pt x="18064" y="66437"/>
                  </a:lnTo>
                  <a:lnTo>
                    <a:pt x="19097" y="65455"/>
                  </a:lnTo>
                  <a:lnTo>
                    <a:pt x="22127" y="64364"/>
                  </a:lnTo>
                  <a:lnTo>
                    <a:pt x="23217" y="63367"/>
                  </a:lnTo>
                  <a:lnTo>
                    <a:pt x="29570" y="52005"/>
                  </a:lnTo>
                  <a:lnTo>
                    <a:pt x="31807" y="42136"/>
                  </a:lnTo>
                  <a:lnTo>
                    <a:pt x="36646" y="32122"/>
                  </a:lnTo>
                  <a:lnTo>
                    <a:pt x="38072" y="20040"/>
                  </a:lnTo>
                  <a:lnTo>
                    <a:pt x="38786" y="19707"/>
                  </a:lnTo>
                  <a:lnTo>
                    <a:pt x="47556" y="19067"/>
                  </a:lnTo>
                  <a:lnTo>
                    <a:pt x="48636" y="19764"/>
                  </a:lnTo>
                  <a:lnTo>
                    <a:pt x="49356" y="20934"/>
                  </a:lnTo>
                  <a:lnTo>
                    <a:pt x="49837" y="22420"/>
                  </a:lnTo>
                  <a:lnTo>
                    <a:pt x="57208" y="31684"/>
                  </a:lnTo>
                  <a:lnTo>
                    <a:pt x="73431" y="48728"/>
                  </a:lnTo>
                  <a:lnTo>
                    <a:pt x="74968" y="52932"/>
                  </a:lnTo>
                  <a:lnTo>
                    <a:pt x="76083" y="54335"/>
                  </a:lnTo>
                  <a:lnTo>
                    <a:pt x="82547" y="57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980"/>
            <p:cNvSpPr/>
            <p:nvPr>
              <p:custDataLst>
                <p:tags r:id="rId44"/>
              </p:custDataLst>
            </p:nvPr>
          </p:nvSpPr>
          <p:spPr>
            <a:xfrm>
              <a:off x="488950" y="2260718"/>
              <a:ext cx="254001" cy="266550"/>
            </a:xfrm>
            <a:custGeom>
              <a:avLst/>
              <a:gdLst/>
              <a:ahLst/>
              <a:cxnLst/>
              <a:rect l="0" t="0" r="0" b="0"/>
              <a:pathLst>
                <a:path w="254001" h="266550">
                  <a:moveTo>
                    <a:pt x="0" y="139582"/>
                  </a:moveTo>
                  <a:lnTo>
                    <a:pt x="0" y="139582"/>
                  </a:lnTo>
                  <a:lnTo>
                    <a:pt x="0" y="145049"/>
                  </a:lnTo>
                  <a:lnTo>
                    <a:pt x="706" y="145343"/>
                  </a:lnTo>
                  <a:lnTo>
                    <a:pt x="3371" y="145671"/>
                  </a:lnTo>
                  <a:lnTo>
                    <a:pt x="3658" y="146463"/>
                  </a:lnTo>
                  <a:lnTo>
                    <a:pt x="2096" y="149225"/>
                  </a:lnTo>
                  <a:lnTo>
                    <a:pt x="2809" y="150244"/>
                  </a:lnTo>
                  <a:lnTo>
                    <a:pt x="9142" y="152384"/>
                  </a:lnTo>
                  <a:lnTo>
                    <a:pt x="10328" y="153761"/>
                  </a:lnTo>
                  <a:lnTo>
                    <a:pt x="12351" y="157173"/>
                  </a:lnTo>
                  <a:lnTo>
                    <a:pt x="15602" y="161041"/>
                  </a:lnTo>
                  <a:lnTo>
                    <a:pt x="17518" y="166993"/>
                  </a:lnTo>
                  <a:lnTo>
                    <a:pt x="25499" y="207208"/>
                  </a:lnTo>
                  <a:lnTo>
                    <a:pt x="30306" y="222529"/>
                  </a:lnTo>
                  <a:lnTo>
                    <a:pt x="33204" y="234949"/>
                  </a:lnTo>
                  <a:lnTo>
                    <a:pt x="38531" y="245685"/>
                  </a:lnTo>
                  <a:lnTo>
                    <a:pt x="48035" y="257872"/>
                  </a:lnTo>
                  <a:lnTo>
                    <a:pt x="49571" y="262240"/>
                  </a:lnTo>
                  <a:lnTo>
                    <a:pt x="50686" y="263688"/>
                  </a:lnTo>
                  <a:lnTo>
                    <a:pt x="57063" y="266549"/>
                  </a:lnTo>
                  <a:lnTo>
                    <a:pt x="57142" y="257741"/>
                  </a:lnTo>
                  <a:lnTo>
                    <a:pt x="45890" y="210703"/>
                  </a:lnTo>
                  <a:lnTo>
                    <a:pt x="37669" y="174092"/>
                  </a:lnTo>
                  <a:lnTo>
                    <a:pt x="33504" y="157568"/>
                  </a:lnTo>
                  <a:lnTo>
                    <a:pt x="28482" y="112023"/>
                  </a:lnTo>
                  <a:lnTo>
                    <a:pt x="25424" y="64632"/>
                  </a:lnTo>
                  <a:lnTo>
                    <a:pt x="25407" y="59284"/>
                  </a:lnTo>
                  <a:lnTo>
                    <a:pt x="26110" y="58533"/>
                  </a:lnTo>
                  <a:lnTo>
                    <a:pt x="30868" y="57229"/>
                  </a:lnTo>
                  <a:lnTo>
                    <a:pt x="34860" y="57091"/>
                  </a:lnTo>
                  <a:lnTo>
                    <a:pt x="38541" y="58940"/>
                  </a:lnTo>
                  <a:lnTo>
                    <a:pt x="58410" y="71960"/>
                  </a:lnTo>
                  <a:lnTo>
                    <a:pt x="65001" y="74250"/>
                  </a:lnTo>
                  <a:lnTo>
                    <a:pt x="71928" y="75973"/>
                  </a:lnTo>
                  <a:lnTo>
                    <a:pt x="91664" y="86136"/>
                  </a:lnTo>
                  <a:lnTo>
                    <a:pt x="108898" y="88433"/>
                  </a:lnTo>
                  <a:lnTo>
                    <a:pt x="119441" y="85308"/>
                  </a:lnTo>
                  <a:lnTo>
                    <a:pt x="121961" y="83644"/>
                  </a:lnTo>
                  <a:lnTo>
                    <a:pt x="124760" y="79913"/>
                  </a:lnTo>
                  <a:lnTo>
                    <a:pt x="126918" y="78636"/>
                  </a:lnTo>
                  <a:lnTo>
                    <a:pt x="133078" y="77217"/>
                  </a:lnTo>
                  <a:lnTo>
                    <a:pt x="135286" y="75428"/>
                  </a:lnTo>
                  <a:lnTo>
                    <a:pt x="149711" y="46452"/>
                  </a:lnTo>
                  <a:lnTo>
                    <a:pt x="158743" y="0"/>
                  </a:lnTo>
                  <a:lnTo>
                    <a:pt x="162119" y="3288"/>
                  </a:lnTo>
                  <a:lnTo>
                    <a:pt x="163775" y="6805"/>
                  </a:lnTo>
                  <a:lnTo>
                    <a:pt x="164217" y="8730"/>
                  </a:lnTo>
                  <a:lnTo>
                    <a:pt x="175174" y="28257"/>
                  </a:lnTo>
                  <a:lnTo>
                    <a:pt x="178433" y="40353"/>
                  </a:lnTo>
                  <a:lnTo>
                    <a:pt x="200962" y="84672"/>
                  </a:lnTo>
                  <a:lnTo>
                    <a:pt x="218012" y="127852"/>
                  </a:lnTo>
                  <a:lnTo>
                    <a:pt x="224365" y="139477"/>
                  </a:lnTo>
                  <a:lnTo>
                    <a:pt x="254000" y="171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981"/>
            <p:cNvSpPr/>
            <p:nvPr>
              <p:custDataLst>
                <p:tags r:id="rId45"/>
              </p:custDataLst>
            </p:nvPr>
          </p:nvSpPr>
          <p:spPr>
            <a:xfrm>
              <a:off x="850987" y="2254250"/>
              <a:ext cx="82464" cy="56245"/>
            </a:xfrm>
            <a:custGeom>
              <a:avLst/>
              <a:gdLst/>
              <a:ahLst/>
              <a:cxnLst/>
              <a:rect l="0" t="0" r="0" b="0"/>
              <a:pathLst>
                <a:path w="82464" h="56245">
                  <a:moveTo>
                    <a:pt x="31663" y="44450"/>
                  </a:moveTo>
                  <a:lnTo>
                    <a:pt x="31663" y="44450"/>
                  </a:lnTo>
                  <a:lnTo>
                    <a:pt x="19729" y="49476"/>
                  </a:lnTo>
                  <a:lnTo>
                    <a:pt x="10648" y="50538"/>
                  </a:lnTo>
                  <a:lnTo>
                    <a:pt x="9186" y="51331"/>
                  </a:lnTo>
                  <a:lnTo>
                    <a:pt x="8212" y="52565"/>
                  </a:lnTo>
                  <a:lnTo>
                    <a:pt x="7562" y="54093"/>
                  </a:lnTo>
                  <a:lnTo>
                    <a:pt x="6423" y="55112"/>
                  </a:lnTo>
                  <a:lnTo>
                    <a:pt x="3277" y="56244"/>
                  </a:lnTo>
                  <a:lnTo>
                    <a:pt x="2156" y="55841"/>
                  </a:lnTo>
                  <a:lnTo>
                    <a:pt x="1408" y="54866"/>
                  </a:lnTo>
                  <a:lnTo>
                    <a:pt x="208" y="51603"/>
                  </a:lnTo>
                  <a:lnTo>
                    <a:pt x="0" y="47667"/>
                  </a:lnTo>
                  <a:lnTo>
                    <a:pt x="677" y="46595"/>
                  </a:lnTo>
                  <a:lnTo>
                    <a:pt x="1833" y="45880"/>
                  </a:lnTo>
                  <a:lnTo>
                    <a:pt x="3310" y="45403"/>
                  </a:lnTo>
                  <a:lnTo>
                    <a:pt x="14842" y="35695"/>
                  </a:lnTo>
                  <a:lnTo>
                    <a:pt x="27209" y="25362"/>
                  </a:lnTo>
                  <a:lnTo>
                    <a:pt x="46729" y="15517"/>
                  </a:lnTo>
                  <a:lnTo>
                    <a:pt x="67679" y="9700"/>
                  </a:lnTo>
                  <a:lnTo>
                    <a:pt x="824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982"/>
            <p:cNvSpPr/>
            <p:nvPr>
              <p:custDataLst>
                <p:tags r:id="rId46"/>
              </p:custDataLst>
            </p:nvPr>
          </p:nvSpPr>
          <p:spPr>
            <a:xfrm>
              <a:off x="990600" y="2228850"/>
              <a:ext cx="69851" cy="145679"/>
            </a:xfrm>
            <a:custGeom>
              <a:avLst/>
              <a:gdLst/>
              <a:ahLst/>
              <a:cxnLst/>
              <a:rect l="0" t="0" r="0" b="0"/>
              <a:pathLst>
                <a:path w="69851" h="145679">
                  <a:moveTo>
                    <a:pt x="0" y="25400"/>
                  </a:moveTo>
                  <a:lnTo>
                    <a:pt x="0" y="25400"/>
                  </a:lnTo>
                  <a:lnTo>
                    <a:pt x="0" y="34860"/>
                  </a:lnTo>
                  <a:lnTo>
                    <a:pt x="1881" y="38541"/>
                  </a:lnTo>
                  <a:lnTo>
                    <a:pt x="10540" y="49289"/>
                  </a:lnTo>
                  <a:lnTo>
                    <a:pt x="12765" y="55213"/>
                  </a:lnTo>
                  <a:lnTo>
                    <a:pt x="15786" y="59346"/>
                  </a:lnTo>
                  <a:lnTo>
                    <a:pt x="46497" y="84667"/>
                  </a:lnTo>
                  <a:lnTo>
                    <a:pt x="52896" y="94388"/>
                  </a:lnTo>
                  <a:lnTo>
                    <a:pt x="62838" y="124657"/>
                  </a:lnTo>
                  <a:lnTo>
                    <a:pt x="63206" y="129016"/>
                  </a:lnTo>
                  <a:lnTo>
                    <a:pt x="65251" y="133305"/>
                  </a:lnTo>
                  <a:lnTo>
                    <a:pt x="66784" y="135437"/>
                  </a:lnTo>
                  <a:lnTo>
                    <a:pt x="67100" y="137564"/>
                  </a:lnTo>
                  <a:lnTo>
                    <a:pt x="66606" y="139687"/>
                  </a:lnTo>
                  <a:lnTo>
                    <a:pt x="64113" y="144793"/>
                  </a:lnTo>
                  <a:lnTo>
                    <a:pt x="61891" y="145491"/>
                  </a:lnTo>
                  <a:lnTo>
                    <a:pt x="60311" y="145678"/>
                  </a:lnTo>
                  <a:lnTo>
                    <a:pt x="59257" y="145096"/>
                  </a:lnTo>
                  <a:lnTo>
                    <a:pt x="58555" y="144003"/>
                  </a:lnTo>
                  <a:lnTo>
                    <a:pt x="57566" y="139093"/>
                  </a:lnTo>
                  <a:lnTo>
                    <a:pt x="57428" y="137179"/>
                  </a:lnTo>
                  <a:lnTo>
                    <a:pt x="55392" y="133170"/>
                  </a:lnTo>
                  <a:lnTo>
                    <a:pt x="53861" y="131114"/>
                  </a:lnTo>
                  <a:lnTo>
                    <a:pt x="52160" y="125065"/>
                  </a:lnTo>
                  <a:lnTo>
                    <a:pt x="49322" y="113727"/>
                  </a:lnTo>
                  <a:lnTo>
                    <a:pt x="45893" y="101430"/>
                  </a:lnTo>
                  <a:lnTo>
                    <a:pt x="44534" y="66490"/>
                  </a:lnTo>
                  <a:lnTo>
                    <a:pt x="56008" y="22072"/>
                  </a:lnTo>
                  <a:lnTo>
                    <a:pt x="58524" y="1498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5983"/>
            <p:cNvSpPr/>
            <p:nvPr>
              <p:custDataLst>
                <p:tags r:id="rId47"/>
              </p:custDataLst>
            </p:nvPr>
          </p:nvSpPr>
          <p:spPr>
            <a:xfrm>
              <a:off x="1143000" y="22225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0" y="46111"/>
                  </a:lnTo>
                  <a:lnTo>
                    <a:pt x="705" y="54976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5984"/>
            <p:cNvSpPr/>
            <p:nvPr>
              <p:custDataLst>
                <p:tags r:id="rId48"/>
              </p:custDataLst>
            </p:nvPr>
          </p:nvSpPr>
          <p:spPr>
            <a:xfrm>
              <a:off x="1136657" y="2128244"/>
              <a:ext cx="12694" cy="37107"/>
            </a:xfrm>
            <a:custGeom>
              <a:avLst/>
              <a:gdLst/>
              <a:ahLst/>
              <a:cxnLst/>
              <a:rect l="0" t="0" r="0" b="0"/>
              <a:pathLst>
                <a:path w="12694" h="37107">
                  <a:moveTo>
                    <a:pt x="12693" y="37106"/>
                  </a:moveTo>
                  <a:lnTo>
                    <a:pt x="12693" y="37106"/>
                  </a:lnTo>
                  <a:lnTo>
                    <a:pt x="7667" y="25172"/>
                  </a:lnTo>
                  <a:lnTo>
                    <a:pt x="5812" y="13924"/>
                  </a:lnTo>
                  <a:lnTo>
                    <a:pt x="899" y="6624"/>
                  </a:lnTo>
                  <a:lnTo>
                    <a:pt x="72" y="0"/>
                  </a:lnTo>
                  <a:lnTo>
                    <a:pt x="0" y="4561"/>
                  </a:lnTo>
                  <a:lnTo>
                    <a:pt x="6343" y="11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5985"/>
            <p:cNvSpPr/>
            <p:nvPr>
              <p:custDataLst>
                <p:tags r:id="rId49"/>
              </p:custDataLst>
            </p:nvPr>
          </p:nvSpPr>
          <p:spPr>
            <a:xfrm>
              <a:off x="1206500" y="2197361"/>
              <a:ext cx="82551" cy="88640"/>
            </a:xfrm>
            <a:custGeom>
              <a:avLst/>
              <a:gdLst/>
              <a:ahLst/>
              <a:cxnLst/>
              <a:rect l="0" t="0" r="0" b="0"/>
              <a:pathLst>
                <a:path w="82551" h="88640">
                  <a:moveTo>
                    <a:pt x="0" y="6089"/>
                  </a:moveTo>
                  <a:lnTo>
                    <a:pt x="0" y="6089"/>
                  </a:lnTo>
                  <a:lnTo>
                    <a:pt x="5467" y="622"/>
                  </a:lnTo>
                  <a:lnTo>
                    <a:pt x="9459" y="0"/>
                  </a:lnTo>
                  <a:lnTo>
                    <a:pt x="13141" y="1737"/>
                  </a:lnTo>
                  <a:lnTo>
                    <a:pt x="15111" y="3187"/>
                  </a:lnTo>
                  <a:lnTo>
                    <a:pt x="15718" y="4860"/>
                  </a:lnTo>
                  <a:lnTo>
                    <a:pt x="15418" y="6681"/>
                  </a:lnTo>
                  <a:lnTo>
                    <a:pt x="14512" y="8600"/>
                  </a:lnTo>
                  <a:lnTo>
                    <a:pt x="15319" y="9880"/>
                  </a:lnTo>
                  <a:lnTo>
                    <a:pt x="22491" y="13092"/>
                  </a:lnTo>
                  <a:lnTo>
                    <a:pt x="36619" y="28965"/>
                  </a:lnTo>
                  <a:lnTo>
                    <a:pt x="46677" y="36307"/>
                  </a:lnTo>
                  <a:lnTo>
                    <a:pt x="78310" y="83238"/>
                  </a:lnTo>
                  <a:lnTo>
                    <a:pt x="82550" y="8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5986"/>
            <p:cNvSpPr/>
            <p:nvPr>
              <p:custDataLst>
                <p:tags r:id="rId50"/>
              </p:custDataLst>
            </p:nvPr>
          </p:nvSpPr>
          <p:spPr>
            <a:xfrm>
              <a:off x="1200150" y="2171777"/>
              <a:ext cx="133351" cy="177724"/>
            </a:xfrm>
            <a:custGeom>
              <a:avLst/>
              <a:gdLst/>
              <a:ahLst/>
              <a:cxnLst/>
              <a:rect l="0" t="0" r="0" b="0"/>
              <a:pathLst>
                <a:path w="133351" h="177724">
                  <a:moveTo>
                    <a:pt x="133350" y="6273"/>
                  </a:moveTo>
                  <a:lnTo>
                    <a:pt x="133350" y="6273"/>
                  </a:lnTo>
                  <a:lnTo>
                    <a:pt x="133350" y="806"/>
                  </a:lnTo>
                  <a:lnTo>
                    <a:pt x="132644" y="511"/>
                  </a:lnTo>
                  <a:lnTo>
                    <a:pt x="127883" y="0"/>
                  </a:lnTo>
                  <a:lnTo>
                    <a:pt x="108725" y="18222"/>
                  </a:lnTo>
                  <a:lnTo>
                    <a:pt x="78020" y="63830"/>
                  </a:lnTo>
                  <a:lnTo>
                    <a:pt x="45008" y="107897"/>
                  </a:lnTo>
                  <a:lnTo>
                    <a:pt x="14824" y="154192"/>
                  </a:lnTo>
                  <a:lnTo>
                    <a:pt x="3346" y="169442"/>
                  </a:lnTo>
                  <a:lnTo>
                    <a:pt x="0" y="177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5987"/>
            <p:cNvSpPr/>
            <p:nvPr>
              <p:custDataLst>
                <p:tags r:id="rId51"/>
              </p:custDataLst>
            </p:nvPr>
          </p:nvSpPr>
          <p:spPr>
            <a:xfrm>
              <a:off x="501650" y="1924050"/>
              <a:ext cx="82551" cy="126896"/>
            </a:xfrm>
            <a:custGeom>
              <a:avLst/>
              <a:gdLst/>
              <a:ahLst/>
              <a:cxnLst/>
              <a:rect l="0" t="0" r="0" b="0"/>
              <a:pathLst>
                <a:path w="82551" h="126896">
                  <a:moveTo>
                    <a:pt x="0" y="57150"/>
                  </a:moveTo>
                  <a:lnTo>
                    <a:pt x="0" y="57150"/>
                  </a:lnTo>
                  <a:lnTo>
                    <a:pt x="0" y="38446"/>
                  </a:lnTo>
                  <a:lnTo>
                    <a:pt x="3371" y="34831"/>
                  </a:lnTo>
                  <a:lnTo>
                    <a:pt x="6907" y="33119"/>
                  </a:lnTo>
                  <a:lnTo>
                    <a:pt x="11556" y="32020"/>
                  </a:lnTo>
                  <a:lnTo>
                    <a:pt x="19457" y="36812"/>
                  </a:lnTo>
                  <a:lnTo>
                    <a:pt x="21438" y="37241"/>
                  </a:lnTo>
                  <a:lnTo>
                    <a:pt x="27597" y="41216"/>
                  </a:lnTo>
                  <a:lnTo>
                    <a:pt x="49479" y="59070"/>
                  </a:lnTo>
                  <a:lnTo>
                    <a:pt x="66976" y="80966"/>
                  </a:lnTo>
                  <a:lnTo>
                    <a:pt x="75929" y="117014"/>
                  </a:lnTo>
                  <a:lnTo>
                    <a:pt x="76193" y="126644"/>
                  </a:lnTo>
                  <a:lnTo>
                    <a:pt x="72827" y="126895"/>
                  </a:lnTo>
                  <a:lnTo>
                    <a:pt x="71835" y="126224"/>
                  </a:lnTo>
                  <a:lnTo>
                    <a:pt x="71173" y="125072"/>
                  </a:lnTo>
                  <a:lnTo>
                    <a:pt x="70732" y="123598"/>
                  </a:lnTo>
                  <a:lnTo>
                    <a:pt x="63059" y="114131"/>
                  </a:lnTo>
                  <a:lnTo>
                    <a:pt x="61089" y="112070"/>
                  </a:lnTo>
                  <a:lnTo>
                    <a:pt x="58901" y="106018"/>
                  </a:lnTo>
                  <a:lnTo>
                    <a:pt x="55787" y="94678"/>
                  </a:lnTo>
                  <a:lnTo>
                    <a:pt x="52278" y="82380"/>
                  </a:lnTo>
                  <a:lnTo>
                    <a:pt x="50886" y="58374"/>
                  </a:lnTo>
                  <a:lnTo>
                    <a:pt x="57272" y="30287"/>
                  </a:lnTo>
                  <a:lnTo>
                    <a:pt x="62047" y="21987"/>
                  </a:lnTo>
                  <a:lnTo>
                    <a:pt x="72875" y="9733"/>
                  </a:lnTo>
                  <a:lnTo>
                    <a:pt x="76604" y="7853"/>
                  </a:lnTo>
                  <a:lnTo>
                    <a:pt x="78586" y="7352"/>
                  </a:lnTo>
                  <a:lnTo>
                    <a:pt x="79907" y="631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5988"/>
            <p:cNvSpPr/>
            <p:nvPr>
              <p:custDataLst>
                <p:tags r:id="rId52"/>
              </p:custDataLst>
            </p:nvPr>
          </p:nvSpPr>
          <p:spPr>
            <a:xfrm>
              <a:off x="279489" y="1778000"/>
              <a:ext cx="241212" cy="158751"/>
            </a:xfrm>
            <a:custGeom>
              <a:avLst/>
              <a:gdLst/>
              <a:ahLst/>
              <a:cxnLst/>
              <a:rect l="0" t="0" r="0" b="0"/>
              <a:pathLst>
                <a:path w="241212" h="158751">
                  <a:moveTo>
                    <a:pt x="31661" y="158750"/>
                  </a:moveTo>
                  <a:lnTo>
                    <a:pt x="31661" y="158750"/>
                  </a:lnTo>
                  <a:lnTo>
                    <a:pt x="28290" y="158750"/>
                  </a:lnTo>
                  <a:lnTo>
                    <a:pt x="19452" y="155379"/>
                  </a:lnTo>
                  <a:lnTo>
                    <a:pt x="11267" y="149911"/>
                  </a:lnTo>
                  <a:lnTo>
                    <a:pt x="8486" y="145885"/>
                  </a:lnTo>
                  <a:lnTo>
                    <a:pt x="7744" y="143823"/>
                  </a:lnTo>
                  <a:lnTo>
                    <a:pt x="6544" y="142449"/>
                  </a:lnTo>
                  <a:lnTo>
                    <a:pt x="3329" y="140922"/>
                  </a:lnTo>
                  <a:lnTo>
                    <a:pt x="2190" y="139809"/>
                  </a:lnTo>
                  <a:lnTo>
                    <a:pt x="211" y="134340"/>
                  </a:lnTo>
                  <a:lnTo>
                    <a:pt x="0" y="130272"/>
                  </a:lnTo>
                  <a:lnTo>
                    <a:pt x="1832" y="126573"/>
                  </a:lnTo>
                  <a:lnTo>
                    <a:pt x="4293" y="122577"/>
                  </a:lnTo>
                  <a:lnTo>
                    <a:pt x="5386" y="118449"/>
                  </a:lnTo>
                  <a:lnTo>
                    <a:pt x="9635" y="114262"/>
                  </a:lnTo>
                  <a:lnTo>
                    <a:pt x="53864" y="85947"/>
                  </a:lnTo>
                  <a:lnTo>
                    <a:pt x="101262" y="62127"/>
                  </a:lnTo>
                  <a:lnTo>
                    <a:pt x="145946" y="37157"/>
                  </a:lnTo>
                  <a:lnTo>
                    <a:pt x="191808" y="15474"/>
                  </a:lnTo>
                  <a:lnTo>
                    <a:pt x="214205" y="8361"/>
                  </a:lnTo>
                  <a:lnTo>
                    <a:pt x="228035" y="5064"/>
                  </a:lnTo>
                  <a:lnTo>
                    <a:pt x="2412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5989"/>
            <p:cNvSpPr/>
            <p:nvPr>
              <p:custDataLst>
                <p:tags r:id="rId53"/>
              </p:custDataLst>
            </p:nvPr>
          </p:nvSpPr>
          <p:spPr>
            <a:xfrm>
              <a:off x="390042" y="1835150"/>
              <a:ext cx="60783" cy="246302"/>
            </a:xfrm>
            <a:custGeom>
              <a:avLst/>
              <a:gdLst/>
              <a:ahLst/>
              <a:cxnLst/>
              <a:rect l="0" t="0" r="0" b="0"/>
              <a:pathLst>
                <a:path w="60783" h="246302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3" y="6907"/>
                  </a:lnTo>
                  <a:lnTo>
                    <a:pt x="1562" y="8838"/>
                  </a:lnTo>
                  <a:lnTo>
                    <a:pt x="3382" y="26006"/>
                  </a:lnTo>
                  <a:lnTo>
                    <a:pt x="4241" y="34136"/>
                  </a:lnTo>
                  <a:lnTo>
                    <a:pt x="14900" y="77043"/>
                  </a:lnTo>
                  <a:lnTo>
                    <a:pt x="26999" y="118738"/>
                  </a:lnTo>
                  <a:lnTo>
                    <a:pt x="38617" y="164988"/>
                  </a:lnTo>
                  <a:lnTo>
                    <a:pt x="51222" y="192471"/>
                  </a:lnTo>
                  <a:lnTo>
                    <a:pt x="55700" y="212526"/>
                  </a:lnTo>
                  <a:lnTo>
                    <a:pt x="58538" y="219340"/>
                  </a:lnTo>
                  <a:lnTo>
                    <a:pt x="60782" y="246301"/>
                  </a:lnTo>
                  <a:lnTo>
                    <a:pt x="60085" y="246045"/>
                  </a:lnTo>
                  <a:lnTo>
                    <a:pt x="5445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5990"/>
            <p:cNvSpPr/>
            <p:nvPr>
              <p:custDataLst>
                <p:tags r:id="rId54"/>
              </p:custDataLst>
            </p:nvPr>
          </p:nvSpPr>
          <p:spPr>
            <a:xfrm>
              <a:off x="819152" y="1847857"/>
              <a:ext cx="44185" cy="120644"/>
            </a:xfrm>
            <a:custGeom>
              <a:avLst/>
              <a:gdLst/>
              <a:ahLst/>
              <a:cxnLst/>
              <a:rect l="0" t="0" r="0" b="0"/>
              <a:pathLst>
                <a:path w="44185" h="120644">
                  <a:moveTo>
                    <a:pt x="19048" y="12693"/>
                  </a:moveTo>
                  <a:lnTo>
                    <a:pt x="19048" y="12693"/>
                  </a:lnTo>
                  <a:lnTo>
                    <a:pt x="19048" y="953"/>
                  </a:lnTo>
                  <a:lnTo>
                    <a:pt x="18342" y="633"/>
                  </a:lnTo>
                  <a:lnTo>
                    <a:pt x="7308" y="0"/>
                  </a:lnTo>
                  <a:lnTo>
                    <a:pt x="6988" y="703"/>
                  </a:lnTo>
                  <a:lnTo>
                    <a:pt x="6632" y="3366"/>
                  </a:lnTo>
                  <a:lnTo>
                    <a:pt x="5832" y="4358"/>
                  </a:lnTo>
                  <a:lnTo>
                    <a:pt x="3061" y="5461"/>
                  </a:lnTo>
                  <a:lnTo>
                    <a:pt x="2040" y="6461"/>
                  </a:lnTo>
                  <a:lnTo>
                    <a:pt x="906" y="9453"/>
                  </a:lnTo>
                  <a:lnTo>
                    <a:pt x="0" y="34123"/>
                  </a:lnTo>
                  <a:lnTo>
                    <a:pt x="5465" y="48679"/>
                  </a:lnTo>
                  <a:lnTo>
                    <a:pt x="17297" y="63576"/>
                  </a:lnTo>
                  <a:lnTo>
                    <a:pt x="18975" y="67763"/>
                  </a:lnTo>
                  <a:lnTo>
                    <a:pt x="27784" y="78314"/>
                  </a:lnTo>
                  <a:lnTo>
                    <a:pt x="31868" y="80664"/>
                  </a:lnTo>
                  <a:lnTo>
                    <a:pt x="33944" y="81290"/>
                  </a:lnTo>
                  <a:lnTo>
                    <a:pt x="35329" y="82413"/>
                  </a:lnTo>
                  <a:lnTo>
                    <a:pt x="37733" y="87900"/>
                  </a:lnTo>
                  <a:lnTo>
                    <a:pt x="37990" y="91970"/>
                  </a:lnTo>
                  <a:lnTo>
                    <a:pt x="39931" y="95670"/>
                  </a:lnTo>
                  <a:lnTo>
                    <a:pt x="42441" y="99666"/>
                  </a:lnTo>
                  <a:lnTo>
                    <a:pt x="44051" y="107980"/>
                  </a:lnTo>
                  <a:lnTo>
                    <a:pt x="44184" y="110085"/>
                  </a:lnTo>
                  <a:lnTo>
                    <a:pt x="43566" y="111487"/>
                  </a:lnTo>
                  <a:lnTo>
                    <a:pt x="42449" y="112423"/>
                  </a:lnTo>
                  <a:lnTo>
                    <a:pt x="38958" y="113923"/>
                  </a:lnTo>
                  <a:lnTo>
                    <a:pt x="32706" y="119728"/>
                  </a:lnTo>
                  <a:lnTo>
                    <a:pt x="28661" y="120372"/>
                  </a:lnTo>
                  <a:lnTo>
                    <a:pt x="12698" y="120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5991"/>
            <p:cNvSpPr/>
            <p:nvPr>
              <p:custDataLst>
                <p:tags r:id="rId55"/>
              </p:custDataLst>
            </p:nvPr>
          </p:nvSpPr>
          <p:spPr>
            <a:xfrm>
              <a:off x="628650" y="1924073"/>
              <a:ext cx="63501" cy="101277"/>
            </a:xfrm>
            <a:custGeom>
              <a:avLst/>
              <a:gdLst/>
              <a:ahLst/>
              <a:cxnLst/>
              <a:rect l="0" t="0" r="0" b="0"/>
              <a:pathLst>
                <a:path w="63501" h="101277">
                  <a:moveTo>
                    <a:pt x="31750" y="6327"/>
                  </a:moveTo>
                  <a:lnTo>
                    <a:pt x="31750" y="6327"/>
                  </a:lnTo>
                  <a:lnTo>
                    <a:pt x="25662" y="6327"/>
                  </a:lnTo>
                  <a:lnTo>
                    <a:pt x="22106" y="9698"/>
                  </a:lnTo>
                  <a:lnTo>
                    <a:pt x="21088" y="9985"/>
                  </a:lnTo>
                  <a:lnTo>
                    <a:pt x="20408" y="9471"/>
                  </a:lnTo>
                  <a:lnTo>
                    <a:pt x="19130" y="6511"/>
                  </a:lnTo>
                  <a:lnTo>
                    <a:pt x="12964" y="243"/>
                  </a:lnTo>
                  <a:lnTo>
                    <a:pt x="7256" y="0"/>
                  </a:lnTo>
                  <a:lnTo>
                    <a:pt x="3247" y="3355"/>
                  </a:lnTo>
                  <a:lnTo>
                    <a:pt x="1443" y="6888"/>
                  </a:lnTo>
                  <a:lnTo>
                    <a:pt x="84" y="15709"/>
                  </a:lnTo>
                  <a:lnTo>
                    <a:pt x="0" y="62005"/>
                  </a:lnTo>
                  <a:lnTo>
                    <a:pt x="0" y="64612"/>
                  </a:lnTo>
                  <a:lnTo>
                    <a:pt x="1882" y="69391"/>
                  </a:lnTo>
                  <a:lnTo>
                    <a:pt x="3371" y="71653"/>
                  </a:lnTo>
                  <a:lnTo>
                    <a:pt x="5467" y="81578"/>
                  </a:lnTo>
                  <a:lnTo>
                    <a:pt x="6088" y="90085"/>
                  </a:lnTo>
                  <a:lnTo>
                    <a:pt x="6881" y="91799"/>
                  </a:lnTo>
                  <a:lnTo>
                    <a:pt x="8115" y="92942"/>
                  </a:lnTo>
                  <a:lnTo>
                    <a:pt x="9644" y="93703"/>
                  </a:lnTo>
                  <a:lnTo>
                    <a:pt x="10662" y="94917"/>
                  </a:lnTo>
                  <a:lnTo>
                    <a:pt x="11794" y="98147"/>
                  </a:lnTo>
                  <a:lnTo>
                    <a:pt x="12802" y="99290"/>
                  </a:lnTo>
                  <a:lnTo>
                    <a:pt x="15803" y="100561"/>
                  </a:lnTo>
                  <a:lnTo>
                    <a:pt x="21459" y="101276"/>
                  </a:lnTo>
                  <a:lnTo>
                    <a:pt x="22772" y="100671"/>
                  </a:lnTo>
                  <a:lnTo>
                    <a:pt x="23648" y="99562"/>
                  </a:lnTo>
                  <a:lnTo>
                    <a:pt x="25327" y="96448"/>
                  </a:lnTo>
                  <a:lnTo>
                    <a:pt x="29533" y="90728"/>
                  </a:lnTo>
                  <a:lnTo>
                    <a:pt x="30765" y="86642"/>
                  </a:lnTo>
                  <a:lnTo>
                    <a:pt x="32261" y="73906"/>
                  </a:lnTo>
                  <a:lnTo>
                    <a:pt x="37192" y="61619"/>
                  </a:lnTo>
                  <a:lnTo>
                    <a:pt x="38100" y="25481"/>
                  </a:lnTo>
                  <a:lnTo>
                    <a:pt x="43567" y="30853"/>
                  </a:lnTo>
                  <a:lnTo>
                    <a:pt x="44188" y="34839"/>
                  </a:lnTo>
                  <a:lnTo>
                    <a:pt x="44981" y="35918"/>
                  </a:lnTo>
                  <a:lnTo>
                    <a:pt x="52279" y="39832"/>
                  </a:lnTo>
                  <a:lnTo>
                    <a:pt x="53903" y="41364"/>
                  </a:lnTo>
                  <a:lnTo>
                    <a:pt x="55707" y="44947"/>
                  </a:lnTo>
                  <a:lnTo>
                    <a:pt x="56188" y="46890"/>
                  </a:lnTo>
                  <a:lnTo>
                    <a:pt x="57214" y="48186"/>
                  </a:lnTo>
                  <a:lnTo>
                    <a:pt x="63500" y="50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5992"/>
            <p:cNvSpPr/>
            <p:nvPr>
              <p:custDataLst>
                <p:tags r:id="rId56"/>
              </p:custDataLst>
            </p:nvPr>
          </p:nvSpPr>
          <p:spPr>
            <a:xfrm>
              <a:off x="704852" y="1879981"/>
              <a:ext cx="76199" cy="113887"/>
            </a:xfrm>
            <a:custGeom>
              <a:avLst/>
              <a:gdLst/>
              <a:ahLst/>
              <a:cxnLst/>
              <a:rect l="0" t="0" r="0" b="0"/>
              <a:pathLst>
                <a:path w="76199" h="113887">
                  <a:moveTo>
                    <a:pt x="6348" y="56769"/>
                  </a:moveTo>
                  <a:lnTo>
                    <a:pt x="6348" y="56769"/>
                  </a:lnTo>
                  <a:lnTo>
                    <a:pt x="6348" y="47930"/>
                  </a:lnTo>
                  <a:lnTo>
                    <a:pt x="4467" y="43904"/>
                  </a:lnTo>
                  <a:lnTo>
                    <a:pt x="1984" y="39762"/>
                  </a:lnTo>
                  <a:lnTo>
                    <a:pt x="5" y="31401"/>
                  </a:lnTo>
                  <a:lnTo>
                    <a:pt x="0" y="34750"/>
                  </a:lnTo>
                  <a:lnTo>
                    <a:pt x="705" y="35739"/>
                  </a:lnTo>
                  <a:lnTo>
                    <a:pt x="1880" y="36399"/>
                  </a:lnTo>
                  <a:lnTo>
                    <a:pt x="3370" y="36839"/>
                  </a:lnTo>
                  <a:lnTo>
                    <a:pt x="4362" y="38543"/>
                  </a:lnTo>
                  <a:lnTo>
                    <a:pt x="6270" y="55340"/>
                  </a:lnTo>
                  <a:lnTo>
                    <a:pt x="7049" y="71880"/>
                  </a:lnTo>
                  <a:lnTo>
                    <a:pt x="11373" y="83690"/>
                  </a:lnTo>
                  <a:lnTo>
                    <a:pt x="13352" y="105264"/>
                  </a:lnTo>
                  <a:lnTo>
                    <a:pt x="19025" y="113886"/>
                  </a:lnTo>
                  <a:lnTo>
                    <a:pt x="19754" y="73448"/>
                  </a:lnTo>
                  <a:lnTo>
                    <a:pt x="24810" y="48280"/>
                  </a:lnTo>
                  <a:lnTo>
                    <a:pt x="25375" y="17806"/>
                  </a:lnTo>
                  <a:lnTo>
                    <a:pt x="27269" y="12876"/>
                  </a:lnTo>
                  <a:lnTo>
                    <a:pt x="29757" y="8333"/>
                  </a:lnTo>
                  <a:lnTo>
                    <a:pt x="30863" y="3962"/>
                  </a:lnTo>
                  <a:lnTo>
                    <a:pt x="31864" y="2515"/>
                  </a:lnTo>
                  <a:lnTo>
                    <a:pt x="33236" y="1550"/>
                  </a:lnTo>
                  <a:lnTo>
                    <a:pt x="36643" y="477"/>
                  </a:lnTo>
                  <a:lnTo>
                    <a:pt x="40509" y="0"/>
                  </a:lnTo>
                  <a:lnTo>
                    <a:pt x="41822" y="579"/>
                  </a:lnTo>
                  <a:lnTo>
                    <a:pt x="42697" y="1670"/>
                  </a:lnTo>
                  <a:lnTo>
                    <a:pt x="43281" y="3103"/>
                  </a:lnTo>
                  <a:lnTo>
                    <a:pt x="44375" y="4058"/>
                  </a:lnTo>
                  <a:lnTo>
                    <a:pt x="51202" y="7473"/>
                  </a:lnTo>
                  <a:lnTo>
                    <a:pt x="53184" y="9088"/>
                  </a:lnTo>
                  <a:lnTo>
                    <a:pt x="55386" y="12765"/>
                  </a:lnTo>
                  <a:lnTo>
                    <a:pt x="57622" y="22961"/>
                  </a:lnTo>
                  <a:lnTo>
                    <a:pt x="61443" y="29975"/>
                  </a:lnTo>
                  <a:lnTo>
                    <a:pt x="63595" y="39972"/>
                  </a:lnTo>
                  <a:lnTo>
                    <a:pt x="68404" y="50028"/>
                  </a:lnTo>
                  <a:lnTo>
                    <a:pt x="70363" y="60951"/>
                  </a:lnTo>
                  <a:lnTo>
                    <a:pt x="74836" y="69459"/>
                  </a:lnTo>
                  <a:lnTo>
                    <a:pt x="76198" y="75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SMARTInkShape-Group1180"/>
          <p:cNvGrpSpPr/>
          <p:nvPr/>
        </p:nvGrpSpPr>
        <p:grpSpPr>
          <a:xfrm>
            <a:off x="4064000" y="1695564"/>
            <a:ext cx="323851" cy="463081"/>
            <a:chOff x="4064000" y="1695564"/>
            <a:chExt cx="323851" cy="463081"/>
          </a:xfrm>
        </p:grpSpPr>
        <p:sp>
          <p:nvSpPr>
            <p:cNvPr id="600" name="SMARTInkShape-5993"/>
            <p:cNvSpPr/>
            <p:nvPr>
              <p:custDataLst>
                <p:tags r:id="rId31"/>
              </p:custDataLst>
            </p:nvPr>
          </p:nvSpPr>
          <p:spPr>
            <a:xfrm>
              <a:off x="4064000" y="1695564"/>
              <a:ext cx="101589" cy="361437"/>
            </a:xfrm>
            <a:custGeom>
              <a:avLst/>
              <a:gdLst/>
              <a:ahLst/>
              <a:cxnLst/>
              <a:rect l="0" t="0" r="0" b="0"/>
              <a:pathLst>
                <a:path w="101589" h="361437">
                  <a:moveTo>
                    <a:pt x="0" y="133236"/>
                  </a:moveTo>
                  <a:lnTo>
                    <a:pt x="0" y="133236"/>
                  </a:lnTo>
                  <a:lnTo>
                    <a:pt x="0" y="177855"/>
                  </a:lnTo>
                  <a:lnTo>
                    <a:pt x="1881" y="223630"/>
                  </a:lnTo>
                  <a:lnTo>
                    <a:pt x="9460" y="266673"/>
                  </a:lnTo>
                  <a:lnTo>
                    <a:pt x="12573" y="312363"/>
                  </a:lnTo>
                  <a:lnTo>
                    <a:pt x="13389" y="333527"/>
                  </a:lnTo>
                  <a:lnTo>
                    <a:pt x="18657" y="355006"/>
                  </a:lnTo>
                  <a:lnTo>
                    <a:pt x="19027" y="361436"/>
                  </a:lnTo>
                  <a:lnTo>
                    <a:pt x="18344" y="339753"/>
                  </a:lnTo>
                  <a:lnTo>
                    <a:pt x="9590" y="297928"/>
                  </a:lnTo>
                  <a:lnTo>
                    <a:pt x="4895" y="254599"/>
                  </a:lnTo>
                  <a:lnTo>
                    <a:pt x="967" y="216789"/>
                  </a:lnTo>
                  <a:lnTo>
                    <a:pt x="191" y="176055"/>
                  </a:lnTo>
                  <a:lnTo>
                    <a:pt x="26" y="131462"/>
                  </a:lnTo>
                  <a:lnTo>
                    <a:pt x="1885" y="88831"/>
                  </a:lnTo>
                  <a:lnTo>
                    <a:pt x="11556" y="43828"/>
                  </a:lnTo>
                  <a:lnTo>
                    <a:pt x="13179" y="24611"/>
                  </a:lnTo>
                  <a:lnTo>
                    <a:pt x="17702" y="15757"/>
                  </a:lnTo>
                  <a:lnTo>
                    <a:pt x="27618" y="4258"/>
                  </a:lnTo>
                  <a:lnTo>
                    <a:pt x="31795" y="1829"/>
                  </a:lnTo>
                  <a:lnTo>
                    <a:pt x="40225" y="270"/>
                  </a:lnTo>
                  <a:lnTo>
                    <a:pt x="49940" y="0"/>
                  </a:lnTo>
                  <a:lnTo>
                    <a:pt x="55827" y="1818"/>
                  </a:lnTo>
                  <a:lnTo>
                    <a:pt x="68726" y="12105"/>
                  </a:lnTo>
                  <a:lnTo>
                    <a:pt x="93800" y="38442"/>
                  </a:lnTo>
                  <a:lnTo>
                    <a:pt x="98133" y="46655"/>
                  </a:lnTo>
                  <a:lnTo>
                    <a:pt x="100915" y="65308"/>
                  </a:lnTo>
                  <a:lnTo>
                    <a:pt x="101588" y="111993"/>
                  </a:lnTo>
                  <a:lnTo>
                    <a:pt x="98225" y="124746"/>
                  </a:lnTo>
                  <a:lnTo>
                    <a:pt x="92809" y="131344"/>
                  </a:lnTo>
                  <a:lnTo>
                    <a:pt x="86404" y="137334"/>
                  </a:lnTo>
                  <a:lnTo>
                    <a:pt x="71413" y="155857"/>
                  </a:lnTo>
                  <a:lnTo>
                    <a:pt x="64430" y="160458"/>
                  </a:lnTo>
                  <a:lnTo>
                    <a:pt x="43483" y="167959"/>
                  </a:lnTo>
                  <a:lnTo>
                    <a:pt x="34093" y="175033"/>
                  </a:lnTo>
                  <a:lnTo>
                    <a:pt x="27584" y="176900"/>
                  </a:lnTo>
                  <a:lnTo>
                    <a:pt x="13957" y="177655"/>
                  </a:lnTo>
                  <a:lnTo>
                    <a:pt x="13538" y="178371"/>
                  </a:lnTo>
                  <a:lnTo>
                    <a:pt x="12810" y="183150"/>
                  </a:lnTo>
                  <a:lnTo>
                    <a:pt x="19050" y="190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994"/>
            <p:cNvSpPr/>
            <p:nvPr>
              <p:custDataLst>
                <p:tags r:id="rId32"/>
              </p:custDataLst>
            </p:nvPr>
          </p:nvSpPr>
          <p:spPr>
            <a:xfrm>
              <a:off x="4286250" y="1968555"/>
              <a:ext cx="101601" cy="190090"/>
            </a:xfrm>
            <a:custGeom>
              <a:avLst/>
              <a:gdLst/>
              <a:ahLst/>
              <a:cxnLst/>
              <a:rect l="0" t="0" r="0" b="0"/>
              <a:pathLst>
                <a:path w="101601" h="190090">
                  <a:moveTo>
                    <a:pt x="101600" y="25345"/>
                  </a:moveTo>
                  <a:lnTo>
                    <a:pt x="101600" y="25345"/>
                  </a:lnTo>
                  <a:lnTo>
                    <a:pt x="101600" y="16506"/>
                  </a:lnTo>
                  <a:lnTo>
                    <a:pt x="96133" y="2049"/>
                  </a:lnTo>
                  <a:lnTo>
                    <a:pt x="95133" y="1348"/>
                  </a:lnTo>
                  <a:lnTo>
                    <a:pt x="90355" y="361"/>
                  </a:lnTo>
                  <a:lnTo>
                    <a:pt x="80346" y="0"/>
                  </a:lnTo>
                  <a:lnTo>
                    <a:pt x="76161" y="1851"/>
                  </a:lnTo>
                  <a:lnTo>
                    <a:pt x="71949" y="4320"/>
                  </a:lnTo>
                  <a:lnTo>
                    <a:pt x="67725" y="5417"/>
                  </a:lnTo>
                  <a:lnTo>
                    <a:pt x="66316" y="6415"/>
                  </a:lnTo>
                  <a:lnTo>
                    <a:pt x="65378" y="7786"/>
                  </a:lnTo>
                  <a:lnTo>
                    <a:pt x="63629" y="11191"/>
                  </a:lnTo>
                  <a:lnTo>
                    <a:pt x="53448" y="23286"/>
                  </a:lnTo>
                  <a:lnTo>
                    <a:pt x="51584" y="29596"/>
                  </a:lnTo>
                  <a:lnTo>
                    <a:pt x="50831" y="46512"/>
                  </a:lnTo>
                  <a:lnTo>
                    <a:pt x="52695" y="50745"/>
                  </a:lnTo>
                  <a:lnTo>
                    <a:pt x="55170" y="54978"/>
                  </a:lnTo>
                  <a:lnTo>
                    <a:pt x="57269" y="61328"/>
                  </a:lnTo>
                  <a:lnTo>
                    <a:pt x="93369" y="107503"/>
                  </a:lnTo>
                  <a:lnTo>
                    <a:pt x="95707" y="118427"/>
                  </a:lnTo>
                  <a:lnTo>
                    <a:pt x="100227" y="126935"/>
                  </a:lnTo>
                  <a:lnTo>
                    <a:pt x="101329" y="138781"/>
                  </a:lnTo>
                  <a:lnTo>
                    <a:pt x="99598" y="144670"/>
                  </a:lnTo>
                  <a:lnTo>
                    <a:pt x="97182" y="149639"/>
                  </a:lnTo>
                  <a:lnTo>
                    <a:pt x="95117" y="156404"/>
                  </a:lnTo>
                  <a:lnTo>
                    <a:pt x="86487" y="170510"/>
                  </a:lnTo>
                  <a:lnTo>
                    <a:pt x="83763" y="172921"/>
                  </a:lnTo>
                  <a:lnTo>
                    <a:pt x="47207" y="187745"/>
                  </a:lnTo>
                  <a:lnTo>
                    <a:pt x="23951" y="190089"/>
                  </a:lnTo>
                  <a:lnTo>
                    <a:pt x="0" y="184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5995"/>
            <p:cNvSpPr/>
            <p:nvPr>
              <p:custDataLst>
                <p:tags r:id="rId33"/>
              </p:custDataLst>
            </p:nvPr>
          </p:nvSpPr>
          <p:spPr>
            <a:xfrm>
              <a:off x="4191915" y="1968509"/>
              <a:ext cx="68903" cy="152384"/>
            </a:xfrm>
            <a:custGeom>
              <a:avLst/>
              <a:gdLst/>
              <a:ahLst/>
              <a:cxnLst/>
              <a:rect l="0" t="0" r="0" b="0"/>
              <a:pathLst>
                <a:path w="68903" h="152384">
                  <a:moveTo>
                    <a:pt x="56235" y="38091"/>
                  </a:moveTo>
                  <a:lnTo>
                    <a:pt x="56235" y="38091"/>
                  </a:lnTo>
                  <a:lnTo>
                    <a:pt x="56235" y="23164"/>
                  </a:lnTo>
                  <a:lnTo>
                    <a:pt x="54353" y="18992"/>
                  </a:lnTo>
                  <a:lnTo>
                    <a:pt x="51871" y="14786"/>
                  </a:lnTo>
                  <a:lnTo>
                    <a:pt x="49768" y="8451"/>
                  </a:lnTo>
                  <a:lnTo>
                    <a:pt x="44495" y="1244"/>
                  </a:lnTo>
                  <a:lnTo>
                    <a:pt x="42080" y="548"/>
                  </a:lnTo>
                  <a:lnTo>
                    <a:pt x="25714" y="0"/>
                  </a:lnTo>
                  <a:lnTo>
                    <a:pt x="19658" y="4357"/>
                  </a:lnTo>
                  <a:lnTo>
                    <a:pt x="13726" y="6458"/>
                  </a:lnTo>
                  <a:lnTo>
                    <a:pt x="9591" y="9451"/>
                  </a:lnTo>
                  <a:lnTo>
                    <a:pt x="7281" y="13132"/>
                  </a:lnTo>
                  <a:lnTo>
                    <a:pt x="4973" y="23332"/>
                  </a:lnTo>
                  <a:lnTo>
                    <a:pt x="1143" y="30347"/>
                  </a:lnTo>
                  <a:lnTo>
                    <a:pt x="0" y="37236"/>
                  </a:lnTo>
                  <a:lnTo>
                    <a:pt x="1372" y="43120"/>
                  </a:lnTo>
                  <a:lnTo>
                    <a:pt x="3630" y="48087"/>
                  </a:lnTo>
                  <a:lnTo>
                    <a:pt x="11855" y="73470"/>
                  </a:lnTo>
                  <a:lnTo>
                    <a:pt x="22560" y="86721"/>
                  </a:lnTo>
                  <a:lnTo>
                    <a:pt x="35085" y="98764"/>
                  </a:lnTo>
                  <a:lnTo>
                    <a:pt x="43538" y="102914"/>
                  </a:lnTo>
                  <a:lnTo>
                    <a:pt x="64702" y="122780"/>
                  </a:lnTo>
                  <a:lnTo>
                    <a:pt x="67053" y="127001"/>
                  </a:lnTo>
                  <a:lnTo>
                    <a:pt x="68563" y="135460"/>
                  </a:lnTo>
                  <a:lnTo>
                    <a:pt x="68902" y="144787"/>
                  </a:lnTo>
                  <a:lnTo>
                    <a:pt x="65554" y="149040"/>
                  </a:lnTo>
                  <a:lnTo>
                    <a:pt x="62023" y="150902"/>
                  </a:lnTo>
                  <a:lnTo>
                    <a:pt x="49835" y="152260"/>
                  </a:lnTo>
                  <a:lnTo>
                    <a:pt x="40533" y="152383"/>
                  </a:lnTo>
                  <a:lnTo>
                    <a:pt x="36791" y="150506"/>
                  </a:lnTo>
                  <a:lnTo>
                    <a:pt x="32776" y="148025"/>
                  </a:lnTo>
                  <a:lnTo>
                    <a:pt x="24450" y="146433"/>
                  </a:lnTo>
                  <a:lnTo>
                    <a:pt x="22345" y="146302"/>
                  </a:lnTo>
                  <a:lnTo>
                    <a:pt x="20941" y="145509"/>
                  </a:lnTo>
                  <a:lnTo>
                    <a:pt x="20006" y="144275"/>
                  </a:lnTo>
                  <a:lnTo>
                    <a:pt x="18966" y="141023"/>
                  </a:lnTo>
                  <a:lnTo>
                    <a:pt x="18244" y="131121"/>
                  </a:lnTo>
                  <a:lnTo>
                    <a:pt x="18914" y="129744"/>
                  </a:lnTo>
                  <a:lnTo>
                    <a:pt x="20065" y="128826"/>
                  </a:lnTo>
                  <a:lnTo>
                    <a:pt x="24485" y="126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SMARTInkShape-Group1181"/>
          <p:cNvGrpSpPr/>
          <p:nvPr/>
        </p:nvGrpSpPr>
        <p:grpSpPr>
          <a:xfrm>
            <a:off x="2971920" y="1759087"/>
            <a:ext cx="374531" cy="453530"/>
            <a:chOff x="2971920" y="1759087"/>
            <a:chExt cx="374531" cy="453530"/>
          </a:xfrm>
        </p:grpSpPr>
        <p:sp>
          <p:nvSpPr>
            <p:cNvPr id="604" name="SMARTInkShape-5996"/>
            <p:cNvSpPr/>
            <p:nvPr>
              <p:custDataLst>
                <p:tags r:id="rId28"/>
              </p:custDataLst>
            </p:nvPr>
          </p:nvSpPr>
          <p:spPr>
            <a:xfrm>
              <a:off x="3238526" y="2071269"/>
              <a:ext cx="107925" cy="141348"/>
            </a:xfrm>
            <a:custGeom>
              <a:avLst/>
              <a:gdLst/>
              <a:ahLst/>
              <a:cxnLst/>
              <a:rect l="0" t="0" r="0" b="0"/>
              <a:pathLst>
                <a:path w="107925" h="141348">
                  <a:moveTo>
                    <a:pt x="50774" y="24231"/>
                  </a:moveTo>
                  <a:lnTo>
                    <a:pt x="50774" y="24231"/>
                  </a:lnTo>
                  <a:lnTo>
                    <a:pt x="50774" y="12491"/>
                  </a:lnTo>
                  <a:lnTo>
                    <a:pt x="46410" y="6651"/>
                  </a:lnTo>
                  <a:lnTo>
                    <a:pt x="44685" y="0"/>
                  </a:lnTo>
                  <a:lnTo>
                    <a:pt x="43893" y="316"/>
                  </a:lnTo>
                  <a:lnTo>
                    <a:pt x="39406" y="3426"/>
                  </a:lnTo>
                  <a:lnTo>
                    <a:pt x="33608" y="5366"/>
                  </a:lnTo>
                  <a:lnTo>
                    <a:pt x="16898" y="20088"/>
                  </a:lnTo>
                  <a:lnTo>
                    <a:pt x="9145" y="32846"/>
                  </a:lnTo>
                  <a:lnTo>
                    <a:pt x="1463" y="58305"/>
                  </a:lnTo>
                  <a:lnTo>
                    <a:pt x="0" y="104595"/>
                  </a:lnTo>
                  <a:lnTo>
                    <a:pt x="1867" y="111219"/>
                  </a:lnTo>
                  <a:lnTo>
                    <a:pt x="8815" y="121220"/>
                  </a:lnTo>
                  <a:lnTo>
                    <a:pt x="23985" y="136392"/>
                  </a:lnTo>
                  <a:lnTo>
                    <a:pt x="30872" y="140638"/>
                  </a:lnTo>
                  <a:lnTo>
                    <a:pt x="34684" y="141347"/>
                  </a:lnTo>
                  <a:lnTo>
                    <a:pt x="77699" y="135205"/>
                  </a:lnTo>
                  <a:lnTo>
                    <a:pt x="107924" y="119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5997"/>
            <p:cNvSpPr/>
            <p:nvPr>
              <p:custDataLst>
                <p:tags r:id="rId29"/>
              </p:custDataLst>
            </p:nvPr>
          </p:nvSpPr>
          <p:spPr>
            <a:xfrm>
              <a:off x="3092535" y="2045615"/>
              <a:ext cx="76083" cy="157751"/>
            </a:xfrm>
            <a:custGeom>
              <a:avLst/>
              <a:gdLst/>
              <a:ahLst/>
              <a:cxnLst/>
              <a:rect l="0" t="0" r="0" b="0"/>
              <a:pathLst>
                <a:path w="76083" h="157751">
                  <a:moveTo>
                    <a:pt x="57065" y="37185"/>
                  </a:moveTo>
                  <a:lnTo>
                    <a:pt x="57065" y="37185"/>
                  </a:lnTo>
                  <a:lnTo>
                    <a:pt x="57065" y="33814"/>
                  </a:lnTo>
                  <a:lnTo>
                    <a:pt x="55183" y="30277"/>
                  </a:lnTo>
                  <a:lnTo>
                    <a:pt x="51598" y="25629"/>
                  </a:lnTo>
                  <a:lnTo>
                    <a:pt x="50889" y="19641"/>
                  </a:lnTo>
                  <a:lnTo>
                    <a:pt x="50793" y="15747"/>
                  </a:lnTo>
                  <a:lnTo>
                    <a:pt x="48868" y="11664"/>
                  </a:lnTo>
                  <a:lnTo>
                    <a:pt x="45254" y="6666"/>
                  </a:lnTo>
                  <a:lnTo>
                    <a:pt x="42879" y="5982"/>
                  </a:lnTo>
                  <a:lnTo>
                    <a:pt x="41257" y="5799"/>
                  </a:lnTo>
                  <a:lnTo>
                    <a:pt x="37575" y="3715"/>
                  </a:lnTo>
                  <a:lnTo>
                    <a:pt x="33586" y="1143"/>
                  </a:lnTo>
                  <a:lnTo>
                    <a:pt x="29461" y="0"/>
                  </a:lnTo>
                  <a:lnTo>
                    <a:pt x="27373" y="400"/>
                  </a:lnTo>
                  <a:lnTo>
                    <a:pt x="18954" y="4231"/>
                  </a:lnTo>
                  <a:lnTo>
                    <a:pt x="13867" y="5197"/>
                  </a:lnTo>
                  <a:lnTo>
                    <a:pt x="9615" y="8736"/>
                  </a:lnTo>
                  <a:lnTo>
                    <a:pt x="7754" y="12311"/>
                  </a:lnTo>
                  <a:lnTo>
                    <a:pt x="7258" y="14252"/>
                  </a:lnTo>
                  <a:lnTo>
                    <a:pt x="6221" y="15546"/>
                  </a:lnTo>
                  <a:lnTo>
                    <a:pt x="3188" y="16985"/>
                  </a:lnTo>
                  <a:lnTo>
                    <a:pt x="2097" y="18074"/>
                  </a:lnTo>
                  <a:lnTo>
                    <a:pt x="885" y="21165"/>
                  </a:lnTo>
                  <a:lnTo>
                    <a:pt x="0" y="33032"/>
                  </a:lnTo>
                  <a:lnTo>
                    <a:pt x="6387" y="53534"/>
                  </a:lnTo>
                  <a:lnTo>
                    <a:pt x="17045" y="66767"/>
                  </a:lnTo>
                  <a:lnTo>
                    <a:pt x="63415" y="113385"/>
                  </a:lnTo>
                  <a:lnTo>
                    <a:pt x="73293" y="123968"/>
                  </a:lnTo>
                  <a:lnTo>
                    <a:pt x="75279" y="130318"/>
                  </a:lnTo>
                  <a:lnTo>
                    <a:pt x="76082" y="143880"/>
                  </a:lnTo>
                  <a:lnTo>
                    <a:pt x="68275" y="152925"/>
                  </a:lnTo>
                  <a:lnTo>
                    <a:pt x="66655" y="154562"/>
                  </a:lnTo>
                  <a:lnTo>
                    <a:pt x="62974" y="156380"/>
                  </a:lnTo>
                  <a:lnTo>
                    <a:pt x="48573" y="157750"/>
                  </a:lnTo>
                  <a:lnTo>
                    <a:pt x="44354" y="155916"/>
                  </a:lnTo>
                  <a:lnTo>
                    <a:pt x="40127" y="153454"/>
                  </a:lnTo>
                  <a:lnTo>
                    <a:pt x="32919" y="151744"/>
                  </a:lnTo>
                  <a:lnTo>
                    <a:pt x="26308" y="146040"/>
                  </a:lnTo>
                  <a:lnTo>
                    <a:pt x="22238" y="145403"/>
                  </a:lnTo>
                  <a:lnTo>
                    <a:pt x="21147" y="144608"/>
                  </a:lnTo>
                  <a:lnTo>
                    <a:pt x="20420" y="143373"/>
                  </a:lnTo>
                  <a:lnTo>
                    <a:pt x="19252" y="139691"/>
                  </a:lnTo>
                  <a:lnTo>
                    <a:pt x="19862" y="139389"/>
                  </a:lnTo>
                  <a:lnTo>
                    <a:pt x="22421" y="139053"/>
                  </a:lnTo>
                  <a:lnTo>
                    <a:pt x="23386" y="138258"/>
                  </a:lnTo>
                  <a:lnTo>
                    <a:pt x="25315" y="132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5998"/>
            <p:cNvSpPr/>
            <p:nvPr>
              <p:custDataLst>
                <p:tags r:id="rId30"/>
              </p:custDataLst>
            </p:nvPr>
          </p:nvSpPr>
          <p:spPr>
            <a:xfrm>
              <a:off x="2971920" y="1759087"/>
              <a:ext cx="120498" cy="385847"/>
            </a:xfrm>
            <a:custGeom>
              <a:avLst/>
              <a:gdLst/>
              <a:ahLst/>
              <a:cxnLst/>
              <a:rect l="0" t="0" r="0" b="0"/>
              <a:pathLst>
                <a:path w="120498" h="385847">
                  <a:moveTo>
                    <a:pt x="25280" y="145913"/>
                  </a:moveTo>
                  <a:lnTo>
                    <a:pt x="25280" y="145913"/>
                  </a:lnTo>
                  <a:lnTo>
                    <a:pt x="25280" y="160840"/>
                  </a:lnTo>
                  <a:lnTo>
                    <a:pt x="23398" y="165012"/>
                  </a:lnTo>
                  <a:lnTo>
                    <a:pt x="21909" y="167112"/>
                  </a:lnTo>
                  <a:lnTo>
                    <a:pt x="21621" y="169924"/>
                  </a:lnTo>
                  <a:lnTo>
                    <a:pt x="25226" y="217050"/>
                  </a:lnTo>
                  <a:lnTo>
                    <a:pt x="25277" y="258891"/>
                  </a:lnTo>
                  <a:lnTo>
                    <a:pt x="25280" y="305494"/>
                  </a:lnTo>
                  <a:lnTo>
                    <a:pt x="25280" y="352996"/>
                  </a:lnTo>
                  <a:lnTo>
                    <a:pt x="25280" y="385846"/>
                  </a:lnTo>
                  <a:lnTo>
                    <a:pt x="24574" y="385596"/>
                  </a:lnTo>
                  <a:lnTo>
                    <a:pt x="21909" y="383437"/>
                  </a:lnTo>
                  <a:lnTo>
                    <a:pt x="20254" y="380125"/>
                  </a:lnTo>
                  <a:lnTo>
                    <a:pt x="19008" y="362632"/>
                  </a:lnTo>
                  <a:lnTo>
                    <a:pt x="17052" y="320292"/>
                  </a:lnTo>
                  <a:lnTo>
                    <a:pt x="13169" y="280223"/>
                  </a:lnTo>
                  <a:lnTo>
                    <a:pt x="12657" y="233520"/>
                  </a:lnTo>
                  <a:lnTo>
                    <a:pt x="12595" y="193923"/>
                  </a:lnTo>
                  <a:lnTo>
                    <a:pt x="12583" y="154011"/>
                  </a:lnTo>
                  <a:lnTo>
                    <a:pt x="12580" y="110160"/>
                  </a:lnTo>
                  <a:lnTo>
                    <a:pt x="15951" y="70998"/>
                  </a:lnTo>
                  <a:lnTo>
                    <a:pt x="26653" y="27752"/>
                  </a:lnTo>
                  <a:lnTo>
                    <a:pt x="36749" y="10643"/>
                  </a:lnTo>
                  <a:lnTo>
                    <a:pt x="46631" y="3371"/>
                  </a:lnTo>
                  <a:lnTo>
                    <a:pt x="51938" y="1422"/>
                  </a:lnTo>
                  <a:lnTo>
                    <a:pt x="70889" y="0"/>
                  </a:lnTo>
                  <a:lnTo>
                    <a:pt x="75654" y="1805"/>
                  </a:lnTo>
                  <a:lnTo>
                    <a:pt x="96339" y="20261"/>
                  </a:lnTo>
                  <a:lnTo>
                    <a:pt x="116273" y="54987"/>
                  </a:lnTo>
                  <a:lnTo>
                    <a:pt x="119269" y="67623"/>
                  </a:lnTo>
                  <a:lnTo>
                    <a:pt x="120497" y="105697"/>
                  </a:lnTo>
                  <a:lnTo>
                    <a:pt x="117149" y="118396"/>
                  </a:lnTo>
                  <a:lnTo>
                    <a:pt x="101431" y="144424"/>
                  </a:lnTo>
                  <a:lnTo>
                    <a:pt x="86660" y="160642"/>
                  </a:lnTo>
                  <a:lnTo>
                    <a:pt x="80547" y="163043"/>
                  </a:lnTo>
                  <a:lnTo>
                    <a:pt x="45531" y="171018"/>
                  </a:lnTo>
                  <a:lnTo>
                    <a:pt x="17465" y="164829"/>
                  </a:lnTo>
                  <a:lnTo>
                    <a:pt x="9167" y="160063"/>
                  </a:lnTo>
                  <a:lnTo>
                    <a:pt x="0" y="152365"/>
                  </a:lnTo>
                  <a:lnTo>
                    <a:pt x="3287" y="152293"/>
                  </a:lnTo>
                  <a:lnTo>
                    <a:pt x="6803" y="154158"/>
                  </a:lnTo>
                  <a:lnTo>
                    <a:pt x="12580" y="158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SMARTInkShape-Group1182"/>
          <p:cNvGrpSpPr/>
          <p:nvPr/>
        </p:nvGrpSpPr>
        <p:grpSpPr>
          <a:xfrm>
            <a:off x="4102102" y="756032"/>
            <a:ext cx="304799" cy="430431"/>
            <a:chOff x="4102102" y="756032"/>
            <a:chExt cx="304799" cy="430431"/>
          </a:xfrm>
        </p:grpSpPr>
        <p:sp>
          <p:nvSpPr>
            <p:cNvPr id="608" name="SMARTInkShape-5999"/>
            <p:cNvSpPr/>
            <p:nvPr>
              <p:custDataLst>
                <p:tags r:id="rId25"/>
              </p:custDataLst>
            </p:nvPr>
          </p:nvSpPr>
          <p:spPr>
            <a:xfrm>
              <a:off x="4184737" y="1063157"/>
              <a:ext cx="101514" cy="111507"/>
            </a:xfrm>
            <a:custGeom>
              <a:avLst/>
              <a:gdLst/>
              <a:ahLst/>
              <a:cxnLst/>
              <a:rect l="0" t="0" r="0" b="0"/>
              <a:pathLst>
                <a:path w="101514" h="111507">
                  <a:moveTo>
                    <a:pt x="63413" y="16343"/>
                  </a:moveTo>
                  <a:lnTo>
                    <a:pt x="63413" y="16343"/>
                  </a:lnTo>
                  <a:lnTo>
                    <a:pt x="63413" y="10255"/>
                  </a:lnTo>
                  <a:lnTo>
                    <a:pt x="57140" y="9995"/>
                  </a:lnTo>
                  <a:lnTo>
                    <a:pt x="57070" y="4526"/>
                  </a:lnTo>
                  <a:lnTo>
                    <a:pt x="56361" y="4232"/>
                  </a:lnTo>
                  <a:lnTo>
                    <a:pt x="51596" y="3721"/>
                  </a:lnTo>
                  <a:lnTo>
                    <a:pt x="51106" y="1796"/>
                  </a:lnTo>
                  <a:lnTo>
                    <a:pt x="50887" y="0"/>
                  </a:lnTo>
                  <a:lnTo>
                    <a:pt x="50791" y="1553"/>
                  </a:lnTo>
                  <a:lnTo>
                    <a:pt x="50059" y="2250"/>
                  </a:lnTo>
                  <a:lnTo>
                    <a:pt x="47365" y="3024"/>
                  </a:lnTo>
                  <a:lnTo>
                    <a:pt x="41881" y="3460"/>
                  </a:lnTo>
                  <a:lnTo>
                    <a:pt x="40592" y="4226"/>
                  </a:lnTo>
                  <a:lnTo>
                    <a:pt x="39732" y="5443"/>
                  </a:lnTo>
                  <a:lnTo>
                    <a:pt x="38072" y="8676"/>
                  </a:lnTo>
                  <a:lnTo>
                    <a:pt x="10489" y="40883"/>
                  </a:lnTo>
                  <a:lnTo>
                    <a:pt x="1402" y="65703"/>
                  </a:lnTo>
                  <a:lnTo>
                    <a:pt x="0" y="87343"/>
                  </a:lnTo>
                  <a:lnTo>
                    <a:pt x="1833" y="92113"/>
                  </a:lnTo>
                  <a:lnTo>
                    <a:pt x="4294" y="96585"/>
                  </a:lnTo>
                  <a:lnTo>
                    <a:pt x="5388" y="100925"/>
                  </a:lnTo>
                  <a:lnTo>
                    <a:pt x="6385" y="102364"/>
                  </a:lnTo>
                  <a:lnTo>
                    <a:pt x="7756" y="103324"/>
                  </a:lnTo>
                  <a:lnTo>
                    <a:pt x="26634" y="110598"/>
                  </a:lnTo>
                  <a:lnTo>
                    <a:pt x="45527" y="111506"/>
                  </a:lnTo>
                  <a:lnTo>
                    <a:pt x="63845" y="104674"/>
                  </a:lnTo>
                  <a:lnTo>
                    <a:pt x="84637" y="95290"/>
                  </a:lnTo>
                  <a:lnTo>
                    <a:pt x="101513" y="92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6000"/>
            <p:cNvSpPr/>
            <p:nvPr>
              <p:custDataLst>
                <p:tags r:id="rId26"/>
              </p:custDataLst>
            </p:nvPr>
          </p:nvSpPr>
          <p:spPr>
            <a:xfrm>
              <a:off x="4102102" y="756032"/>
              <a:ext cx="92157" cy="336169"/>
            </a:xfrm>
            <a:custGeom>
              <a:avLst/>
              <a:gdLst/>
              <a:ahLst/>
              <a:cxnLst/>
              <a:rect l="0" t="0" r="0" b="0"/>
              <a:pathLst>
                <a:path w="92157" h="336169">
                  <a:moveTo>
                    <a:pt x="6348" y="336168"/>
                  </a:moveTo>
                  <a:lnTo>
                    <a:pt x="6348" y="336168"/>
                  </a:lnTo>
                  <a:lnTo>
                    <a:pt x="9719" y="336168"/>
                  </a:lnTo>
                  <a:lnTo>
                    <a:pt x="10712" y="335462"/>
                  </a:lnTo>
                  <a:lnTo>
                    <a:pt x="11374" y="334286"/>
                  </a:lnTo>
                  <a:lnTo>
                    <a:pt x="12436" y="327330"/>
                  </a:lnTo>
                  <a:lnTo>
                    <a:pt x="12620" y="321241"/>
                  </a:lnTo>
                  <a:lnTo>
                    <a:pt x="6607" y="277912"/>
                  </a:lnTo>
                  <a:lnTo>
                    <a:pt x="903" y="231983"/>
                  </a:lnTo>
                  <a:lnTo>
                    <a:pt x="117" y="185030"/>
                  </a:lnTo>
                  <a:lnTo>
                    <a:pt x="14" y="140895"/>
                  </a:lnTo>
                  <a:lnTo>
                    <a:pt x="0" y="97027"/>
                  </a:lnTo>
                  <a:lnTo>
                    <a:pt x="6465" y="49852"/>
                  </a:lnTo>
                  <a:lnTo>
                    <a:pt x="12271" y="20640"/>
                  </a:lnTo>
                  <a:lnTo>
                    <a:pt x="12414" y="17866"/>
                  </a:lnTo>
                  <a:lnTo>
                    <a:pt x="14453" y="12902"/>
                  </a:lnTo>
                  <a:lnTo>
                    <a:pt x="21511" y="3967"/>
                  </a:lnTo>
                  <a:lnTo>
                    <a:pt x="25552" y="1551"/>
                  </a:lnTo>
                  <a:lnTo>
                    <a:pt x="33895" y="0"/>
                  </a:lnTo>
                  <a:lnTo>
                    <a:pt x="35296" y="578"/>
                  </a:lnTo>
                  <a:lnTo>
                    <a:pt x="36230" y="1669"/>
                  </a:lnTo>
                  <a:lnTo>
                    <a:pt x="37973" y="4763"/>
                  </a:lnTo>
                  <a:lnTo>
                    <a:pt x="41100" y="8490"/>
                  </a:lnTo>
                  <a:lnTo>
                    <a:pt x="65209" y="27995"/>
                  </a:lnTo>
                  <a:lnTo>
                    <a:pt x="84566" y="61035"/>
                  </a:lnTo>
                  <a:lnTo>
                    <a:pt x="88041" y="83011"/>
                  </a:lnTo>
                  <a:lnTo>
                    <a:pt x="90611" y="105853"/>
                  </a:lnTo>
                  <a:lnTo>
                    <a:pt x="92156" y="110658"/>
                  </a:lnTo>
                  <a:lnTo>
                    <a:pt x="91992" y="121641"/>
                  </a:lnTo>
                  <a:lnTo>
                    <a:pt x="83949" y="160290"/>
                  </a:lnTo>
                  <a:lnTo>
                    <a:pt x="69806" y="188225"/>
                  </a:lnTo>
                  <a:lnTo>
                    <a:pt x="64891" y="193510"/>
                  </a:lnTo>
                  <a:lnTo>
                    <a:pt x="40496" y="207881"/>
                  </a:lnTo>
                  <a:lnTo>
                    <a:pt x="35437" y="208787"/>
                  </a:lnTo>
                  <a:lnTo>
                    <a:pt x="31506" y="207117"/>
                  </a:lnTo>
                  <a:lnTo>
                    <a:pt x="27407" y="204729"/>
                  </a:lnTo>
                  <a:lnTo>
                    <a:pt x="23233" y="203667"/>
                  </a:lnTo>
                  <a:lnTo>
                    <a:pt x="21838" y="201973"/>
                  </a:lnTo>
                  <a:lnTo>
                    <a:pt x="19875" y="193552"/>
                  </a:lnTo>
                  <a:lnTo>
                    <a:pt x="19048" y="183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6001"/>
            <p:cNvSpPr/>
            <p:nvPr>
              <p:custDataLst>
                <p:tags r:id="rId27"/>
              </p:custDataLst>
            </p:nvPr>
          </p:nvSpPr>
          <p:spPr>
            <a:xfrm>
              <a:off x="4337050" y="1041425"/>
              <a:ext cx="69851" cy="145038"/>
            </a:xfrm>
            <a:custGeom>
              <a:avLst/>
              <a:gdLst/>
              <a:ahLst/>
              <a:cxnLst/>
              <a:rect l="0" t="0" r="0" b="0"/>
              <a:pathLst>
                <a:path w="69851" h="145038">
                  <a:moveTo>
                    <a:pt x="69850" y="19025"/>
                  </a:moveTo>
                  <a:lnTo>
                    <a:pt x="69850" y="19025"/>
                  </a:lnTo>
                  <a:lnTo>
                    <a:pt x="69850" y="13558"/>
                  </a:lnTo>
                  <a:lnTo>
                    <a:pt x="64383" y="7285"/>
                  </a:lnTo>
                  <a:lnTo>
                    <a:pt x="63762" y="3239"/>
                  </a:lnTo>
                  <a:lnTo>
                    <a:pt x="62969" y="2151"/>
                  </a:lnTo>
                  <a:lnTo>
                    <a:pt x="61735" y="1425"/>
                  </a:lnTo>
                  <a:lnTo>
                    <a:pt x="57048" y="166"/>
                  </a:lnTo>
                  <a:lnTo>
                    <a:pt x="48391" y="0"/>
                  </a:lnTo>
                  <a:lnTo>
                    <a:pt x="47077" y="697"/>
                  </a:lnTo>
                  <a:lnTo>
                    <a:pt x="46202" y="1868"/>
                  </a:lnTo>
                  <a:lnTo>
                    <a:pt x="45618" y="3353"/>
                  </a:lnTo>
                  <a:lnTo>
                    <a:pt x="44523" y="4344"/>
                  </a:lnTo>
                  <a:lnTo>
                    <a:pt x="38052" y="6857"/>
                  </a:lnTo>
                  <a:lnTo>
                    <a:pt x="29348" y="15140"/>
                  </a:lnTo>
                  <a:lnTo>
                    <a:pt x="27155" y="19180"/>
                  </a:lnTo>
                  <a:lnTo>
                    <a:pt x="25502" y="30480"/>
                  </a:lnTo>
                  <a:lnTo>
                    <a:pt x="25409" y="40454"/>
                  </a:lnTo>
                  <a:lnTo>
                    <a:pt x="27286" y="44542"/>
                  </a:lnTo>
                  <a:lnTo>
                    <a:pt x="29766" y="48710"/>
                  </a:lnTo>
                  <a:lnTo>
                    <a:pt x="30868" y="52915"/>
                  </a:lnTo>
                  <a:lnTo>
                    <a:pt x="31867" y="54318"/>
                  </a:lnTo>
                  <a:lnTo>
                    <a:pt x="33239" y="55254"/>
                  </a:lnTo>
                  <a:lnTo>
                    <a:pt x="36645" y="56999"/>
                  </a:lnTo>
                  <a:lnTo>
                    <a:pt x="40511" y="60126"/>
                  </a:lnTo>
                  <a:lnTo>
                    <a:pt x="42699" y="63868"/>
                  </a:lnTo>
                  <a:lnTo>
                    <a:pt x="44377" y="67883"/>
                  </a:lnTo>
                  <a:lnTo>
                    <a:pt x="67979" y="95226"/>
                  </a:lnTo>
                  <a:lnTo>
                    <a:pt x="69480" y="103692"/>
                  </a:lnTo>
                  <a:lnTo>
                    <a:pt x="69740" y="110042"/>
                  </a:lnTo>
                  <a:lnTo>
                    <a:pt x="66446" y="119763"/>
                  </a:lnTo>
                  <a:lnTo>
                    <a:pt x="64758" y="122167"/>
                  </a:lnTo>
                  <a:lnTo>
                    <a:pt x="48650" y="135626"/>
                  </a:lnTo>
                  <a:lnTo>
                    <a:pt x="42554" y="137875"/>
                  </a:lnTo>
                  <a:lnTo>
                    <a:pt x="35846" y="139581"/>
                  </a:lnTo>
                  <a:lnTo>
                    <a:pt x="27398" y="143802"/>
                  </a:lnTo>
                  <a:lnTo>
                    <a:pt x="20174" y="145037"/>
                  </a:lnTo>
                  <a:lnTo>
                    <a:pt x="14139" y="143704"/>
                  </a:lnTo>
                  <a:lnTo>
                    <a:pt x="6671" y="139500"/>
                  </a:lnTo>
                  <a:lnTo>
                    <a:pt x="0" y="133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2" name="SMARTInkShape-6002"/>
          <p:cNvSpPr/>
          <p:nvPr>
            <p:custDataLst>
              <p:tags r:id="rId10"/>
            </p:custDataLst>
          </p:nvPr>
        </p:nvSpPr>
        <p:spPr>
          <a:xfrm>
            <a:off x="4311734" y="197811"/>
            <a:ext cx="63410" cy="170490"/>
          </a:xfrm>
          <a:custGeom>
            <a:avLst/>
            <a:gdLst/>
            <a:ahLst/>
            <a:cxnLst/>
            <a:rect l="0" t="0" r="0" b="0"/>
            <a:pathLst>
              <a:path w="63410" h="170490">
                <a:moveTo>
                  <a:pt x="57066" y="43489"/>
                </a:moveTo>
                <a:lnTo>
                  <a:pt x="57066" y="43489"/>
                </a:lnTo>
                <a:lnTo>
                  <a:pt x="57066" y="34030"/>
                </a:lnTo>
                <a:lnTo>
                  <a:pt x="58947" y="30348"/>
                </a:lnTo>
                <a:lnTo>
                  <a:pt x="62533" y="25606"/>
                </a:lnTo>
                <a:lnTo>
                  <a:pt x="63241" y="19600"/>
                </a:lnTo>
                <a:lnTo>
                  <a:pt x="63409" y="12087"/>
                </a:lnTo>
                <a:lnTo>
                  <a:pt x="60043" y="11842"/>
                </a:lnTo>
                <a:lnTo>
                  <a:pt x="59050" y="11102"/>
                </a:lnTo>
                <a:lnTo>
                  <a:pt x="57948" y="8399"/>
                </a:lnTo>
                <a:lnTo>
                  <a:pt x="56948" y="7395"/>
                </a:lnTo>
                <a:lnTo>
                  <a:pt x="50275" y="3904"/>
                </a:lnTo>
                <a:lnTo>
                  <a:pt x="46286" y="1201"/>
                </a:lnTo>
                <a:lnTo>
                  <a:pt x="42162" y="0"/>
                </a:lnTo>
                <a:lnTo>
                  <a:pt x="40076" y="385"/>
                </a:lnTo>
                <a:lnTo>
                  <a:pt x="31654" y="4192"/>
                </a:lnTo>
                <a:lnTo>
                  <a:pt x="23197" y="5152"/>
                </a:lnTo>
                <a:lnTo>
                  <a:pt x="21786" y="5937"/>
                </a:lnTo>
                <a:lnTo>
                  <a:pt x="20846" y="7165"/>
                </a:lnTo>
                <a:lnTo>
                  <a:pt x="19095" y="10412"/>
                </a:lnTo>
                <a:lnTo>
                  <a:pt x="14849" y="16206"/>
                </a:lnTo>
                <a:lnTo>
                  <a:pt x="12572" y="22392"/>
                </a:lnTo>
                <a:lnTo>
                  <a:pt x="8448" y="28693"/>
                </a:lnTo>
                <a:lnTo>
                  <a:pt x="561" y="53484"/>
                </a:lnTo>
                <a:lnTo>
                  <a:pt x="0" y="64578"/>
                </a:lnTo>
                <a:lnTo>
                  <a:pt x="6388" y="85229"/>
                </a:lnTo>
                <a:lnTo>
                  <a:pt x="16340" y="99176"/>
                </a:lnTo>
                <a:lnTo>
                  <a:pt x="20328" y="112005"/>
                </a:lnTo>
                <a:lnTo>
                  <a:pt x="23099" y="116979"/>
                </a:lnTo>
                <a:lnTo>
                  <a:pt x="25364" y="123747"/>
                </a:lnTo>
                <a:lnTo>
                  <a:pt x="29485" y="130220"/>
                </a:lnTo>
                <a:lnTo>
                  <a:pt x="31020" y="136607"/>
                </a:lnTo>
                <a:lnTo>
                  <a:pt x="31659" y="156534"/>
                </a:lnTo>
                <a:lnTo>
                  <a:pt x="22827" y="166517"/>
                </a:lnTo>
                <a:lnTo>
                  <a:pt x="18801" y="168724"/>
                </a:lnTo>
                <a:lnTo>
                  <a:pt x="12616" y="1704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SMARTInkShape-6003"/>
          <p:cNvSpPr/>
          <p:nvPr>
            <p:custDataLst>
              <p:tags r:id="rId11"/>
            </p:custDataLst>
          </p:nvPr>
        </p:nvSpPr>
        <p:spPr>
          <a:xfrm>
            <a:off x="787435" y="711233"/>
            <a:ext cx="317212" cy="790771"/>
          </a:xfrm>
          <a:custGeom>
            <a:avLst/>
            <a:gdLst/>
            <a:ahLst/>
            <a:cxnLst/>
            <a:rect l="0" t="0" r="0" b="0"/>
            <a:pathLst>
              <a:path w="317212" h="790771">
                <a:moveTo>
                  <a:pt x="25365" y="146017"/>
                </a:moveTo>
                <a:lnTo>
                  <a:pt x="25365" y="146017"/>
                </a:lnTo>
                <a:lnTo>
                  <a:pt x="21994" y="146017"/>
                </a:lnTo>
                <a:lnTo>
                  <a:pt x="21001" y="145311"/>
                </a:lnTo>
                <a:lnTo>
                  <a:pt x="20339" y="144135"/>
                </a:lnTo>
                <a:lnTo>
                  <a:pt x="19093" y="134461"/>
                </a:lnTo>
                <a:lnTo>
                  <a:pt x="18361" y="134080"/>
                </a:lnTo>
                <a:lnTo>
                  <a:pt x="12688" y="133320"/>
                </a:lnTo>
                <a:lnTo>
                  <a:pt x="12667" y="142156"/>
                </a:lnTo>
                <a:lnTo>
                  <a:pt x="14547" y="146182"/>
                </a:lnTo>
                <a:lnTo>
                  <a:pt x="17029" y="150324"/>
                </a:lnTo>
                <a:lnTo>
                  <a:pt x="18427" y="157328"/>
                </a:lnTo>
                <a:lnTo>
                  <a:pt x="20862" y="189309"/>
                </a:lnTo>
                <a:lnTo>
                  <a:pt x="29996" y="224554"/>
                </a:lnTo>
                <a:lnTo>
                  <a:pt x="35853" y="264858"/>
                </a:lnTo>
                <a:lnTo>
                  <a:pt x="41145" y="306924"/>
                </a:lnTo>
                <a:lnTo>
                  <a:pt x="48838" y="345828"/>
                </a:lnTo>
                <a:lnTo>
                  <a:pt x="57153" y="385602"/>
                </a:lnTo>
                <a:lnTo>
                  <a:pt x="65589" y="424216"/>
                </a:lnTo>
                <a:lnTo>
                  <a:pt x="74050" y="470179"/>
                </a:lnTo>
                <a:lnTo>
                  <a:pt x="80634" y="513960"/>
                </a:lnTo>
                <a:lnTo>
                  <a:pt x="85514" y="556580"/>
                </a:lnTo>
                <a:lnTo>
                  <a:pt x="88909" y="602628"/>
                </a:lnTo>
                <a:lnTo>
                  <a:pt x="93760" y="642246"/>
                </a:lnTo>
                <a:lnTo>
                  <a:pt x="95729" y="688581"/>
                </a:lnTo>
                <a:lnTo>
                  <a:pt x="100960" y="733565"/>
                </a:lnTo>
                <a:lnTo>
                  <a:pt x="102217" y="762929"/>
                </a:lnTo>
                <a:lnTo>
                  <a:pt x="107025" y="776353"/>
                </a:lnTo>
                <a:lnTo>
                  <a:pt x="106616" y="778613"/>
                </a:lnTo>
                <a:lnTo>
                  <a:pt x="102101" y="787211"/>
                </a:lnTo>
                <a:lnTo>
                  <a:pt x="101724" y="790770"/>
                </a:lnTo>
                <a:lnTo>
                  <a:pt x="100907" y="787278"/>
                </a:lnTo>
                <a:lnTo>
                  <a:pt x="96548" y="775695"/>
                </a:lnTo>
                <a:lnTo>
                  <a:pt x="93728" y="766740"/>
                </a:lnTo>
                <a:lnTo>
                  <a:pt x="76126" y="723268"/>
                </a:lnTo>
                <a:lnTo>
                  <a:pt x="71685" y="702758"/>
                </a:lnTo>
                <a:lnTo>
                  <a:pt x="64992" y="662213"/>
                </a:lnTo>
                <a:lnTo>
                  <a:pt x="52830" y="616024"/>
                </a:lnTo>
                <a:lnTo>
                  <a:pt x="42291" y="575436"/>
                </a:lnTo>
                <a:lnTo>
                  <a:pt x="36740" y="528306"/>
                </a:lnTo>
                <a:lnTo>
                  <a:pt x="31671" y="484148"/>
                </a:lnTo>
                <a:lnTo>
                  <a:pt x="22964" y="440276"/>
                </a:lnTo>
                <a:lnTo>
                  <a:pt x="17654" y="394718"/>
                </a:lnTo>
                <a:lnTo>
                  <a:pt x="12616" y="347108"/>
                </a:lnTo>
                <a:lnTo>
                  <a:pt x="7284" y="302930"/>
                </a:lnTo>
                <a:lnTo>
                  <a:pt x="4561" y="260354"/>
                </a:lnTo>
                <a:lnTo>
                  <a:pt x="368" y="214546"/>
                </a:lnTo>
                <a:lnTo>
                  <a:pt x="0" y="171858"/>
                </a:lnTo>
                <a:lnTo>
                  <a:pt x="672" y="126396"/>
                </a:lnTo>
                <a:lnTo>
                  <a:pt x="6846" y="80633"/>
                </a:lnTo>
                <a:lnTo>
                  <a:pt x="20469" y="33483"/>
                </a:lnTo>
                <a:lnTo>
                  <a:pt x="33917" y="17004"/>
                </a:lnTo>
                <a:lnTo>
                  <a:pt x="52006" y="4209"/>
                </a:lnTo>
                <a:lnTo>
                  <a:pt x="58607" y="1853"/>
                </a:lnTo>
                <a:lnTo>
                  <a:pt x="104942" y="0"/>
                </a:lnTo>
                <a:lnTo>
                  <a:pt x="152497" y="12833"/>
                </a:lnTo>
                <a:lnTo>
                  <a:pt x="177791" y="24537"/>
                </a:lnTo>
                <a:lnTo>
                  <a:pt x="221511" y="52959"/>
                </a:lnTo>
                <a:lnTo>
                  <a:pt x="268120" y="97453"/>
                </a:lnTo>
                <a:lnTo>
                  <a:pt x="296495" y="142942"/>
                </a:lnTo>
                <a:lnTo>
                  <a:pt x="313119" y="189776"/>
                </a:lnTo>
                <a:lnTo>
                  <a:pt x="317211" y="234876"/>
                </a:lnTo>
                <a:lnTo>
                  <a:pt x="315533" y="260309"/>
                </a:lnTo>
                <a:lnTo>
                  <a:pt x="308003" y="304766"/>
                </a:lnTo>
                <a:lnTo>
                  <a:pt x="296402" y="331491"/>
                </a:lnTo>
                <a:lnTo>
                  <a:pt x="264470" y="375949"/>
                </a:lnTo>
                <a:lnTo>
                  <a:pt x="250414" y="389201"/>
                </a:lnTo>
                <a:lnTo>
                  <a:pt x="203391" y="419053"/>
                </a:lnTo>
                <a:lnTo>
                  <a:pt x="166375" y="439526"/>
                </a:lnTo>
                <a:lnTo>
                  <a:pt x="120675" y="459166"/>
                </a:lnTo>
                <a:lnTo>
                  <a:pt x="76821" y="473199"/>
                </a:lnTo>
                <a:lnTo>
                  <a:pt x="37600" y="476099"/>
                </a:lnTo>
                <a:lnTo>
                  <a:pt x="32449" y="474283"/>
                </a:lnTo>
                <a:lnTo>
                  <a:pt x="19015" y="4635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6" name="SMARTInkShape-Group1185"/>
          <p:cNvGrpSpPr/>
          <p:nvPr/>
        </p:nvGrpSpPr>
        <p:grpSpPr>
          <a:xfrm>
            <a:off x="1485977" y="1188590"/>
            <a:ext cx="330124" cy="176634"/>
            <a:chOff x="1485977" y="1188590"/>
            <a:chExt cx="330124" cy="176634"/>
          </a:xfrm>
        </p:grpSpPr>
        <p:sp>
          <p:nvSpPr>
            <p:cNvPr id="614" name="SMARTInkShape-6004"/>
            <p:cNvSpPr/>
            <p:nvPr>
              <p:custDataLst>
                <p:tags r:id="rId23"/>
              </p:custDataLst>
            </p:nvPr>
          </p:nvSpPr>
          <p:spPr>
            <a:xfrm>
              <a:off x="1533714" y="1308100"/>
              <a:ext cx="282387" cy="57124"/>
            </a:xfrm>
            <a:custGeom>
              <a:avLst/>
              <a:gdLst/>
              <a:ahLst/>
              <a:cxnLst/>
              <a:rect l="0" t="0" r="0" b="0"/>
              <a:pathLst>
                <a:path w="282387" h="57124">
                  <a:moveTo>
                    <a:pt x="28386" y="19050"/>
                  </a:moveTo>
                  <a:lnTo>
                    <a:pt x="28386" y="19050"/>
                  </a:lnTo>
                  <a:lnTo>
                    <a:pt x="16452" y="32865"/>
                  </a:lnTo>
                  <a:lnTo>
                    <a:pt x="0" y="53709"/>
                  </a:lnTo>
                  <a:lnTo>
                    <a:pt x="995" y="54856"/>
                  </a:lnTo>
                  <a:lnTo>
                    <a:pt x="10275" y="56697"/>
                  </a:lnTo>
                  <a:lnTo>
                    <a:pt x="9962" y="56848"/>
                  </a:lnTo>
                  <a:lnTo>
                    <a:pt x="27068" y="57123"/>
                  </a:lnTo>
                  <a:lnTo>
                    <a:pt x="73228" y="47690"/>
                  </a:lnTo>
                  <a:lnTo>
                    <a:pt x="113427" y="37969"/>
                  </a:lnTo>
                  <a:lnTo>
                    <a:pt x="159817" y="31863"/>
                  </a:lnTo>
                  <a:lnTo>
                    <a:pt x="207353" y="23019"/>
                  </a:lnTo>
                  <a:lnTo>
                    <a:pt x="246346" y="14059"/>
                  </a:lnTo>
                  <a:lnTo>
                    <a:pt x="2823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6005"/>
            <p:cNvSpPr/>
            <p:nvPr>
              <p:custDataLst>
                <p:tags r:id="rId24"/>
              </p:custDataLst>
            </p:nvPr>
          </p:nvSpPr>
          <p:spPr>
            <a:xfrm>
              <a:off x="1485977" y="1188590"/>
              <a:ext cx="222174" cy="24260"/>
            </a:xfrm>
            <a:custGeom>
              <a:avLst/>
              <a:gdLst/>
              <a:ahLst/>
              <a:cxnLst/>
              <a:rect l="0" t="0" r="0" b="0"/>
              <a:pathLst>
                <a:path w="222174" h="24260">
                  <a:moveTo>
                    <a:pt x="6273" y="17910"/>
                  </a:moveTo>
                  <a:lnTo>
                    <a:pt x="6273" y="17910"/>
                  </a:lnTo>
                  <a:lnTo>
                    <a:pt x="6273" y="23377"/>
                  </a:lnTo>
                  <a:lnTo>
                    <a:pt x="5567" y="23671"/>
                  </a:lnTo>
                  <a:lnTo>
                    <a:pt x="0" y="24253"/>
                  </a:lnTo>
                  <a:lnTo>
                    <a:pt x="8768" y="24259"/>
                  </a:lnTo>
                  <a:lnTo>
                    <a:pt x="40084" y="18302"/>
                  </a:lnTo>
                  <a:lnTo>
                    <a:pt x="82594" y="12466"/>
                  </a:lnTo>
                  <a:lnTo>
                    <a:pt x="123955" y="2801"/>
                  </a:lnTo>
                  <a:lnTo>
                    <a:pt x="145093" y="28"/>
                  </a:lnTo>
                  <a:lnTo>
                    <a:pt x="189666" y="326"/>
                  </a:lnTo>
                  <a:lnTo>
                    <a:pt x="204388" y="0"/>
                  </a:lnTo>
                  <a:lnTo>
                    <a:pt x="222173" y="5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SMARTInkShape-Group1186"/>
          <p:cNvGrpSpPr/>
          <p:nvPr/>
        </p:nvGrpSpPr>
        <p:grpSpPr>
          <a:xfrm>
            <a:off x="2133904" y="228630"/>
            <a:ext cx="1041097" cy="2000213"/>
            <a:chOff x="2133904" y="228630"/>
            <a:chExt cx="1041097" cy="2000213"/>
          </a:xfrm>
        </p:grpSpPr>
        <p:sp>
          <p:nvSpPr>
            <p:cNvPr id="617" name="SMARTInkShape-6006"/>
            <p:cNvSpPr/>
            <p:nvPr>
              <p:custDataLst>
                <p:tags r:id="rId16"/>
              </p:custDataLst>
            </p:nvPr>
          </p:nvSpPr>
          <p:spPr>
            <a:xfrm>
              <a:off x="3092476" y="1155702"/>
              <a:ext cx="82525" cy="101566"/>
            </a:xfrm>
            <a:custGeom>
              <a:avLst/>
              <a:gdLst/>
              <a:ahLst/>
              <a:cxnLst/>
              <a:rect l="0" t="0" r="0" b="0"/>
              <a:pathLst>
                <a:path w="82525" h="101566">
                  <a:moveTo>
                    <a:pt x="50774" y="12698"/>
                  </a:moveTo>
                  <a:lnTo>
                    <a:pt x="50774" y="12698"/>
                  </a:lnTo>
                  <a:lnTo>
                    <a:pt x="56241" y="12698"/>
                  </a:lnTo>
                  <a:lnTo>
                    <a:pt x="56536" y="11992"/>
                  </a:lnTo>
                  <a:lnTo>
                    <a:pt x="57122" y="282"/>
                  </a:lnTo>
                  <a:lnTo>
                    <a:pt x="42013" y="0"/>
                  </a:lnTo>
                  <a:lnTo>
                    <a:pt x="32499" y="3370"/>
                  </a:lnTo>
                  <a:lnTo>
                    <a:pt x="24114" y="8837"/>
                  </a:lnTo>
                  <a:lnTo>
                    <a:pt x="10632" y="26665"/>
                  </a:lnTo>
                  <a:lnTo>
                    <a:pt x="8239" y="33252"/>
                  </a:lnTo>
                  <a:lnTo>
                    <a:pt x="6470" y="40177"/>
                  </a:lnTo>
                  <a:lnTo>
                    <a:pt x="2212" y="48749"/>
                  </a:lnTo>
                  <a:lnTo>
                    <a:pt x="0" y="78230"/>
                  </a:lnTo>
                  <a:lnTo>
                    <a:pt x="1867" y="82510"/>
                  </a:lnTo>
                  <a:lnTo>
                    <a:pt x="8815" y="91007"/>
                  </a:lnTo>
                  <a:lnTo>
                    <a:pt x="18272" y="97362"/>
                  </a:lnTo>
                  <a:lnTo>
                    <a:pt x="30012" y="100343"/>
                  </a:lnTo>
                  <a:lnTo>
                    <a:pt x="65622" y="101565"/>
                  </a:lnTo>
                  <a:lnTo>
                    <a:pt x="73366" y="99702"/>
                  </a:lnTo>
                  <a:lnTo>
                    <a:pt x="82524" y="95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6007"/>
            <p:cNvSpPr/>
            <p:nvPr>
              <p:custDataLst>
                <p:tags r:id="rId17"/>
              </p:custDataLst>
            </p:nvPr>
          </p:nvSpPr>
          <p:spPr>
            <a:xfrm>
              <a:off x="2978176" y="1123951"/>
              <a:ext cx="69825" cy="114269"/>
            </a:xfrm>
            <a:custGeom>
              <a:avLst/>
              <a:gdLst/>
              <a:ahLst/>
              <a:cxnLst/>
              <a:rect l="0" t="0" r="0" b="0"/>
              <a:pathLst>
                <a:path w="69825" h="114269">
                  <a:moveTo>
                    <a:pt x="69824" y="19049"/>
                  </a:moveTo>
                  <a:lnTo>
                    <a:pt x="69824" y="19049"/>
                  </a:lnTo>
                  <a:lnTo>
                    <a:pt x="69824" y="6688"/>
                  </a:lnTo>
                  <a:lnTo>
                    <a:pt x="63735" y="269"/>
                  </a:lnTo>
                  <a:lnTo>
                    <a:pt x="42220" y="0"/>
                  </a:lnTo>
                  <a:lnTo>
                    <a:pt x="40838" y="705"/>
                  </a:lnTo>
                  <a:lnTo>
                    <a:pt x="39917" y="1881"/>
                  </a:lnTo>
                  <a:lnTo>
                    <a:pt x="39303" y="3370"/>
                  </a:lnTo>
                  <a:lnTo>
                    <a:pt x="28184" y="12864"/>
                  </a:lnTo>
                  <a:lnTo>
                    <a:pt x="25917" y="17006"/>
                  </a:lnTo>
                  <a:lnTo>
                    <a:pt x="10496" y="37239"/>
                  </a:lnTo>
                  <a:lnTo>
                    <a:pt x="2204" y="59928"/>
                  </a:lnTo>
                  <a:lnTo>
                    <a:pt x="0" y="94284"/>
                  </a:lnTo>
                  <a:lnTo>
                    <a:pt x="696" y="96722"/>
                  </a:lnTo>
                  <a:lnTo>
                    <a:pt x="1867" y="98348"/>
                  </a:lnTo>
                  <a:lnTo>
                    <a:pt x="3353" y="99432"/>
                  </a:lnTo>
                  <a:lnTo>
                    <a:pt x="4343" y="100860"/>
                  </a:lnTo>
                  <a:lnTo>
                    <a:pt x="5443" y="104328"/>
                  </a:lnTo>
                  <a:lnTo>
                    <a:pt x="9696" y="108221"/>
                  </a:lnTo>
                  <a:lnTo>
                    <a:pt x="17181" y="113098"/>
                  </a:lnTo>
                  <a:lnTo>
                    <a:pt x="45459" y="114268"/>
                  </a:lnTo>
                  <a:lnTo>
                    <a:pt x="63474" y="107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6008"/>
            <p:cNvSpPr/>
            <p:nvPr>
              <p:custDataLst>
                <p:tags r:id="rId18"/>
              </p:custDataLst>
            </p:nvPr>
          </p:nvSpPr>
          <p:spPr>
            <a:xfrm>
              <a:off x="2870213" y="839219"/>
              <a:ext cx="100808" cy="328985"/>
            </a:xfrm>
            <a:custGeom>
              <a:avLst/>
              <a:gdLst/>
              <a:ahLst/>
              <a:cxnLst/>
              <a:rect l="0" t="0" r="0" b="0"/>
              <a:pathLst>
                <a:path w="100808" h="328985">
                  <a:moveTo>
                    <a:pt x="12687" y="145031"/>
                  </a:moveTo>
                  <a:lnTo>
                    <a:pt x="12687" y="145031"/>
                  </a:lnTo>
                  <a:lnTo>
                    <a:pt x="12687" y="138943"/>
                  </a:lnTo>
                  <a:lnTo>
                    <a:pt x="1752" y="138704"/>
                  </a:lnTo>
                  <a:lnTo>
                    <a:pt x="1164" y="139402"/>
                  </a:lnTo>
                  <a:lnTo>
                    <a:pt x="336" y="143755"/>
                  </a:lnTo>
                  <a:lnTo>
                    <a:pt x="0" y="159880"/>
                  </a:lnTo>
                  <a:lnTo>
                    <a:pt x="8103" y="204112"/>
                  </a:lnTo>
                  <a:lnTo>
                    <a:pt x="12285" y="238569"/>
                  </a:lnTo>
                  <a:lnTo>
                    <a:pt x="13377" y="279842"/>
                  </a:lnTo>
                  <a:lnTo>
                    <a:pt x="18775" y="310968"/>
                  </a:lnTo>
                  <a:lnTo>
                    <a:pt x="19035" y="328984"/>
                  </a:lnTo>
                  <a:lnTo>
                    <a:pt x="18331" y="306396"/>
                  </a:lnTo>
                  <a:lnTo>
                    <a:pt x="12570" y="266633"/>
                  </a:lnTo>
                  <a:lnTo>
                    <a:pt x="7297" y="225311"/>
                  </a:lnTo>
                  <a:lnTo>
                    <a:pt x="6463" y="181229"/>
                  </a:lnTo>
                  <a:lnTo>
                    <a:pt x="6353" y="135033"/>
                  </a:lnTo>
                  <a:lnTo>
                    <a:pt x="10703" y="88769"/>
                  </a:lnTo>
                  <a:lnTo>
                    <a:pt x="14452" y="45364"/>
                  </a:lnTo>
                  <a:lnTo>
                    <a:pt x="18433" y="26883"/>
                  </a:lnTo>
                  <a:lnTo>
                    <a:pt x="19564" y="16107"/>
                  </a:lnTo>
                  <a:lnTo>
                    <a:pt x="22328" y="10591"/>
                  </a:lnTo>
                  <a:lnTo>
                    <a:pt x="24053" y="8837"/>
                  </a:lnTo>
                  <a:lnTo>
                    <a:pt x="29147" y="5664"/>
                  </a:lnTo>
                  <a:lnTo>
                    <a:pt x="30586" y="2422"/>
                  </a:lnTo>
                  <a:lnTo>
                    <a:pt x="31675" y="1275"/>
                  </a:lnTo>
                  <a:lnTo>
                    <a:pt x="34767" y="0"/>
                  </a:lnTo>
                  <a:lnTo>
                    <a:pt x="43845" y="2654"/>
                  </a:lnTo>
                  <a:lnTo>
                    <a:pt x="69940" y="16711"/>
                  </a:lnTo>
                  <a:lnTo>
                    <a:pt x="79197" y="27361"/>
                  </a:lnTo>
                  <a:lnTo>
                    <a:pt x="97306" y="60398"/>
                  </a:lnTo>
                  <a:lnTo>
                    <a:pt x="100741" y="81668"/>
                  </a:lnTo>
                  <a:lnTo>
                    <a:pt x="100807" y="108874"/>
                  </a:lnTo>
                  <a:lnTo>
                    <a:pt x="92739" y="130191"/>
                  </a:lnTo>
                  <a:lnTo>
                    <a:pt x="82487" y="144470"/>
                  </a:lnTo>
                  <a:lnTo>
                    <a:pt x="71242" y="155540"/>
                  </a:lnTo>
                  <a:lnTo>
                    <a:pt x="51179" y="168545"/>
                  </a:lnTo>
                  <a:lnTo>
                    <a:pt x="31927" y="170421"/>
                  </a:lnTo>
                  <a:lnTo>
                    <a:pt x="25387" y="176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6009"/>
            <p:cNvSpPr/>
            <p:nvPr>
              <p:custDataLst>
                <p:tags r:id="rId19"/>
              </p:custDataLst>
            </p:nvPr>
          </p:nvSpPr>
          <p:spPr>
            <a:xfrm>
              <a:off x="3060763" y="228630"/>
              <a:ext cx="107888" cy="152371"/>
            </a:xfrm>
            <a:custGeom>
              <a:avLst/>
              <a:gdLst/>
              <a:ahLst/>
              <a:cxnLst/>
              <a:rect l="0" t="0" r="0" b="0"/>
              <a:pathLst>
                <a:path w="107888" h="152371">
                  <a:moveTo>
                    <a:pt x="107887" y="31720"/>
                  </a:moveTo>
                  <a:lnTo>
                    <a:pt x="107887" y="31720"/>
                  </a:lnTo>
                  <a:lnTo>
                    <a:pt x="107887" y="19359"/>
                  </a:lnTo>
                  <a:lnTo>
                    <a:pt x="92776" y="3912"/>
                  </a:lnTo>
                  <a:lnTo>
                    <a:pt x="88706" y="1722"/>
                  </a:lnTo>
                  <a:lnTo>
                    <a:pt x="78237" y="201"/>
                  </a:lnTo>
                  <a:lnTo>
                    <a:pt x="67668" y="0"/>
                  </a:lnTo>
                  <a:lnTo>
                    <a:pt x="63436" y="1865"/>
                  </a:lnTo>
                  <a:lnTo>
                    <a:pt x="19872" y="33840"/>
                  </a:lnTo>
                  <a:lnTo>
                    <a:pt x="8039" y="50300"/>
                  </a:lnTo>
                  <a:lnTo>
                    <a:pt x="2338" y="66310"/>
                  </a:lnTo>
                  <a:lnTo>
                    <a:pt x="0" y="100300"/>
                  </a:lnTo>
                  <a:lnTo>
                    <a:pt x="5410" y="118186"/>
                  </a:lnTo>
                  <a:lnTo>
                    <a:pt x="21790" y="135987"/>
                  </a:lnTo>
                  <a:lnTo>
                    <a:pt x="31051" y="141561"/>
                  </a:lnTo>
                  <a:lnTo>
                    <a:pt x="66751" y="151226"/>
                  </a:lnTo>
                  <a:lnTo>
                    <a:pt x="88837" y="152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6010"/>
            <p:cNvSpPr/>
            <p:nvPr>
              <p:custDataLst>
                <p:tags r:id="rId20"/>
              </p:custDataLst>
            </p:nvPr>
          </p:nvSpPr>
          <p:spPr>
            <a:xfrm>
              <a:off x="2190808" y="1860582"/>
              <a:ext cx="126943" cy="272906"/>
            </a:xfrm>
            <a:custGeom>
              <a:avLst/>
              <a:gdLst/>
              <a:ahLst/>
              <a:cxnLst/>
              <a:rect l="0" t="0" r="0" b="0"/>
              <a:pathLst>
                <a:path w="126943" h="272906">
                  <a:moveTo>
                    <a:pt x="126942" y="44418"/>
                  </a:moveTo>
                  <a:lnTo>
                    <a:pt x="126942" y="44418"/>
                  </a:lnTo>
                  <a:lnTo>
                    <a:pt x="126942" y="26589"/>
                  </a:lnTo>
                  <a:lnTo>
                    <a:pt x="122578" y="20540"/>
                  </a:lnTo>
                  <a:lnTo>
                    <a:pt x="120475" y="14608"/>
                  </a:lnTo>
                  <a:lnTo>
                    <a:pt x="111831" y="4178"/>
                  </a:lnTo>
                  <a:lnTo>
                    <a:pt x="107761" y="1839"/>
                  </a:lnTo>
                  <a:lnTo>
                    <a:pt x="99399" y="338"/>
                  </a:lnTo>
                  <a:lnTo>
                    <a:pt x="83352" y="0"/>
                  </a:lnTo>
                  <a:lnTo>
                    <a:pt x="67427" y="5044"/>
                  </a:lnTo>
                  <a:lnTo>
                    <a:pt x="52574" y="12834"/>
                  </a:lnTo>
                  <a:lnTo>
                    <a:pt x="7503" y="55917"/>
                  </a:lnTo>
                  <a:lnTo>
                    <a:pt x="3302" y="63875"/>
                  </a:lnTo>
                  <a:lnTo>
                    <a:pt x="384" y="84688"/>
                  </a:lnTo>
                  <a:lnTo>
                    <a:pt x="0" y="102437"/>
                  </a:lnTo>
                  <a:lnTo>
                    <a:pt x="3330" y="113036"/>
                  </a:lnTo>
                  <a:lnTo>
                    <a:pt x="20338" y="134258"/>
                  </a:lnTo>
                  <a:lnTo>
                    <a:pt x="36617" y="147744"/>
                  </a:lnTo>
                  <a:lnTo>
                    <a:pt x="42347" y="154546"/>
                  </a:lnTo>
                  <a:lnTo>
                    <a:pt x="89564" y="188867"/>
                  </a:lnTo>
                  <a:lnTo>
                    <a:pt x="99062" y="207502"/>
                  </a:lnTo>
                  <a:lnTo>
                    <a:pt x="101513" y="217936"/>
                  </a:lnTo>
                  <a:lnTo>
                    <a:pt x="104586" y="223372"/>
                  </a:lnTo>
                  <a:lnTo>
                    <a:pt x="104982" y="226515"/>
                  </a:lnTo>
                  <a:lnTo>
                    <a:pt x="102169" y="237681"/>
                  </a:lnTo>
                  <a:lnTo>
                    <a:pt x="94898" y="252214"/>
                  </a:lnTo>
                  <a:lnTo>
                    <a:pt x="90122" y="257422"/>
                  </a:lnTo>
                  <a:lnTo>
                    <a:pt x="71520" y="268682"/>
                  </a:lnTo>
                  <a:lnTo>
                    <a:pt x="55604" y="272161"/>
                  </a:lnTo>
                  <a:lnTo>
                    <a:pt x="39266" y="272905"/>
                  </a:lnTo>
                  <a:lnTo>
                    <a:pt x="27194" y="269614"/>
                  </a:lnTo>
                  <a:lnTo>
                    <a:pt x="12642" y="260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6011"/>
            <p:cNvSpPr/>
            <p:nvPr>
              <p:custDataLst>
                <p:tags r:id="rId21"/>
              </p:custDataLst>
            </p:nvPr>
          </p:nvSpPr>
          <p:spPr>
            <a:xfrm>
              <a:off x="2133904" y="977980"/>
              <a:ext cx="171069" cy="233502"/>
            </a:xfrm>
            <a:custGeom>
              <a:avLst/>
              <a:gdLst/>
              <a:ahLst/>
              <a:cxnLst/>
              <a:rect l="0" t="0" r="0" b="0"/>
              <a:pathLst>
                <a:path w="171069" h="233502">
                  <a:moveTo>
                    <a:pt x="164796" y="25320"/>
                  </a:moveTo>
                  <a:lnTo>
                    <a:pt x="164796" y="25320"/>
                  </a:lnTo>
                  <a:lnTo>
                    <a:pt x="170263" y="19853"/>
                  </a:lnTo>
                  <a:lnTo>
                    <a:pt x="171068" y="13580"/>
                  </a:lnTo>
                  <a:lnTo>
                    <a:pt x="152371" y="189"/>
                  </a:lnTo>
                  <a:lnTo>
                    <a:pt x="148806" y="0"/>
                  </a:lnTo>
                  <a:lnTo>
                    <a:pt x="145225" y="1837"/>
                  </a:lnTo>
                  <a:lnTo>
                    <a:pt x="143282" y="3315"/>
                  </a:lnTo>
                  <a:lnTo>
                    <a:pt x="137360" y="4957"/>
                  </a:lnTo>
                  <a:lnTo>
                    <a:pt x="130730" y="6392"/>
                  </a:lnTo>
                  <a:lnTo>
                    <a:pt x="122325" y="11872"/>
                  </a:lnTo>
                  <a:lnTo>
                    <a:pt x="77986" y="54994"/>
                  </a:lnTo>
                  <a:lnTo>
                    <a:pt x="34444" y="102514"/>
                  </a:lnTo>
                  <a:lnTo>
                    <a:pt x="14393" y="128375"/>
                  </a:lnTo>
                  <a:lnTo>
                    <a:pt x="8519" y="144520"/>
                  </a:lnTo>
                  <a:lnTo>
                    <a:pt x="0" y="188899"/>
                  </a:lnTo>
                  <a:lnTo>
                    <a:pt x="3157" y="201180"/>
                  </a:lnTo>
                  <a:lnTo>
                    <a:pt x="10545" y="212902"/>
                  </a:lnTo>
                  <a:lnTo>
                    <a:pt x="17413" y="219816"/>
                  </a:lnTo>
                  <a:lnTo>
                    <a:pt x="24268" y="224181"/>
                  </a:lnTo>
                  <a:lnTo>
                    <a:pt x="53393" y="232630"/>
                  </a:lnTo>
                  <a:lnTo>
                    <a:pt x="70404" y="233501"/>
                  </a:lnTo>
                  <a:lnTo>
                    <a:pt x="114912" y="225385"/>
                  </a:lnTo>
                  <a:lnTo>
                    <a:pt x="158446" y="222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6012"/>
            <p:cNvSpPr/>
            <p:nvPr>
              <p:custDataLst>
                <p:tags r:id="rId22"/>
              </p:custDataLst>
            </p:nvPr>
          </p:nvSpPr>
          <p:spPr>
            <a:xfrm>
              <a:off x="2501903" y="546107"/>
              <a:ext cx="348363" cy="1682736"/>
            </a:xfrm>
            <a:custGeom>
              <a:avLst/>
              <a:gdLst/>
              <a:ahLst/>
              <a:cxnLst/>
              <a:rect l="0" t="0" r="0" b="0"/>
              <a:pathLst>
                <a:path w="348363" h="1682736">
                  <a:moveTo>
                    <a:pt x="330197" y="63493"/>
                  </a:moveTo>
                  <a:lnTo>
                    <a:pt x="330197" y="63493"/>
                  </a:lnTo>
                  <a:lnTo>
                    <a:pt x="330197" y="60122"/>
                  </a:lnTo>
                  <a:lnTo>
                    <a:pt x="332079" y="56585"/>
                  </a:lnTo>
                  <a:lnTo>
                    <a:pt x="335664" y="51937"/>
                  </a:lnTo>
                  <a:lnTo>
                    <a:pt x="338312" y="28958"/>
                  </a:lnTo>
                  <a:lnTo>
                    <a:pt x="342629" y="19623"/>
                  </a:lnTo>
                  <a:lnTo>
                    <a:pt x="342874" y="13627"/>
                  </a:lnTo>
                  <a:lnTo>
                    <a:pt x="343587" y="13315"/>
                  </a:lnTo>
                  <a:lnTo>
                    <a:pt x="348362" y="12775"/>
                  </a:lnTo>
                  <a:lnTo>
                    <a:pt x="346972" y="10848"/>
                  </a:lnTo>
                  <a:lnTo>
                    <a:pt x="339596" y="3050"/>
                  </a:lnTo>
                  <a:lnTo>
                    <a:pt x="334139" y="1352"/>
                  </a:lnTo>
                  <a:lnTo>
                    <a:pt x="293241" y="0"/>
                  </a:lnTo>
                  <a:lnTo>
                    <a:pt x="245754" y="11253"/>
                  </a:lnTo>
                  <a:lnTo>
                    <a:pt x="229917" y="14148"/>
                  </a:lnTo>
                  <a:lnTo>
                    <a:pt x="216288" y="17592"/>
                  </a:lnTo>
                  <a:lnTo>
                    <a:pt x="203313" y="20495"/>
                  </a:lnTo>
                  <a:lnTo>
                    <a:pt x="170040" y="36033"/>
                  </a:lnTo>
                  <a:lnTo>
                    <a:pt x="122479" y="68981"/>
                  </a:lnTo>
                  <a:lnTo>
                    <a:pt x="116052" y="72988"/>
                  </a:lnTo>
                  <a:lnTo>
                    <a:pt x="113350" y="74056"/>
                  </a:lnTo>
                  <a:lnTo>
                    <a:pt x="108467" y="79006"/>
                  </a:lnTo>
                  <a:lnTo>
                    <a:pt x="80433" y="124968"/>
                  </a:lnTo>
                  <a:lnTo>
                    <a:pt x="72670" y="141828"/>
                  </a:lnTo>
                  <a:lnTo>
                    <a:pt x="66586" y="184515"/>
                  </a:lnTo>
                  <a:lnTo>
                    <a:pt x="63618" y="230881"/>
                  </a:lnTo>
                  <a:lnTo>
                    <a:pt x="58481" y="274568"/>
                  </a:lnTo>
                  <a:lnTo>
                    <a:pt x="58028" y="315577"/>
                  </a:lnTo>
                  <a:lnTo>
                    <a:pt x="62638" y="361107"/>
                  </a:lnTo>
                  <a:lnTo>
                    <a:pt x="63327" y="402413"/>
                  </a:lnTo>
                  <a:lnTo>
                    <a:pt x="63463" y="446424"/>
                  </a:lnTo>
                  <a:lnTo>
                    <a:pt x="63487" y="483165"/>
                  </a:lnTo>
                  <a:lnTo>
                    <a:pt x="63494" y="520862"/>
                  </a:lnTo>
                  <a:lnTo>
                    <a:pt x="63496" y="558843"/>
                  </a:lnTo>
                  <a:lnTo>
                    <a:pt x="63497" y="596908"/>
                  </a:lnTo>
                  <a:lnTo>
                    <a:pt x="63497" y="636879"/>
                  </a:lnTo>
                  <a:lnTo>
                    <a:pt x="63497" y="680002"/>
                  </a:lnTo>
                  <a:lnTo>
                    <a:pt x="61616" y="724058"/>
                  </a:lnTo>
                  <a:lnTo>
                    <a:pt x="58471" y="768392"/>
                  </a:lnTo>
                  <a:lnTo>
                    <a:pt x="55658" y="812808"/>
                  </a:lnTo>
                  <a:lnTo>
                    <a:pt x="52237" y="859129"/>
                  </a:lnTo>
                  <a:lnTo>
                    <a:pt x="51224" y="906720"/>
                  </a:lnTo>
                  <a:lnTo>
                    <a:pt x="50923" y="952101"/>
                  </a:lnTo>
                  <a:lnTo>
                    <a:pt x="48953" y="996827"/>
                  </a:lnTo>
                  <a:lnTo>
                    <a:pt x="43901" y="1041359"/>
                  </a:lnTo>
                  <a:lnTo>
                    <a:pt x="39816" y="1085833"/>
                  </a:lnTo>
                  <a:lnTo>
                    <a:pt x="36725" y="1130290"/>
                  </a:lnTo>
                  <a:lnTo>
                    <a:pt x="33222" y="1174742"/>
                  </a:lnTo>
                  <a:lnTo>
                    <a:pt x="30302" y="1217311"/>
                  </a:lnTo>
                  <a:lnTo>
                    <a:pt x="26850" y="1258617"/>
                  </a:lnTo>
                  <a:lnTo>
                    <a:pt x="23946" y="1298372"/>
                  </a:lnTo>
                  <a:lnTo>
                    <a:pt x="18617" y="1334376"/>
                  </a:lnTo>
                  <a:lnTo>
                    <a:pt x="14451" y="1371854"/>
                  </a:lnTo>
                  <a:lnTo>
                    <a:pt x="9672" y="1419074"/>
                  </a:lnTo>
                  <a:lnTo>
                    <a:pt x="2640" y="1461667"/>
                  </a:lnTo>
                  <a:lnTo>
                    <a:pt x="345" y="1506657"/>
                  </a:lnTo>
                  <a:lnTo>
                    <a:pt x="43" y="1547458"/>
                  </a:lnTo>
                  <a:lnTo>
                    <a:pt x="0" y="1593730"/>
                  </a:lnTo>
                  <a:lnTo>
                    <a:pt x="703" y="1632511"/>
                  </a:lnTo>
                  <a:lnTo>
                    <a:pt x="14070" y="1663237"/>
                  </a:lnTo>
                  <a:lnTo>
                    <a:pt x="18246" y="1667724"/>
                  </a:lnTo>
                  <a:lnTo>
                    <a:pt x="27825" y="1673510"/>
                  </a:lnTo>
                  <a:lnTo>
                    <a:pt x="53131" y="1681250"/>
                  </a:lnTo>
                  <a:lnTo>
                    <a:pt x="100290" y="1682685"/>
                  </a:lnTo>
                  <a:lnTo>
                    <a:pt x="139917" y="1682735"/>
                  </a:lnTo>
                  <a:lnTo>
                    <a:pt x="186980" y="1680646"/>
                  </a:lnTo>
                  <a:lnTo>
                    <a:pt x="228691" y="1677441"/>
                  </a:lnTo>
                  <a:lnTo>
                    <a:pt x="272498" y="1674603"/>
                  </a:lnTo>
                  <a:lnTo>
                    <a:pt x="292097" y="1670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5" name="SMARTInkShape-6013"/>
          <p:cNvSpPr/>
          <p:nvPr>
            <p:custDataLst>
              <p:tags r:id="rId12"/>
            </p:custDataLst>
          </p:nvPr>
        </p:nvSpPr>
        <p:spPr>
          <a:xfrm>
            <a:off x="4413250" y="501814"/>
            <a:ext cx="469861" cy="1676237"/>
          </a:xfrm>
          <a:custGeom>
            <a:avLst/>
            <a:gdLst/>
            <a:ahLst/>
            <a:cxnLst/>
            <a:rect l="0" t="0" r="0" b="0"/>
            <a:pathLst>
              <a:path w="469861" h="1676237">
                <a:moveTo>
                  <a:pt x="0" y="25236"/>
                </a:moveTo>
                <a:lnTo>
                  <a:pt x="0" y="25236"/>
                </a:lnTo>
                <a:lnTo>
                  <a:pt x="9459" y="15776"/>
                </a:lnTo>
                <a:lnTo>
                  <a:pt x="13141" y="13976"/>
                </a:lnTo>
                <a:lnTo>
                  <a:pt x="15111" y="13496"/>
                </a:lnTo>
                <a:lnTo>
                  <a:pt x="24047" y="8362"/>
                </a:lnTo>
                <a:lnTo>
                  <a:pt x="67768" y="6211"/>
                </a:lnTo>
                <a:lnTo>
                  <a:pt x="108905" y="6187"/>
                </a:lnTo>
                <a:lnTo>
                  <a:pt x="152539" y="2528"/>
                </a:lnTo>
                <a:lnTo>
                  <a:pt x="192913" y="5565"/>
                </a:lnTo>
                <a:lnTo>
                  <a:pt x="234989" y="1078"/>
                </a:lnTo>
                <a:lnTo>
                  <a:pt x="276583" y="0"/>
                </a:lnTo>
                <a:lnTo>
                  <a:pt x="321617" y="556"/>
                </a:lnTo>
                <a:lnTo>
                  <a:pt x="366288" y="7676"/>
                </a:lnTo>
                <a:lnTo>
                  <a:pt x="412305" y="31232"/>
                </a:lnTo>
                <a:lnTo>
                  <a:pt x="425318" y="39713"/>
                </a:lnTo>
                <a:lnTo>
                  <a:pt x="436229" y="51162"/>
                </a:lnTo>
                <a:lnTo>
                  <a:pt x="458322" y="89138"/>
                </a:lnTo>
                <a:lnTo>
                  <a:pt x="467608" y="133915"/>
                </a:lnTo>
                <a:lnTo>
                  <a:pt x="469598" y="173777"/>
                </a:lnTo>
                <a:lnTo>
                  <a:pt x="469860" y="217667"/>
                </a:lnTo>
                <a:lnTo>
                  <a:pt x="465530" y="264543"/>
                </a:lnTo>
                <a:lnTo>
                  <a:pt x="462059" y="305078"/>
                </a:lnTo>
                <a:lnTo>
                  <a:pt x="458160" y="347057"/>
                </a:lnTo>
                <a:lnTo>
                  <a:pt x="456683" y="394389"/>
                </a:lnTo>
                <a:lnTo>
                  <a:pt x="453598" y="431889"/>
                </a:lnTo>
                <a:lnTo>
                  <a:pt x="455819" y="469811"/>
                </a:lnTo>
                <a:lnTo>
                  <a:pt x="456791" y="508564"/>
                </a:lnTo>
                <a:lnTo>
                  <a:pt x="457078" y="551012"/>
                </a:lnTo>
                <a:lnTo>
                  <a:pt x="457164" y="594869"/>
                </a:lnTo>
                <a:lnTo>
                  <a:pt x="457189" y="639143"/>
                </a:lnTo>
                <a:lnTo>
                  <a:pt x="457197" y="683541"/>
                </a:lnTo>
                <a:lnTo>
                  <a:pt x="457199" y="727976"/>
                </a:lnTo>
                <a:lnTo>
                  <a:pt x="457200" y="772421"/>
                </a:lnTo>
                <a:lnTo>
                  <a:pt x="457200" y="816870"/>
                </a:lnTo>
                <a:lnTo>
                  <a:pt x="457905" y="861319"/>
                </a:lnTo>
                <a:lnTo>
                  <a:pt x="461564" y="905769"/>
                </a:lnTo>
                <a:lnTo>
                  <a:pt x="462962" y="950219"/>
                </a:lnTo>
                <a:lnTo>
                  <a:pt x="463376" y="994669"/>
                </a:lnTo>
                <a:lnTo>
                  <a:pt x="463498" y="1039119"/>
                </a:lnTo>
                <a:lnTo>
                  <a:pt x="464241" y="1082864"/>
                </a:lnTo>
                <a:lnTo>
                  <a:pt x="467909" y="1122950"/>
                </a:lnTo>
                <a:lnTo>
                  <a:pt x="469310" y="1161638"/>
                </a:lnTo>
                <a:lnTo>
                  <a:pt x="469020" y="1199912"/>
                </a:lnTo>
                <a:lnTo>
                  <a:pt x="465484" y="1238064"/>
                </a:lnTo>
                <a:lnTo>
                  <a:pt x="464122" y="1276179"/>
                </a:lnTo>
                <a:lnTo>
                  <a:pt x="463720" y="1313579"/>
                </a:lnTo>
                <a:lnTo>
                  <a:pt x="461702" y="1358178"/>
                </a:lnTo>
                <a:lnTo>
                  <a:pt x="458089" y="1404330"/>
                </a:lnTo>
                <a:lnTo>
                  <a:pt x="453011" y="1444073"/>
                </a:lnTo>
                <a:lnTo>
                  <a:pt x="447763" y="1487662"/>
                </a:lnTo>
                <a:lnTo>
                  <a:pt x="444786" y="1535265"/>
                </a:lnTo>
                <a:lnTo>
                  <a:pt x="440153" y="1580206"/>
                </a:lnTo>
                <a:lnTo>
                  <a:pt x="438173" y="1626265"/>
                </a:lnTo>
                <a:lnTo>
                  <a:pt x="438150" y="1650461"/>
                </a:lnTo>
                <a:lnTo>
                  <a:pt x="391649" y="1650836"/>
                </a:lnTo>
                <a:lnTo>
                  <a:pt x="348512" y="1655862"/>
                </a:lnTo>
                <a:lnTo>
                  <a:pt x="301044" y="1657717"/>
                </a:lnTo>
                <a:lnTo>
                  <a:pt x="265587" y="1662204"/>
                </a:lnTo>
                <a:lnTo>
                  <a:pt x="227564" y="1667296"/>
                </a:lnTo>
                <a:lnTo>
                  <a:pt x="186038" y="1669824"/>
                </a:lnTo>
                <a:lnTo>
                  <a:pt x="145904" y="1674023"/>
                </a:lnTo>
                <a:lnTo>
                  <a:pt x="88900" y="16762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9" name="SMARTInkShape-Group1188"/>
          <p:cNvGrpSpPr/>
          <p:nvPr/>
        </p:nvGrpSpPr>
        <p:grpSpPr>
          <a:xfrm>
            <a:off x="7563121" y="1073150"/>
            <a:ext cx="279128" cy="196851"/>
            <a:chOff x="7563121" y="1073150"/>
            <a:chExt cx="279128" cy="196851"/>
          </a:xfrm>
        </p:grpSpPr>
        <p:sp>
          <p:nvSpPr>
            <p:cNvPr id="626" name="SMARTInkShape-6014"/>
            <p:cNvSpPr/>
            <p:nvPr>
              <p:custDataLst>
                <p:tags r:id="rId13"/>
              </p:custDataLst>
            </p:nvPr>
          </p:nvSpPr>
          <p:spPr>
            <a:xfrm>
              <a:off x="7563121" y="1105783"/>
              <a:ext cx="75494" cy="125739"/>
            </a:xfrm>
            <a:custGeom>
              <a:avLst/>
              <a:gdLst/>
              <a:ahLst/>
              <a:cxnLst/>
              <a:rect l="0" t="0" r="0" b="0"/>
              <a:pathLst>
                <a:path w="75494" h="125739">
                  <a:moveTo>
                    <a:pt x="69579" y="5467"/>
                  </a:moveTo>
                  <a:lnTo>
                    <a:pt x="69579" y="5467"/>
                  </a:lnTo>
                  <a:lnTo>
                    <a:pt x="66208" y="5467"/>
                  </a:lnTo>
                  <a:lnTo>
                    <a:pt x="62672" y="3585"/>
                  </a:lnTo>
                  <a:lnTo>
                    <a:pt x="58022" y="0"/>
                  </a:lnTo>
                  <a:lnTo>
                    <a:pt x="57642" y="411"/>
                  </a:lnTo>
                  <a:lnTo>
                    <a:pt x="57218" y="2749"/>
                  </a:lnTo>
                  <a:lnTo>
                    <a:pt x="56399" y="3655"/>
                  </a:lnTo>
                  <a:lnTo>
                    <a:pt x="53609" y="4662"/>
                  </a:lnTo>
                  <a:lnTo>
                    <a:pt x="33575" y="6159"/>
                  </a:lnTo>
                  <a:lnTo>
                    <a:pt x="25125" y="12372"/>
                  </a:lnTo>
                  <a:lnTo>
                    <a:pt x="20894" y="17002"/>
                  </a:lnTo>
                  <a:lnTo>
                    <a:pt x="8901" y="35239"/>
                  </a:lnTo>
                  <a:lnTo>
                    <a:pt x="644" y="79576"/>
                  </a:lnTo>
                  <a:lnTo>
                    <a:pt x="0" y="88887"/>
                  </a:lnTo>
                  <a:lnTo>
                    <a:pt x="3180" y="99485"/>
                  </a:lnTo>
                  <a:lnTo>
                    <a:pt x="10576" y="110639"/>
                  </a:lnTo>
                  <a:lnTo>
                    <a:pt x="20930" y="121797"/>
                  </a:lnTo>
                  <a:lnTo>
                    <a:pt x="27025" y="124197"/>
                  </a:lnTo>
                  <a:lnTo>
                    <a:pt x="39066" y="125738"/>
                  </a:lnTo>
                  <a:lnTo>
                    <a:pt x="54664" y="120616"/>
                  </a:lnTo>
                  <a:lnTo>
                    <a:pt x="62965" y="116648"/>
                  </a:lnTo>
                  <a:lnTo>
                    <a:pt x="68520" y="111090"/>
                  </a:lnTo>
                  <a:lnTo>
                    <a:pt x="72636" y="103916"/>
                  </a:lnTo>
                  <a:lnTo>
                    <a:pt x="75493" y="83647"/>
                  </a:lnTo>
                  <a:lnTo>
                    <a:pt x="75199" y="54142"/>
                  </a:lnTo>
                  <a:lnTo>
                    <a:pt x="70852" y="42154"/>
                  </a:lnTo>
                  <a:lnTo>
                    <a:pt x="48403" y="9994"/>
                  </a:lnTo>
                  <a:lnTo>
                    <a:pt x="44175" y="7479"/>
                  </a:lnTo>
                  <a:lnTo>
                    <a:pt x="35711" y="5864"/>
                  </a:lnTo>
                  <a:lnTo>
                    <a:pt x="26383" y="5502"/>
                  </a:lnTo>
                  <a:lnTo>
                    <a:pt x="25965" y="6196"/>
                  </a:lnTo>
                  <a:lnTo>
                    <a:pt x="25239" y="14308"/>
                  </a:lnTo>
                  <a:lnTo>
                    <a:pt x="27060" y="18334"/>
                  </a:lnTo>
                  <a:lnTo>
                    <a:pt x="31479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6015"/>
            <p:cNvSpPr/>
            <p:nvPr>
              <p:custDataLst>
                <p:tags r:id="rId14"/>
              </p:custDataLst>
            </p:nvPr>
          </p:nvSpPr>
          <p:spPr>
            <a:xfrm>
              <a:off x="7702550" y="1181100"/>
              <a:ext cx="19051" cy="25323"/>
            </a:xfrm>
            <a:custGeom>
              <a:avLst/>
              <a:gdLst/>
              <a:ahLst/>
              <a:cxnLst/>
              <a:rect l="0" t="0" r="0" b="0"/>
              <a:pathLst>
                <a:path w="19051" h="25323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05" y="23414"/>
                  </a:lnTo>
                  <a:lnTo>
                    <a:pt x="1881" y="24076"/>
                  </a:lnTo>
                  <a:lnTo>
                    <a:pt x="6088" y="25322"/>
                  </a:lnTo>
                  <a:lnTo>
                    <a:pt x="6272" y="22006"/>
                  </a:lnTo>
                  <a:lnTo>
                    <a:pt x="7003" y="21021"/>
                  </a:lnTo>
                  <a:lnTo>
                    <a:pt x="11811" y="19309"/>
                  </a:lnTo>
                  <a:lnTo>
                    <a:pt x="12305" y="17284"/>
                  </a:lnTo>
                  <a:lnTo>
                    <a:pt x="12622" y="10234"/>
                  </a:lnTo>
                  <a:lnTo>
                    <a:pt x="14546" y="619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6016"/>
            <p:cNvSpPr/>
            <p:nvPr>
              <p:custDataLst>
                <p:tags r:id="rId15"/>
              </p:custDataLst>
            </p:nvPr>
          </p:nvSpPr>
          <p:spPr>
            <a:xfrm>
              <a:off x="7823200" y="1073150"/>
              <a:ext cx="19049" cy="196851"/>
            </a:xfrm>
            <a:custGeom>
              <a:avLst/>
              <a:gdLst/>
              <a:ahLst/>
              <a:cxnLst/>
              <a:rect l="0" t="0" r="0" b="0"/>
              <a:pathLst>
                <a:path w="19049" h="19685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17063" y="705"/>
                  </a:lnTo>
                  <a:lnTo>
                    <a:pt x="17726" y="1881"/>
                  </a:lnTo>
                  <a:lnTo>
                    <a:pt x="18875" y="6467"/>
                  </a:lnTo>
                  <a:lnTo>
                    <a:pt x="19048" y="52742"/>
                  </a:lnTo>
                  <a:lnTo>
                    <a:pt x="19048" y="95364"/>
                  </a:lnTo>
                  <a:lnTo>
                    <a:pt x="17168" y="127015"/>
                  </a:lnTo>
                  <a:lnTo>
                    <a:pt x="8510" y="172731"/>
                  </a:lnTo>
                  <a:lnTo>
                    <a:pt x="6285" y="185314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163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12</cp:revision>
  <dcterms:created xsi:type="dcterms:W3CDTF">2018-01-24T20:53:56Z</dcterms:created>
  <dcterms:modified xsi:type="dcterms:W3CDTF">2018-02-14T21:52:44Z</dcterms:modified>
</cp:coreProperties>
</file>